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1"/>
    <p:sldMasterId id="2147484310" r:id="rId2"/>
  </p:sldMasterIdLst>
  <p:notesMasterIdLst>
    <p:notesMasterId r:id="rId20"/>
  </p:notesMasterIdLst>
  <p:handoutMasterIdLst>
    <p:handoutMasterId r:id="rId21"/>
  </p:handoutMasterIdLst>
  <p:sldIdLst>
    <p:sldId id="1368" r:id="rId3"/>
    <p:sldId id="1367" r:id="rId4"/>
    <p:sldId id="1468" r:id="rId5"/>
    <p:sldId id="1471" r:id="rId6"/>
    <p:sldId id="1472" r:id="rId7"/>
    <p:sldId id="1474" r:id="rId8"/>
    <p:sldId id="1469" r:id="rId9"/>
    <p:sldId id="1470" r:id="rId10"/>
    <p:sldId id="1450" r:id="rId11"/>
    <p:sldId id="1451" r:id="rId12"/>
    <p:sldId id="1473" r:id="rId13"/>
    <p:sldId id="1453" r:id="rId14"/>
    <p:sldId id="1454" r:id="rId15"/>
    <p:sldId id="1457" r:id="rId16"/>
    <p:sldId id="1458" r:id="rId17"/>
    <p:sldId id="1439" r:id="rId18"/>
    <p:sldId id="1443" r:id="rId1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49D"/>
    <a:srgbClr val="5C2D91"/>
    <a:srgbClr val="FFFFFF"/>
    <a:srgbClr val="505050"/>
    <a:srgbClr val="107C10"/>
    <a:srgbClr val="000000"/>
    <a:srgbClr val="323232"/>
    <a:srgbClr val="32145A"/>
    <a:srgbClr val="00BCF2"/>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82" autoAdjust="0"/>
    <p:restoredTop sz="86448" autoAdjust="0"/>
  </p:normalViewPr>
  <p:slideViewPr>
    <p:cSldViewPr>
      <p:cViewPr varScale="1">
        <p:scale>
          <a:sx n="94" d="100"/>
          <a:sy n="94" d="100"/>
        </p:scale>
        <p:origin x="1230" y="90"/>
      </p:cViewPr>
      <p:guideLst/>
    </p:cSldViewPr>
  </p:slideViewPr>
  <p:outlineViewPr>
    <p:cViewPr>
      <p:scale>
        <a:sx n="33" d="100"/>
        <a:sy n="33" d="100"/>
      </p:scale>
      <p:origin x="0" y="-14442"/>
    </p:cViewPr>
  </p:outlineViewPr>
  <p:notesTextViewPr>
    <p:cViewPr>
      <p:scale>
        <a:sx n="100" d="100"/>
        <a:sy n="100" d="100"/>
      </p:scale>
      <p:origin x="0" y="0"/>
    </p:cViewPr>
  </p:notesTextViewPr>
  <p:sorterViewPr>
    <p:cViewPr>
      <p:scale>
        <a:sx n="75" d="100"/>
        <a:sy n="75" d="100"/>
      </p:scale>
      <p:origin x="0" y="-2292"/>
    </p:cViewPr>
  </p:sorterViewPr>
  <p:notesViewPr>
    <p:cSldViewPr showGuides="1">
      <p:cViewPr>
        <p:scale>
          <a:sx n="100" d="100"/>
          <a:sy n="100" d="100"/>
        </p:scale>
        <p:origin x="2616" y="90"/>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Build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3/27/2016 10:03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Build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3/27/2016 10:03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Microsoft Build 2016</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3/27/2016 10:03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619877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Build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3/27/2016 10:03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731242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en-US" dirty="0">
                <a:solidFill>
                  <a:prstClr val="black"/>
                </a:solidFill>
              </a:rPr>
              <a:t>Build 2014</a:t>
            </a: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F00D60D-1703-4D24-8308-FEE06A50A69C}" type="datetime1">
              <a:rPr lang="en-US">
                <a:solidFill>
                  <a:prstClr val="black"/>
                </a:solidFill>
              </a:rPr>
              <a:pPr/>
              <a:t>3/27/2016</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248810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DAC288-28CF-40C3-A408-271E9A37F250}" type="slidenum">
              <a:rPr lang="en-US" smtClean="0"/>
              <a:t>8</a:t>
            </a:fld>
            <a:endParaRPr lang="en-US"/>
          </a:p>
        </p:txBody>
      </p:sp>
    </p:spTree>
    <p:extLst>
      <p:ext uri="{BB962C8B-B14F-4D97-AF65-F5344CB8AC3E}">
        <p14:creationId xmlns:p14="http://schemas.microsoft.com/office/powerpoint/2010/main" val="392518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EF5A8F5-4049-4027-8E4D-E97CD857AD87}" type="slidenum">
              <a:rPr lang="en-US" smtClean="0"/>
              <a:t>14</a:t>
            </a:fld>
            <a:endParaRPr lang="en-US"/>
          </a:p>
        </p:txBody>
      </p:sp>
    </p:spTree>
    <p:extLst>
      <p:ext uri="{BB962C8B-B14F-4D97-AF65-F5344CB8AC3E}">
        <p14:creationId xmlns:p14="http://schemas.microsoft.com/office/powerpoint/2010/main" val="2311793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A17D118-1690-458F-B4D2-F9DA5D6F5033}" type="datetime8">
              <a:rPr lang="en-US" smtClean="0">
                <a:solidFill>
                  <a:prstClr val="black"/>
                </a:solidFill>
              </a:rPr>
              <a:t>3/27/2016 10:03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17</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7556494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655962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343713139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
        <p:nvSpPr>
          <p:cNvPr id="2" name="TextBox 1"/>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9250691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4AE30455-0BF3-42E2-96E7-C1DEF1FDE820}" type="datetimeFigureOut">
              <a:rPr lang="en-US" smtClean="0"/>
              <a:t>3/27/2016</a:t>
            </a:fld>
            <a:endParaRPr lang="en-US"/>
          </a:p>
        </p:txBody>
      </p:sp>
      <p:sp>
        <p:nvSpPr>
          <p:cNvPr id="3" name="Fußzeilenplatzhalter 2"/>
          <p:cNvSpPr>
            <a:spLocks noGrp="1"/>
          </p:cNvSpPr>
          <p:nvPr>
            <p:ph type="ftr" sz="quarter" idx="11"/>
          </p:nvPr>
        </p:nvSpPr>
        <p:spPr/>
        <p:txBody>
          <a:bodyPr/>
          <a:lstStyle/>
          <a:p>
            <a:endParaRPr lang="en-US"/>
          </a:p>
        </p:txBody>
      </p:sp>
      <p:sp>
        <p:nvSpPr>
          <p:cNvPr id="4" name="Foliennummernplatzhalter 3"/>
          <p:cNvSpPr>
            <a:spLocks noGrp="1"/>
          </p:cNvSpPr>
          <p:nvPr>
            <p:ph type="sldNum" sz="quarter" idx="12"/>
          </p:nvPr>
        </p:nvSpPr>
        <p:spPr/>
        <p:txBody>
          <a:bodyPr/>
          <a:lstStyle/>
          <a:p>
            <a:fld id="{B8E52713-136F-4926-82F4-A91472E741E4}" type="slidenum">
              <a:rPr lang="en-US" smtClean="0"/>
              <a:t>‹#›</a:t>
            </a:fld>
            <a:endParaRPr lang="en-US"/>
          </a:p>
        </p:txBody>
      </p:sp>
    </p:spTree>
    <p:extLst>
      <p:ext uri="{BB962C8B-B14F-4D97-AF65-F5344CB8AC3E}">
        <p14:creationId xmlns:p14="http://schemas.microsoft.com/office/powerpoint/2010/main" val="25521832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533843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
        <p:nvSpPr>
          <p:cNvPr id="8" name="TextBox 7"/>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2433159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250026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39774513"/>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1067622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6289604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4254255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0317480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165293602"/>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133663928"/>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6195">
                      <a:schemeClr val="tx1"/>
                    </a:gs>
                    <a:gs pos="24779">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6195">
                      <a:schemeClr val="tx1"/>
                    </a:gs>
                    <a:gs pos="24779">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1637289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8150593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53720505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21239">
                      <a:srgbClr val="FFFFFF"/>
                    </a:gs>
                    <a:gs pos="52000">
                      <a:srgbClr val="FFFFFF"/>
                    </a:gs>
                  </a:gsLst>
                  <a:lin ang="5400000" scaled="0"/>
                </a:gradFill>
              </a:defRPr>
            </a:lvl1pPr>
          </a:lstStyle>
          <a:p>
            <a:r>
              <a:rPr lang="en-US" dirty="0"/>
              <a:t>Section title</a:t>
            </a:r>
          </a:p>
        </p:txBody>
      </p:sp>
    </p:spTree>
    <p:extLst>
      <p:ext uri="{BB962C8B-B14F-4D97-AF65-F5344CB8AC3E}">
        <p14:creationId xmlns:p14="http://schemas.microsoft.com/office/powerpoint/2010/main" val="412421464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184611358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868753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73054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50803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87052569"/>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rgbClr val="505050"/>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425578344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36503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theme" Target="../theme/theme2.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9" r:id="rId1"/>
    <p:sldLayoutId id="2147484300" r:id="rId2"/>
    <p:sldLayoutId id="2147484318" r:id="rId3"/>
    <p:sldLayoutId id="2147484295" r:id="rId4"/>
    <p:sldLayoutId id="2147484240" r:id="rId5"/>
    <p:sldLayoutId id="2147484296" r:id="rId6"/>
    <p:sldLayoutId id="2147484241" r:id="rId7"/>
    <p:sldLayoutId id="2147484297" r:id="rId8"/>
    <p:sldLayoutId id="2147484244" r:id="rId9"/>
    <p:sldLayoutId id="2147484298" r:id="rId10"/>
    <p:sldLayoutId id="2147484245" r:id="rId11"/>
    <p:sldLayoutId id="2147484247" r:id="rId12"/>
    <p:sldLayoutId id="2147484337" r:id="rId13"/>
    <p:sldLayoutId id="2147484249" r:id="rId14"/>
    <p:sldLayoutId id="2147484301" r:id="rId15"/>
    <p:sldLayoutId id="2147484252" r:id="rId16"/>
    <p:sldLayoutId id="2147484251" r:id="rId17"/>
    <p:sldLayoutId id="2147484254" r:id="rId18"/>
    <p:sldLayoutId id="2147484257" r:id="rId19"/>
    <p:sldLayoutId id="2147484258" r:id="rId20"/>
    <p:sldLayoutId id="2147484260" r:id="rId21"/>
    <p:sldLayoutId id="2147484299" r:id="rId22"/>
    <p:sldLayoutId id="2147484263" r:id="rId23"/>
    <p:sldLayoutId id="2147484341" r:id="rId24"/>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42" name="Group 41"/>
          <p:cNvGrpSpPr/>
          <p:nvPr userDrawn="1"/>
        </p:nvGrpSpPr>
        <p:grpSpPr>
          <a:xfrm>
            <a:off x="12618967" y="0"/>
            <a:ext cx="952401" cy="5766965"/>
            <a:chOff x="12618967" y="0"/>
            <a:chExt cx="952401" cy="5766965"/>
          </a:xfrm>
        </p:grpSpPr>
        <p:grpSp>
          <p:nvGrpSpPr>
            <p:cNvPr id="43" name="Group 42"/>
            <p:cNvGrpSpPr/>
            <p:nvPr userDrawn="1"/>
          </p:nvGrpSpPr>
          <p:grpSpPr>
            <a:xfrm rot="5400000">
              <a:off x="11582059" y="1045293"/>
              <a:ext cx="2703052" cy="629236"/>
              <a:chOff x="1586734" y="4543426"/>
              <a:chExt cx="2703052" cy="629236"/>
            </a:xfrm>
          </p:grpSpPr>
          <p:sp>
            <p:nvSpPr>
              <p:cNvPr id="50" name="Rectangle 49"/>
              <p:cNvSpPr/>
              <p:nvPr userDrawn="1"/>
            </p:nvSpPr>
            <p:spPr bwMode="auto">
              <a:xfrm>
                <a:off x="2505456" y="4543427"/>
                <a:ext cx="869930" cy="289766"/>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R:0 G:120 B:215</a:t>
                </a:r>
              </a:p>
            </p:txBody>
          </p:sp>
          <p:sp>
            <p:nvSpPr>
              <p:cNvPr id="51" name="Rectangle 50"/>
              <p:cNvSpPr/>
              <p:nvPr userDrawn="1"/>
            </p:nvSpPr>
            <p:spPr bwMode="auto">
              <a:xfrm>
                <a:off x="1586734" y="4543428"/>
                <a:ext cx="869930" cy="289766"/>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Cyan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R:0 G:188 B:242</a:t>
                </a:r>
              </a:p>
            </p:txBody>
          </p:sp>
          <p:sp>
            <p:nvSpPr>
              <p:cNvPr id="52" name="Rectangle 51"/>
              <p:cNvSpPr/>
              <p:nvPr userDrawn="1"/>
            </p:nvSpPr>
            <p:spPr bwMode="auto">
              <a:xfrm>
                <a:off x="1586734" y="4882896"/>
                <a:ext cx="869930" cy="289766"/>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Light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R:210 G:210 B:210</a:t>
                </a:r>
              </a:p>
            </p:txBody>
          </p:sp>
          <p:sp>
            <p:nvSpPr>
              <p:cNvPr id="53" name="Rectangle 52"/>
              <p:cNvSpPr/>
              <p:nvPr userDrawn="1"/>
            </p:nvSpPr>
            <p:spPr bwMode="auto">
              <a:xfrm>
                <a:off x="3419856" y="4543426"/>
                <a:ext cx="869930" cy="289766"/>
              </a:xfrm>
              <a:prstGeom prst="rect">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R:0 G:32 B:80</a:t>
                </a:r>
              </a:p>
            </p:txBody>
          </p:sp>
          <p:sp>
            <p:nvSpPr>
              <p:cNvPr id="54" name="Rectangle 53"/>
              <p:cNvSpPr/>
              <p:nvPr userDrawn="1"/>
            </p:nvSpPr>
            <p:spPr bwMode="auto">
              <a:xfrm>
                <a:off x="3413144" y="4882896"/>
                <a:ext cx="869930" cy="289766"/>
              </a:xfrm>
              <a:prstGeom prst="rect">
                <a:avLst/>
              </a:prstGeom>
              <a:solidFill>
                <a:srgbClr val="32323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R:50 G:50 B:50</a:t>
                </a:r>
              </a:p>
            </p:txBody>
          </p:sp>
          <p:sp>
            <p:nvSpPr>
              <p:cNvPr id="55" name="Rectangle 54"/>
              <p:cNvSpPr/>
              <p:nvPr userDrawn="1"/>
            </p:nvSpPr>
            <p:spPr bwMode="auto">
              <a:xfrm>
                <a:off x="2505456" y="4882895"/>
                <a:ext cx="869930" cy="289766"/>
              </a:xfrm>
              <a:prstGeom prst="rect">
                <a:avLst/>
              </a:prstGeom>
              <a:solidFill>
                <a:srgbClr val="737373"/>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R:115 G:115 B:115</a:t>
                </a:r>
              </a:p>
            </p:txBody>
          </p:sp>
        </p:grpSp>
        <p:grpSp>
          <p:nvGrpSpPr>
            <p:cNvPr id="44" name="Group 43"/>
            <p:cNvGrpSpPr/>
            <p:nvPr userDrawn="1"/>
          </p:nvGrpSpPr>
          <p:grpSpPr>
            <a:xfrm rot="5400000">
              <a:off x="11412325" y="4270556"/>
              <a:ext cx="2703052" cy="289766"/>
              <a:chOff x="4476564" y="4543426"/>
              <a:chExt cx="2703052" cy="289766"/>
            </a:xfrm>
          </p:grpSpPr>
          <p:sp>
            <p:nvSpPr>
              <p:cNvPr id="47" name="Rectangle 46"/>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lvl="0" defTabSz="932472" fontAlgn="base">
                  <a:lnSpc>
                    <a:spcPct val="100000"/>
                  </a:lnSpc>
                  <a:spcBef>
                    <a:spcPct val="0"/>
                  </a:spcBef>
                  <a:spcAft>
                    <a:spcPct val="0"/>
                  </a:spcAft>
                </a:pPr>
                <a:r>
                  <a:rPr lang="en-US" sz="500" b="1" baseline="0" noProof="0" dirty="0">
                    <a:gradFill>
                      <a:gsLst>
                        <a:gs pos="0">
                          <a:srgbClr val="FFFFFF"/>
                        </a:gs>
                        <a:gs pos="100000">
                          <a:srgbClr val="FFFFFF"/>
                        </a:gs>
                      </a:gsLst>
                      <a:lin ang="5400000" scaled="0"/>
                    </a:gradFill>
                    <a:ea typeface="Segoe UI" pitchFamily="34" charset="0"/>
                    <a:cs typeface="Segoe UI" pitchFamily="34" charset="0"/>
                  </a:rPr>
                  <a:t>Purple</a:t>
                </a:r>
              </a:p>
              <a:p>
                <a:pPr lvl="0" defTabSz="932472" fontAlgn="base">
                  <a:lnSpc>
                    <a:spcPct val="100000"/>
                  </a:lnSpc>
                  <a:spcBef>
                    <a:spcPct val="0"/>
                  </a:spcBef>
                  <a:spcAft>
                    <a:spcPct val="0"/>
                  </a:spcAft>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R:92 G:45 B:145</a:t>
                </a:r>
              </a:p>
            </p:txBody>
          </p:sp>
          <p:sp>
            <p:nvSpPr>
              <p:cNvPr id="48" name="Rectangle 47"/>
              <p:cNvSpPr/>
              <p:nvPr userDrawn="1"/>
            </p:nvSpPr>
            <p:spPr bwMode="auto">
              <a:xfrm>
                <a:off x="6309686" y="4543426"/>
                <a:ext cx="869930" cy="289766"/>
              </a:xfrm>
              <a:prstGeom prst="rec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Orange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R:216 G:59 B:1</a:t>
                </a:r>
              </a:p>
            </p:txBody>
          </p:sp>
          <p:sp>
            <p:nvSpPr>
              <p:cNvPr id="49" name="Rectangle 48"/>
              <p:cNvSpPr/>
              <p:nvPr userDrawn="1"/>
            </p:nvSpPr>
            <p:spPr bwMode="auto">
              <a:xfrm>
                <a:off x="4476564" y="4543426"/>
                <a:ext cx="869930" cy="289766"/>
              </a:xfrm>
              <a:prstGeom prst="rect">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Green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R:16 G:124 B:16</a:t>
                </a:r>
              </a:p>
            </p:txBody>
          </p:sp>
        </p:grpSp>
        <p:sp>
          <p:nvSpPr>
            <p:cNvPr id="45" name="TextBox 44"/>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gradFill>
                    <a:gsLst>
                      <a:gs pos="2917">
                        <a:srgbClr val="505050"/>
                      </a:gs>
                      <a:gs pos="30000">
                        <a:srgbClr val="505050"/>
                      </a:gs>
                    </a:gsLst>
                    <a:lin ang="5400000" scaled="0"/>
                  </a:gradFill>
                  <a:effectLst/>
                  <a:uLnTx/>
                  <a:uFillTx/>
                </a:rPr>
                <a:t>Main colors</a:t>
              </a:r>
            </a:p>
          </p:txBody>
        </p:sp>
        <p:sp>
          <p:nvSpPr>
            <p:cNvPr id="46" name="TextBox 45"/>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a:ln>
                    <a:noFill/>
                  </a:ln>
                  <a:gradFill>
                    <a:gsLst>
                      <a:gs pos="2917">
                        <a:srgbClr val="505050"/>
                      </a:gs>
                      <a:gs pos="30000">
                        <a:srgbClr val="505050"/>
                      </a:gs>
                    </a:gsLst>
                    <a:lin ang="5400000" scaled="0"/>
                  </a:gradFill>
                  <a:effectLst/>
                  <a:uLnTx/>
                  <a:uFillTx/>
                </a:rPr>
                <a:t>Secondary colors (use only when necessary)</a:t>
              </a:r>
            </a:p>
          </p:txBody>
        </p:sp>
      </p:grpSp>
    </p:spTree>
    <p:extLst>
      <p:ext uri="{BB962C8B-B14F-4D97-AF65-F5344CB8AC3E}">
        <p14:creationId xmlns:p14="http://schemas.microsoft.com/office/powerpoint/2010/main" val="3460120779"/>
      </p:ext>
    </p:extLst>
  </p:cSld>
  <p:clrMap bg1="dk1" tx1="lt1" bg2="dk2" tx2="lt2" accent1="accent1" accent2="accent2" accent3="accent3" accent4="accent4" accent5="accent5" accent6="accent6" hlink="hlink" folHlink="folHlink"/>
  <p:sldLayoutIdLst>
    <p:sldLayoutId id="2147484338" r:id="rId1"/>
    <p:sldLayoutId id="2147484339" r:id="rId2"/>
    <p:sldLayoutId id="2147484340" r:id="rId3"/>
    <p:sldLayoutId id="2147484311" r:id="rId4"/>
    <p:sldLayoutId id="2147484312" r:id="rId5"/>
    <p:sldLayoutId id="2147484313" r:id="rId6"/>
    <p:sldLayoutId id="2147484314" r:id="rId7"/>
    <p:sldLayoutId id="2147484315" r:id="rId8"/>
    <p:sldLayoutId id="2147484316" r:id="rId9"/>
    <p:sldLayoutId id="2147484327" r:id="rId10"/>
    <p:sldLayoutId id="2147484328" r:id="rId11"/>
    <p:sldLayoutId id="2147484329" r:id="rId12"/>
    <p:sldLayoutId id="2147484330" r:id="rId13"/>
    <p:sldLayoutId id="2147484331" r:id="rId14"/>
    <p:sldLayoutId id="2147484317" r:id="rId15"/>
    <p:sldLayoutId id="2147484332" r:id="rId16"/>
    <p:sldLayoutId id="2147484333" r:id="rId17"/>
    <p:sldLayoutId id="2147484334" r:id="rId18"/>
    <p:sldLayoutId id="2147484335" r:id="rId19"/>
    <p:sldLayoutId id="2147484336" r:id="rId20"/>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7" Type="http://schemas.microsoft.com/office/2007/relationships/hdphoto" Target="../media/hdphoto3.wdp"/><Relationship Id="rId2" Type="http://schemas.openxmlformats.org/officeDocument/2006/relationships/image" Target="../media/image13.jpeg"/><Relationship Id="rId1" Type="http://schemas.openxmlformats.org/officeDocument/2006/relationships/slideLayout" Target="../slideLayouts/slideLayout2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4.xml"/><Relationship Id="rId5" Type="http://schemas.openxmlformats.org/officeDocument/2006/relationships/image" Target="../media/image18.jpe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8" Type="http://schemas.openxmlformats.org/officeDocument/2006/relationships/image" Target="../media/image24.emf"/><Relationship Id="rId13" Type="http://schemas.openxmlformats.org/officeDocument/2006/relationships/image" Target="../media/image29.emf"/><Relationship Id="rId18" Type="http://schemas.openxmlformats.org/officeDocument/2006/relationships/image" Target="../media/image34.jpeg"/><Relationship Id="rId26" Type="http://schemas.openxmlformats.org/officeDocument/2006/relationships/image" Target="../media/image42.png"/><Relationship Id="rId3" Type="http://schemas.openxmlformats.org/officeDocument/2006/relationships/image" Target="../media/image18.jpeg"/><Relationship Id="rId21" Type="http://schemas.openxmlformats.org/officeDocument/2006/relationships/image" Target="../media/image37.emf"/><Relationship Id="rId7" Type="http://schemas.openxmlformats.org/officeDocument/2006/relationships/image" Target="../media/image23.emf"/><Relationship Id="rId12" Type="http://schemas.openxmlformats.org/officeDocument/2006/relationships/image" Target="../media/image28.emf"/><Relationship Id="rId17" Type="http://schemas.openxmlformats.org/officeDocument/2006/relationships/image" Target="../media/image33.emf"/><Relationship Id="rId25" Type="http://schemas.openxmlformats.org/officeDocument/2006/relationships/image" Target="../media/image41.emf"/><Relationship Id="rId2" Type="http://schemas.openxmlformats.org/officeDocument/2006/relationships/image" Target="../media/image19.png"/><Relationship Id="rId16" Type="http://schemas.openxmlformats.org/officeDocument/2006/relationships/image" Target="../media/image32.jpeg"/><Relationship Id="rId20" Type="http://schemas.openxmlformats.org/officeDocument/2006/relationships/image" Target="../media/image36.emf"/><Relationship Id="rId1" Type="http://schemas.openxmlformats.org/officeDocument/2006/relationships/slideLayout" Target="../slideLayouts/slideLayout24.xml"/><Relationship Id="rId6" Type="http://schemas.openxmlformats.org/officeDocument/2006/relationships/image" Target="../media/image22.emf"/><Relationship Id="rId11" Type="http://schemas.openxmlformats.org/officeDocument/2006/relationships/image" Target="../media/image27.emf"/><Relationship Id="rId24" Type="http://schemas.openxmlformats.org/officeDocument/2006/relationships/image" Target="../media/image40.emf"/><Relationship Id="rId5" Type="http://schemas.openxmlformats.org/officeDocument/2006/relationships/image" Target="../media/image21.png"/><Relationship Id="rId15" Type="http://schemas.openxmlformats.org/officeDocument/2006/relationships/image" Target="../media/image31.emf"/><Relationship Id="rId23" Type="http://schemas.openxmlformats.org/officeDocument/2006/relationships/image" Target="../media/image39.emf"/><Relationship Id="rId10" Type="http://schemas.openxmlformats.org/officeDocument/2006/relationships/image" Target="../media/image26.emf"/><Relationship Id="rId19" Type="http://schemas.openxmlformats.org/officeDocument/2006/relationships/image" Target="../media/image35.emf"/><Relationship Id="rId4" Type="http://schemas.openxmlformats.org/officeDocument/2006/relationships/image" Target="../media/image20.png"/><Relationship Id="rId9" Type="http://schemas.openxmlformats.org/officeDocument/2006/relationships/image" Target="../media/image25.emf"/><Relationship Id="rId14" Type="http://schemas.openxmlformats.org/officeDocument/2006/relationships/image" Target="../media/image30.emf"/><Relationship Id="rId22" Type="http://schemas.openxmlformats.org/officeDocument/2006/relationships/image" Target="../media/image38.emf"/><Relationship Id="rId27" Type="http://schemas.openxmlformats.org/officeDocument/2006/relationships/image" Target="../media/image43.png"/></Relationships>
</file>

<file path=ppt/slides/_rels/slide1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24.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hyperlink" Target="http://microsoftvirtualacademy.com/" TargetMode="External"/><Relationship Id="rId2" Type="http://schemas.openxmlformats.org/officeDocument/2006/relationships/hyperlink" Target="https://channel9.msdn.com/Events/Build/2016" TargetMode="Externa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1.png"/><Relationship Id="rId5" Type="http://schemas.microsoft.com/office/2007/relationships/hdphoto" Target="../media/hdphoto2.wdp"/><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4.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9234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pieren 5"/>
          <p:cNvGrpSpPr/>
          <p:nvPr/>
        </p:nvGrpSpPr>
        <p:grpSpPr>
          <a:xfrm>
            <a:off x="881" y="-1"/>
            <a:ext cx="12434711" cy="6994525"/>
            <a:chOff x="0" y="0"/>
            <a:chExt cx="9144000" cy="5143500"/>
          </a:xfrm>
        </p:grpSpPr>
        <p:grpSp>
          <p:nvGrpSpPr>
            <p:cNvPr id="3" name="Gruppieren 2"/>
            <p:cNvGrpSpPr/>
            <p:nvPr/>
          </p:nvGrpSpPr>
          <p:grpSpPr>
            <a:xfrm>
              <a:off x="1" y="0"/>
              <a:ext cx="9143999" cy="5143500"/>
              <a:chOff x="1" y="0"/>
              <a:chExt cx="9143999" cy="5143500"/>
            </a:xfrm>
          </p:grpSpPr>
          <p:pic>
            <p:nvPicPr>
              <p:cNvPr id="11" name="Picture 3" descr="C:\Users\df\Downloads\shutterstock_193331699.jpg"/>
              <p:cNvPicPr>
                <a:picLocks noChangeAspect="1" noChangeArrowheads="1"/>
              </p:cNvPicPr>
              <p:nvPr/>
            </p:nvPicPr>
            <p:blipFill rotWithShape="1">
              <a:blip r:embed="rId2" cstate="hqprint">
                <a:extLst>
                  <a:ext uri="{28A0092B-C50C-407E-A947-70E740481C1C}">
                    <a14:useLocalDpi xmlns:a14="http://schemas.microsoft.com/office/drawing/2010/main"/>
                  </a:ext>
                </a:extLst>
              </a:blip>
              <a:srcRect/>
              <a:stretch/>
            </p:blipFill>
            <p:spPr bwMode="auto">
              <a:xfrm>
                <a:off x="648791" y="2"/>
                <a:ext cx="8495209" cy="514349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df\Downloads\shutterstock_193331699.jpg"/>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l="-3"/>
              <a:stretch/>
            </p:blipFill>
            <p:spPr bwMode="auto">
              <a:xfrm>
                <a:off x="1" y="0"/>
                <a:ext cx="3769750" cy="5143498"/>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Rechteck 3"/>
            <p:cNvSpPr/>
            <p:nvPr/>
          </p:nvSpPr>
          <p:spPr>
            <a:xfrm>
              <a:off x="6188020" y="1336544"/>
              <a:ext cx="2734405" cy="1052891"/>
            </a:xfrm>
            <a:prstGeom prst="rect">
              <a:avLst/>
            </a:prstGeom>
          </p:spPr>
          <p:txBody>
            <a:bodyPr wrap="none">
              <a:spAutoFit/>
            </a:bodyPr>
            <a:lstStyle/>
            <a:p>
              <a:r>
                <a:rPr lang="en-GB" sz="4352" dirty="0">
                  <a:solidFill>
                    <a:schemeClr val="accent4">
                      <a:lumMod val="50000"/>
                    </a:schemeClr>
                  </a:solidFill>
                  <a:latin typeface="Calibri Light" panose="020F0302020204030204" pitchFamily="34" charset="0"/>
                </a:rPr>
                <a:t>Be Right There, </a:t>
              </a:r>
              <a:br>
                <a:rPr lang="en-GB" sz="4352" dirty="0">
                  <a:solidFill>
                    <a:schemeClr val="accent4">
                      <a:lumMod val="50000"/>
                    </a:schemeClr>
                  </a:solidFill>
                  <a:latin typeface="Calibri Light" panose="020F0302020204030204" pitchFamily="34" charset="0"/>
                </a:rPr>
              </a:br>
              <a:r>
                <a:rPr lang="en-GB" sz="4352" dirty="0">
                  <a:solidFill>
                    <a:schemeClr val="accent4">
                      <a:lumMod val="50000"/>
                    </a:schemeClr>
                  </a:solidFill>
                  <a:latin typeface="Calibri Light" panose="020F0302020204030204" pitchFamily="34" charset="0"/>
                </a:rPr>
                <a:t>Right Now</a:t>
              </a:r>
            </a:p>
          </p:txBody>
        </p:sp>
        <p:grpSp>
          <p:nvGrpSpPr>
            <p:cNvPr id="2" name="Gruppieren 1"/>
            <p:cNvGrpSpPr/>
            <p:nvPr/>
          </p:nvGrpSpPr>
          <p:grpSpPr>
            <a:xfrm>
              <a:off x="0" y="0"/>
              <a:ext cx="4572000" cy="5143500"/>
              <a:chOff x="0" y="0"/>
              <a:chExt cx="4572000" cy="5143500"/>
            </a:xfrm>
          </p:grpSpPr>
          <p:sp>
            <p:nvSpPr>
              <p:cNvPr id="5" name="Rechteck 4"/>
              <p:cNvSpPr/>
              <p:nvPr/>
            </p:nvSpPr>
            <p:spPr>
              <a:xfrm>
                <a:off x="0" y="0"/>
                <a:ext cx="4572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dirty="0">
                  <a:latin typeface="Calibri Light" panose="020F0302020204030204" pitchFamily="34" charset="0"/>
                </a:endParaRPr>
              </a:p>
            </p:txBody>
          </p:sp>
          <p:pic>
            <p:nvPicPr>
              <p:cNvPr id="15" name="Grafik 14"/>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802250" y="2234628"/>
                <a:ext cx="2967499" cy="674245"/>
              </a:xfrm>
              <a:prstGeom prst="rect">
                <a:avLst/>
              </a:prstGeom>
            </p:spPr>
          </p:pic>
        </p:grpSp>
      </p:grpSp>
      <p:grpSp>
        <p:nvGrpSpPr>
          <p:cNvPr id="10" name="Gruppieren 9"/>
          <p:cNvGrpSpPr/>
          <p:nvPr/>
        </p:nvGrpSpPr>
        <p:grpSpPr>
          <a:xfrm>
            <a:off x="881" y="-1"/>
            <a:ext cx="12435734" cy="6994525"/>
            <a:chOff x="0" y="0"/>
            <a:chExt cx="9144752" cy="5143500"/>
          </a:xfrm>
        </p:grpSpPr>
        <p:pic>
          <p:nvPicPr>
            <p:cNvPr id="12" name="Picture 2"/>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t="7799" b="7799"/>
            <a:stretch/>
          </p:blipFill>
          <p:spPr bwMode="auto">
            <a:xfrm>
              <a:off x="0" y="0"/>
              <a:ext cx="914400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hteck 12"/>
            <p:cNvSpPr/>
            <p:nvPr/>
          </p:nvSpPr>
          <p:spPr>
            <a:xfrm>
              <a:off x="753" y="2"/>
              <a:ext cx="9143999" cy="5143498"/>
            </a:xfrm>
            <a:prstGeom prst="rect">
              <a:avLst/>
            </a:prstGeom>
            <a:solidFill>
              <a:schemeClr val="accent4">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latin typeface="Calibri Light" panose="020F0302020204030204" pitchFamily="34" charset="0"/>
              </a:endParaRPr>
            </a:p>
          </p:txBody>
        </p:sp>
      </p:grpSp>
      <p:grpSp>
        <p:nvGrpSpPr>
          <p:cNvPr id="7" name="Gruppieren 6"/>
          <p:cNvGrpSpPr/>
          <p:nvPr/>
        </p:nvGrpSpPr>
        <p:grpSpPr>
          <a:xfrm>
            <a:off x="255986" y="791417"/>
            <a:ext cx="3735148" cy="3793760"/>
            <a:chOff x="187594" y="581977"/>
            <a:chExt cx="2746682" cy="2789783"/>
          </a:xfrm>
        </p:grpSpPr>
        <p:sp>
          <p:nvSpPr>
            <p:cNvPr id="16" name="Rechteck 15"/>
            <p:cNvSpPr/>
            <p:nvPr/>
          </p:nvSpPr>
          <p:spPr>
            <a:xfrm>
              <a:off x="187594" y="581977"/>
              <a:ext cx="2746682" cy="278978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solidFill>
                  <a:srgbClr val="99FF33"/>
                </a:solidFill>
                <a:latin typeface="Calibri Light" panose="020F0302020204030204" pitchFamily="34" charset="0"/>
              </a:endParaRPr>
            </a:p>
          </p:txBody>
        </p:sp>
        <p:grpSp>
          <p:nvGrpSpPr>
            <p:cNvPr id="18" name="Gruppieren 17"/>
            <p:cNvGrpSpPr/>
            <p:nvPr/>
          </p:nvGrpSpPr>
          <p:grpSpPr>
            <a:xfrm>
              <a:off x="355490" y="1781273"/>
              <a:ext cx="2407313" cy="1165127"/>
              <a:chOff x="478618" y="1641574"/>
              <a:chExt cx="2195999" cy="1062852"/>
            </a:xfrm>
          </p:grpSpPr>
          <p:sp>
            <p:nvSpPr>
              <p:cNvPr id="19" name="Freeform 7"/>
              <p:cNvSpPr>
                <a:spLocks noEditPoints="1"/>
              </p:cNvSpPr>
              <p:nvPr/>
            </p:nvSpPr>
            <p:spPr bwMode="auto">
              <a:xfrm>
                <a:off x="1403788" y="1868690"/>
                <a:ext cx="345778" cy="345778"/>
              </a:xfrm>
              <a:custGeom>
                <a:avLst/>
                <a:gdLst>
                  <a:gd name="T0" fmla="*/ 66 w 132"/>
                  <a:gd name="T1" fmla="*/ 132 h 132"/>
                  <a:gd name="T2" fmla="*/ 64 w 132"/>
                  <a:gd name="T3" fmla="*/ 132 h 132"/>
                  <a:gd name="T4" fmla="*/ 0 w 132"/>
                  <a:gd name="T5" fmla="*/ 69 h 132"/>
                  <a:gd name="T6" fmla="*/ 12 w 132"/>
                  <a:gd name="T7" fmla="*/ 28 h 132"/>
                  <a:gd name="T8" fmla="*/ 66 w 132"/>
                  <a:gd name="T9" fmla="*/ 0 h 132"/>
                  <a:gd name="T10" fmla="*/ 67 w 132"/>
                  <a:gd name="T11" fmla="*/ 0 h 132"/>
                  <a:gd name="T12" fmla="*/ 68 w 132"/>
                  <a:gd name="T13" fmla="*/ 0 h 132"/>
                  <a:gd name="T14" fmla="*/ 118 w 132"/>
                  <a:gd name="T15" fmla="*/ 25 h 132"/>
                  <a:gd name="T16" fmla="*/ 132 w 132"/>
                  <a:gd name="T17" fmla="*/ 66 h 132"/>
                  <a:gd name="T18" fmla="*/ 118 w 132"/>
                  <a:gd name="T19" fmla="*/ 108 h 132"/>
                  <a:gd name="T20" fmla="*/ 68 w 132"/>
                  <a:gd name="T21" fmla="*/ 132 h 132"/>
                  <a:gd name="T22" fmla="*/ 66 w 132"/>
                  <a:gd name="T23" fmla="*/ 132 h 132"/>
                  <a:gd name="T24" fmla="*/ 78 w 132"/>
                  <a:gd name="T25" fmla="*/ 121 h 132"/>
                  <a:gd name="T26" fmla="*/ 89 w 132"/>
                  <a:gd name="T27" fmla="*/ 98 h 132"/>
                  <a:gd name="T28" fmla="*/ 40 w 132"/>
                  <a:gd name="T29" fmla="*/ 99 h 132"/>
                  <a:gd name="T30" fmla="*/ 63 w 132"/>
                  <a:gd name="T31" fmla="*/ 125 h 132"/>
                  <a:gd name="T32" fmla="*/ 40 w 132"/>
                  <a:gd name="T33" fmla="*/ 99 h 132"/>
                  <a:gd name="T34" fmla="*/ 32 w 132"/>
                  <a:gd name="T35" fmla="*/ 101 h 132"/>
                  <a:gd name="T36" fmla="*/ 89 w 132"/>
                  <a:gd name="T37" fmla="*/ 121 h 132"/>
                  <a:gd name="T38" fmla="*/ 102 w 132"/>
                  <a:gd name="T39" fmla="*/ 94 h 132"/>
                  <a:gd name="T40" fmla="*/ 106 w 132"/>
                  <a:gd name="T41" fmla="*/ 70 h 132"/>
                  <a:gd name="T42" fmla="*/ 7 w 132"/>
                  <a:gd name="T43" fmla="*/ 70 h 132"/>
                  <a:gd name="T44" fmla="*/ 30 w 132"/>
                  <a:gd name="T45" fmla="*/ 94 h 132"/>
                  <a:gd name="T46" fmla="*/ 34 w 132"/>
                  <a:gd name="T47" fmla="*/ 70 h 132"/>
                  <a:gd name="T48" fmla="*/ 38 w 132"/>
                  <a:gd name="T49" fmla="*/ 92 h 132"/>
                  <a:gd name="T50" fmla="*/ 63 w 132"/>
                  <a:gd name="T51" fmla="*/ 70 h 132"/>
                  <a:gd name="T52" fmla="*/ 90 w 132"/>
                  <a:gd name="T53" fmla="*/ 91 h 132"/>
                  <a:gd name="T54" fmla="*/ 95 w 132"/>
                  <a:gd name="T55" fmla="*/ 92 h 132"/>
                  <a:gd name="T56" fmla="*/ 70 w 132"/>
                  <a:gd name="T57" fmla="*/ 89 h 132"/>
                  <a:gd name="T58" fmla="*/ 102 w 132"/>
                  <a:gd name="T59" fmla="*/ 38 h 132"/>
                  <a:gd name="T60" fmla="*/ 125 w 132"/>
                  <a:gd name="T61" fmla="*/ 63 h 132"/>
                  <a:gd name="T62" fmla="*/ 95 w 132"/>
                  <a:gd name="T63" fmla="*/ 40 h 132"/>
                  <a:gd name="T64" fmla="*/ 70 w 132"/>
                  <a:gd name="T65" fmla="*/ 43 h 132"/>
                  <a:gd name="T66" fmla="*/ 63 w 132"/>
                  <a:gd name="T67" fmla="*/ 63 h 132"/>
                  <a:gd name="T68" fmla="*/ 38 w 132"/>
                  <a:gd name="T69" fmla="*/ 40 h 132"/>
                  <a:gd name="T70" fmla="*/ 34 w 132"/>
                  <a:gd name="T71" fmla="*/ 63 h 132"/>
                  <a:gd name="T72" fmla="*/ 30 w 132"/>
                  <a:gd name="T73" fmla="*/ 39 h 132"/>
                  <a:gd name="T74" fmla="*/ 7 w 132"/>
                  <a:gd name="T75" fmla="*/ 63 h 132"/>
                  <a:gd name="T76" fmla="*/ 89 w 132"/>
                  <a:gd name="T77" fmla="*/ 35 h 132"/>
                  <a:gd name="T78" fmla="*/ 78 w 132"/>
                  <a:gd name="T79" fmla="*/ 11 h 132"/>
                  <a:gd name="T80" fmla="*/ 70 w 132"/>
                  <a:gd name="T81" fmla="*/ 7 h 132"/>
                  <a:gd name="T82" fmla="*/ 40 w 132"/>
                  <a:gd name="T83" fmla="*/ 34 h 132"/>
                  <a:gd name="T84" fmla="*/ 63 w 132"/>
                  <a:gd name="T85" fmla="*/ 7 h 132"/>
                  <a:gd name="T86" fmla="*/ 40 w 132"/>
                  <a:gd name="T87" fmla="*/ 34 h 132"/>
                  <a:gd name="T88" fmla="*/ 44 w 132"/>
                  <a:gd name="T89" fmla="*/ 12 h 132"/>
                  <a:gd name="T90" fmla="*/ 100 w 132"/>
                  <a:gd name="T91" fmla="*/ 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2" h="132">
                    <a:moveTo>
                      <a:pt x="66" y="132"/>
                    </a:moveTo>
                    <a:cubicBezTo>
                      <a:pt x="66" y="132"/>
                      <a:pt x="66" y="132"/>
                      <a:pt x="66" y="132"/>
                    </a:cubicBezTo>
                    <a:cubicBezTo>
                      <a:pt x="66" y="132"/>
                      <a:pt x="66" y="132"/>
                      <a:pt x="66" y="132"/>
                    </a:cubicBezTo>
                    <a:cubicBezTo>
                      <a:pt x="65" y="132"/>
                      <a:pt x="65" y="132"/>
                      <a:pt x="65" y="132"/>
                    </a:cubicBezTo>
                    <a:cubicBezTo>
                      <a:pt x="65" y="132"/>
                      <a:pt x="65" y="132"/>
                      <a:pt x="65" y="132"/>
                    </a:cubicBezTo>
                    <a:cubicBezTo>
                      <a:pt x="64" y="132"/>
                      <a:pt x="64" y="132"/>
                      <a:pt x="64" y="132"/>
                    </a:cubicBezTo>
                    <a:cubicBezTo>
                      <a:pt x="45" y="132"/>
                      <a:pt x="27" y="123"/>
                      <a:pt x="15" y="108"/>
                    </a:cubicBezTo>
                    <a:cubicBezTo>
                      <a:pt x="14" y="107"/>
                      <a:pt x="13" y="105"/>
                      <a:pt x="12" y="104"/>
                    </a:cubicBezTo>
                    <a:cubicBezTo>
                      <a:pt x="5" y="94"/>
                      <a:pt x="1" y="81"/>
                      <a:pt x="0" y="69"/>
                    </a:cubicBezTo>
                    <a:cubicBezTo>
                      <a:pt x="0" y="68"/>
                      <a:pt x="0" y="67"/>
                      <a:pt x="0" y="66"/>
                    </a:cubicBezTo>
                    <a:cubicBezTo>
                      <a:pt x="0" y="65"/>
                      <a:pt x="0" y="65"/>
                      <a:pt x="0" y="64"/>
                    </a:cubicBezTo>
                    <a:cubicBezTo>
                      <a:pt x="1" y="51"/>
                      <a:pt x="5" y="39"/>
                      <a:pt x="12" y="28"/>
                    </a:cubicBezTo>
                    <a:cubicBezTo>
                      <a:pt x="13" y="27"/>
                      <a:pt x="14" y="26"/>
                      <a:pt x="15" y="25"/>
                    </a:cubicBezTo>
                    <a:cubicBezTo>
                      <a:pt x="27" y="10"/>
                      <a:pt x="45" y="1"/>
                      <a:pt x="64" y="0"/>
                    </a:cubicBezTo>
                    <a:cubicBezTo>
                      <a:pt x="65" y="0"/>
                      <a:pt x="65" y="0"/>
                      <a:pt x="66" y="0"/>
                    </a:cubicBezTo>
                    <a:cubicBezTo>
                      <a:pt x="66" y="0"/>
                      <a:pt x="66" y="0"/>
                      <a:pt x="66" y="0"/>
                    </a:cubicBezTo>
                    <a:cubicBezTo>
                      <a:pt x="66" y="0"/>
                      <a:pt x="66" y="0"/>
                      <a:pt x="66" y="0"/>
                    </a:cubicBezTo>
                    <a:cubicBezTo>
                      <a:pt x="67" y="0"/>
                      <a:pt x="67" y="0"/>
                      <a:pt x="67" y="0"/>
                    </a:cubicBezTo>
                    <a:cubicBezTo>
                      <a:pt x="67" y="0"/>
                      <a:pt x="67" y="0"/>
                      <a:pt x="67" y="0"/>
                    </a:cubicBezTo>
                    <a:cubicBezTo>
                      <a:pt x="67" y="0"/>
                      <a:pt x="67" y="0"/>
                      <a:pt x="67" y="0"/>
                    </a:cubicBezTo>
                    <a:cubicBezTo>
                      <a:pt x="68" y="0"/>
                      <a:pt x="68" y="0"/>
                      <a:pt x="68" y="0"/>
                    </a:cubicBezTo>
                    <a:cubicBezTo>
                      <a:pt x="68" y="0"/>
                      <a:pt x="68" y="0"/>
                      <a:pt x="68" y="0"/>
                    </a:cubicBezTo>
                    <a:cubicBezTo>
                      <a:pt x="69" y="0"/>
                      <a:pt x="69" y="0"/>
                      <a:pt x="69" y="0"/>
                    </a:cubicBezTo>
                    <a:cubicBezTo>
                      <a:pt x="88" y="1"/>
                      <a:pt x="106" y="10"/>
                      <a:pt x="118" y="25"/>
                    </a:cubicBezTo>
                    <a:cubicBezTo>
                      <a:pt x="119" y="26"/>
                      <a:pt x="120" y="27"/>
                      <a:pt x="120" y="28"/>
                    </a:cubicBezTo>
                    <a:cubicBezTo>
                      <a:pt x="128" y="39"/>
                      <a:pt x="132" y="51"/>
                      <a:pt x="132" y="64"/>
                    </a:cubicBezTo>
                    <a:cubicBezTo>
                      <a:pt x="132" y="65"/>
                      <a:pt x="132" y="65"/>
                      <a:pt x="132" y="66"/>
                    </a:cubicBezTo>
                    <a:cubicBezTo>
                      <a:pt x="132" y="67"/>
                      <a:pt x="132" y="68"/>
                      <a:pt x="132" y="69"/>
                    </a:cubicBezTo>
                    <a:cubicBezTo>
                      <a:pt x="132" y="81"/>
                      <a:pt x="128" y="94"/>
                      <a:pt x="120" y="104"/>
                    </a:cubicBezTo>
                    <a:cubicBezTo>
                      <a:pt x="120" y="105"/>
                      <a:pt x="119" y="107"/>
                      <a:pt x="118" y="108"/>
                    </a:cubicBezTo>
                    <a:cubicBezTo>
                      <a:pt x="106" y="123"/>
                      <a:pt x="88" y="132"/>
                      <a:pt x="69" y="132"/>
                    </a:cubicBezTo>
                    <a:cubicBezTo>
                      <a:pt x="68" y="132"/>
                      <a:pt x="68" y="132"/>
                      <a:pt x="68" y="132"/>
                    </a:cubicBezTo>
                    <a:cubicBezTo>
                      <a:pt x="68" y="132"/>
                      <a:pt x="68" y="132"/>
                      <a:pt x="68" y="132"/>
                    </a:cubicBezTo>
                    <a:cubicBezTo>
                      <a:pt x="67" y="132"/>
                      <a:pt x="67" y="132"/>
                      <a:pt x="67" y="132"/>
                    </a:cubicBezTo>
                    <a:cubicBezTo>
                      <a:pt x="67" y="132"/>
                      <a:pt x="67" y="132"/>
                      <a:pt x="67" y="132"/>
                    </a:cubicBezTo>
                    <a:lnTo>
                      <a:pt x="66" y="132"/>
                    </a:lnTo>
                    <a:close/>
                    <a:moveTo>
                      <a:pt x="70" y="125"/>
                    </a:moveTo>
                    <a:cubicBezTo>
                      <a:pt x="72" y="125"/>
                      <a:pt x="75" y="123"/>
                      <a:pt x="78" y="122"/>
                    </a:cubicBezTo>
                    <a:cubicBezTo>
                      <a:pt x="78" y="121"/>
                      <a:pt x="78" y="121"/>
                      <a:pt x="78" y="121"/>
                    </a:cubicBezTo>
                    <a:cubicBezTo>
                      <a:pt x="78" y="121"/>
                      <a:pt x="78" y="121"/>
                      <a:pt x="78" y="121"/>
                    </a:cubicBezTo>
                    <a:cubicBezTo>
                      <a:pt x="84" y="116"/>
                      <a:pt x="89" y="109"/>
                      <a:pt x="93" y="99"/>
                    </a:cubicBezTo>
                    <a:cubicBezTo>
                      <a:pt x="91" y="99"/>
                      <a:pt x="90" y="98"/>
                      <a:pt x="89" y="98"/>
                    </a:cubicBezTo>
                    <a:cubicBezTo>
                      <a:pt x="83" y="97"/>
                      <a:pt x="76" y="96"/>
                      <a:pt x="70" y="96"/>
                    </a:cubicBezTo>
                    <a:lnTo>
                      <a:pt x="70" y="125"/>
                    </a:lnTo>
                    <a:close/>
                    <a:moveTo>
                      <a:pt x="40" y="99"/>
                    </a:moveTo>
                    <a:cubicBezTo>
                      <a:pt x="44" y="109"/>
                      <a:pt x="49" y="116"/>
                      <a:pt x="55" y="121"/>
                    </a:cubicBezTo>
                    <a:cubicBezTo>
                      <a:pt x="55" y="122"/>
                      <a:pt x="55" y="122"/>
                      <a:pt x="55" y="122"/>
                    </a:cubicBezTo>
                    <a:cubicBezTo>
                      <a:pt x="58" y="123"/>
                      <a:pt x="60" y="125"/>
                      <a:pt x="63" y="125"/>
                    </a:cubicBezTo>
                    <a:cubicBezTo>
                      <a:pt x="63" y="96"/>
                      <a:pt x="63" y="96"/>
                      <a:pt x="63" y="96"/>
                    </a:cubicBezTo>
                    <a:cubicBezTo>
                      <a:pt x="57" y="96"/>
                      <a:pt x="50" y="97"/>
                      <a:pt x="44" y="98"/>
                    </a:cubicBezTo>
                    <a:cubicBezTo>
                      <a:pt x="43" y="98"/>
                      <a:pt x="41" y="99"/>
                      <a:pt x="40" y="99"/>
                    </a:cubicBezTo>
                    <a:close/>
                    <a:moveTo>
                      <a:pt x="22" y="105"/>
                    </a:moveTo>
                    <a:cubicBezTo>
                      <a:pt x="28" y="112"/>
                      <a:pt x="35" y="117"/>
                      <a:pt x="44" y="121"/>
                    </a:cubicBezTo>
                    <a:cubicBezTo>
                      <a:pt x="39" y="116"/>
                      <a:pt x="35" y="109"/>
                      <a:pt x="32" y="101"/>
                    </a:cubicBezTo>
                    <a:cubicBezTo>
                      <a:pt x="29" y="102"/>
                      <a:pt x="25" y="103"/>
                      <a:pt x="22" y="105"/>
                    </a:cubicBezTo>
                    <a:close/>
                    <a:moveTo>
                      <a:pt x="100" y="101"/>
                    </a:moveTo>
                    <a:cubicBezTo>
                      <a:pt x="97" y="109"/>
                      <a:pt x="93" y="116"/>
                      <a:pt x="89" y="121"/>
                    </a:cubicBezTo>
                    <a:cubicBezTo>
                      <a:pt x="97" y="117"/>
                      <a:pt x="105" y="112"/>
                      <a:pt x="111" y="105"/>
                    </a:cubicBezTo>
                    <a:cubicBezTo>
                      <a:pt x="108" y="103"/>
                      <a:pt x="104" y="102"/>
                      <a:pt x="100" y="101"/>
                    </a:cubicBezTo>
                    <a:close/>
                    <a:moveTo>
                      <a:pt x="102" y="94"/>
                    </a:moveTo>
                    <a:cubicBezTo>
                      <a:pt x="107" y="96"/>
                      <a:pt x="111" y="98"/>
                      <a:pt x="115" y="100"/>
                    </a:cubicBezTo>
                    <a:cubicBezTo>
                      <a:pt x="121" y="91"/>
                      <a:pt x="125" y="80"/>
                      <a:pt x="125" y="70"/>
                    </a:cubicBezTo>
                    <a:cubicBezTo>
                      <a:pt x="106" y="70"/>
                      <a:pt x="106" y="70"/>
                      <a:pt x="106" y="70"/>
                    </a:cubicBezTo>
                    <a:cubicBezTo>
                      <a:pt x="106" y="78"/>
                      <a:pt x="105" y="86"/>
                      <a:pt x="103" y="94"/>
                    </a:cubicBezTo>
                    <a:lnTo>
                      <a:pt x="102" y="94"/>
                    </a:lnTo>
                    <a:close/>
                    <a:moveTo>
                      <a:pt x="7" y="70"/>
                    </a:moveTo>
                    <a:cubicBezTo>
                      <a:pt x="8" y="80"/>
                      <a:pt x="12" y="91"/>
                      <a:pt x="18" y="100"/>
                    </a:cubicBezTo>
                    <a:cubicBezTo>
                      <a:pt x="21" y="98"/>
                      <a:pt x="26" y="96"/>
                      <a:pt x="30" y="94"/>
                    </a:cubicBezTo>
                    <a:cubicBezTo>
                      <a:pt x="30" y="94"/>
                      <a:pt x="30" y="94"/>
                      <a:pt x="30" y="94"/>
                    </a:cubicBezTo>
                    <a:cubicBezTo>
                      <a:pt x="28" y="86"/>
                      <a:pt x="27" y="78"/>
                      <a:pt x="27" y="70"/>
                    </a:cubicBezTo>
                    <a:lnTo>
                      <a:pt x="7" y="70"/>
                    </a:lnTo>
                    <a:close/>
                    <a:moveTo>
                      <a:pt x="34" y="70"/>
                    </a:moveTo>
                    <a:cubicBezTo>
                      <a:pt x="35" y="78"/>
                      <a:pt x="36" y="85"/>
                      <a:pt x="38" y="92"/>
                    </a:cubicBezTo>
                    <a:cubicBezTo>
                      <a:pt x="38" y="92"/>
                      <a:pt x="38" y="92"/>
                      <a:pt x="38" y="92"/>
                    </a:cubicBezTo>
                    <a:cubicBezTo>
                      <a:pt x="38" y="92"/>
                      <a:pt x="38" y="92"/>
                      <a:pt x="38" y="92"/>
                    </a:cubicBezTo>
                    <a:cubicBezTo>
                      <a:pt x="40" y="92"/>
                      <a:pt x="41" y="92"/>
                      <a:pt x="43" y="91"/>
                    </a:cubicBezTo>
                    <a:cubicBezTo>
                      <a:pt x="49" y="90"/>
                      <a:pt x="56" y="90"/>
                      <a:pt x="63" y="89"/>
                    </a:cubicBezTo>
                    <a:cubicBezTo>
                      <a:pt x="63" y="70"/>
                      <a:pt x="63" y="70"/>
                      <a:pt x="63" y="70"/>
                    </a:cubicBezTo>
                    <a:lnTo>
                      <a:pt x="34" y="70"/>
                    </a:lnTo>
                    <a:close/>
                    <a:moveTo>
                      <a:pt x="70" y="89"/>
                    </a:moveTo>
                    <a:cubicBezTo>
                      <a:pt x="77" y="90"/>
                      <a:pt x="84" y="90"/>
                      <a:pt x="90" y="91"/>
                    </a:cubicBezTo>
                    <a:cubicBezTo>
                      <a:pt x="92" y="92"/>
                      <a:pt x="93" y="92"/>
                      <a:pt x="95" y="92"/>
                    </a:cubicBezTo>
                    <a:cubicBezTo>
                      <a:pt x="95" y="92"/>
                      <a:pt x="95" y="92"/>
                      <a:pt x="95" y="92"/>
                    </a:cubicBezTo>
                    <a:cubicBezTo>
                      <a:pt x="95" y="92"/>
                      <a:pt x="95" y="92"/>
                      <a:pt x="95" y="92"/>
                    </a:cubicBezTo>
                    <a:cubicBezTo>
                      <a:pt x="97" y="85"/>
                      <a:pt x="98" y="78"/>
                      <a:pt x="98" y="70"/>
                    </a:cubicBezTo>
                    <a:cubicBezTo>
                      <a:pt x="70" y="70"/>
                      <a:pt x="70" y="70"/>
                      <a:pt x="70" y="70"/>
                    </a:cubicBezTo>
                    <a:lnTo>
                      <a:pt x="70" y="89"/>
                    </a:lnTo>
                    <a:close/>
                    <a:moveTo>
                      <a:pt x="125" y="63"/>
                    </a:moveTo>
                    <a:cubicBezTo>
                      <a:pt x="125" y="52"/>
                      <a:pt x="121" y="42"/>
                      <a:pt x="115" y="33"/>
                    </a:cubicBezTo>
                    <a:cubicBezTo>
                      <a:pt x="111" y="35"/>
                      <a:pt x="107" y="37"/>
                      <a:pt x="102" y="38"/>
                    </a:cubicBezTo>
                    <a:cubicBezTo>
                      <a:pt x="103" y="39"/>
                      <a:pt x="103" y="39"/>
                      <a:pt x="103" y="39"/>
                    </a:cubicBezTo>
                    <a:cubicBezTo>
                      <a:pt x="105" y="46"/>
                      <a:pt x="106" y="54"/>
                      <a:pt x="106" y="63"/>
                    </a:cubicBezTo>
                    <a:lnTo>
                      <a:pt x="125" y="63"/>
                    </a:lnTo>
                    <a:close/>
                    <a:moveTo>
                      <a:pt x="98" y="63"/>
                    </a:moveTo>
                    <a:cubicBezTo>
                      <a:pt x="98" y="55"/>
                      <a:pt x="97" y="47"/>
                      <a:pt x="95" y="40"/>
                    </a:cubicBezTo>
                    <a:cubicBezTo>
                      <a:pt x="95" y="40"/>
                      <a:pt x="95" y="40"/>
                      <a:pt x="95" y="40"/>
                    </a:cubicBezTo>
                    <a:cubicBezTo>
                      <a:pt x="95" y="40"/>
                      <a:pt x="95" y="40"/>
                      <a:pt x="95" y="40"/>
                    </a:cubicBezTo>
                    <a:cubicBezTo>
                      <a:pt x="93" y="40"/>
                      <a:pt x="92" y="41"/>
                      <a:pt x="90" y="41"/>
                    </a:cubicBezTo>
                    <a:cubicBezTo>
                      <a:pt x="84" y="42"/>
                      <a:pt x="77" y="43"/>
                      <a:pt x="70" y="43"/>
                    </a:cubicBezTo>
                    <a:cubicBezTo>
                      <a:pt x="70" y="63"/>
                      <a:pt x="70" y="63"/>
                      <a:pt x="70" y="63"/>
                    </a:cubicBezTo>
                    <a:lnTo>
                      <a:pt x="98" y="63"/>
                    </a:lnTo>
                    <a:close/>
                    <a:moveTo>
                      <a:pt x="63" y="63"/>
                    </a:moveTo>
                    <a:cubicBezTo>
                      <a:pt x="63" y="43"/>
                      <a:pt x="63" y="43"/>
                      <a:pt x="63" y="43"/>
                    </a:cubicBezTo>
                    <a:cubicBezTo>
                      <a:pt x="56" y="43"/>
                      <a:pt x="49" y="42"/>
                      <a:pt x="43" y="41"/>
                    </a:cubicBezTo>
                    <a:cubicBezTo>
                      <a:pt x="41" y="41"/>
                      <a:pt x="40" y="40"/>
                      <a:pt x="38" y="40"/>
                    </a:cubicBezTo>
                    <a:cubicBezTo>
                      <a:pt x="38" y="40"/>
                      <a:pt x="38" y="40"/>
                      <a:pt x="38" y="40"/>
                    </a:cubicBezTo>
                    <a:cubicBezTo>
                      <a:pt x="38" y="40"/>
                      <a:pt x="38" y="40"/>
                      <a:pt x="38" y="40"/>
                    </a:cubicBezTo>
                    <a:cubicBezTo>
                      <a:pt x="36" y="47"/>
                      <a:pt x="35" y="55"/>
                      <a:pt x="34" y="63"/>
                    </a:cubicBezTo>
                    <a:lnTo>
                      <a:pt x="63" y="63"/>
                    </a:lnTo>
                    <a:close/>
                    <a:moveTo>
                      <a:pt x="27" y="63"/>
                    </a:moveTo>
                    <a:cubicBezTo>
                      <a:pt x="27" y="54"/>
                      <a:pt x="28" y="46"/>
                      <a:pt x="30" y="39"/>
                    </a:cubicBezTo>
                    <a:cubicBezTo>
                      <a:pt x="30" y="38"/>
                      <a:pt x="30" y="38"/>
                      <a:pt x="30" y="38"/>
                    </a:cubicBezTo>
                    <a:cubicBezTo>
                      <a:pt x="26" y="37"/>
                      <a:pt x="21" y="35"/>
                      <a:pt x="18" y="33"/>
                    </a:cubicBezTo>
                    <a:cubicBezTo>
                      <a:pt x="12" y="42"/>
                      <a:pt x="8" y="52"/>
                      <a:pt x="7" y="63"/>
                    </a:cubicBezTo>
                    <a:lnTo>
                      <a:pt x="27" y="63"/>
                    </a:lnTo>
                    <a:close/>
                    <a:moveTo>
                      <a:pt x="70" y="36"/>
                    </a:moveTo>
                    <a:cubicBezTo>
                      <a:pt x="76" y="36"/>
                      <a:pt x="83" y="36"/>
                      <a:pt x="89" y="35"/>
                    </a:cubicBezTo>
                    <a:cubicBezTo>
                      <a:pt x="90" y="34"/>
                      <a:pt x="91" y="34"/>
                      <a:pt x="93" y="34"/>
                    </a:cubicBezTo>
                    <a:cubicBezTo>
                      <a:pt x="89" y="24"/>
                      <a:pt x="84" y="16"/>
                      <a:pt x="78" y="12"/>
                    </a:cubicBezTo>
                    <a:cubicBezTo>
                      <a:pt x="78" y="11"/>
                      <a:pt x="78" y="11"/>
                      <a:pt x="78" y="11"/>
                    </a:cubicBezTo>
                    <a:cubicBezTo>
                      <a:pt x="78" y="11"/>
                      <a:pt x="78" y="11"/>
                      <a:pt x="78" y="11"/>
                    </a:cubicBezTo>
                    <a:cubicBezTo>
                      <a:pt x="75" y="9"/>
                      <a:pt x="73" y="8"/>
                      <a:pt x="70" y="7"/>
                    </a:cubicBezTo>
                    <a:cubicBezTo>
                      <a:pt x="70" y="7"/>
                      <a:pt x="70" y="7"/>
                      <a:pt x="70" y="7"/>
                    </a:cubicBezTo>
                    <a:cubicBezTo>
                      <a:pt x="70" y="7"/>
                      <a:pt x="70" y="7"/>
                      <a:pt x="70" y="7"/>
                    </a:cubicBezTo>
                    <a:lnTo>
                      <a:pt x="70" y="36"/>
                    </a:lnTo>
                    <a:close/>
                    <a:moveTo>
                      <a:pt x="40" y="34"/>
                    </a:moveTo>
                    <a:cubicBezTo>
                      <a:pt x="41" y="34"/>
                      <a:pt x="43" y="34"/>
                      <a:pt x="44" y="35"/>
                    </a:cubicBezTo>
                    <a:cubicBezTo>
                      <a:pt x="50" y="36"/>
                      <a:pt x="57" y="36"/>
                      <a:pt x="63" y="36"/>
                    </a:cubicBezTo>
                    <a:cubicBezTo>
                      <a:pt x="63" y="7"/>
                      <a:pt x="63" y="7"/>
                      <a:pt x="63" y="7"/>
                    </a:cubicBezTo>
                    <a:cubicBezTo>
                      <a:pt x="60" y="8"/>
                      <a:pt x="58" y="9"/>
                      <a:pt x="55" y="11"/>
                    </a:cubicBezTo>
                    <a:cubicBezTo>
                      <a:pt x="55" y="12"/>
                      <a:pt x="55" y="12"/>
                      <a:pt x="55" y="12"/>
                    </a:cubicBezTo>
                    <a:cubicBezTo>
                      <a:pt x="49" y="16"/>
                      <a:pt x="44" y="24"/>
                      <a:pt x="40" y="34"/>
                    </a:cubicBezTo>
                    <a:close/>
                    <a:moveTo>
                      <a:pt x="22" y="28"/>
                    </a:moveTo>
                    <a:cubicBezTo>
                      <a:pt x="25" y="29"/>
                      <a:pt x="29" y="30"/>
                      <a:pt x="32" y="32"/>
                    </a:cubicBezTo>
                    <a:cubicBezTo>
                      <a:pt x="35" y="24"/>
                      <a:pt x="39" y="17"/>
                      <a:pt x="44" y="12"/>
                    </a:cubicBezTo>
                    <a:cubicBezTo>
                      <a:pt x="35" y="15"/>
                      <a:pt x="28" y="21"/>
                      <a:pt x="22" y="28"/>
                    </a:cubicBezTo>
                    <a:close/>
                    <a:moveTo>
                      <a:pt x="89" y="12"/>
                    </a:moveTo>
                    <a:cubicBezTo>
                      <a:pt x="93" y="17"/>
                      <a:pt x="97" y="24"/>
                      <a:pt x="100" y="32"/>
                    </a:cubicBezTo>
                    <a:cubicBezTo>
                      <a:pt x="104" y="30"/>
                      <a:pt x="108" y="29"/>
                      <a:pt x="111" y="28"/>
                    </a:cubicBezTo>
                    <a:cubicBezTo>
                      <a:pt x="105" y="21"/>
                      <a:pt x="97" y="15"/>
                      <a:pt x="89"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20" name="Freeform 8"/>
              <p:cNvSpPr>
                <a:spLocks/>
              </p:cNvSpPr>
              <p:nvPr/>
            </p:nvSpPr>
            <p:spPr bwMode="auto">
              <a:xfrm>
                <a:off x="967420" y="2044768"/>
                <a:ext cx="445301" cy="294741"/>
              </a:xfrm>
              <a:custGeom>
                <a:avLst/>
                <a:gdLst>
                  <a:gd name="T0" fmla="*/ 349 w 349"/>
                  <a:gd name="T1" fmla="*/ 0 h 231"/>
                  <a:gd name="T2" fmla="*/ 115 w 349"/>
                  <a:gd name="T3" fmla="*/ 0 h 231"/>
                  <a:gd name="T4" fmla="*/ 0 w 349"/>
                  <a:gd name="T5" fmla="*/ 117 h 231"/>
                  <a:gd name="T6" fmla="*/ 0 w 349"/>
                  <a:gd name="T7" fmla="*/ 231 h 231"/>
                </a:gdLst>
                <a:ahLst/>
                <a:cxnLst>
                  <a:cxn ang="0">
                    <a:pos x="T0" y="T1"/>
                  </a:cxn>
                  <a:cxn ang="0">
                    <a:pos x="T2" y="T3"/>
                  </a:cxn>
                  <a:cxn ang="0">
                    <a:pos x="T4" y="T5"/>
                  </a:cxn>
                  <a:cxn ang="0">
                    <a:pos x="T6" y="T7"/>
                  </a:cxn>
                </a:cxnLst>
                <a:rect l="0" t="0" r="r" b="b"/>
                <a:pathLst>
                  <a:path w="349" h="231">
                    <a:moveTo>
                      <a:pt x="349" y="0"/>
                    </a:moveTo>
                    <a:lnTo>
                      <a:pt x="115" y="0"/>
                    </a:lnTo>
                    <a:lnTo>
                      <a:pt x="0" y="117"/>
                    </a:lnTo>
                    <a:lnTo>
                      <a:pt x="0" y="231"/>
                    </a:lnTo>
                  </a:path>
                </a:pathLst>
              </a:custGeom>
              <a:noFill/>
              <a:ln w="12700"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21" name="Line 11"/>
              <p:cNvSpPr>
                <a:spLocks noChangeShapeType="1"/>
              </p:cNvSpPr>
              <p:nvPr/>
            </p:nvSpPr>
            <p:spPr bwMode="auto">
              <a:xfrm>
                <a:off x="698197" y="2458171"/>
                <a:ext cx="169699" cy="0"/>
              </a:xfrm>
              <a:prstGeom prst="line">
                <a:avLst/>
              </a:prstGeom>
              <a:noFill/>
              <a:ln w="1270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22" name="Line 12"/>
              <p:cNvSpPr>
                <a:spLocks noChangeShapeType="1"/>
              </p:cNvSpPr>
              <p:nvPr/>
            </p:nvSpPr>
            <p:spPr bwMode="auto">
              <a:xfrm flipV="1">
                <a:off x="2214005" y="1885277"/>
                <a:ext cx="0" cy="313879"/>
              </a:xfrm>
              <a:prstGeom prst="line">
                <a:avLst/>
              </a:prstGeom>
              <a:noFill/>
              <a:ln w="1270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23" name="Line 13"/>
              <p:cNvSpPr>
                <a:spLocks noChangeShapeType="1"/>
              </p:cNvSpPr>
              <p:nvPr/>
            </p:nvSpPr>
            <p:spPr bwMode="auto">
              <a:xfrm flipH="1">
                <a:off x="1749565" y="2042217"/>
                <a:ext cx="757904" cy="0"/>
              </a:xfrm>
              <a:prstGeom prst="line">
                <a:avLst/>
              </a:prstGeom>
              <a:noFill/>
              <a:ln w="1270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24" name="Oval 14"/>
              <p:cNvSpPr>
                <a:spLocks noChangeArrowheads="1"/>
              </p:cNvSpPr>
              <p:nvPr/>
            </p:nvSpPr>
            <p:spPr bwMode="auto">
              <a:xfrm>
                <a:off x="2268870" y="2211915"/>
                <a:ext cx="16588" cy="15311"/>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25" name="Oval 15"/>
              <p:cNvSpPr>
                <a:spLocks noChangeArrowheads="1"/>
              </p:cNvSpPr>
              <p:nvPr/>
            </p:nvSpPr>
            <p:spPr bwMode="auto">
              <a:xfrm>
                <a:off x="2268870" y="2266780"/>
                <a:ext cx="16588" cy="15311"/>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26" name="Freeform 16"/>
              <p:cNvSpPr>
                <a:spLocks/>
              </p:cNvSpPr>
              <p:nvPr/>
            </p:nvSpPr>
            <p:spPr bwMode="auto">
              <a:xfrm>
                <a:off x="2131070" y="2194052"/>
                <a:ext cx="177355" cy="159492"/>
              </a:xfrm>
              <a:custGeom>
                <a:avLst/>
                <a:gdLst>
                  <a:gd name="T0" fmla="*/ 0 w 68"/>
                  <a:gd name="T1" fmla="*/ 53 h 61"/>
                  <a:gd name="T2" fmla="*/ 9 w 68"/>
                  <a:gd name="T3" fmla="*/ 61 h 61"/>
                  <a:gd name="T4" fmla="*/ 59 w 68"/>
                  <a:gd name="T5" fmla="*/ 61 h 61"/>
                  <a:gd name="T6" fmla="*/ 68 w 68"/>
                  <a:gd name="T7" fmla="*/ 53 h 61"/>
                  <a:gd name="T8" fmla="*/ 68 w 68"/>
                  <a:gd name="T9" fmla="*/ 9 h 61"/>
                  <a:gd name="T10" fmla="*/ 59 w 68"/>
                  <a:gd name="T11" fmla="*/ 1 h 61"/>
                  <a:gd name="T12" fmla="*/ 9 w 68"/>
                  <a:gd name="T13" fmla="*/ 0 h 61"/>
                  <a:gd name="T14" fmla="*/ 0 w 68"/>
                  <a:gd name="T15" fmla="*/ 9 h 61"/>
                  <a:gd name="T16" fmla="*/ 0 w 68"/>
                  <a:gd name="T17" fmla="*/ 5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1">
                    <a:moveTo>
                      <a:pt x="0" y="53"/>
                    </a:moveTo>
                    <a:cubicBezTo>
                      <a:pt x="0" y="58"/>
                      <a:pt x="4" y="61"/>
                      <a:pt x="9" y="61"/>
                    </a:cubicBezTo>
                    <a:cubicBezTo>
                      <a:pt x="59" y="61"/>
                      <a:pt x="59" y="61"/>
                      <a:pt x="59" y="61"/>
                    </a:cubicBezTo>
                    <a:cubicBezTo>
                      <a:pt x="64" y="61"/>
                      <a:pt x="68" y="58"/>
                      <a:pt x="68" y="53"/>
                    </a:cubicBezTo>
                    <a:cubicBezTo>
                      <a:pt x="68" y="9"/>
                      <a:pt x="68" y="9"/>
                      <a:pt x="68" y="9"/>
                    </a:cubicBezTo>
                    <a:cubicBezTo>
                      <a:pt x="68" y="4"/>
                      <a:pt x="64" y="1"/>
                      <a:pt x="59" y="1"/>
                    </a:cubicBezTo>
                    <a:cubicBezTo>
                      <a:pt x="9" y="0"/>
                      <a:pt x="9" y="0"/>
                      <a:pt x="9" y="0"/>
                    </a:cubicBezTo>
                    <a:cubicBezTo>
                      <a:pt x="4" y="0"/>
                      <a:pt x="0" y="4"/>
                      <a:pt x="0" y="9"/>
                    </a:cubicBezTo>
                    <a:lnTo>
                      <a:pt x="0" y="53"/>
                    </a:lnTo>
                    <a:close/>
                  </a:path>
                </a:pathLst>
              </a:custGeom>
              <a:noFill/>
              <a:ln w="12700" cap="rnd">
                <a:solidFill>
                  <a:srgbClr val="009FE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27" name="Oval 17"/>
              <p:cNvSpPr>
                <a:spLocks noChangeArrowheads="1"/>
              </p:cNvSpPr>
              <p:nvPr/>
            </p:nvSpPr>
            <p:spPr bwMode="auto">
              <a:xfrm>
                <a:off x="2268870" y="2319094"/>
                <a:ext cx="16588" cy="15311"/>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28" name="Rectangle 18"/>
              <p:cNvSpPr>
                <a:spLocks noChangeArrowheads="1"/>
              </p:cNvSpPr>
              <p:nvPr/>
            </p:nvSpPr>
            <p:spPr bwMode="auto">
              <a:xfrm>
                <a:off x="2253559" y="2353544"/>
                <a:ext cx="29347" cy="17863"/>
              </a:xfrm>
              <a:prstGeom prst="rect">
                <a:avLst/>
              </a:prstGeom>
              <a:noFill/>
              <a:ln w="12700" cap="rnd">
                <a:solidFill>
                  <a:srgbClr val="009FE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29" name="Rectangle 19"/>
              <p:cNvSpPr>
                <a:spLocks noChangeArrowheads="1"/>
              </p:cNvSpPr>
              <p:nvPr/>
            </p:nvSpPr>
            <p:spPr bwMode="auto">
              <a:xfrm>
                <a:off x="2154036" y="2353544"/>
                <a:ext cx="31899" cy="17863"/>
              </a:xfrm>
              <a:prstGeom prst="rect">
                <a:avLst/>
              </a:prstGeom>
              <a:noFill/>
              <a:ln w="12700" cap="rnd">
                <a:solidFill>
                  <a:srgbClr val="009FE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0" name="Line 20"/>
              <p:cNvSpPr>
                <a:spLocks noChangeShapeType="1"/>
              </p:cNvSpPr>
              <p:nvPr/>
            </p:nvSpPr>
            <p:spPr bwMode="auto">
              <a:xfrm flipH="1">
                <a:off x="2133621" y="2298679"/>
                <a:ext cx="172251"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1" name="Line 21"/>
              <p:cNvSpPr>
                <a:spLocks noChangeShapeType="1"/>
              </p:cNvSpPr>
              <p:nvPr/>
            </p:nvSpPr>
            <p:spPr bwMode="auto">
              <a:xfrm flipH="1">
                <a:off x="2133621" y="2251469"/>
                <a:ext cx="172251"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2" name="Oval 22"/>
              <p:cNvSpPr>
                <a:spLocks noChangeArrowheads="1"/>
              </p:cNvSpPr>
              <p:nvPr/>
            </p:nvSpPr>
            <p:spPr bwMode="auto">
              <a:xfrm>
                <a:off x="2188486" y="2217019"/>
                <a:ext cx="7656" cy="5104"/>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3" name="Oval 23"/>
              <p:cNvSpPr>
                <a:spLocks noChangeArrowheads="1"/>
              </p:cNvSpPr>
              <p:nvPr/>
            </p:nvSpPr>
            <p:spPr bwMode="auto">
              <a:xfrm>
                <a:off x="2170623" y="2217019"/>
                <a:ext cx="7656" cy="5104"/>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4" name="Oval 24"/>
              <p:cNvSpPr>
                <a:spLocks noChangeArrowheads="1"/>
              </p:cNvSpPr>
              <p:nvPr/>
            </p:nvSpPr>
            <p:spPr bwMode="auto">
              <a:xfrm>
                <a:off x="2151485" y="2217019"/>
                <a:ext cx="7656" cy="5104"/>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5" name="Freeform 25"/>
              <p:cNvSpPr>
                <a:spLocks/>
              </p:cNvSpPr>
              <p:nvPr/>
            </p:nvSpPr>
            <p:spPr bwMode="auto">
              <a:xfrm>
                <a:off x="2188486" y="2269333"/>
                <a:ext cx="7656" cy="7656"/>
              </a:xfrm>
              <a:custGeom>
                <a:avLst/>
                <a:gdLst>
                  <a:gd name="T0" fmla="*/ 0 w 3"/>
                  <a:gd name="T1" fmla="*/ 2 h 3"/>
                  <a:gd name="T2" fmla="*/ 1 w 3"/>
                  <a:gd name="T3" fmla="*/ 3 h 3"/>
                  <a:gd name="T4" fmla="*/ 3 w 3"/>
                  <a:gd name="T5" fmla="*/ 2 h 3"/>
                  <a:gd name="T6" fmla="*/ 1 w 3"/>
                  <a:gd name="T7" fmla="*/ 1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0" y="3"/>
                      <a:pt x="1" y="3"/>
                      <a:pt x="1" y="3"/>
                    </a:cubicBezTo>
                    <a:cubicBezTo>
                      <a:pt x="2" y="3"/>
                      <a:pt x="3" y="3"/>
                      <a:pt x="3" y="2"/>
                    </a:cubicBezTo>
                    <a:cubicBezTo>
                      <a:pt x="3" y="1"/>
                      <a:pt x="2" y="1"/>
                      <a:pt x="1" y="1"/>
                    </a:cubicBezTo>
                    <a:cubicBezTo>
                      <a:pt x="1" y="0"/>
                      <a:pt x="0" y="1"/>
                      <a:pt x="0" y="2"/>
                    </a:cubicBezTo>
                  </a:path>
                </a:pathLst>
              </a:cu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6" name="Freeform 26"/>
              <p:cNvSpPr>
                <a:spLocks/>
              </p:cNvSpPr>
              <p:nvPr/>
            </p:nvSpPr>
            <p:spPr bwMode="auto">
              <a:xfrm>
                <a:off x="2170623" y="2269333"/>
                <a:ext cx="7656" cy="7656"/>
              </a:xfrm>
              <a:custGeom>
                <a:avLst/>
                <a:gdLst>
                  <a:gd name="T0" fmla="*/ 0 w 3"/>
                  <a:gd name="T1" fmla="*/ 2 h 3"/>
                  <a:gd name="T2" fmla="*/ 1 w 3"/>
                  <a:gd name="T3" fmla="*/ 3 h 3"/>
                  <a:gd name="T4" fmla="*/ 3 w 3"/>
                  <a:gd name="T5" fmla="*/ 2 h 3"/>
                  <a:gd name="T6" fmla="*/ 1 w 3"/>
                  <a:gd name="T7" fmla="*/ 1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0" y="3"/>
                      <a:pt x="1" y="3"/>
                      <a:pt x="1" y="3"/>
                    </a:cubicBezTo>
                    <a:cubicBezTo>
                      <a:pt x="2" y="3"/>
                      <a:pt x="3" y="3"/>
                      <a:pt x="3" y="2"/>
                    </a:cubicBezTo>
                    <a:cubicBezTo>
                      <a:pt x="3" y="1"/>
                      <a:pt x="2" y="1"/>
                      <a:pt x="1" y="1"/>
                    </a:cubicBezTo>
                    <a:cubicBezTo>
                      <a:pt x="1" y="0"/>
                      <a:pt x="0" y="1"/>
                      <a:pt x="0" y="2"/>
                    </a:cubicBezTo>
                  </a:path>
                </a:pathLst>
              </a:cu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7" name="Freeform 27"/>
              <p:cNvSpPr>
                <a:spLocks/>
              </p:cNvSpPr>
              <p:nvPr/>
            </p:nvSpPr>
            <p:spPr bwMode="auto">
              <a:xfrm>
                <a:off x="2151485" y="2269333"/>
                <a:ext cx="7656" cy="7656"/>
              </a:xfrm>
              <a:custGeom>
                <a:avLst/>
                <a:gdLst>
                  <a:gd name="T0" fmla="*/ 0 w 3"/>
                  <a:gd name="T1" fmla="*/ 2 h 3"/>
                  <a:gd name="T2" fmla="*/ 1 w 3"/>
                  <a:gd name="T3" fmla="*/ 3 h 3"/>
                  <a:gd name="T4" fmla="*/ 3 w 3"/>
                  <a:gd name="T5" fmla="*/ 2 h 3"/>
                  <a:gd name="T6" fmla="*/ 1 w 3"/>
                  <a:gd name="T7" fmla="*/ 1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0" y="3"/>
                      <a:pt x="0" y="3"/>
                      <a:pt x="1" y="3"/>
                    </a:cubicBezTo>
                    <a:cubicBezTo>
                      <a:pt x="2" y="3"/>
                      <a:pt x="3" y="3"/>
                      <a:pt x="3" y="2"/>
                    </a:cubicBezTo>
                    <a:cubicBezTo>
                      <a:pt x="3" y="1"/>
                      <a:pt x="2" y="1"/>
                      <a:pt x="1" y="1"/>
                    </a:cubicBezTo>
                    <a:cubicBezTo>
                      <a:pt x="0" y="0"/>
                      <a:pt x="0" y="1"/>
                      <a:pt x="0" y="2"/>
                    </a:cubicBezTo>
                  </a:path>
                </a:pathLst>
              </a:cu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8" name="Oval 28"/>
              <p:cNvSpPr>
                <a:spLocks noChangeArrowheads="1"/>
              </p:cNvSpPr>
              <p:nvPr/>
            </p:nvSpPr>
            <p:spPr bwMode="auto">
              <a:xfrm>
                <a:off x="2188486" y="2319094"/>
                <a:ext cx="7656" cy="7656"/>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9" name="Oval 29"/>
              <p:cNvSpPr>
                <a:spLocks noChangeArrowheads="1"/>
              </p:cNvSpPr>
              <p:nvPr/>
            </p:nvSpPr>
            <p:spPr bwMode="auto">
              <a:xfrm>
                <a:off x="2170623" y="2319094"/>
                <a:ext cx="7656" cy="7656"/>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40" name="Oval 30"/>
              <p:cNvSpPr>
                <a:spLocks noChangeArrowheads="1"/>
              </p:cNvSpPr>
              <p:nvPr/>
            </p:nvSpPr>
            <p:spPr bwMode="auto">
              <a:xfrm>
                <a:off x="2151485" y="2319094"/>
                <a:ext cx="7656" cy="7656"/>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41" name="Freeform 31"/>
              <p:cNvSpPr>
                <a:spLocks/>
              </p:cNvSpPr>
              <p:nvPr/>
            </p:nvSpPr>
            <p:spPr bwMode="auto">
              <a:xfrm>
                <a:off x="2065997" y="1808721"/>
                <a:ext cx="294741" cy="74004"/>
              </a:xfrm>
              <a:custGeom>
                <a:avLst/>
                <a:gdLst>
                  <a:gd name="T0" fmla="*/ 1 w 113"/>
                  <a:gd name="T1" fmla="*/ 21 h 28"/>
                  <a:gd name="T2" fmla="*/ 6 w 113"/>
                  <a:gd name="T3" fmla="*/ 28 h 28"/>
                  <a:gd name="T4" fmla="*/ 106 w 113"/>
                  <a:gd name="T5" fmla="*/ 28 h 28"/>
                  <a:gd name="T6" fmla="*/ 111 w 113"/>
                  <a:gd name="T7" fmla="*/ 21 h 28"/>
                  <a:gd name="T8" fmla="*/ 106 w 113"/>
                  <a:gd name="T9" fmla="*/ 6 h 28"/>
                  <a:gd name="T10" fmla="*/ 96 w 113"/>
                  <a:gd name="T11" fmla="*/ 0 h 28"/>
                  <a:gd name="T12" fmla="*/ 16 w 113"/>
                  <a:gd name="T13" fmla="*/ 0 h 28"/>
                  <a:gd name="T14" fmla="*/ 6 w 113"/>
                  <a:gd name="T15" fmla="*/ 6 h 28"/>
                  <a:gd name="T16" fmla="*/ 1 w 113"/>
                  <a:gd name="T17"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28">
                    <a:moveTo>
                      <a:pt x="1" y="21"/>
                    </a:moveTo>
                    <a:cubicBezTo>
                      <a:pt x="0" y="25"/>
                      <a:pt x="2" y="28"/>
                      <a:pt x="6" y="28"/>
                    </a:cubicBezTo>
                    <a:cubicBezTo>
                      <a:pt x="106" y="28"/>
                      <a:pt x="106" y="28"/>
                      <a:pt x="106" y="28"/>
                    </a:cubicBezTo>
                    <a:cubicBezTo>
                      <a:pt x="110" y="28"/>
                      <a:pt x="113" y="25"/>
                      <a:pt x="111" y="21"/>
                    </a:cubicBezTo>
                    <a:cubicBezTo>
                      <a:pt x="106" y="6"/>
                      <a:pt x="106" y="6"/>
                      <a:pt x="106" y="6"/>
                    </a:cubicBezTo>
                    <a:cubicBezTo>
                      <a:pt x="105" y="2"/>
                      <a:pt x="100" y="0"/>
                      <a:pt x="96" y="0"/>
                    </a:cubicBezTo>
                    <a:cubicBezTo>
                      <a:pt x="16" y="0"/>
                      <a:pt x="16" y="0"/>
                      <a:pt x="16" y="0"/>
                    </a:cubicBezTo>
                    <a:cubicBezTo>
                      <a:pt x="12" y="0"/>
                      <a:pt x="8" y="2"/>
                      <a:pt x="6" y="6"/>
                    </a:cubicBezTo>
                    <a:lnTo>
                      <a:pt x="1" y="21"/>
                    </a:lnTo>
                    <a:close/>
                  </a:path>
                </a:pathLst>
              </a:custGeom>
              <a:noFill/>
              <a:ln w="12700" cap="rnd">
                <a:solidFill>
                  <a:srgbClr val="009FE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42" name="Freeform 32"/>
              <p:cNvSpPr>
                <a:spLocks/>
              </p:cNvSpPr>
              <p:nvPr/>
            </p:nvSpPr>
            <p:spPr bwMode="auto">
              <a:xfrm>
                <a:off x="2088964" y="1641574"/>
                <a:ext cx="251359" cy="167147"/>
              </a:xfrm>
              <a:custGeom>
                <a:avLst/>
                <a:gdLst>
                  <a:gd name="T0" fmla="*/ 0 w 96"/>
                  <a:gd name="T1" fmla="*/ 7 h 64"/>
                  <a:gd name="T2" fmla="*/ 8 w 96"/>
                  <a:gd name="T3" fmla="*/ 0 h 64"/>
                  <a:gd name="T4" fmla="*/ 89 w 96"/>
                  <a:gd name="T5" fmla="*/ 0 h 64"/>
                  <a:gd name="T6" fmla="*/ 96 w 96"/>
                  <a:gd name="T7" fmla="*/ 7 h 64"/>
                  <a:gd name="T8" fmla="*/ 96 w 96"/>
                  <a:gd name="T9" fmla="*/ 56 h 64"/>
                  <a:gd name="T10" fmla="*/ 89 w 96"/>
                  <a:gd name="T11" fmla="*/ 64 h 64"/>
                  <a:gd name="T12" fmla="*/ 8 w 96"/>
                  <a:gd name="T13" fmla="*/ 64 h 64"/>
                  <a:gd name="T14" fmla="*/ 0 w 96"/>
                  <a:gd name="T15" fmla="*/ 56 h 64"/>
                  <a:gd name="T16" fmla="*/ 0 w 96"/>
                  <a:gd name="T17" fmla="*/ 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64">
                    <a:moveTo>
                      <a:pt x="0" y="7"/>
                    </a:moveTo>
                    <a:cubicBezTo>
                      <a:pt x="0" y="3"/>
                      <a:pt x="4" y="0"/>
                      <a:pt x="8" y="0"/>
                    </a:cubicBezTo>
                    <a:cubicBezTo>
                      <a:pt x="89" y="0"/>
                      <a:pt x="89" y="0"/>
                      <a:pt x="89" y="0"/>
                    </a:cubicBezTo>
                    <a:cubicBezTo>
                      <a:pt x="93" y="0"/>
                      <a:pt x="96" y="3"/>
                      <a:pt x="96" y="7"/>
                    </a:cubicBezTo>
                    <a:cubicBezTo>
                      <a:pt x="96" y="56"/>
                      <a:pt x="96" y="56"/>
                      <a:pt x="96" y="56"/>
                    </a:cubicBezTo>
                    <a:cubicBezTo>
                      <a:pt x="96" y="60"/>
                      <a:pt x="93" y="64"/>
                      <a:pt x="89" y="64"/>
                    </a:cubicBezTo>
                    <a:cubicBezTo>
                      <a:pt x="8" y="64"/>
                      <a:pt x="8" y="64"/>
                      <a:pt x="8" y="64"/>
                    </a:cubicBezTo>
                    <a:cubicBezTo>
                      <a:pt x="4" y="64"/>
                      <a:pt x="0" y="61"/>
                      <a:pt x="0" y="56"/>
                    </a:cubicBezTo>
                    <a:lnTo>
                      <a:pt x="0" y="7"/>
                    </a:lnTo>
                    <a:close/>
                  </a:path>
                </a:pathLst>
              </a:custGeom>
              <a:noFill/>
              <a:ln w="12700" cap="rnd">
                <a:solidFill>
                  <a:srgbClr val="009FE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43" name="Line 33"/>
              <p:cNvSpPr>
                <a:spLocks noChangeShapeType="1"/>
              </p:cNvSpPr>
              <p:nvPr/>
            </p:nvSpPr>
            <p:spPr bwMode="auto">
              <a:xfrm flipH="1">
                <a:off x="2293113" y="1830412"/>
                <a:ext cx="10207"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44" name="Line 34"/>
              <p:cNvSpPr>
                <a:spLocks noChangeShapeType="1"/>
              </p:cNvSpPr>
              <p:nvPr/>
            </p:nvSpPr>
            <p:spPr bwMode="auto">
              <a:xfrm flipH="1">
                <a:off x="2125966" y="1830412"/>
                <a:ext cx="135249"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45" name="Line 35"/>
              <p:cNvSpPr>
                <a:spLocks noChangeShapeType="1"/>
              </p:cNvSpPr>
              <p:nvPr/>
            </p:nvSpPr>
            <p:spPr bwMode="auto">
              <a:xfrm flipH="1">
                <a:off x="2104275" y="1850827"/>
                <a:ext cx="209253"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46" name="Freeform 36"/>
              <p:cNvSpPr>
                <a:spLocks/>
              </p:cNvSpPr>
              <p:nvPr/>
            </p:nvSpPr>
            <p:spPr bwMode="auto">
              <a:xfrm>
                <a:off x="2507469" y="1895484"/>
                <a:ext cx="167148" cy="303672"/>
              </a:xfrm>
              <a:custGeom>
                <a:avLst/>
                <a:gdLst>
                  <a:gd name="T0" fmla="*/ 0 w 64"/>
                  <a:gd name="T1" fmla="*/ 108 h 116"/>
                  <a:gd name="T2" fmla="*/ 7 w 64"/>
                  <a:gd name="T3" fmla="*/ 116 h 116"/>
                  <a:gd name="T4" fmla="*/ 56 w 64"/>
                  <a:gd name="T5" fmla="*/ 116 h 116"/>
                  <a:gd name="T6" fmla="*/ 64 w 64"/>
                  <a:gd name="T7" fmla="*/ 108 h 116"/>
                  <a:gd name="T8" fmla="*/ 64 w 64"/>
                  <a:gd name="T9" fmla="*/ 7 h 116"/>
                  <a:gd name="T10" fmla="*/ 56 w 64"/>
                  <a:gd name="T11" fmla="*/ 0 h 116"/>
                  <a:gd name="T12" fmla="*/ 7 w 64"/>
                  <a:gd name="T13" fmla="*/ 0 h 116"/>
                  <a:gd name="T14" fmla="*/ 0 w 64"/>
                  <a:gd name="T15" fmla="*/ 7 h 116"/>
                  <a:gd name="T16" fmla="*/ 0 w 64"/>
                  <a:gd name="T17" fmla="*/ 10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16">
                    <a:moveTo>
                      <a:pt x="0" y="108"/>
                    </a:moveTo>
                    <a:cubicBezTo>
                      <a:pt x="0" y="113"/>
                      <a:pt x="3" y="116"/>
                      <a:pt x="7" y="116"/>
                    </a:cubicBezTo>
                    <a:cubicBezTo>
                      <a:pt x="56" y="116"/>
                      <a:pt x="56" y="116"/>
                      <a:pt x="56" y="116"/>
                    </a:cubicBezTo>
                    <a:cubicBezTo>
                      <a:pt x="60" y="116"/>
                      <a:pt x="64" y="113"/>
                      <a:pt x="64" y="108"/>
                    </a:cubicBezTo>
                    <a:cubicBezTo>
                      <a:pt x="64" y="7"/>
                      <a:pt x="64" y="7"/>
                      <a:pt x="64" y="7"/>
                    </a:cubicBezTo>
                    <a:cubicBezTo>
                      <a:pt x="64" y="3"/>
                      <a:pt x="60" y="0"/>
                      <a:pt x="56" y="0"/>
                    </a:cubicBezTo>
                    <a:cubicBezTo>
                      <a:pt x="7" y="0"/>
                      <a:pt x="7" y="0"/>
                      <a:pt x="7" y="0"/>
                    </a:cubicBezTo>
                    <a:cubicBezTo>
                      <a:pt x="3" y="0"/>
                      <a:pt x="0" y="3"/>
                      <a:pt x="0" y="7"/>
                    </a:cubicBezTo>
                    <a:lnTo>
                      <a:pt x="0" y="108"/>
                    </a:lnTo>
                    <a:close/>
                  </a:path>
                </a:pathLst>
              </a:custGeom>
              <a:noFill/>
              <a:ln w="12700" cap="rnd">
                <a:solidFill>
                  <a:srgbClr val="009FE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47" name="Line 37"/>
              <p:cNvSpPr>
                <a:spLocks noChangeShapeType="1"/>
              </p:cNvSpPr>
              <p:nvPr/>
            </p:nvSpPr>
            <p:spPr bwMode="auto">
              <a:xfrm flipH="1">
                <a:off x="2512573" y="1947798"/>
                <a:ext cx="156940"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48" name="Line 38"/>
              <p:cNvSpPr>
                <a:spLocks noChangeShapeType="1"/>
              </p:cNvSpPr>
              <p:nvPr/>
            </p:nvSpPr>
            <p:spPr bwMode="auto">
              <a:xfrm flipH="1">
                <a:off x="2575094" y="2167258"/>
                <a:ext cx="31899"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49" name="Line 39"/>
              <p:cNvSpPr>
                <a:spLocks noChangeShapeType="1"/>
              </p:cNvSpPr>
              <p:nvPr/>
            </p:nvSpPr>
            <p:spPr bwMode="auto">
              <a:xfrm flipH="1">
                <a:off x="2512573" y="2146843"/>
                <a:ext cx="156940"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50" name="Freeform 40"/>
              <p:cNvSpPr>
                <a:spLocks/>
              </p:cNvSpPr>
              <p:nvPr/>
            </p:nvSpPr>
            <p:spPr bwMode="auto">
              <a:xfrm>
                <a:off x="2318631" y="2070287"/>
                <a:ext cx="42106" cy="65073"/>
              </a:xfrm>
              <a:custGeom>
                <a:avLst/>
                <a:gdLst>
                  <a:gd name="T0" fmla="*/ 33 w 33"/>
                  <a:gd name="T1" fmla="*/ 45 h 51"/>
                  <a:gd name="T2" fmla="*/ 15 w 33"/>
                  <a:gd name="T3" fmla="*/ 51 h 51"/>
                  <a:gd name="T4" fmla="*/ 0 w 33"/>
                  <a:gd name="T5" fmla="*/ 6 h 51"/>
                  <a:gd name="T6" fmla="*/ 19 w 33"/>
                  <a:gd name="T7" fmla="*/ 0 h 51"/>
                  <a:gd name="T8" fmla="*/ 33 w 33"/>
                  <a:gd name="T9" fmla="*/ 45 h 51"/>
                </a:gdLst>
                <a:ahLst/>
                <a:cxnLst>
                  <a:cxn ang="0">
                    <a:pos x="T0" y="T1"/>
                  </a:cxn>
                  <a:cxn ang="0">
                    <a:pos x="T2" y="T3"/>
                  </a:cxn>
                  <a:cxn ang="0">
                    <a:pos x="T4" y="T5"/>
                  </a:cxn>
                  <a:cxn ang="0">
                    <a:pos x="T6" y="T7"/>
                  </a:cxn>
                  <a:cxn ang="0">
                    <a:pos x="T8" y="T9"/>
                  </a:cxn>
                </a:cxnLst>
                <a:rect l="0" t="0" r="r" b="b"/>
                <a:pathLst>
                  <a:path w="33" h="51">
                    <a:moveTo>
                      <a:pt x="33" y="45"/>
                    </a:moveTo>
                    <a:lnTo>
                      <a:pt x="15" y="51"/>
                    </a:lnTo>
                    <a:lnTo>
                      <a:pt x="0" y="6"/>
                    </a:lnTo>
                    <a:lnTo>
                      <a:pt x="19" y="0"/>
                    </a:lnTo>
                    <a:lnTo>
                      <a:pt x="33" y="45"/>
                    </a:lnTo>
                    <a:close/>
                  </a:path>
                </a:pathLst>
              </a:custGeom>
              <a:solidFill>
                <a:srgbClr val="005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51" name="Freeform 41"/>
              <p:cNvSpPr>
                <a:spLocks/>
              </p:cNvSpPr>
              <p:nvPr/>
            </p:nvSpPr>
            <p:spPr bwMode="auto">
              <a:xfrm>
                <a:off x="2298216" y="1997559"/>
                <a:ext cx="77832" cy="107179"/>
              </a:xfrm>
              <a:custGeom>
                <a:avLst/>
                <a:gdLst>
                  <a:gd name="T0" fmla="*/ 6 w 61"/>
                  <a:gd name="T1" fmla="*/ 0 h 84"/>
                  <a:gd name="T2" fmla="*/ 0 w 61"/>
                  <a:gd name="T3" fmla="*/ 84 h 84"/>
                  <a:gd name="T4" fmla="*/ 25 w 61"/>
                  <a:gd name="T5" fmla="*/ 63 h 84"/>
                  <a:gd name="T6" fmla="*/ 61 w 61"/>
                  <a:gd name="T7" fmla="*/ 63 h 84"/>
                  <a:gd name="T8" fmla="*/ 6 w 61"/>
                  <a:gd name="T9" fmla="*/ 0 h 84"/>
                </a:gdLst>
                <a:ahLst/>
                <a:cxnLst>
                  <a:cxn ang="0">
                    <a:pos x="T0" y="T1"/>
                  </a:cxn>
                  <a:cxn ang="0">
                    <a:pos x="T2" y="T3"/>
                  </a:cxn>
                  <a:cxn ang="0">
                    <a:pos x="T4" y="T5"/>
                  </a:cxn>
                  <a:cxn ang="0">
                    <a:pos x="T6" y="T7"/>
                  </a:cxn>
                  <a:cxn ang="0">
                    <a:pos x="T8" y="T9"/>
                  </a:cxn>
                </a:cxnLst>
                <a:rect l="0" t="0" r="r" b="b"/>
                <a:pathLst>
                  <a:path w="61" h="84">
                    <a:moveTo>
                      <a:pt x="6" y="0"/>
                    </a:moveTo>
                    <a:lnTo>
                      <a:pt x="0" y="84"/>
                    </a:lnTo>
                    <a:lnTo>
                      <a:pt x="25" y="63"/>
                    </a:lnTo>
                    <a:lnTo>
                      <a:pt x="61" y="63"/>
                    </a:lnTo>
                    <a:lnTo>
                      <a:pt x="6" y="0"/>
                    </a:lnTo>
                    <a:close/>
                  </a:path>
                </a:pathLst>
              </a:custGeom>
              <a:solidFill>
                <a:srgbClr val="005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52" name="Freeform 42"/>
              <p:cNvSpPr>
                <a:spLocks noEditPoints="1"/>
              </p:cNvSpPr>
              <p:nvPr/>
            </p:nvSpPr>
            <p:spPr bwMode="auto">
              <a:xfrm>
                <a:off x="862793" y="2389270"/>
                <a:ext cx="209253" cy="315156"/>
              </a:xfrm>
              <a:custGeom>
                <a:avLst/>
                <a:gdLst>
                  <a:gd name="T0" fmla="*/ 51 w 80"/>
                  <a:gd name="T1" fmla="*/ 113 h 120"/>
                  <a:gd name="T2" fmla="*/ 51 w 80"/>
                  <a:gd name="T3" fmla="*/ 113 h 120"/>
                  <a:gd name="T4" fmla="*/ 38 w 80"/>
                  <a:gd name="T5" fmla="*/ 113 h 120"/>
                  <a:gd name="T6" fmla="*/ 6 w 80"/>
                  <a:gd name="T7" fmla="*/ 81 h 120"/>
                  <a:gd name="T8" fmla="*/ 6 w 80"/>
                  <a:gd name="T9" fmla="*/ 57 h 120"/>
                  <a:gd name="T10" fmla="*/ 15 w 80"/>
                  <a:gd name="T11" fmla="*/ 68 h 120"/>
                  <a:gd name="T12" fmla="*/ 15 w 80"/>
                  <a:gd name="T13" fmla="*/ 81 h 120"/>
                  <a:gd name="T14" fmla="*/ 18 w 80"/>
                  <a:gd name="T15" fmla="*/ 84 h 120"/>
                  <a:gd name="T16" fmla="*/ 21 w 80"/>
                  <a:gd name="T17" fmla="*/ 81 h 120"/>
                  <a:gd name="T18" fmla="*/ 21 w 80"/>
                  <a:gd name="T19" fmla="*/ 10 h 120"/>
                  <a:gd name="T20" fmla="*/ 25 w 80"/>
                  <a:gd name="T21" fmla="*/ 6 h 120"/>
                  <a:gd name="T22" fmla="*/ 29 w 80"/>
                  <a:gd name="T23" fmla="*/ 10 h 120"/>
                  <a:gd name="T24" fmla="*/ 29 w 80"/>
                  <a:gd name="T25" fmla="*/ 57 h 120"/>
                  <a:gd name="T26" fmla="*/ 33 w 80"/>
                  <a:gd name="T27" fmla="*/ 60 h 120"/>
                  <a:gd name="T28" fmla="*/ 36 w 80"/>
                  <a:gd name="T29" fmla="*/ 57 h 120"/>
                  <a:gd name="T30" fmla="*/ 36 w 80"/>
                  <a:gd name="T31" fmla="*/ 37 h 120"/>
                  <a:gd name="T32" fmla="*/ 36 w 80"/>
                  <a:gd name="T33" fmla="*/ 37 h 120"/>
                  <a:gd name="T34" fmla="*/ 38 w 80"/>
                  <a:gd name="T35" fmla="*/ 35 h 120"/>
                  <a:gd name="T36" fmla="*/ 42 w 80"/>
                  <a:gd name="T37" fmla="*/ 35 h 120"/>
                  <a:gd name="T38" fmla="*/ 44 w 80"/>
                  <a:gd name="T39" fmla="*/ 37 h 120"/>
                  <a:gd name="T40" fmla="*/ 44 w 80"/>
                  <a:gd name="T41" fmla="*/ 57 h 120"/>
                  <a:gd name="T42" fmla="*/ 47 w 80"/>
                  <a:gd name="T43" fmla="*/ 60 h 120"/>
                  <a:gd name="T44" fmla="*/ 50 w 80"/>
                  <a:gd name="T45" fmla="*/ 57 h 120"/>
                  <a:gd name="T46" fmla="*/ 50 w 80"/>
                  <a:gd name="T47" fmla="*/ 41 h 120"/>
                  <a:gd name="T48" fmla="*/ 53 w 80"/>
                  <a:gd name="T49" fmla="*/ 38 h 120"/>
                  <a:gd name="T50" fmla="*/ 57 w 80"/>
                  <a:gd name="T51" fmla="*/ 38 h 120"/>
                  <a:gd name="T52" fmla="*/ 59 w 80"/>
                  <a:gd name="T53" fmla="*/ 41 h 120"/>
                  <a:gd name="T54" fmla="*/ 59 w 80"/>
                  <a:gd name="T55" fmla="*/ 57 h 120"/>
                  <a:gd name="T56" fmla="*/ 62 w 80"/>
                  <a:gd name="T57" fmla="*/ 60 h 120"/>
                  <a:gd name="T58" fmla="*/ 65 w 80"/>
                  <a:gd name="T59" fmla="*/ 57 h 120"/>
                  <a:gd name="T60" fmla="*/ 65 w 80"/>
                  <a:gd name="T61" fmla="*/ 46 h 120"/>
                  <a:gd name="T62" fmla="*/ 68 w 80"/>
                  <a:gd name="T63" fmla="*/ 44 h 120"/>
                  <a:gd name="T64" fmla="*/ 71 w 80"/>
                  <a:gd name="T65" fmla="*/ 44 h 120"/>
                  <a:gd name="T66" fmla="*/ 74 w 80"/>
                  <a:gd name="T67" fmla="*/ 46 h 120"/>
                  <a:gd name="T68" fmla="*/ 74 w 80"/>
                  <a:gd name="T69" fmla="*/ 91 h 120"/>
                  <a:gd name="T70" fmla="*/ 51 w 80"/>
                  <a:gd name="T71" fmla="*/ 113 h 120"/>
                  <a:gd name="T72" fmla="*/ 71 w 80"/>
                  <a:gd name="T73" fmla="*/ 38 h 120"/>
                  <a:gd name="T74" fmla="*/ 68 w 80"/>
                  <a:gd name="T75" fmla="*/ 38 h 120"/>
                  <a:gd name="T76" fmla="*/ 65 w 80"/>
                  <a:gd name="T77" fmla="*/ 38 h 120"/>
                  <a:gd name="T78" fmla="*/ 57 w 80"/>
                  <a:gd name="T79" fmla="*/ 32 h 120"/>
                  <a:gd name="T80" fmla="*/ 53 w 80"/>
                  <a:gd name="T81" fmla="*/ 32 h 120"/>
                  <a:gd name="T82" fmla="*/ 49 w 80"/>
                  <a:gd name="T83" fmla="*/ 33 h 120"/>
                  <a:gd name="T84" fmla="*/ 42 w 80"/>
                  <a:gd name="T85" fmla="*/ 28 h 120"/>
                  <a:gd name="T86" fmla="*/ 38 w 80"/>
                  <a:gd name="T87" fmla="*/ 28 h 120"/>
                  <a:gd name="T88" fmla="*/ 36 w 80"/>
                  <a:gd name="T89" fmla="*/ 29 h 120"/>
                  <a:gd name="T90" fmla="*/ 36 w 80"/>
                  <a:gd name="T91" fmla="*/ 10 h 120"/>
                  <a:gd name="T92" fmla="*/ 25 w 80"/>
                  <a:gd name="T93" fmla="*/ 0 h 120"/>
                  <a:gd name="T94" fmla="*/ 15 w 80"/>
                  <a:gd name="T95" fmla="*/ 10 h 120"/>
                  <a:gd name="T96" fmla="*/ 15 w 80"/>
                  <a:gd name="T97" fmla="*/ 55 h 120"/>
                  <a:gd name="T98" fmla="*/ 4 w 80"/>
                  <a:gd name="T99" fmla="*/ 51 h 120"/>
                  <a:gd name="T100" fmla="*/ 0 w 80"/>
                  <a:gd name="T101" fmla="*/ 51 h 120"/>
                  <a:gd name="T102" fmla="*/ 0 w 80"/>
                  <a:gd name="T103" fmla="*/ 81 h 120"/>
                  <a:gd name="T104" fmla="*/ 38 w 80"/>
                  <a:gd name="T105" fmla="*/ 120 h 120"/>
                  <a:gd name="T106" fmla="*/ 51 w 80"/>
                  <a:gd name="T107" fmla="*/ 120 h 120"/>
                  <a:gd name="T108" fmla="*/ 80 w 80"/>
                  <a:gd name="T109" fmla="*/ 91 h 120"/>
                  <a:gd name="T110" fmla="*/ 80 w 80"/>
                  <a:gd name="T111" fmla="*/ 46 h 120"/>
                  <a:gd name="T112" fmla="*/ 71 w 80"/>
                  <a:gd name="T113" fmla="*/ 3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0" h="120">
                    <a:moveTo>
                      <a:pt x="51" y="113"/>
                    </a:moveTo>
                    <a:cubicBezTo>
                      <a:pt x="51" y="113"/>
                      <a:pt x="51" y="113"/>
                      <a:pt x="51" y="113"/>
                    </a:cubicBezTo>
                    <a:cubicBezTo>
                      <a:pt x="38" y="113"/>
                      <a:pt x="38" y="113"/>
                      <a:pt x="38" y="113"/>
                    </a:cubicBezTo>
                    <a:cubicBezTo>
                      <a:pt x="19" y="113"/>
                      <a:pt x="6" y="101"/>
                      <a:pt x="6" y="81"/>
                    </a:cubicBezTo>
                    <a:cubicBezTo>
                      <a:pt x="6" y="57"/>
                      <a:pt x="6" y="57"/>
                      <a:pt x="6" y="57"/>
                    </a:cubicBezTo>
                    <a:cubicBezTo>
                      <a:pt x="11" y="58"/>
                      <a:pt x="15" y="62"/>
                      <a:pt x="15" y="68"/>
                    </a:cubicBezTo>
                    <a:cubicBezTo>
                      <a:pt x="15" y="81"/>
                      <a:pt x="15" y="81"/>
                      <a:pt x="15" y="81"/>
                    </a:cubicBezTo>
                    <a:cubicBezTo>
                      <a:pt x="15" y="83"/>
                      <a:pt x="16" y="84"/>
                      <a:pt x="18" y="84"/>
                    </a:cubicBezTo>
                    <a:cubicBezTo>
                      <a:pt x="19" y="84"/>
                      <a:pt x="21" y="83"/>
                      <a:pt x="21" y="81"/>
                    </a:cubicBezTo>
                    <a:cubicBezTo>
                      <a:pt x="21" y="10"/>
                      <a:pt x="21" y="10"/>
                      <a:pt x="21" y="10"/>
                    </a:cubicBezTo>
                    <a:cubicBezTo>
                      <a:pt x="21" y="8"/>
                      <a:pt x="23" y="6"/>
                      <a:pt x="25" y="6"/>
                    </a:cubicBezTo>
                    <a:cubicBezTo>
                      <a:pt x="28" y="6"/>
                      <a:pt x="29" y="8"/>
                      <a:pt x="29" y="10"/>
                    </a:cubicBezTo>
                    <a:cubicBezTo>
                      <a:pt x="29" y="57"/>
                      <a:pt x="29" y="57"/>
                      <a:pt x="29" y="57"/>
                    </a:cubicBezTo>
                    <a:cubicBezTo>
                      <a:pt x="29" y="59"/>
                      <a:pt x="31" y="60"/>
                      <a:pt x="33" y="60"/>
                    </a:cubicBezTo>
                    <a:cubicBezTo>
                      <a:pt x="34" y="60"/>
                      <a:pt x="36" y="59"/>
                      <a:pt x="36" y="57"/>
                    </a:cubicBezTo>
                    <a:cubicBezTo>
                      <a:pt x="36" y="37"/>
                      <a:pt x="36" y="37"/>
                      <a:pt x="36" y="37"/>
                    </a:cubicBezTo>
                    <a:cubicBezTo>
                      <a:pt x="36" y="37"/>
                      <a:pt x="36" y="37"/>
                      <a:pt x="36" y="37"/>
                    </a:cubicBezTo>
                    <a:cubicBezTo>
                      <a:pt x="36" y="36"/>
                      <a:pt x="37" y="35"/>
                      <a:pt x="38" y="35"/>
                    </a:cubicBezTo>
                    <a:cubicBezTo>
                      <a:pt x="42" y="35"/>
                      <a:pt x="42" y="35"/>
                      <a:pt x="42" y="35"/>
                    </a:cubicBezTo>
                    <a:cubicBezTo>
                      <a:pt x="43" y="35"/>
                      <a:pt x="44" y="36"/>
                      <a:pt x="44" y="37"/>
                    </a:cubicBezTo>
                    <a:cubicBezTo>
                      <a:pt x="44" y="57"/>
                      <a:pt x="44" y="57"/>
                      <a:pt x="44" y="57"/>
                    </a:cubicBezTo>
                    <a:cubicBezTo>
                      <a:pt x="44" y="59"/>
                      <a:pt x="46" y="60"/>
                      <a:pt x="47" y="60"/>
                    </a:cubicBezTo>
                    <a:cubicBezTo>
                      <a:pt x="49" y="60"/>
                      <a:pt x="50" y="59"/>
                      <a:pt x="50" y="57"/>
                    </a:cubicBezTo>
                    <a:cubicBezTo>
                      <a:pt x="50" y="41"/>
                      <a:pt x="50" y="41"/>
                      <a:pt x="50" y="41"/>
                    </a:cubicBezTo>
                    <a:cubicBezTo>
                      <a:pt x="50" y="39"/>
                      <a:pt x="52" y="38"/>
                      <a:pt x="53" y="38"/>
                    </a:cubicBezTo>
                    <a:cubicBezTo>
                      <a:pt x="57" y="38"/>
                      <a:pt x="57" y="38"/>
                      <a:pt x="57" y="38"/>
                    </a:cubicBezTo>
                    <a:cubicBezTo>
                      <a:pt x="58" y="38"/>
                      <a:pt x="59" y="39"/>
                      <a:pt x="59" y="41"/>
                    </a:cubicBezTo>
                    <a:cubicBezTo>
                      <a:pt x="59" y="57"/>
                      <a:pt x="59" y="57"/>
                      <a:pt x="59" y="57"/>
                    </a:cubicBezTo>
                    <a:cubicBezTo>
                      <a:pt x="59" y="59"/>
                      <a:pt x="60" y="60"/>
                      <a:pt x="62" y="60"/>
                    </a:cubicBezTo>
                    <a:cubicBezTo>
                      <a:pt x="64" y="60"/>
                      <a:pt x="65" y="59"/>
                      <a:pt x="65" y="57"/>
                    </a:cubicBezTo>
                    <a:cubicBezTo>
                      <a:pt x="65" y="46"/>
                      <a:pt x="65" y="46"/>
                      <a:pt x="65" y="46"/>
                    </a:cubicBezTo>
                    <a:cubicBezTo>
                      <a:pt x="65" y="45"/>
                      <a:pt x="66" y="44"/>
                      <a:pt x="68" y="44"/>
                    </a:cubicBezTo>
                    <a:cubicBezTo>
                      <a:pt x="71" y="44"/>
                      <a:pt x="71" y="44"/>
                      <a:pt x="71" y="44"/>
                    </a:cubicBezTo>
                    <a:cubicBezTo>
                      <a:pt x="73" y="44"/>
                      <a:pt x="74" y="45"/>
                      <a:pt x="74" y="46"/>
                    </a:cubicBezTo>
                    <a:cubicBezTo>
                      <a:pt x="74" y="91"/>
                      <a:pt x="74" y="91"/>
                      <a:pt x="74" y="91"/>
                    </a:cubicBezTo>
                    <a:cubicBezTo>
                      <a:pt x="74" y="103"/>
                      <a:pt x="64" y="113"/>
                      <a:pt x="51" y="113"/>
                    </a:cubicBezTo>
                    <a:moveTo>
                      <a:pt x="71" y="38"/>
                    </a:moveTo>
                    <a:cubicBezTo>
                      <a:pt x="68" y="38"/>
                      <a:pt x="68" y="38"/>
                      <a:pt x="68" y="38"/>
                    </a:cubicBezTo>
                    <a:cubicBezTo>
                      <a:pt x="67" y="38"/>
                      <a:pt x="66" y="38"/>
                      <a:pt x="65" y="38"/>
                    </a:cubicBezTo>
                    <a:cubicBezTo>
                      <a:pt x="64" y="35"/>
                      <a:pt x="60" y="32"/>
                      <a:pt x="57" y="32"/>
                    </a:cubicBezTo>
                    <a:cubicBezTo>
                      <a:pt x="53" y="32"/>
                      <a:pt x="53" y="32"/>
                      <a:pt x="53" y="32"/>
                    </a:cubicBezTo>
                    <a:cubicBezTo>
                      <a:pt x="52" y="32"/>
                      <a:pt x="50" y="32"/>
                      <a:pt x="49" y="33"/>
                    </a:cubicBezTo>
                    <a:cubicBezTo>
                      <a:pt x="48" y="30"/>
                      <a:pt x="45" y="28"/>
                      <a:pt x="42" y="28"/>
                    </a:cubicBezTo>
                    <a:cubicBezTo>
                      <a:pt x="38" y="28"/>
                      <a:pt x="38" y="28"/>
                      <a:pt x="38" y="28"/>
                    </a:cubicBezTo>
                    <a:cubicBezTo>
                      <a:pt x="37" y="28"/>
                      <a:pt x="36" y="29"/>
                      <a:pt x="36" y="29"/>
                    </a:cubicBezTo>
                    <a:cubicBezTo>
                      <a:pt x="36" y="10"/>
                      <a:pt x="36" y="10"/>
                      <a:pt x="36" y="10"/>
                    </a:cubicBezTo>
                    <a:cubicBezTo>
                      <a:pt x="36" y="4"/>
                      <a:pt x="31" y="0"/>
                      <a:pt x="25" y="0"/>
                    </a:cubicBezTo>
                    <a:cubicBezTo>
                      <a:pt x="19" y="0"/>
                      <a:pt x="15" y="4"/>
                      <a:pt x="15" y="10"/>
                    </a:cubicBezTo>
                    <a:cubicBezTo>
                      <a:pt x="15" y="55"/>
                      <a:pt x="15" y="55"/>
                      <a:pt x="15" y="55"/>
                    </a:cubicBezTo>
                    <a:cubicBezTo>
                      <a:pt x="12" y="52"/>
                      <a:pt x="8" y="51"/>
                      <a:pt x="4" y="51"/>
                    </a:cubicBezTo>
                    <a:cubicBezTo>
                      <a:pt x="0" y="51"/>
                      <a:pt x="0" y="51"/>
                      <a:pt x="0" y="51"/>
                    </a:cubicBezTo>
                    <a:cubicBezTo>
                      <a:pt x="0" y="81"/>
                      <a:pt x="0" y="81"/>
                      <a:pt x="0" y="81"/>
                    </a:cubicBezTo>
                    <a:cubicBezTo>
                      <a:pt x="0" y="104"/>
                      <a:pt x="15" y="120"/>
                      <a:pt x="38" y="120"/>
                    </a:cubicBezTo>
                    <a:cubicBezTo>
                      <a:pt x="51" y="120"/>
                      <a:pt x="51" y="120"/>
                      <a:pt x="51" y="120"/>
                    </a:cubicBezTo>
                    <a:cubicBezTo>
                      <a:pt x="67" y="120"/>
                      <a:pt x="80" y="107"/>
                      <a:pt x="80" y="91"/>
                    </a:cubicBezTo>
                    <a:cubicBezTo>
                      <a:pt x="80" y="46"/>
                      <a:pt x="80" y="46"/>
                      <a:pt x="80" y="46"/>
                    </a:cubicBezTo>
                    <a:cubicBezTo>
                      <a:pt x="80" y="42"/>
                      <a:pt x="76" y="38"/>
                      <a:pt x="71" y="38"/>
                    </a:cubicBezTo>
                    <a:close/>
                  </a:path>
                </a:pathLst>
              </a:custGeom>
              <a:solidFill>
                <a:srgbClr val="005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53" name="Freeform 47"/>
              <p:cNvSpPr>
                <a:spLocks/>
              </p:cNvSpPr>
              <p:nvPr/>
            </p:nvSpPr>
            <p:spPr bwMode="auto">
              <a:xfrm>
                <a:off x="2187336" y="2014908"/>
                <a:ext cx="54865" cy="57417"/>
              </a:xfrm>
              <a:custGeom>
                <a:avLst/>
                <a:gdLst>
                  <a:gd name="T0" fmla="*/ 18 w 18"/>
                  <a:gd name="T1" fmla="*/ 15 h 19"/>
                  <a:gd name="T2" fmla="*/ 18 w 18"/>
                  <a:gd name="T3" fmla="*/ 4 h 19"/>
                  <a:gd name="T4" fmla="*/ 14 w 18"/>
                  <a:gd name="T5" fmla="*/ 0 h 19"/>
                  <a:gd name="T6" fmla="*/ 4 w 18"/>
                  <a:gd name="T7" fmla="*/ 0 h 19"/>
                  <a:gd name="T8" fmla="*/ 0 w 18"/>
                  <a:gd name="T9" fmla="*/ 4 h 19"/>
                  <a:gd name="T10" fmla="*/ 0 w 18"/>
                  <a:gd name="T11" fmla="*/ 15 h 19"/>
                  <a:gd name="T12" fmla="*/ 4 w 18"/>
                  <a:gd name="T13" fmla="*/ 19 h 19"/>
                  <a:gd name="T14" fmla="*/ 14 w 18"/>
                  <a:gd name="T15" fmla="*/ 19 h 19"/>
                  <a:gd name="T16" fmla="*/ 18 w 18"/>
                  <a:gd name="T1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15"/>
                    </a:moveTo>
                    <a:cubicBezTo>
                      <a:pt x="18" y="4"/>
                      <a:pt x="18" y="4"/>
                      <a:pt x="18" y="4"/>
                    </a:cubicBezTo>
                    <a:cubicBezTo>
                      <a:pt x="18" y="2"/>
                      <a:pt x="17" y="0"/>
                      <a:pt x="14" y="0"/>
                    </a:cubicBezTo>
                    <a:cubicBezTo>
                      <a:pt x="4" y="0"/>
                      <a:pt x="4" y="0"/>
                      <a:pt x="4" y="0"/>
                    </a:cubicBezTo>
                    <a:cubicBezTo>
                      <a:pt x="2" y="0"/>
                      <a:pt x="0" y="2"/>
                      <a:pt x="0" y="4"/>
                    </a:cubicBezTo>
                    <a:cubicBezTo>
                      <a:pt x="0" y="15"/>
                      <a:pt x="0" y="15"/>
                      <a:pt x="0" y="15"/>
                    </a:cubicBezTo>
                    <a:cubicBezTo>
                      <a:pt x="0" y="17"/>
                      <a:pt x="2" y="19"/>
                      <a:pt x="4" y="19"/>
                    </a:cubicBezTo>
                    <a:cubicBezTo>
                      <a:pt x="14" y="19"/>
                      <a:pt x="14" y="19"/>
                      <a:pt x="14" y="19"/>
                    </a:cubicBezTo>
                    <a:cubicBezTo>
                      <a:pt x="17" y="19"/>
                      <a:pt x="18" y="17"/>
                      <a:pt x="18" y="15"/>
                    </a:cubicBezTo>
                  </a:path>
                </a:pathLst>
              </a:custGeom>
              <a:solidFill>
                <a:schemeClr val="accent2"/>
              </a:solidFill>
              <a:ln>
                <a:noFill/>
              </a:ln>
            </p:spPr>
            <p:txBody>
              <a:bodyPr vert="horz" wrap="square" lIns="124347" tIns="62174" rIns="124347" bIns="62174" numCol="1" anchor="t" anchorCtr="0" compatLnSpc="1">
                <a:prstTxWarp prst="textNoShape">
                  <a:avLst/>
                </a:prstTxWarp>
              </a:bodyPr>
              <a:lstStyle/>
              <a:p>
                <a:endParaRPr lang="de-DE" sz="2448"/>
              </a:p>
            </p:txBody>
          </p:sp>
          <p:grpSp>
            <p:nvGrpSpPr>
              <p:cNvPr id="54" name="Gruppieren 53"/>
              <p:cNvGrpSpPr/>
              <p:nvPr/>
            </p:nvGrpSpPr>
            <p:grpSpPr>
              <a:xfrm>
                <a:off x="478618" y="1879384"/>
                <a:ext cx="744770" cy="501910"/>
                <a:chOff x="3327400" y="-1349375"/>
                <a:chExt cx="1168400" cy="787400"/>
              </a:xfrm>
            </p:grpSpPr>
            <p:sp>
              <p:nvSpPr>
                <p:cNvPr id="56" name="Freeform 5"/>
                <p:cNvSpPr>
                  <a:spLocks/>
                </p:cNvSpPr>
                <p:nvPr/>
              </p:nvSpPr>
              <p:spPr bwMode="auto">
                <a:xfrm>
                  <a:off x="3327400" y="-1349375"/>
                  <a:ext cx="1168400" cy="787400"/>
                </a:xfrm>
                <a:custGeom>
                  <a:avLst/>
                  <a:gdLst>
                    <a:gd name="T0" fmla="*/ 196 w 357"/>
                    <a:gd name="T1" fmla="*/ 240 h 240"/>
                    <a:gd name="T2" fmla="*/ 16 w 357"/>
                    <a:gd name="T3" fmla="*/ 240 h 240"/>
                    <a:gd name="T4" fmla="*/ 0 w 357"/>
                    <a:gd name="T5" fmla="*/ 224 h 240"/>
                    <a:gd name="T6" fmla="*/ 0 w 357"/>
                    <a:gd name="T7" fmla="*/ 15 h 240"/>
                    <a:gd name="T8" fmla="*/ 16 w 357"/>
                    <a:gd name="T9" fmla="*/ 0 h 240"/>
                    <a:gd name="T10" fmla="*/ 341 w 357"/>
                    <a:gd name="T11" fmla="*/ 0 h 240"/>
                    <a:gd name="T12" fmla="*/ 357 w 357"/>
                    <a:gd name="T13" fmla="*/ 15 h 240"/>
                    <a:gd name="T14" fmla="*/ 357 w 357"/>
                    <a:gd name="T15" fmla="*/ 66 h 240"/>
                    <a:gd name="T16" fmla="*/ 354 w 357"/>
                    <a:gd name="T17" fmla="*/ 66 h 240"/>
                    <a:gd name="T18" fmla="*/ 354 w 357"/>
                    <a:gd name="T19" fmla="*/ 15 h 240"/>
                    <a:gd name="T20" fmla="*/ 341 w 357"/>
                    <a:gd name="T21" fmla="*/ 3 h 240"/>
                    <a:gd name="T22" fmla="*/ 16 w 357"/>
                    <a:gd name="T23" fmla="*/ 3 h 240"/>
                    <a:gd name="T24" fmla="*/ 4 w 357"/>
                    <a:gd name="T25" fmla="*/ 15 h 240"/>
                    <a:gd name="T26" fmla="*/ 4 w 357"/>
                    <a:gd name="T27" fmla="*/ 224 h 240"/>
                    <a:gd name="T28" fmla="*/ 16 w 357"/>
                    <a:gd name="T29" fmla="*/ 237 h 240"/>
                    <a:gd name="T30" fmla="*/ 196 w 357"/>
                    <a:gd name="T31" fmla="*/ 237 h 240"/>
                    <a:gd name="T32" fmla="*/ 196 w 357"/>
                    <a:gd name="T33"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7" h="240">
                      <a:moveTo>
                        <a:pt x="196" y="240"/>
                      </a:moveTo>
                      <a:cubicBezTo>
                        <a:pt x="16" y="240"/>
                        <a:pt x="16" y="240"/>
                        <a:pt x="16" y="240"/>
                      </a:cubicBezTo>
                      <a:cubicBezTo>
                        <a:pt x="7" y="240"/>
                        <a:pt x="0" y="233"/>
                        <a:pt x="0" y="224"/>
                      </a:cubicBezTo>
                      <a:cubicBezTo>
                        <a:pt x="0" y="15"/>
                        <a:pt x="0" y="15"/>
                        <a:pt x="0" y="15"/>
                      </a:cubicBezTo>
                      <a:cubicBezTo>
                        <a:pt x="0" y="6"/>
                        <a:pt x="7" y="0"/>
                        <a:pt x="16" y="0"/>
                      </a:cubicBezTo>
                      <a:cubicBezTo>
                        <a:pt x="341" y="0"/>
                        <a:pt x="341" y="0"/>
                        <a:pt x="341" y="0"/>
                      </a:cubicBezTo>
                      <a:cubicBezTo>
                        <a:pt x="350" y="0"/>
                        <a:pt x="357" y="6"/>
                        <a:pt x="357" y="15"/>
                      </a:cubicBezTo>
                      <a:cubicBezTo>
                        <a:pt x="357" y="66"/>
                        <a:pt x="357" y="66"/>
                        <a:pt x="357" y="66"/>
                      </a:cubicBezTo>
                      <a:cubicBezTo>
                        <a:pt x="354" y="66"/>
                        <a:pt x="354" y="66"/>
                        <a:pt x="354" y="66"/>
                      </a:cubicBezTo>
                      <a:cubicBezTo>
                        <a:pt x="354" y="15"/>
                        <a:pt x="354" y="15"/>
                        <a:pt x="354" y="15"/>
                      </a:cubicBezTo>
                      <a:cubicBezTo>
                        <a:pt x="354" y="8"/>
                        <a:pt x="348" y="3"/>
                        <a:pt x="341" y="3"/>
                      </a:cubicBezTo>
                      <a:cubicBezTo>
                        <a:pt x="16" y="3"/>
                        <a:pt x="16" y="3"/>
                        <a:pt x="16" y="3"/>
                      </a:cubicBezTo>
                      <a:cubicBezTo>
                        <a:pt x="9" y="3"/>
                        <a:pt x="4" y="8"/>
                        <a:pt x="4" y="15"/>
                      </a:cubicBezTo>
                      <a:cubicBezTo>
                        <a:pt x="4" y="224"/>
                        <a:pt x="4" y="224"/>
                        <a:pt x="4" y="224"/>
                      </a:cubicBezTo>
                      <a:cubicBezTo>
                        <a:pt x="4" y="231"/>
                        <a:pt x="9" y="237"/>
                        <a:pt x="16" y="237"/>
                      </a:cubicBezTo>
                      <a:cubicBezTo>
                        <a:pt x="196" y="237"/>
                        <a:pt x="196" y="237"/>
                        <a:pt x="196" y="237"/>
                      </a:cubicBezTo>
                      <a:lnTo>
                        <a:pt x="196" y="240"/>
                      </a:lnTo>
                      <a:close/>
                    </a:path>
                  </a:pathLst>
                </a:custGeom>
                <a:solidFill>
                  <a:srgbClr val="11AAFF"/>
                </a:solidFill>
                <a:ln w="3175">
                  <a:solidFill>
                    <a:schemeClr val="accent2"/>
                  </a:solidFill>
                  <a:round/>
                  <a:headEnd/>
                  <a:tailEnd/>
                </a:ln>
              </p:spPr>
              <p:txBody>
                <a:bodyPr vert="horz" wrap="square" lIns="124347" tIns="62174" rIns="124347" bIns="62174" numCol="1" anchor="t" anchorCtr="0" compatLnSpc="1">
                  <a:prstTxWarp prst="textNoShape">
                    <a:avLst/>
                  </a:prstTxWarp>
                </a:bodyPr>
                <a:lstStyle/>
                <a:p>
                  <a:endParaRPr lang="de-DE" sz="2448" dirty="0"/>
                </a:p>
              </p:txBody>
            </p:sp>
            <p:sp>
              <p:nvSpPr>
                <p:cNvPr id="57" name="Freeform 6"/>
                <p:cNvSpPr>
                  <a:spLocks/>
                </p:cNvSpPr>
                <p:nvPr/>
              </p:nvSpPr>
              <p:spPr bwMode="auto">
                <a:xfrm>
                  <a:off x="4206875" y="-1020763"/>
                  <a:ext cx="288925" cy="458788"/>
                </a:xfrm>
                <a:custGeom>
                  <a:avLst/>
                  <a:gdLst>
                    <a:gd name="T0" fmla="*/ 73 w 88"/>
                    <a:gd name="T1" fmla="*/ 140 h 140"/>
                    <a:gd name="T2" fmla="*/ 0 w 88"/>
                    <a:gd name="T3" fmla="*/ 140 h 140"/>
                    <a:gd name="T4" fmla="*/ 0 w 88"/>
                    <a:gd name="T5" fmla="*/ 137 h 140"/>
                    <a:gd name="T6" fmla="*/ 73 w 88"/>
                    <a:gd name="T7" fmla="*/ 137 h 140"/>
                    <a:gd name="T8" fmla="*/ 85 w 88"/>
                    <a:gd name="T9" fmla="*/ 125 h 140"/>
                    <a:gd name="T10" fmla="*/ 85 w 88"/>
                    <a:gd name="T11" fmla="*/ 0 h 140"/>
                    <a:gd name="T12" fmla="*/ 88 w 88"/>
                    <a:gd name="T13" fmla="*/ 0 h 140"/>
                    <a:gd name="T14" fmla="*/ 88 w 88"/>
                    <a:gd name="T15" fmla="*/ 125 h 140"/>
                    <a:gd name="T16" fmla="*/ 73 w 88"/>
                    <a:gd name="T17"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40">
                      <a:moveTo>
                        <a:pt x="73" y="140"/>
                      </a:moveTo>
                      <a:cubicBezTo>
                        <a:pt x="0" y="140"/>
                        <a:pt x="0" y="140"/>
                        <a:pt x="0" y="140"/>
                      </a:cubicBezTo>
                      <a:cubicBezTo>
                        <a:pt x="0" y="137"/>
                        <a:pt x="0" y="137"/>
                        <a:pt x="0" y="137"/>
                      </a:cubicBezTo>
                      <a:cubicBezTo>
                        <a:pt x="73" y="137"/>
                        <a:pt x="73" y="137"/>
                        <a:pt x="73" y="137"/>
                      </a:cubicBezTo>
                      <a:cubicBezTo>
                        <a:pt x="79" y="137"/>
                        <a:pt x="85" y="131"/>
                        <a:pt x="85" y="125"/>
                      </a:cubicBezTo>
                      <a:cubicBezTo>
                        <a:pt x="85" y="0"/>
                        <a:pt x="85" y="0"/>
                        <a:pt x="85" y="0"/>
                      </a:cubicBezTo>
                      <a:cubicBezTo>
                        <a:pt x="88" y="0"/>
                        <a:pt x="88" y="0"/>
                        <a:pt x="88" y="0"/>
                      </a:cubicBezTo>
                      <a:cubicBezTo>
                        <a:pt x="88" y="125"/>
                        <a:pt x="88" y="125"/>
                        <a:pt x="88" y="125"/>
                      </a:cubicBezTo>
                      <a:cubicBezTo>
                        <a:pt x="88" y="133"/>
                        <a:pt x="81" y="140"/>
                        <a:pt x="73" y="140"/>
                      </a:cubicBezTo>
                      <a:close/>
                    </a:path>
                  </a:pathLst>
                </a:custGeom>
                <a:solidFill>
                  <a:srgbClr val="11AAFF"/>
                </a:solidFill>
                <a:ln w="3175">
                  <a:solidFill>
                    <a:schemeClr val="accent2"/>
                  </a:solidFill>
                  <a:round/>
                  <a:headEnd/>
                  <a:tailEnd/>
                </a:ln>
              </p:spPr>
              <p:txBody>
                <a:bodyPr vert="horz" wrap="square" lIns="124347" tIns="62174" rIns="124347" bIns="62174" numCol="1" anchor="t" anchorCtr="0" compatLnSpc="1">
                  <a:prstTxWarp prst="textNoShape">
                    <a:avLst/>
                  </a:prstTxWarp>
                </a:bodyPr>
                <a:lstStyle/>
                <a:p>
                  <a:endParaRPr lang="de-DE" sz="2448" dirty="0"/>
                </a:p>
              </p:txBody>
            </p:sp>
          </p:grpSp>
          <p:sp>
            <p:nvSpPr>
              <p:cNvPr id="55" name="Freeform 43"/>
              <p:cNvSpPr>
                <a:spLocks/>
              </p:cNvSpPr>
              <p:nvPr/>
            </p:nvSpPr>
            <p:spPr bwMode="auto">
              <a:xfrm>
                <a:off x="862793" y="2331853"/>
                <a:ext cx="209253" cy="173527"/>
              </a:xfrm>
              <a:custGeom>
                <a:avLst/>
                <a:gdLst>
                  <a:gd name="T0" fmla="*/ 6 w 80"/>
                  <a:gd name="T1" fmla="*/ 66 h 66"/>
                  <a:gd name="T2" fmla="*/ 6 w 80"/>
                  <a:gd name="T3" fmla="*/ 37 h 66"/>
                  <a:gd name="T4" fmla="*/ 40 w 80"/>
                  <a:gd name="T5" fmla="*/ 6 h 66"/>
                  <a:gd name="T6" fmla="*/ 74 w 80"/>
                  <a:gd name="T7" fmla="*/ 37 h 66"/>
                  <a:gd name="T8" fmla="*/ 74 w 80"/>
                  <a:gd name="T9" fmla="*/ 52 h 66"/>
                  <a:gd name="T10" fmla="*/ 80 w 80"/>
                  <a:gd name="T11" fmla="*/ 52 h 66"/>
                  <a:gd name="T12" fmla="*/ 80 w 80"/>
                  <a:gd name="T13" fmla="*/ 37 h 66"/>
                  <a:gd name="T14" fmla="*/ 43 w 80"/>
                  <a:gd name="T15" fmla="*/ 0 h 66"/>
                  <a:gd name="T16" fmla="*/ 43 w 80"/>
                  <a:gd name="T17" fmla="*/ 0 h 66"/>
                  <a:gd name="T18" fmla="*/ 37 w 80"/>
                  <a:gd name="T19" fmla="*/ 0 h 66"/>
                  <a:gd name="T20" fmla="*/ 37 w 80"/>
                  <a:gd name="T21" fmla="*/ 0 h 66"/>
                  <a:gd name="T22" fmla="*/ 0 w 80"/>
                  <a:gd name="T23" fmla="*/ 37 h 66"/>
                  <a:gd name="T24" fmla="*/ 0 w 80"/>
                  <a:gd name="T25" fmla="*/ 66 h 66"/>
                  <a:gd name="T26" fmla="*/ 6 w 80"/>
                  <a:gd name="T2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66">
                    <a:moveTo>
                      <a:pt x="6" y="66"/>
                    </a:moveTo>
                    <a:cubicBezTo>
                      <a:pt x="6" y="37"/>
                      <a:pt x="6" y="37"/>
                      <a:pt x="6" y="37"/>
                    </a:cubicBezTo>
                    <a:cubicBezTo>
                      <a:pt x="6" y="20"/>
                      <a:pt x="21" y="6"/>
                      <a:pt x="40" y="6"/>
                    </a:cubicBezTo>
                    <a:cubicBezTo>
                      <a:pt x="59" y="6"/>
                      <a:pt x="74" y="20"/>
                      <a:pt x="74" y="37"/>
                    </a:cubicBezTo>
                    <a:cubicBezTo>
                      <a:pt x="74" y="52"/>
                      <a:pt x="74" y="52"/>
                      <a:pt x="74" y="52"/>
                    </a:cubicBezTo>
                    <a:cubicBezTo>
                      <a:pt x="80" y="52"/>
                      <a:pt x="80" y="52"/>
                      <a:pt x="80" y="52"/>
                    </a:cubicBezTo>
                    <a:cubicBezTo>
                      <a:pt x="80" y="37"/>
                      <a:pt x="80" y="37"/>
                      <a:pt x="80" y="37"/>
                    </a:cubicBezTo>
                    <a:cubicBezTo>
                      <a:pt x="80" y="17"/>
                      <a:pt x="64" y="1"/>
                      <a:pt x="43" y="0"/>
                    </a:cubicBezTo>
                    <a:cubicBezTo>
                      <a:pt x="43" y="0"/>
                      <a:pt x="43" y="0"/>
                      <a:pt x="43" y="0"/>
                    </a:cubicBezTo>
                    <a:cubicBezTo>
                      <a:pt x="37" y="0"/>
                      <a:pt x="37" y="0"/>
                      <a:pt x="37" y="0"/>
                    </a:cubicBezTo>
                    <a:cubicBezTo>
                      <a:pt x="37" y="0"/>
                      <a:pt x="37" y="0"/>
                      <a:pt x="37" y="0"/>
                    </a:cubicBezTo>
                    <a:cubicBezTo>
                      <a:pt x="16" y="1"/>
                      <a:pt x="0" y="17"/>
                      <a:pt x="0" y="37"/>
                    </a:cubicBezTo>
                    <a:cubicBezTo>
                      <a:pt x="0" y="66"/>
                      <a:pt x="0" y="66"/>
                      <a:pt x="0" y="66"/>
                    </a:cubicBezTo>
                    <a:lnTo>
                      <a:pt x="6" y="66"/>
                    </a:lnTo>
                    <a:close/>
                  </a:path>
                </a:pathLst>
              </a:custGeom>
              <a:solidFill>
                <a:srgbClr val="005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grpSp>
      </p:grpSp>
      <p:grpSp>
        <p:nvGrpSpPr>
          <p:cNvPr id="8" name="Gruppieren 7"/>
          <p:cNvGrpSpPr/>
          <p:nvPr/>
        </p:nvGrpSpPr>
        <p:grpSpPr>
          <a:xfrm>
            <a:off x="4350339" y="791417"/>
            <a:ext cx="3720622" cy="3793760"/>
            <a:chOff x="3198421" y="581977"/>
            <a:chExt cx="2736000" cy="2789783"/>
          </a:xfrm>
        </p:grpSpPr>
        <p:sp>
          <p:nvSpPr>
            <p:cNvPr id="59" name="Rechteck 58"/>
            <p:cNvSpPr/>
            <p:nvPr/>
          </p:nvSpPr>
          <p:spPr>
            <a:xfrm>
              <a:off x="3198421" y="581977"/>
              <a:ext cx="2736000" cy="278978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solidFill>
                  <a:srgbClr val="99FF33"/>
                </a:solidFill>
                <a:latin typeface="Calibri Light" panose="020F0302020204030204" pitchFamily="34" charset="0"/>
              </a:endParaRPr>
            </a:p>
          </p:txBody>
        </p:sp>
        <p:grpSp>
          <p:nvGrpSpPr>
            <p:cNvPr id="61" name="Gruppieren 60"/>
            <p:cNvGrpSpPr/>
            <p:nvPr/>
          </p:nvGrpSpPr>
          <p:grpSpPr>
            <a:xfrm>
              <a:off x="3335253" y="1292938"/>
              <a:ext cx="2507654" cy="1955618"/>
              <a:chOff x="-3072441" y="208326"/>
              <a:chExt cx="2283892" cy="1781110"/>
            </a:xfrm>
          </p:grpSpPr>
          <p:grpSp>
            <p:nvGrpSpPr>
              <p:cNvPr id="62" name="Gruppieren 61"/>
              <p:cNvGrpSpPr/>
              <p:nvPr/>
            </p:nvGrpSpPr>
            <p:grpSpPr>
              <a:xfrm>
                <a:off x="-2778062" y="322008"/>
                <a:ext cx="1635886" cy="1635950"/>
                <a:chOff x="5389371" y="1943773"/>
                <a:chExt cx="2337175" cy="2337276"/>
              </a:xfrm>
            </p:grpSpPr>
            <p:grpSp>
              <p:nvGrpSpPr>
                <p:cNvPr id="67" name="Gruppieren 66"/>
                <p:cNvGrpSpPr/>
                <p:nvPr/>
              </p:nvGrpSpPr>
              <p:grpSpPr>
                <a:xfrm>
                  <a:off x="5717781" y="2356441"/>
                  <a:ext cx="1706707" cy="1594181"/>
                  <a:chOff x="2931348" y="1890502"/>
                  <a:chExt cx="3276000" cy="3060000"/>
                </a:xfrm>
              </p:grpSpPr>
              <p:sp>
                <p:nvSpPr>
                  <p:cNvPr id="131" name="Rechteck 130"/>
                  <p:cNvSpPr/>
                  <p:nvPr/>
                </p:nvSpPr>
                <p:spPr>
                  <a:xfrm>
                    <a:off x="2931348" y="1890502"/>
                    <a:ext cx="3276000" cy="30600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dirty="0">
                      <a:latin typeface="Calibri Light" panose="020F0302020204030204" pitchFamily="34" charset="0"/>
                    </a:endParaRPr>
                  </a:p>
                </p:txBody>
              </p:sp>
              <p:grpSp>
                <p:nvGrpSpPr>
                  <p:cNvPr id="132" name="Gruppieren 131"/>
                  <p:cNvGrpSpPr>
                    <a:grpSpLocks noChangeAspect="1"/>
                  </p:cNvGrpSpPr>
                  <p:nvPr/>
                </p:nvGrpSpPr>
                <p:grpSpPr>
                  <a:xfrm flipH="1">
                    <a:off x="2931351" y="1986905"/>
                    <a:ext cx="3023999" cy="2775525"/>
                    <a:chOff x="1843088" y="930276"/>
                    <a:chExt cx="5448300" cy="5000626"/>
                  </a:xfrm>
                </p:grpSpPr>
                <p:sp>
                  <p:nvSpPr>
                    <p:cNvPr id="133" name="Freeform 8"/>
                    <p:cNvSpPr>
                      <a:spLocks/>
                    </p:cNvSpPr>
                    <p:nvPr/>
                  </p:nvSpPr>
                  <p:spPr bwMode="auto">
                    <a:xfrm>
                      <a:off x="2700339" y="1758950"/>
                      <a:ext cx="3314699" cy="2962275"/>
                    </a:xfrm>
                    <a:custGeom>
                      <a:avLst/>
                      <a:gdLst/>
                      <a:ahLst/>
                      <a:cxnLst>
                        <a:cxn ang="0">
                          <a:pos x="35" y="241"/>
                        </a:cxn>
                        <a:cxn ang="0">
                          <a:pos x="102" y="39"/>
                        </a:cxn>
                        <a:cxn ang="0">
                          <a:pos x="309" y="104"/>
                        </a:cxn>
                        <a:cxn ang="0">
                          <a:pos x="244" y="311"/>
                        </a:cxn>
                        <a:cxn ang="0">
                          <a:pos x="214" y="254"/>
                        </a:cxn>
                        <a:cxn ang="0">
                          <a:pos x="251" y="134"/>
                        </a:cxn>
                        <a:cxn ang="0">
                          <a:pos x="132" y="97"/>
                        </a:cxn>
                        <a:cxn ang="0">
                          <a:pos x="92" y="211"/>
                        </a:cxn>
                        <a:cxn ang="0">
                          <a:pos x="118" y="198"/>
                        </a:cxn>
                        <a:cxn ang="0">
                          <a:pos x="88" y="272"/>
                        </a:cxn>
                        <a:cxn ang="0">
                          <a:pos x="10" y="254"/>
                        </a:cxn>
                        <a:cxn ang="0">
                          <a:pos x="35" y="241"/>
                        </a:cxn>
                      </a:cxnLst>
                      <a:rect l="0" t="0" r="r" b="b"/>
                      <a:pathLst>
                        <a:path w="348" h="311">
                          <a:moveTo>
                            <a:pt x="35" y="241"/>
                          </a:moveTo>
                          <a:cubicBezTo>
                            <a:pt x="0" y="167"/>
                            <a:pt x="29" y="78"/>
                            <a:pt x="102" y="39"/>
                          </a:cubicBezTo>
                          <a:cubicBezTo>
                            <a:pt x="177" y="0"/>
                            <a:pt x="270" y="29"/>
                            <a:pt x="309" y="104"/>
                          </a:cubicBezTo>
                          <a:cubicBezTo>
                            <a:pt x="348" y="179"/>
                            <a:pt x="319" y="272"/>
                            <a:pt x="244" y="311"/>
                          </a:cubicBezTo>
                          <a:lnTo>
                            <a:pt x="214" y="254"/>
                          </a:lnTo>
                          <a:cubicBezTo>
                            <a:pt x="257" y="231"/>
                            <a:pt x="274" y="178"/>
                            <a:pt x="251" y="134"/>
                          </a:cubicBezTo>
                          <a:cubicBezTo>
                            <a:pt x="229" y="91"/>
                            <a:pt x="176" y="74"/>
                            <a:pt x="132" y="97"/>
                          </a:cubicBezTo>
                          <a:cubicBezTo>
                            <a:pt x="90" y="118"/>
                            <a:pt x="73" y="169"/>
                            <a:pt x="92" y="211"/>
                          </a:cubicBezTo>
                          <a:lnTo>
                            <a:pt x="118" y="198"/>
                          </a:lnTo>
                          <a:lnTo>
                            <a:pt x="88" y="272"/>
                          </a:lnTo>
                          <a:lnTo>
                            <a:pt x="10" y="254"/>
                          </a:lnTo>
                          <a:lnTo>
                            <a:pt x="35" y="241"/>
                          </a:lnTo>
                          <a:close/>
                        </a:path>
                      </a:pathLst>
                    </a:custGeom>
                    <a:solidFill>
                      <a:srgbClr val="0068A2">
                        <a:alpha val="70000"/>
                      </a:srgbClr>
                    </a:solidFill>
                    <a:ln w="9525">
                      <a:noFill/>
                      <a:round/>
                      <a:headEnd/>
                      <a:tailEnd/>
                    </a:ln>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134" name="Freeform 9"/>
                    <p:cNvSpPr>
                      <a:spLocks/>
                    </p:cNvSpPr>
                    <p:nvPr/>
                  </p:nvSpPr>
                  <p:spPr bwMode="auto">
                    <a:xfrm>
                      <a:off x="2281236" y="1444626"/>
                      <a:ext cx="4133851" cy="4038600"/>
                    </a:xfrm>
                    <a:custGeom>
                      <a:avLst/>
                      <a:gdLst/>
                      <a:ahLst/>
                      <a:cxnLst>
                        <a:cxn ang="0">
                          <a:pos x="296" y="32"/>
                        </a:cxn>
                        <a:cxn ang="0">
                          <a:pos x="394" y="280"/>
                        </a:cxn>
                        <a:cxn ang="0">
                          <a:pos x="144" y="384"/>
                        </a:cxn>
                        <a:cxn ang="0">
                          <a:pos x="41" y="134"/>
                        </a:cxn>
                        <a:cxn ang="0">
                          <a:pos x="115" y="165"/>
                        </a:cxn>
                        <a:cxn ang="0">
                          <a:pos x="175" y="309"/>
                        </a:cxn>
                        <a:cxn ang="0">
                          <a:pos x="320" y="249"/>
                        </a:cxn>
                        <a:cxn ang="0">
                          <a:pos x="265" y="107"/>
                        </a:cxn>
                        <a:cxn ang="0">
                          <a:pos x="252" y="140"/>
                        </a:cxn>
                        <a:cxn ang="0">
                          <a:pos x="221" y="46"/>
                        </a:cxn>
                        <a:cxn ang="0">
                          <a:pos x="310" y="0"/>
                        </a:cxn>
                        <a:cxn ang="0">
                          <a:pos x="296" y="32"/>
                        </a:cxn>
                      </a:cxnLst>
                      <a:rect l="0" t="0" r="r" b="b"/>
                      <a:pathLst>
                        <a:path w="434" h="424">
                          <a:moveTo>
                            <a:pt x="296" y="32"/>
                          </a:moveTo>
                          <a:cubicBezTo>
                            <a:pt x="390" y="75"/>
                            <a:pt x="434" y="184"/>
                            <a:pt x="394" y="280"/>
                          </a:cubicBezTo>
                          <a:cubicBezTo>
                            <a:pt x="354" y="378"/>
                            <a:pt x="242" y="424"/>
                            <a:pt x="144" y="384"/>
                          </a:cubicBezTo>
                          <a:cubicBezTo>
                            <a:pt x="47" y="343"/>
                            <a:pt x="0" y="232"/>
                            <a:pt x="41" y="134"/>
                          </a:cubicBezTo>
                          <a:lnTo>
                            <a:pt x="115" y="165"/>
                          </a:lnTo>
                          <a:cubicBezTo>
                            <a:pt x="92" y="221"/>
                            <a:pt x="119" y="286"/>
                            <a:pt x="175" y="309"/>
                          </a:cubicBezTo>
                          <a:cubicBezTo>
                            <a:pt x="232" y="333"/>
                            <a:pt x="296" y="306"/>
                            <a:pt x="320" y="249"/>
                          </a:cubicBezTo>
                          <a:cubicBezTo>
                            <a:pt x="342" y="195"/>
                            <a:pt x="318" y="132"/>
                            <a:pt x="265" y="107"/>
                          </a:cubicBezTo>
                          <a:lnTo>
                            <a:pt x="252" y="140"/>
                          </a:lnTo>
                          <a:lnTo>
                            <a:pt x="221" y="46"/>
                          </a:lnTo>
                          <a:lnTo>
                            <a:pt x="310" y="0"/>
                          </a:lnTo>
                          <a:lnTo>
                            <a:pt x="296" y="32"/>
                          </a:lnTo>
                          <a:close/>
                        </a:path>
                      </a:pathLst>
                    </a:custGeom>
                    <a:solidFill>
                      <a:srgbClr val="0068A2">
                        <a:alpha val="54902"/>
                      </a:srgbClr>
                    </a:solidFill>
                    <a:ln w="9525">
                      <a:noFill/>
                      <a:round/>
                      <a:headEnd/>
                      <a:tailEnd/>
                    </a:ln>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135" name="Freeform 10"/>
                    <p:cNvSpPr>
                      <a:spLocks/>
                    </p:cNvSpPr>
                    <p:nvPr/>
                  </p:nvSpPr>
                  <p:spPr bwMode="auto">
                    <a:xfrm>
                      <a:off x="1843088" y="930276"/>
                      <a:ext cx="5448300" cy="5000626"/>
                    </a:xfrm>
                    <a:custGeom>
                      <a:avLst/>
                      <a:gdLst/>
                      <a:ahLst/>
                      <a:cxnLst>
                        <a:cxn ang="0">
                          <a:pos x="524" y="271"/>
                        </a:cxn>
                        <a:cxn ang="0">
                          <a:pos x="262" y="525"/>
                        </a:cxn>
                        <a:cxn ang="0">
                          <a:pos x="0" y="263"/>
                        </a:cxn>
                        <a:cxn ang="0">
                          <a:pos x="262" y="0"/>
                        </a:cxn>
                        <a:cxn ang="0">
                          <a:pos x="262" y="111"/>
                        </a:cxn>
                        <a:cxn ang="0">
                          <a:pos x="111" y="263"/>
                        </a:cxn>
                        <a:cxn ang="0">
                          <a:pos x="262" y="414"/>
                        </a:cxn>
                        <a:cxn ang="0">
                          <a:pos x="413" y="271"/>
                        </a:cxn>
                        <a:cxn ang="0">
                          <a:pos x="364" y="271"/>
                        </a:cxn>
                        <a:cxn ang="0">
                          <a:pos x="468" y="183"/>
                        </a:cxn>
                        <a:cxn ang="0">
                          <a:pos x="572" y="271"/>
                        </a:cxn>
                        <a:cxn ang="0">
                          <a:pos x="524" y="271"/>
                        </a:cxn>
                      </a:cxnLst>
                      <a:rect l="0" t="0" r="r" b="b"/>
                      <a:pathLst>
                        <a:path w="572" h="525">
                          <a:moveTo>
                            <a:pt x="524" y="271"/>
                          </a:moveTo>
                          <a:cubicBezTo>
                            <a:pt x="519" y="412"/>
                            <a:pt x="404" y="525"/>
                            <a:pt x="262" y="525"/>
                          </a:cubicBezTo>
                          <a:cubicBezTo>
                            <a:pt x="118" y="525"/>
                            <a:pt x="0" y="407"/>
                            <a:pt x="0" y="263"/>
                          </a:cubicBezTo>
                          <a:cubicBezTo>
                            <a:pt x="0" y="118"/>
                            <a:pt x="118" y="0"/>
                            <a:pt x="262" y="0"/>
                          </a:cubicBezTo>
                          <a:lnTo>
                            <a:pt x="262" y="111"/>
                          </a:lnTo>
                          <a:cubicBezTo>
                            <a:pt x="179" y="111"/>
                            <a:pt x="111" y="179"/>
                            <a:pt x="111" y="263"/>
                          </a:cubicBezTo>
                          <a:cubicBezTo>
                            <a:pt x="111" y="346"/>
                            <a:pt x="179" y="414"/>
                            <a:pt x="262" y="414"/>
                          </a:cubicBezTo>
                          <a:cubicBezTo>
                            <a:pt x="343" y="414"/>
                            <a:pt x="409" y="351"/>
                            <a:pt x="413" y="271"/>
                          </a:cubicBezTo>
                          <a:lnTo>
                            <a:pt x="364" y="271"/>
                          </a:lnTo>
                          <a:lnTo>
                            <a:pt x="468" y="183"/>
                          </a:lnTo>
                          <a:lnTo>
                            <a:pt x="572" y="271"/>
                          </a:lnTo>
                          <a:lnTo>
                            <a:pt x="524" y="271"/>
                          </a:lnTo>
                          <a:close/>
                        </a:path>
                      </a:pathLst>
                    </a:custGeom>
                    <a:solidFill>
                      <a:schemeClr val="accent3">
                        <a:alpha val="63000"/>
                      </a:schemeClr>
                    </a:solidFill>
                    <a:ln w="9525">
                      <a:noFill/>
                      <a:round/>
                      <a:headEnd/>
                      <a:tailEnd/>
                    </a:ln>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136" name="Freeform 11"/>
                    <p:cNvSpPr>
                      <a:spLocks/>
                    </p:cNvSpPr>
                    <p:nvPr/>
                  </p:nvSpPr>
                  <p:spPr bwMode="auto">
                    <a:xfrm>
                      <a:off x="2700338" y="1968500"/>
                      <a:ext cx="1628775" cy="2381250"/>
                    </a:xfrm>
                    <a:custGeom>
                      <a:avLst/>
                      <a:gdLst/>
                      <a:ahLst/>
                      <a:cxnLst>
                        <a:cxn ang="0">
                          <a:pos x="35" y="219"/>
                        </a:cxn>
                        <a:cxn ang="0">
                          <a:pos x="102" y="17"/>
                        </a:cxn>
                        <a:cxn ang="0">
                          <a:pos x="171" y="0"/>
                        </a:cxn>
                        <a:cxn ang="0">
                          <a:pos x="171" y="65"/>
                        </a:cxn>
                        <a:cxn ang="0">
                          <a:pos x="132" y="75"/>
                        </a:cxn>
                        <a:cxn ang="0">
                          <a:pos x="92" y="189"/>
                        </a:cxn>
                        <a:cxn ang="0">
                          <a:pos x="118" y="176"/>
                        </a:cxn>
                        <a:cxn ang="0">
                          <a:pos x="88" y="250"/>
                        </a:cxn>
                        <a:cxn ang="0">
                          <a:pos x="10" y="232"/>
                        </a:cxn>
                        <a:cxn ang="0">
                          <a:pos x="35" y="219"/>
                        </a:cxn>
                      </a:cxnLst>
                      <a:rect l="0" t="0" r="r" b="b"/>
                      <a:pathLst>
                        <a:path w="171" h="250">
                          <a:moveTo>
                            <a:pt x="35" y="219"/>
                          </a:moveTo>
                          <a:cubicBezTo>
                            <a:pt x="0" y="145"/>
                            <a:pt x="29" y="56"/>
                            <a:pt x="102" y="17"/>
                          </a:cubicBezTo>
                          <a:cubicBezTo>
                            <a:pt x="124" y="6"/>
                            <a:pt x="148" y="0"/>
                            <a:pt x="171" y="0"/>
                          </a:cubicBezTo>
                          <a:lnTo>
                            <a:pt x="171" y="65"/>
                          </a:lnTo>
                          <a:cubicBezTo>
                            <a:pt x="158" y="65"/>
                            <a:pt x="145" y="68"/>
                            <a:pt x="132" y="75"/>
                          </a:cubicBezTo>
                          <a:cubicBezTo>
                            <a:pt x="90" y="96"/>
                            <a:pt x="73" y="147"/>
                            <a:pt x="92" y="189"/>
                          </a:cubicBezTo>
                          <a:lnTo>
                            <a:pt x="118" y="176"/>
                          </a:lnTo>
                          <a:lnTo>
                            <a:pt x="88" y="250"/>
                          </a:lnTo>
                          <a:lnTo>
                            <a:pt x="10" y="232"/>
                          </a:lnTo>
                          <a:lnTo>
                            <a:pt x="35" y="219"/>
                          </a:lnTo>
                          <a:close/>
                        </a:path>
                      </a:pathLst>
                    </a:custGeom>
                    <a:solidFill>
                      <a:srgbClr val="4C95BE"/>
                    </a:solidFill>
                    <a:ln w="9525">
                      <a:noFill/>
                      <a:round/>
                      <a:headEnd/>
                      <a:tailEnd/>
                    </a:ln>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grpSp>
            </p:grpSp>
            <p:sp>
              <p:nvSpPr>
                <p:cNvPr id="68" name="Freeform 7"/>
                <p:cNvSpPr>
                  <a:spLocks/>
                </p:cNvSpPr>
                <p:nvPr/>
              </p:nvSpPr>
              <p:spPr bwMode="auto">
                <a:xfrm>
                  <a:off x="6455423" y="2162312"/>
                  <a:ext cx="203471" cy="117253"/>
                </a:xfrm>
                <a:custGeom>
                  <a:avLst/>
                  <a:gdLst>
                    <a:gd name="T0" fmla="*/ 6 w 255"/>
                    <a:gd name="T1" fmla="*/ 147 h 147"/>
                    <a:gd name="T2" fmla="*/ 13 w 255"/>
                    <a:gd name="T3" fmla="*/ 141 h 147"/>
                    <a:gd name="T4" fmla="*/ 13 w 255"/>
                    <a:gd name="T5" fmla="*/ 15 h 147"/>
                    <a:gd name="T6" fmla="*/ 16 w 255"/>
                    <a:gd name="T7" fmla="*/ 12 h 147"/>
                    <a:gd name="T8" fmla="*/ 240 w 255"/>
                    <a:gd name="T9" fmla="*/ 12 h 147"/>
                    <a:gd name="T10" fmla="*/ 243 w 255"/>
                    <a:gd name="T11" fmla="*/ 15 h 147"/>
                    <a:gd name="T12" fmla="*/ 243 w 255"/>
                    <a:gd name="T13" fmla="*/ 141 h 147"/>
                    <a:gd name="T14" fmla="*/ 249 w 255"/>
                    <a:gd name="T15" fmla="*/ 147 h 147"/>
                    <a:gd name="T16" fmla="*/ 255 w 255"/>
                    <a:gd name="T17" fmla="*/ 141 h 147"/>
                    <a:gd name="T18" fmla="*/ 255 w 255"/>
                    <a:gd name="T19" fmla="*/ 15 h 147"/>
                    <a:gd name="T20" fmla="*/ 240 w 255"/>
                    <a:gd name="T21" fmla="*/ 0 h 147"/>
                    <a:gd name="T22" fmla="*/ 16 w 255"/>
                    <a:gd name="T23" fmla="*/ 0 h 147"/>
                    <a:gd name="T24" fmla="*/ 0 w 255"/>
                    <a:gd name="T25" fmla="*/ 15 h 147"/>
                    <a:gd name="T26" fmla="*/ 0 w 255"/>
                    <a:gd name="T27" fmla="*/ 141 h 147"/>
                    <a:gd name="T28" fmla="*/ 6 w 255"/>
                    <a:gd name="T29"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5" h="147">
                      <a:moveTo>
                        <a:pt x="6" y="147"/>
                      </a:moveTo>
                      <a:cubicBezTo>
                        <a:pt x="10" y="147"/>
                        <a:pt x="13" y="144"/>
                        <a:pt x="13" y="141"/>
                      </a:cubicBezTo>
                      <a:lnTo>
                        <a:pt x="13" y="15"/>
                      </a:lnTo>
                      <a:cubicBezTo>
                        <a:pt x="13" y="13"/>
                        <a:pt x="14" y="12"/>
                        <a:pt x="16" y="12"/>
                      </a:cubicBezTo>
                      <a:lnTo>
                        <a:pt x="240" y="12"/>
                      </a:lnTo>
                      <a:cubicBezTo>
                        <a:pt x="242" y="12"/>
                        <a:pt x="243" y="13"/>
                        <a:pt x="243" y="15"/>
                      </a:cubicBezTo>
                      <a:lnTo>
                        <a:pt x="243" y="141"/>
                      </a:lnTo>
                      <a:cubicBezTo>
                        <a:pt x="243" y="144"/>
                        <a:pt x="246" y="147"/>
                        <a:pt x="249" y="147"/>
                      </a:cubicBezTo>
                      <a:cubicBezTo>
                        <a:pt x="253" y="147"/>
                        <a:pt x="255" y="144"/>
                        <a:pt x="255" y="141"/>
                      </a:cubicBezTo>
                      <a:lnTo>
                        <a:pt x="255" y="15"/>
                      </a:lnTo>
                      <a:cubicBezTo>
                        <a:pt x="255" y="7"/>
                        <a:pt x="249" y="0"/>
                        <a:pt x="240" y="0"/>
                      </a:cubicBezTo>
                      <a:lnTo>
                        <a:pt x="16" y="0"/>
                      </a:lnTo>
                      <a:cubicBezTo>
                        <a:pt x="7" y="0"/>
                        <a:pt x="0" y="7"/>
                        <a:pt x="0" y="15"/>
                      </a:cubicBezTo>
                      <a:lnTo>
                        <a:pt x="0" y="141"/>
                      </a:lnTo>
                      <a:cubicBezTo>
                        <a:pt x="0" y="144"/>
                        <a:pt x="3" y="147"/>
                        <a:pt x="6" y="147"/>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69" name="Freeform 8"/>
                <p:cNvSpPr>
                  <a:spLocks noEditPoints="1"/>
                </p:cNvSpPr>
                <p:nvPr/>
              </p:nvSpPr>
              <p:spPr bwMode="auto">
                <a:xfrm>
                  <a:off x="6445845" y="2287549"/>
                  <a:ext cx="223430" cy="30336"/>
                </a:xfrm>
                <a:custGeom>
                  <a:avLst/>
                  <a:gdLst>
                    <a:gd name="T0" fmla="*/ 268 w 280"/>
                    <a:gd name="T1" fmla="*/ 23 h 38"/>
                    <a:gd name="T2" fmla="*/ 265 w 280"/>
                    <a:gd name="T3" fmla="*/ 26 h 38"/>
                    <a:gd name="T4" fmla="*/ 15 w 280"/>
                    <a:gd name="T5" fmla="*/ 26 h 38"/>
                    <a:gd name="T6" fmla="*/ 11 w 280"/>
                    <a:gd name="T7" fmla="*/ 23 h 38"/>
                    <a:gd name="T8" fmla="*/ 11 w 280"/>
                    <a:gd name="T9" fmla="*/ 11 h 38"/>
                    <a:gd name="T10" fmla="*/ 268 w 280"/>
                    <a:gd name="T11" fmla="*/ 11 h 38"/>
                    <a:gd name="T12" fmla="*/ 268 w 280"/>
                    <a:gd name="T13" fmla="*/ 23 h 38"/>
                    <a:gd name="T14" fmla="*/ 274 w 280"/>
                    <a:gd name="T15" fmla="*/ 0 h 38"/>
                    <a:gd name="T16" fmla="*/ 6 w 280"/>
                    <a:gd name="T17" fmla="*/ 0 h 38"/>
                    <a:gd name="T18" fmla="*/ 0 w 280"/>
                    <a:gd name="T19" fmla="*/ 6 h 38"/>
                    <a:gd name="T20" fmla="*/ 0 w 280"/>
                    <a:gd name="T21" fmla="*/ 23 h 38"/>
                    <a:gd name="T22" fmla="*/ 15 w 280"/>
                    <a:gd name="T23" fmla="*/ 38 h 38"/>
                    <a:gd name="T24" fmla="*/ 265 w 280"/>
                    <a:gd name="T25" fmla="*/ 38 h 38"/>
                    <a:gd name="T26" fmla="*/ 280 w 280"/>
                    <a:gd name="T27" fmla="*/ 23 h 38"/>
                    <a:gd name="T28" fmla="*/ 280 w 280"/>
                    <a:gd name="T29" fmla="*/ 6 h 38"/>
                    <a:gd name="T30" fmla="*/ 274 w 280"/>
                    <a:gd name="T3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 h="38">
                      <a:moveTo>
                        <a:pt x="268" y="23"/>
                      </a:moveTo>
                      <a:cubicBezTo>
                        <a:pt x="268" y="25"/>
                        <a:pt x="267" y="26"/>
                        <a:pt x="265" y="26"/>
                      </a:cubicBezTo>
                      <a:lnTo>
                        <a:pt x="15" y="26"/>
                      </a:lnTo>
                      <a:cubicBezTo>
                        <a:pt x="13" y="26"/>
                        <a:pt x="11" y="25"/>
                        <a:pt x="11" y="23"/>
                      </a:cubicBezTo>
                      <a:lnTo>
                        <a:pt x="11" y="11"/>
                      </a:lnTo>
                      <a:cubicBezTo>
                        <a:pt x="105" y="11"/>
                        <a:pt x="175" y="11"/>
                        <a:pt x="268" y="11"/>
                      </a:cubicBezTo>
                      <a:lnTo>
                        <a:pt x="268" y="23"/>
                      </a:lnTo>
                      <a:close/>
                      <a:moveTo>
                        <a:pt x="274" y="0"/>
                      </a:moveTo>
                      <a:cubicBezTo>
                        <a:pt x="167" y="0"/>
                        <a:pt x="112" y="0"/>
                        <a:pt x="6" y="0"/>
                      </a:cubicBezTo>
                      <a:cubicBezTo>
                        <a:pt x="3" y="0"/>
                        <a:pt x="0" y="3"/>
                        <a:pt x="0" y="6"/>
                      </a:cubicBezTo>
                      <a:lnTo>
                        <a:pt x="0" y="23"/>
                      </a:lnTo>
                      <a:cubicBezTo>
                        <a:pt x="0" y="31"/>
                        <a:pt x="7" y="38"/>
                        <a:pt x="15" y="38"/>
                      </a:cubicBezTo>
                      <a:lnTo>
                        <a:pt x="265" y="38"/>
                      </a:lnTo>
                      <a:cubicBezTo>
                        <a:pt x="273" y="38"/>
                        <a:pt x="280" y="31"/>
                        <a:pt x="280" y="23"/>
                      </a:cubicBezTo>
                      <a:lnTo>
                        <a:pt x="280" y="6"/>
                      </a:lnTo>
                      <a:cubicBezTo>
                        <a:pt x="280" y="3"/>
                        <a:pt x="277" y="0"/>
                        <a:pt x="274"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70" name="Freeform 9"/>
                <p:cNvSpPr>
                  <a:spLocks/>
                </p:cNvSpPr>
                <p:nvPr/>
              </p:nvSpPr>
              <p:spPr bwMode="auto">
                <a:xfrm>
                  <a:off x="6414709" y="1943773"/>
                  <a:ext cx="286497" cy="315935"/>
                </a:xfrm>
                <a:custGeom>
                  <a:avLst/>
                  <a:gdLst>
                    <a:gd name="T0" fmla="*/ 344 w 359"/>
                    <a:gd name="T1" fmla="*/ 378 h 396"/>
                    <a:gd name="T2" fmla="*/ 339 w 359"/>
                    <a:gd name="T3" fmla="*/ 383 h 396"/>
                    <a:gd name="T4" fmla="*/ 326 w 359"/>
                    <a:gd name="T5" fmla="*/ 383 h 396"/>
                    <a:gd name="T6" fmla="*/ 326 w 359"/>
                    <a:gd name="T7" fmla="*/ 396 h 396"/>
                    <a:gd name="T8" fmla="*/ 339 w 359"/>
                    <a:gd name="T9" fmla="*/ 396 h 396"/>
                    <a:gd name="T10" fmla="*/ 357 w 359"/>
                    <a:gd name="T11" fmla="*/ 378 h 396"/>
                    <a:gd name="T12" fmla="*/ 359 w 359"/>
                    <a:gd name="T13" fmla="*/ 273 h 396"/>
                    <a:gd name="T14" fmla="*/ 348 w 359"/>
                    <a:gd name="T15" fmla="*/ 256 h 396"/>
                    <a:gd name="T16" fmla="*/ 226 w 359"/>
                    <a:gd name="T17" fmla="*/ 202 h 396"/>
                    <a:gd name="T18" fmla="*/ 226 w 359"/>
                    <a:gd name="T19" fmla="*/ 189 h 396"/>
                    <a:gd name="T20" fmla="*/ 249 w 359"/>
                    <a:gd name="T21" fmla="*/ 147 h 396"/>
                    <a:gd name="T22" fmla="*/ 261 w 359"/>
                    <a:gd name="T23" fmla="*/ 122 h 396"/>
                    <a:gd name="T24" fmla="*/ 255 w 359"/>
                    <a:gd name="T25" fmla="*/ 103 h 396"/>
                    <a:gd name="T26" fmla="*/ 255 w 359"/>
                    <a:gd name="T27" fmla="*/ 69 h 396"/>
                    <a:gd name="T28" fmla="*/ 181 w 359"/>
                    <a:gd name="T29" fmla="*/ 0 h 396"/>
                    <a:gd name="T30" fmla="*/ 106 w 359"/>
                    <a:gd name="T31" fmla="*/ 69 h 396"/>
                    <a:gd name="T32" fmla="*/ 106 w 359"/>
                    <a:gd name="T33" fmla="*/ 103 h 396"/>
                    <a:gd name="T34" fmla="*/ 100 w 359"/>
                    <a:gd name="T35" fmla="*/ 122 h 396"/>
                    <a:gd name="T36" fmla="*/ 112 w 359"/>
                    <a:gd name="T37" fmla="*/ 147 h 396"/>
                    <a:gd name="T38" fmla="*/ 135 w 359"/>
                    <a:gd name="T39" fmla="*/ 189 h 396"/>
                    <a:gd name="T40" fmla="*/ 135 w 359"/>
                    <a:gd name="T41" fmla="*/ 202 h 396"/>
                    <a:gd name="T42" fmla="*/ 13 w 359"/>
                    <a:gd name="T43" fmla="*/ 256 h 396"/>
                    <a:gd name="T44" fmla="*/ 2 w 359"/>
                    <a:gd name="T45" fmla="*/ 273 h 396"/>
                    <a:gd name="T46" fmla="*/ 0 w 359"/>
                    <a:gd name="T47" fmla="*/ 378 h 396"/>
                    <a:gd name="T48" fmla="*/ 18 w 359"/>
                    <a:gd name="T49" fmla="*/ 396 h 396"/>
                    <a:gd name="T50" fmla="*/ 32 w 359"/>
                    <a:gd name="T51" fmla="*/ 396 h 396"/>
                    <a:gd name="T52" fmla="*/ 32 w 359"/>
                    <a:gd name="T53" fmla="*/ 383 h 396"/>
                    <a:gd name="T54" fmla="*/ 18 w 359"/>
                    <a:gd name="T55" fmla="*/ 383 h 396"/>
                    <a:gd name="T56" fmla="*/ 13 w 359"/>
                    <a:gd name="T57" fmla="*/ 378 h 396"/>
                    <a:gd name="T58" fmla="*/ 15 w 359"/>
                    <a:gd name="T59" fmla="*/ 273 h 396"/>
                    <a:gd name="T60" fmla="*/ 18 w 359"/>
                    <a:gd name="T61" fmla="*/ 269 h 396"/>
                    <a:gd name="T62" fmla="*/ 148 w 359"/>
                    <a:gd name="T63" fmla="*/ 205 h 396"/>
                    <a:gd name="T64" fmla="*/ 148 w 359"/>
                    <a:gd name="T65" fmla="*/ 203 h 396"/>
                    <a:gd name="T66" fmla="*/ 148 w 359"/>
                    <a:gd name="T67" fmla="*/ 187 h 396"/>
                    <a:gd name="T68" fmla="*/ 147 w 359"/>
                    <a:gd name="T69" fmla="*/ 182 h 396"/>
                    <a:gd name="T70" fmla="*/ 124 w 359"/>
                    <a:gd name="T71" fmla="*/ 141 h 396"/>
                    <a:gd name="T72" fmla="*/ 122 w 359"/>
                    <a:gd name="T73" fmla="*/ 137 h 396"/>
                    <a:gd name="T74" fmla="*/ 114 w 359"/>
                    <a:gd name="T75" fmla="*/ 122 h 396"/>
                    <a:gd name="T76" fmla="*/ 118 w 359"/>
                    <a:gd name="T77" fmla="*/ 110 h 396"/>
                    <a:gd name="T78" fmla="*/ 119 w 359"/>
                    <a:gd name="T79" fmla="*/ 105 h 396"/>
                    <a:gd name="T80" fmla="*/ 119 w 359"/>
                    <a:gd name="T81" fmla="*/ 69 h 396"/>
                    <a:gd name="T82" fmla="*/ 181 w 359"/>
                    <a:gd name="T83" fmla="*/ 14 h 396"/>
                    <a:gd name="T84" fmla="*/ 242 w 359"/>
                    <a:gd name="T85" fmla="*/ 69 h 396"/>
                    <a:gd name="T86" fmla="*/ 242 w 359"/>
                    <a:gd name="T87" fmla="*/ 105 h 396"/>
                    <a:gd name="T88" fmla="*/ 243 w 359"/>
                    <a:gd name="T89" fmla="*/ 110 h 396"/>
                    <a:gd name="T90" fmla="*/ 248 w 359"/>
                    <a:gd name="T91" fmla="*/ 122 h 396"/>
                    <a:gd name="T92" fmla="*/ 240 w 359"/>
                    <a:gd name="T93" fmla="*/ 137 h 396"/>
                    <a:gd name="T94" fmla="*/ 237 w 359"/>
                    <a:gd name="T95" fmla="*/ 141 h 396"/>
                    <a:gd name="T96" fmla="*/ 215 w 359"/>
                    <a:gd name="T97" fmla="*/ 182 h 396"/>
                    <a:gd name="T98" fmla="*/ 213 w 359"/>
                    <a:gd name="T99" fmla="*/ 187 h 396"/>
                    <a:gd name="T100" fmla="*/ 213 w 359"/>
                    <a:gd name="T101" fmla="*/ 203 h 396"/>
                    <a:gd name="T102" fmla="*/ 213 w 359"/>
                    <a:gd name="T103" fmla="*/ 205 h 396"/>
                    <a:gd name="T104" fmla="*/ 343 w 359"/>
                    <a:gd name="T105" fmla="*/ 269 h 396"/>
                    <a:gd name="T106" fmla="*/ 346 w 359"/>
                    <a:gd name="T107" fmla="*/ 273 h 396"/>
                    <a:gd name="T108" fmla="*/ 344 w 359"/>
                    <a:gd name="T109" fmla="*/ 378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9" h="396">
                      <a:moveTo>
                        <a:pt x="344" y="378"/>
                      </a:moveTo>
                      <a:cubicBezTo>
                        <a:pt x="344" y="381"/>
                        <a:pt x="342" y="383"/>
                        <a:pt x="339" y="383"/>
                      </a:cubicBezTo>
                      <a:lnTo>
                        <a:pt x="326" y="383"/>
                      </a:lnTo>
                      <a:lnTo>
                        <a:pt x="326" y="396"/>
                      </a:lnTo>
                      <a:lnTo>
                        <a:pt x="339" y="396"/>
                      </a:lnTo>
                      <a:cubicBezTo>
                        <a:pt x="349" y="396"/>
                        <a:pt x="357" y="388"/>
                        <a:pt x="357" y="378"/>
                      </a:cubicBezTo>
                      <a:lnTo>
                        <a:pt x="359" y="273"/>
                      </a:lnTo>
                      <a:cubicBezTo>
                        <a:pt x="359" y="266"/>
                        <a:pt x="355" y="259"/>
                        <a:pt x="348" y="256"/>
                      </a:cubicBezTo>
                      <a:cubicBezTo>
                        <a:pt x="259" y="222"/>
                        <a:pt x="229" y="207"/>
                        <a:pt x="226" y="202"/>
                      </a:cubicBezTo>
                      <a:lnTo>
                        <a:pt x="226" y="189"/>
                      </a:lnTo>
                      <a:cubicBezTo>
                        <a:pt x="236" y="178"/>
                        <a:pt x="244" y="164"/>
                        <a:pt x="249" y="147"/>
                      </a:cubicBezTo>
                      <a:cubicBezTo>
                        <a:pt x="257" y="141"/>
                        <a:pt x="261" y="132"/>
                        <a:pt x="261" y="122"/>
                      </a:cubicBezTo>
                      <a:cubicBezTo>
                        <a:pt x="261" y="115"/>
                        <a:pt x="259" y="109"/>
                        <a:pt x="255" y="103"/>
                      </a:cubicBezTo>
                      <a:lnTo>
                        <a:pt x="255" y="69"/>
                      </a:lnTo>
                      <a:cubicBezTo>
                        <a:pt x="255" y="25"/>
                        <a:pt x="228" y="0"/>
                        <a:pt x="181" y="0"/>
                      </a:cubicBezTo>
                      <a:cubicBezTo>
                        <a:pt x="134" y="0"/>
                        <a:pt x="106" y="26"/>
                        <a:pt x="106" y="69"/>
                      </a:cubicBezTo>
                      <a:lnTo>
                        <a:pt x="106" y="103"/>
                      </a:lnTo>
                      <a:cubicBezTo>
                        <a:pt x="102" y="109"/>
                        <a:pt x="100" y="115"/>
                        <a:pt x="100" y="122"/>
                      </a:cubicBezTo>
                      <a:cubicBezTo>
                        <a:pt x="100" y="132"/>
                        <a:pt x="105" y="141"/>
                        <a:pt x="112" y="147"/>
                      </a:cubicBezTo>
                      <a:cubicBezTo>
                        <a:pt x="117" y="164"/>
                        <a:pt x="125" y="178"/>
                        <a:pt x="135" y="189"/>
                      </a:cubicBezTo>
                      <a:lnTo>
                        <a:pt x="135" y="202"/>
                      </a:lnTo>
                      <a:cubicBezTo>
                        <a:pt x="132" y="207"/>
                        <a:pt x="103" y="222"/>
                        <a:pt x="13" y="256"/>
                      </a:cubicBezTo>
                      <a:cubicBezTo>
                        <a:pt x="7" y="259"/>
                        <a:pt x="2" y="266"/>
                        <a:pt x="2" y="273"/>
                      </a:cubicBezTo>
                      <a:lnTo>
                        <a:pt x="0" y="378"/>
                      </a:lnTo>
                      <a:cubicBezTo>
                        <a:pt x="0" y="388"/>
                        <a:pt x="8" y="396"/>
                        <a:pt x="18" y="396"/>
                      </a:cubicBezTo>
                      <a:lnTo>
                        <a:pt x="32" y="396"/>
                      </a:lnTo>
                      <a:lnTo>
                        <a:pt x="32" y="383"/>
                      </a:lnTo>
                      <a:lnTo>
                        <a:pt x="18" y="383"/>
                      </a:lnTo>
                      <a:cubicBezTo>
                        <a:pt x="15" y="383"/>
                        <a:pt x="13" y="381"/>
                        <a:pt x="13" y="378"/>
                      </a:cubicBezTo>
                      <a:lnTo>
                        <a:pt x="15" y="273"/>
                      </a:lnTo>
                      <a:cubicBezTo>
                        <a:pt x="15" y="271"/>
                        <a:pt x="17" y="269"/>
                        <a:pt x="18" y="269"/>
                      </a:cubicBezTo>
                      <a:cubicBezTo>
                        <a:pt x="115" y="231"/>
                        <a:pt x="145" y="215"/>
                        <a:pt x="148" y="205"/>
                      </a:cubicBezTo>
                      <a:cubicBezTo>
                        <a:pt x="148" y="204"/>
                        <a:pt x="148" y="204"/>
                        <a:pt x="148" y="203"/>
                      </a:cubicBezTo>
                      <a:lnTo>
                        <a:pt x="148" y="187"/>
                      </a:lnTo>
                      <a:cubicBezTo>
                        <a:pt x="148" y="185"/>
                        <a:pt x="148" y="183"/>
                        <a:pt x="147" y="182"/>
                      </a:cubicBezTo>
                      <a:cubicBezTo>
                        <a:pt x="137" y="172"/>
                        <a:pt x="129" y="158"/>
                        <a:pt x="124" y="141"/>
                      </a:cubicBezTo>
                      <a:cubicBezTo>
                        <a:pt x="124" y="140"/>
                        <a:pt x="123" y="138"/>
                        <a:pt x="122" y="137"/>
                      </a:cubicBezTo>
                      <a:cubicBezTo>
                        <a:pt x="117" y="134"/>
                        <a:pt x="114" y="128"/>
                        <a:pt x="114" y="122"/>
                      </a:cubicBezTo>
                      <a:cubicBezTo>
                        <a:pt x="114" y="116"/>
                        <a:pt x="116" y="112"/>
                        <a:pt x="118" y="110"/>
                      </a:cubicBezTo>
                      <a:cubicBezTo>
                        <a:pt x="119" y="108"/>
                        <a:pt x="119" y="107"/>
                        <a:pt x="119" y="105"/>
                      </a:cubicBezTo>
                      <a:lnTo>
                        <a:pt x="119" y="69"/>
                      </a:lnTo>
                      <a:cubicBezTo>
                        <a:pt x="119" y="33"/>
                        <a:pt x="141" y="14"/>
                        <a:pt x="181" y="14"/>
                      </a:cubicBezTo>
                      <a:cubicBezTo>
                        <a:pt x="221" y="14"/>
                        <a:pt x="242" y="33"/>
                        <a:pt x="242" y="69"/>
                      </a:cubicBezTo>
                      <a:lnTo>
                        <a:pt x="242" y="105"/>
                      </a:lnTo>
                      <a:cubicBezTo>
                        <a:pt x="242" y="107"/>
                        <a:pt x="242" y="108"/>
                        <a:pt x="243" y="110"/>
                      </a:cubicBezTo>
                      <a:cubicBezTo>
                        <a:pt x="245" y="112"/>
                        <a:pt x="248" y="116"/>
                        <a:pt x="248" y="122"/>
                      </a:cubicBezTo>
                      <a:cubicBezTo>
                        <a:pt x="248" y="128"/>
                        <a:pt x="245" y="134"/>
                        <a:pt x="240" y="137"/>
                      </a:cubicBezTo>
                      <a:cubicBezTo>
                        <a:pt x="238" y="138"/>
                        <a:pt x="237" y="140"/>
                        <a:pt x="237" y="141"/>
                      </a:cubicBezTo>
                      <a:cubicBezTo>
                        <a:pt x="232" y="158"/>
                        <a:pt x="225" y="172"/>
                        <a:pt x="215" y="182"/>
                      </a:cubicBezTo>
                      <a:cubicBezTo>
                        <a:pt x="214" y="183"/>
                        <a:pt x="213" y="185"/>
                        <a:pt x="213" y="187"/>
                      </a:cubicBezTo>
                      <a:lnTo>
                        <a:pt x="213" y="203"/>
                      </a:lnTo>
                      <a:cubicBezTo>
                        <a:pt x="213" y="204"/>
                        <a:pt x="213" y="204"/>
                        <a:pt x="213" y="205"/>
                      </a:cubicBezTo>
                      <a:cubicBezTo>
                        <a:pt x="216" y="215"/>
                        <a:pt x="246" y="231"/>
                        <a:pt x="343" y="269"/>
                      </a:cubicBezTo>
                      <a:cubicBezTo>
                        <a:pt x="345" y="269"/>
                        <a:pt x="346" y="271"/>
                        <a:pt x="346" y="273"/>
                      </a:cubicBezTo>
                      <a:lnTo>
                        <a:pt x="344" y="378"/>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71" name="Freeform 10"/>
                <p:cNvSpPr>
                  <a:spLocks/>
                </p:cNvSpPr>
                <p:nvPr/>
              </p:nvSpPr>
              <p:spPr bwMode="auto">
                <a:xfrm>
                  <a:off x="7077015" y="2269986"/>
                  <a:ext cx="336691" cy="338287"/>
                </a:xfrm>
                <a:custGeom>
                  <a:avLst/>
                  <a:gdLst>
                    <a:gd name="T0" fmla="*/ 250 w 422"/>
                    <a:gd name="T1" fmla="*/ 409 h 424"/>
                    <a:gd name="T2" fmla="*/ 244 w 422"/>
                    <a:gd name="T3" fmla="*/ 409 h 424"/>
                    <a:gd name="T4" fmla="*/ 234 w 422"/>
                    <a:gd name="T5" fmla="*/ 399 h 424"/>
                    <a:gd name="T6" fmla="*/ 225 w 422"/>
                    <a:gd name="T7" fmla="*/ 407 h 424"/>
                    <a:gd name="T8" fmla="*/ 236 w 422"/>
                    <a:gd name="T9" fmla="*/ 418 h 424"/>
                    <a:gd name="T10" fmla="*/ 258 w 422"/>
                    <a:gd name="T11" fmla="*/ 418 h 424"/>
                    <a:gd name="T12" fmla="*/ 343 w 422"/>
                    <a:gd name="T13" fmla="*/ 333 h 424"/>
                    <a:gd name="T14" fmla="*/ 347 w 422"/>
                    <a:gd name="T15" fmla="*/ 315 h 424"/>
                    <a:gd name="T16" fmla="*/ 302 w 422"/>
                    <a:gd name="T17" fmla="*/ 229 h 424"/>
                    <a:gd name="T18" fmla="*/ 284 w 422"/>
                    <a:gd name="T19" fmla="*/ 197 h 424"/>
                    <a:gd name="T20" fmla="*/ 293 w 422"/>
                    <a:gd name="T21" fmla="*/ 187 h 424"/>
                    <a:gd name="T22" fmla="*/ 348 w 422"/>
                    <a:gd name="T23" fmla="*/ 219 h 424"/>
                    <a:gd name="T24" fmla="*/ 353 w 422"/>
                    <a:gd name="T25" fmla="*/ 217 h 424"/>
                    <a:gd name="T26" fmla="*/ 354 w 422"/>
                    <a:gd name="T27" fmla="*/ 212 h 424"/>
                    <a:gd name="T28" fmla="*/ 396 w 422"/>
                    <a:gd name="T29" fmla="*/ 139 h 424"/>
                    <a:gd name="T30" fmla="*/ 421 w 422"/>
                    <a:gd name="T31" fmla="*/ 76 h 424"/>
                    <a:gd name="T32" fmla="*/ 414 w 422"/>
                    <a:gd name="T33" fmla="*/ 47 h 424"/>
                    <a:gd name="T34" fmla="*/ 375 w 422"/>
                    <a:gd name="T35" fmla="*/ 9 h 424"/>
                    <a:gd name="T36" fmla="*/ 350 w 422"/>
                    <a:gd name="T37" fmla="*/ 2 h 424"/>
                    <a:gd name="T38" fmla="*/ 284 w 422"/>
                    <a:gd name="T39" fmla="*/ 27 h 424"/>
                    <a:gd name="T40" fmla="*/ 211 w 422"/>
                    <a:gd name="T41" fmla="*/ 69 h 424"/>
                    <a:gd name="T42" fmla="*/ 206 w 422"/>
                    <a:gd name="T43" fmla="*/ 70 h 424"/>
                    <a:gd name="T44" fmla="*/ 204 w 422"/>
                    <a:gd name="T45" fmla="*/ 75 h 424"/>
                    <a:gd name="T46" fmla="*/ 236 w 422"/>
                    <a:gd name="T47" fmla="*/ 130 h 424"/>
                    <a:gd name="T48" fmla="*/ 226 w 422"/>
                    <a:gd name="T49" fmla="*/ 139 h 424"/>
                    <a:gd name="T50" fmla="*/ 195 w 422"/>
                    <a:gd name="T51" fmla="*/ 122 h 424"/>
                    <a:gd name="T52" fmla="*/ 109 w 422"/>
                    <a:gd name="T53" fmla="*/ 77 h 424"/>
                    <a:gd name="T54" fmla="*/ 91 w 422"/>
                    <a:gd name="T55" fmla="*/ 80 h 424"/>
                    <a:gd name="T56" fmla="*/ 6 w 422"/>
                    <a:gd name="T57" fmla="*/ 165 h 424"/>
                    <a:gd name="T58" fmla="*/ 6 w 422"/>
                    <a:gd name="T59" fmla="*/ 188 h 424"/>
                    <a:gd name="T60" fmla="*/ 15 w 422"/>
                    <a:gd name="T61" fmla="*/ 197 h 424"/>
                    <a:gd name="T62" fmla="*/ 24 w 422"/>
                    <a:gd name="T63" fmla="*/ 189 h 424"/>
                    <a:gd name="T64" fmla="*/ 15 w 422"/>
                    <a:gd name="T65" fmla="*/ 180 h 424"/>
                    <a:gd name="T66" fmla="*/ 15 w 422"/>
                    <a:gd name="T67" fmla="*/ 174 h 424"/>
                    <a:gd name="T68" fmla="*/ 100 w 422"/>
                    <a:gd name="T69" fmla="*/ 89 h 424"/>
                    <a:gd name="T70" fmla="*/ 104 w 422"/>
                    <a:gd name="T71" fmla="*/ 88 h 424"/>
                    <a:gd name="T72" fmla="*/ 188 w 422"/>
                    <a:gd name="T73" fmla="*/ 131 h 424"/>
                    <a:gd name="T74" fmla="*/ 233 w 422"/>
                    <a:gd name="T75" fmla="*/ 150 h 424"/>
                    <a:gd name="T76" fmla="*/ 234 w 422"/>
                    <a:gd name="T77" fmla="*/ 149 h 424"/>
                    <a:gd name="T78" fmla="*/ 248 w 422"/>
                    <a:gd name="T79" fmla="*/ 134 h 424"/>
                    <a:gd name="T80" fmla="*/ 249 w 422"/>
                    <a:gd name="T81" fmla="*/ 126 h 424"/>
                    <a:gd name="T82" fmla="*/ 218 w 422"/>
                    <a:gd name="T83" fmla="*/ 81 h 424"/>
                    <a:gd name="T84" fmla="*/ 293 w 422"/>
                    <a:gd name="T85" fmla="*/ 36 h 424"/>
                    <a:gd name="T86" fmla="*/ 350 w 422"/>
                    <a:gd name="T87" fmla="*/ 14 h 424"/>
                    <a:gd name="T88" fmla="*/ 370 w 422"/>
                    <a:gd name="T89" fmla="*/ 20 h 424"/>
                    <a:gd name="T90" fmla="*/ 403 w 422"/>
                    <a:gd name="T91" fmla="*/ 52 h 424"/>
                    <a:gd name="T92" fmla="*/ 409 w 422"/>
                    <a:gd name="T93" fmla="*/ 76 h 424"/>
                    <a:gd name="T94" fmla="*/ 409 w 422"/>
                    <a:gd name="T95" fmla="*/ 77 h 424"/>
                    <a:gd name="T96" fmla="*/ 387 w 422"/>
                    <a:gd name="T97" fmla="*/ 131 h 424"/>
                    <a:gd name="T98" fmla="*/ 342 w 422"/>
                    <a:gd name="T99" fmla="*/ 206 h 424"/>
                    <a:gd name="T100" fmla="*/ 297 w 422"/>
                    <a:gd name="T101" fmla="*/ 175 h 424"/>
                    <a:gd name="T102" fmla="*/ 289 w 422"/>
                    <a:gd name="T103" fmla="*/ 175 h 424"/>
                    <a:gd name="T104" fmla="*/ 274 w 422"/>
                    <a:gd name="T105" fmla="*/ 189 h 424"/>
                    <a:gd name="T106" fmla="*/ 273 w 422"/>
                    <a:gd name="T107" fmla="*/ 191 h 424"/>
                    <a:gd name="T108" fmla="*/ 292 w 422"/>
                    <a:gd name="T109" fmla="*/ 235 h 424"/>
                    <a:gd name="T110" fmla="*/ 336 w 422"/>
                    <a:gd name="T111" fmla="*/ 320 h 424"/>
                    <a:gd name="T112" fmla="*/ 335 w 422"/>
                    <a:gd name="T113" fmla="*/ 324 h 424"/>
                    <a:gd name="T114" fmla="*/ 250 w 422"/>
                    <a:gd name="T115" fmla="*/ 409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2" h="424">
                      <a:moveTo>
                        <a:pt x="250" y="409"/>
                      </a:moveTo>
                      <a:cubicBezTo>
                        <a:pt x="248" y="411"/>
                        <a:pt x="246" y="411"/>
                        <a:pt x="244" y="409"/>
                      </a:cubicBezTo>
                      <a:lnTo>
                        <a:pt x="234" y="399"/>
                      </a:lnTo>
                      <a:lnTo>
                        <a:pt x="225" y="407"/>
                      </a:lnTo>
                      <a:lnTo>
                        <a:pt x="236" y="418"/>
                      </a:lnTo>
                      <a:cubicBezTo>
                        <a:pt x="242" y="424"/>
                        <a:pt x="252" y="424"/>
                        <a:pt x="258" y="418"/>
                      </a:cubicBezTo>
                      <a:lnTo>
                        <a:pt x="343" y="333"/>
                      </a:lnTo>
                      <a:cubicBezTo>
                        <a:pt x="348" y="328"/>
                        <a:pt x="349" y="321"/>
                        <a:pt x="347" y="315"/>
                      </a:cubicBezTo>
                      <a:cubicBezTo>
                        <a:pt x="338" y="294"/>
                        <a:pt x="312" y="244"/>
                        <a:pt x="302" y="229"/>
                      </a:cubicBezTo>
                      <a:cubicBezTo>
                        <a:pt x="294" y="217"/>
                        <a:pt x="283" y="201"/>
                        <a:pt x="284" y="197"/>
                      </a:cubicBezTo>
                      <a:lnTo>
                        <a:pt x="293" y="187"/>
                      </a:lnTo>
                      <a:cubicBezTo>
                        <a:pt x="324" y="216"/>
                        <a:pt x="347" y="219"/>
                        <a:pt x="348" y="219"/>
                      </a:cubicBezTo>
                      <a:cubicBezTo>
                        <a:pt x="350" y="219"/>
                        <a:pt x="352" y="219"/>
                        <a:pt x="353" y="217"/>
                      </a:cubicBezTo>
                      <a:cubicBezTo>
                        <a:pt x="354" y="216"/>
                        <a:pt x="355" y="214"/>
                        <a:pt x="354" y="212"/>
                      </a:cubicBezTo>
                      <a:cubicBezTo>
                        <a:pt x="351" y="199"/>
                        <a:pt x="377" y="162"/>
                        <a:pt x="396" y="139"/>
                      </a:cubicBezTo>
                      <a:cubicBezTo>
                        <a:pt x="413" y="122"/>
                        <a:pt x="422" y="100"/>
                        <a:pt x="421" y="76"/>
                      </a:cubicBezTo>
                      <a:cubicBezTo>
                        <a:pt x="422" y="66"/>
                        <a:pt x="419" y="56"/>
                        <a:pt x="414" y="47"/>
                      </a:cubicBezTo>
                      <a:cubicBezTo>
                        <a:pt x="406" y="29"/>
                        <a:pt x="392" y="16"/>
                        <a:pt x="375" y="9"/>
                      </a:cubicBezTo>
                      <a:cubicBezTo>
                        <a:pt x="367" y="4"/>
                        <a:pt x="358" y="2"/>
                        <a:pt x="350" y="2"/>
                      </a:cubicBezTo>
                      <a:cubicBezTo>
                        <a:pt x="326" y="0"/>
                        <a:pt x="302" y="9"/>
                        <a:pt x="284" y="27"/>
                      </a:cubicBezTo>
                      <a:cubicBezTo>
                        <a:pt x="262" y="46"/>
                        <a:pt x="224" y="72"/>
                        <a:pt x="211" y="69"/>
                      </a:cubicBezTo>
                      <a:cubicBezTo>
                        <a:pt x="210" y="68"/>
                        <a:pt x="208" y="69"/>
                        <a:pt x="206" y="70"/>
                      </a:cubicBezTo>
                      <a:cubicBezTo>
                        <a:pt x="204" y="71"/>
                        <a:pt x="204" y="73"/>
                        <a:pt x="204" y="75"/>
                      </a:cubicBezTo>
                      <a:cubicBezTo>
                        <a:pt x="204" y="76"/>
                        <a:pt x="207" y="99"/>
                        <a:pt x="236" y="130"/>
                      </a:cubicBezTo>
                      <a:lnTo>
                        <a:pt x="226" y="139"/>
                      </a:lnTo>
                      <a:cubicBezTo>
                        <a:pt x="222" y="140"/>
                        <a:pt x="206" y="129"/>
                        <a:pt x="195" y="122"/>
                      </a:cubicBezTo>
                      <a:cubicBezTo>
                        <a:pt x="179" y="111"/>
                        <a:pt x="130" y="86"/>
                        <a:pt x="109" y="77"/>
                      </a:cubicBezTo>
                      <a:cubicBezTo>
                        <a:pt x="103" y="74"/>
                        <a:pt x="96" y="76"/>
                        <a:pt x="91" y="80"/>
                      </a:cubicBezTo>
                      <a:lnTo>
                        <a:pt x="6" y="165"/>
                      </a:lnTo>
                      <a:cubicBezTo>
                        <a:pt x="0" y="172"/>
                        <a:pt x="0" y="182"/>
                        <a:pt x="6" y="188"/>
                      </a:cubicBezTo>
                      <a:lnTo>
                        <a:pt x="15" y="197"/>
                      </a:lnTo>
                      <a:lnTo>
                        <a:pt x="24" y="189"/>
                      </a:lnTo>
                      <a:lnTo>
                        <a:pt x="15" y="180"/>
                      </a:lnTo>
                      <a:cubicBezTo>
                        <a:pt x="13" y="178"/>
                        <a:pt x="13" y="175"/>
                        <a:pt x="15" y="174"/>
                      </a:cubicBezTo>
                      <a:lnTo>
                        <a:pt x="100" y="89"/>
                      </a:lnTo>
                      <a:cubicBezTo>
                        <a:pt x="101" y="88"/>
                        <a:pt x="103" y="87"/>
                        <a:pt x="104" y="88"/>
                      </a:cubicBezTo>
                      <a:cubicBezTo>
                        <a:pt x="124" y="97"/>
                        <a:pt x="173" y="121"/>
                        <a:pt x="188" y="131"/>
                      </a:cubicBezTo>
                      <a:cubicBezTo>
                        <a:pt x="209" y="146"/>
                        <a:pt x="223" y="155"/>
                        <a:pt x="233" y="150"/>
                      </a:cubicBezTo>
                      <a:cubicBezTo>
                        <a:pt x="233" y="149"/>
                        <a:pt x="234" y="149"/>
                        <a:pt x="234" y="149"/>
                      </a:cubicBezTo>
                      <a:lnTo>
                        <a:pt x="248" y="134"/>
                      </a:lnTo>
                      <a:cubicBezTo>
                        <a:pt x="251" y="132"/>
                        <a:pt x="251" y="128"/>
                        <a:pt x="249" y="126"/>
                      </a:cubicBezTo>
                      <a:cubicBezTo>
                        <a:pt x="229" y="106"/>
                        <a:pt x="221" y="89"/>
                        <a:pt x="218" y="81"/>
                      </a:cubicBezTo>
                      <a:cubicBezTo>
                        <a:pt x="243" y="77"/>
                        <a:pt x="283" y="43"/>
                        <a:pt x="293" y="36"/>
                      </a:cubicBezTo>
                      <a:cubicBezTo>
                        <a:pt x="308" y="20"/>
                        <a:pt x="328" y="13"/>
                        <a:pt x="350" y="14"/>
                      </a:cubicBezTo>
                      <a:cubicBezTo>
                        <a:pt x="356" y="14"/>
                        <a:pt x="363" y="16"/>
                        <a:pt x="370" y="20"/>
                      </a:cubicBezTo>
                      <a:cubicBezTo>
                        <a:pt x="385" y="26"/>
                        <a:pt x="396" y="37"/>
                        <a:pt x="403" y="52"/>
                      </a:cubicBezTo>
                      <a:cubicBezTo>
                        <a:pt x="408" y="60"/>
                        <a:pt x="409" y="68"/>
                        <a:pt x="409" y="76"/>
                      </a:cubicBezTo>
                      <a:cubicBezTo>
                        <a:pt x="409" y="76"/>
                        <a:pt x="409" y="76"/>
                        <a:pt x="409" y="77"/>
                      </a:cubicBezTo>
                      <a:cubicBezTo>
                        <a:pt x="410" y="96"/>
                        <a:pt x="402" y="116"/>
                        <a:pt x="387" y="131"/>
                      </a:cubicBezTo>
                      <a:cubicBezTo>
                        <a:pt x="380" y="140"/>
                        <a:pt x="346" y="180"/>
                        <a:pt x="342" y="206"/>
                      </a:cubicBezTo>
                      <a:cubicBezTo>
                        <a:pt x="334" y="202"/>
                        <a:pt x="317" y="195"/>
                        <a:pt x="297" y="175"/>
                      </a:cubicBezTo>
                      <a:cubicBezTo>
                        <a:pt x="295" y="172"/>
                        <a:pt x="291" y="172"/>
                        <a:pt x="289" y="175"/>
                      </a:cubicBezTo>
                      <a:lnTo>
                        <a:pt x="274" y="189"/>
                      </a:lnTo>
                      <a:cubicBezTo>
                        <a:pt x="274" y="190"/>
                        <a:pt x="274" y="190"/>
                        <a:pt x="273" y="191"/>
                      </a:cubicBezTo>
                      <a:cubicBezTo>
                        <a:pt x="268" y="201"/>
                        <a:pt x="277" y="214"/>
                        <a:pt x="292" y="235"/>
                      </a:cubicBezTo>
                      <a:cubicBezTo>
                        <a:pt x="302" y="250"/>
                        <a:pt x="327" y="300"/>
                        <a:pt x="336" y="320"/>
                      </a:cubicBezTo>
                      <a:cubicBezTo>
                        <a:pt x="336" y="321"/>
                        <a:pt x="336" y="323"/>
                        <a:pt x="335" y="324"/>
                      </a:cubicBezTo>
                      <a:lnTo>
                        <a:pt x="250" y="409"/>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72" name="Freeform 11"/>
                <p:cNvSpPr>
                  <a:spLocks/>
                </p:cNvSpPr>
                <p:nvPr/>
              </p:nvSpPr>
              <p:spPr bwMode="auto">
                <a:xfrm>
                  <a:off x="7087393" y="2374565"/>
                  <a:ext cx="221833" cy="221732"/>
                </a:xfrm>
                <a:custGeom>
                  <a:avLst/>
                  <a:gdLst>
                    <a:gd name="T0" fmla="*/ 3 w 278"/>
                    <a:gd name="T1" fmla="*/ 104 h 278"/>
                    <a:gd name="T2" fmla="*/ 11 w 278"/>
                    <a:gd name="T3" fmla="*/ 104 h 278"/>
                    <a:gd name="T4" fmla="*/ 100 w 278"/>
                    <a:gd name="T5" fmla="*/ 15 h 278"/>
                    <a:gd name="T6" fmla="*/ 105 w 278"/>
                    <a:gd name="T7" fmla="*/ 15 h 278"/>
                    <a:gd name="T8" fmla="*/ 264 w 278"/>
                    <a:gd name="T9" fmla="*/ 173 h 278"/>
                    <a:gd name="T10" fmla="*/ 264 w 278"/>
                    <a:gd name="T11" fmla="*/ 178 h 278"/>
                    <a:gd name="T12" fmla="*/ 175 w 278"/>
                    <a:gd name="T13" fmla="*/ 267 h 278"/>
                    <a:gd name="T14" fmla="*/ 175 w 278"/>
                    <a:gd name="T15" fmla="*/ 276 h 278"/>
                    <a:gd name="T16" fmla="*/ 183 w 278"/>
                    <a:gd name="T17" fmla="*/ 276 h 278"/>
                    <a:gd name="T18" fmla="*/ 272 w 278"/>
                    <a:gd name="T19" fmla="*/ 186 h 278"/>
                    <a:gd name="T20" fmla="*/ 272 w 278"/>
                    <a:gd name="T21" fmla="*/ 165 h 278"/>
                    <a:gd name="T22" fmla="*/ 113 w 278"/>
                    <a:gd name="T23" fmla="*/ 6 h 278"/>
                    <a:gd name="T24" fmla="*/ 92 w 278"/>
                    <a:gd name="T25" fmla="*/ 6 h 278"/>
                    <a:gd name="T26" fmla="*/ 3 w 278"/>
                    <a:gd name="T27" fmla="*/ 95 h 278"/>
                    <a:gd name="T28" fmla="*/ 3 w 278"/>
                    <a:gd name="T29" fmla="*/ 10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8" h="278">
                      <a:moveTo>
                        <a:pt x="3" y="104"/>
                      </a:moveTo>
                      <a:cubicBezTo>
                        <a:pt x="5" y="106"/>
                        <a:pt x="9" y="106"/>
                        <a:pt x="11" y="104"/>
                      </a:cubicBezTo>
                      <a:lnTo>
                        <a:pt x="100" y="15"/>
                      </a:lnTo>
                      <a:cubicBezTo>
                        <a:pt x="102" y="13"/>
                        <a:pt x="104" y="13"/>
                        <a:pt x="105" y="15"/>
                      </a:cubicBezTo>
                      <a:lnTo>
                        <a:pt x="264" y="173"/>
                      </a:lnTo>
                      <a:cubicBezTo>
                        <a:pt x="265" y="175"/>
                        <a:pt x="265" y="177"/>
                        <a:pt x="264" y="178"/>
                      </a:cubicBezTo>
                      <a:lnTo>
                        <a:pt x="175" y="267"/>
                      </a:lnTo>
                      <a:cubicBezTo>
                        <a:pt x="172" y="269"/>
                        <a:pt x="172" y="273"/>
                        <a:pt x="175" y="276"/>
                      </a:cubicBezTo>
                      <a:cubicBezTo>
                        <a:pt x="177" y="278"/>
                        <a:pt x="181" y="278"/>
                        <a:pt x="183" y="276"/>
                      </a:cubicBezTo>
                      <a:lnTo>
                        <a:pt x="272" y="186"/>
                      </a:lnTo>
                      <a:cubicBezTo>
                        <a:pt x="278" y="181"/>
                        <a:pt x="278" y="171"/>
                        <a:pt x="272" y="165"/>
                      </a:cubicBezTo>
                      <a:lnTo>
                        <a:pt x="113" y="6"/>
                      </a:lnTo>
                      <a:cubicBezTo>
                        <a:pt x="107" y="0"/>
                        <a:pt x="98" y="0"/>
                        <a:pt x="92" y="6"/>
                      </a:cubicBezTo>
                      <a:lnTo>
                        <a:pt x="3" y="95"/>
                      </a:lnTo>
                      <a:cubicBezTo>
                        <a:pt x="0" y="97"/>
                        <a:pt x="0" y="101"/>
                        <a:pt x="3" y="10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73" name="Freeform 12"/>
                <p:cNvSpPr>
                  <a:spLocks noEditPoints="1"/>
                </p:cNvSpPr>
                <p:nvPr/>
              </p:nvSpPr>
              <p:spPr bwMode="auto">
                <a:xfrm>
                  <a:off x="7056257" y="2454298"/>
                  <a:ext cx="173935" cy="173135"/>
                </a:xfrm>
                <a:custGeom>
                  <a:avLst/>
                  <a:gdLst>
                    <a:gd name="T0" fmla="*/ 195 w 218"/>
                    <a:gd name="T1" fmla="*/ 204 h 217"/>
                    <a:gd name="T2" fmla="*/ 190 w 218"/>
                    <a:gd name="T3" fmla="*/ 204 h 217"/>
                    <a:gd name="T4" fmla="*/ 14 w 218"/>
                    <a:gd name="T5" fmla="*/ 27 h 217"/>
                    <a:gd name="T6" fmla="*/ 14 w 218"/>
                    <a:gd name="T7" fmla="*/ 22 h 217"/>
                    <a:gd name="T8" fmla="*/ 22 w 218"/>
                    <a:gd name="T9" fmla="*/ 14 h 217"/>
                    <a:gd name="T10" fmla="*/ 203 w 218"/>
                    <a:gd name="T11" fmla="*/ 196 h 217"/>
                    <a:gd name="T12" fmla="*/ 195 w 218"/>
                    <a:gd name="T13" fmla="*/ 204 h 217"/>
                    <a:gd name="T14" fmla="*/ 215 w 218"/>
                    <a:gd name="T15" fmla="*/ 192 h 217"/>
                    <a:gd name="T16" fmla="*/ 26 w 218"/>
                    <a:gd name="T17" fmla="*/ 2 h 217"/>
                    <a:gd name="T18" fmla="*/ 18 w 218"/>
                    <a:gd name="T19" fmla="*/ 2 h 217"/>
                    <a:gd name="T20" fmla="*/ 6 w 218"/>
                    <a:gd name="T21" fmla="*/ 14 h 217"/>
                    <a:gd name="T22" fmla="*/ 6 w 218"/>
                    <a:gd name="T23" fmla="*/ 35 h 217"/>
                    <a:gd name="T24" fmla="*/ 182 w 218"/>
                    <a:gd name="T25" fmla="*/ 212 h 217"/>
                    <a:gd name="T26" fmla="*/ 203 w 218"/>
                    <a:gd name="T27" fmla="*/ 212 h 217"/>
                    <a:gd name="T28" fmla="*/ 215 w 218"/>
                    <a:gd name="T29" fmla="*/ 200 h 217"/>
                    <a:gd name="T30" fmla="*/ 215 w 218"/>
                    <a:gd name="T31" fmla="*/ 19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8" h="217">
                      <a:moveTo>
                        <a:pt x="195" y="204"/>
                      </a:moveTo>
                      <a:cubicBezTo>
                        <a:pt x="194" y="205"/>
                        <a:pt x="192" y="205"/>
                        <a:pt x="190" y="204"/>
                      </a:cubicBezTo>
                      <a:lnTo>
                        <a:pt x="14" y="27"/>
                      </a:lnTo>
                      <a:cubicBezTo>
                        <a:pt x="12" y="26"/>
                        <a:pt x="12" y="23"/>
                        <a:pt x="14" y="22"/>
                      </a:cubicBezTo>
                      <a:lnTo>
                        <a:pt x="22" y="14"/>
                      </a:lnTo>
                      <a:cubicBezTo>
                        <a:pt x="88" y="80"/>
                        <a:pt x="137" y="130"/>
                        <a:pt x="203" y="196"/>
                      </a:cubicBezTo>
                      <a:lnTo>
                        <a:pt x="195" y="204"/>
                      </a:lnTo>
                      <a:close/>
                      <a:moveTo>
                        <a:pt x="215" y="192"/>
                      </a:moveTo>
                      <a:cubicBezTo>
                        <a:pt x="140" y="116"/>
                        <a:pt x="101" y="77"/>
                        <a:pt x="26" y="2"/>
                      </a:cubicBezTo>
                      <a:cubicBezTo>
                        <a:pt x="23" y="0"/>
                        <a:pt x="20" y="0"/>
                        <a:pt x="18" y="2"/>
                      </a:cubicBezTo>
                      <a:lnTo>
                        <a:pt x="6" y="14"/>
                      </a:lnTo>
                      <a:cubicBezTo>
                        <a:pt x="0" y="20"/>
                        <a:pt x="0" y="29"/>
                        <a:pt x="6" y="35"/>
                      </a:cubicBezTo>
                      <a:lnTo>
                        <a:pt x="182" y="212"/>
                      </a:lnTo>
                      <a:cubicBezTo>
                        <a:pt x="188" y="217"/>
                        <a:pt x="198" y="217"/>
                        <a:pt x="203" y="212"/>
                      </a:cubicBezTo>
                      <a:lnTo>
                        <a:pt x="215" y="200"/>
                      </a:lnTo>
                      <a:cubicBezTo>
                        <a:pt x="218" y="197"/>
                        <a:pt x="218" y="194"/>
                        <a:pt x="215" y="192"/>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74" name="Freeform 13"/>
                <p:cNvSpPr>
                  <a:spLocks/>
                </p:cNvSpPr>
                <p:nvPr/>
              </p:nvSpPr>
              <p:spPr bwMode="auto">
                <a:xfrm>
                  <a:off x="7390554" y="3010326"/>
                  <a:ext cx="117353" cy="203372"/>
                </a:xfrm>
                <a:custGeom>
                  <a:avLst/>
                  <a:gdLst>
                    <a:gd name="T0" fmla="*/ 0 w 147"/>
                    <a:gd name="T1" fmla="*/ 6 h 255"/>
                    <a:gd name="T2" fmla="*/ 6 w 147"/>
                    <a:gd name="T3" fmla="*/ 12 h 255"/>
                    <a:gd name="T4" fmla="*/ 132 w 147"/>
                    <a:gd name="T5" fmla="*/ 12 h 255"/>
                    <a:gd name="T6" fmla="*/ 135 w 147"/>
                    <a:gd name="T7" fmla="*/ 15 h 255"/>
                    <a:gd name="T8" fmla="*/ 135 w 147"/>
                    <a:gd name="T9" fmla="*/ 240 h 255"/>
                    <a:gd name="T10" fmla="*/ 132 w 147"/>
                    <a:gd name="T11" fmla="*/ 243 h 255"/>
                    <a:gd name="T12" fmla="*/ 6 w 147"/>
                    <a:gd name="T13" fmla="*/ 243 h 255"/>
                    <a:gd name="T14" fmla="*/ 0 w 147"/>
                    <a:gd name="T15" fmla="*/ 249 h 255"/>
                    <a:gd name="T16" fmla="*/ 6 w 147"/>
                    <a:gd name="T17" fmla="*/ 255 h 255"/>
                    <a:gd name="T18" fmla="*/ 132 w 147"/>
                    <a:gd name="T19" fmla="*/ 255 h 255"/>
                    <a:gd name="T20" fmla="*/ 147 w 147"/>
                    <a:gd name="T21" fmla="*/ 240 h 255"/>
                    <a:gd name="T22" fmla="*/ 147 w 147"/>
                    <a:gd name="T23" fmla="*/ 15 h 255"/>
                    <a:gd name="T24" fmla="*/ 132 w 147"/>
                    <a:gd name="T25" fmla="*/ 0 h 255"/>
                    <a:gd name="T26" fmla="*/ 6 w 147"/>
                    <a:gd name="T27" fmla="*/ 0 h 255"/>
                    <a:gd name="T28" fmla="*/ 0 w 147"/>
                    <a:gd name="T29" fmla="*/ 6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 h="255">
                      <a:moveTo>
                        <a:pt x="0" y="6"/>
                      </a:moveTo>
                      <a:cubicBezTo>
                        <a:pt x="0" y="9"/>
                        <a:pt x="3" y="12"/>
                        <a:pt x="6" y="12"/>
                      </a:cubicBezTo>
                      <a:lnTo>
                        <a:pt x="132" y="12"/>
                      </a:lnTo>
                      <a:cubicBezTo>
                        <a:pt x="134" y="12"/>
                        <a:pt x="135" y="13"/>
                        <a:pt x="135" y="15"/>
                      </a:cubicBezTo>
                      <a:lnTo>
                        <a:pt x="135" y="240"/>
                      </a:lnTo>
                      <a:cubicBezTo>
                        <a:pt x="135" y="241"/>
                        <a:pt x="134" y="243"/>
                        <a:pt x="132" y="243"/>
                      </a:cubicBezTo>
                      <a:lnTo>
                        <a:pt x="6" y="243"/>
                      </a:lnTo>
                      <a:cubicBezTo>
                        <a:pt x="3" y="243"/>
                        <a:pt x="0" y="245"/>
                        <a:pt x="0" y="249"/>
                      </a:cubicBezTo>
                      <a:cubicBezTo>
                        <a:pt x="0" y="252"/>
                        <a:pt x="3" y="255"/>
                        <a:pt x="6" y="255"/>
                      </a:cubicBezTo>
                      <a:lnTo>
                        <a:pt x="132" y="255"/>
                      </a:lnTo>
                      <a:cubicBezTo>
                        <a:pt x="141" y="255"/>
                        <a:pt x="147" y="248"/>
                        <a:pt x="147" y="240"/>
                      </a:cubicBezTo>
                      <a:lnTo>
                        <a:pt x="147" y="15"/>
                      </a:lnTo>
                      <a:cubicBezTo>
                        <a:pt x="147" y="7"/>
                        <a:pt x="141" y="0"/>
                        <a:pt x="132" y="0"/>
                      </a:cubicBezTo>
                      <a:lnTo>
                        <a:pt x="6" y="0"/>
                      </a:lnTo>
                      <a:cubicBezTo>
                        <a:pt x="3" y="0"/>
                        <a:pt x="0" y="3"/>
                        <a:pt x="0" y="6"/>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75" name="Freeform 14"/>
                <p:cNvSpPr>
                  <a:spLocks noEditPoints="1"/>
                </p:cNvSpPr>
                <p:nvPr/>
              </p:nvSpPr>
              <p:spPr bwMode="auto">
                <a:xfrm>
                  <a:off x="7352335" y="3000745"/>
                  <a:ext cx="30235" cy="222531"/>
                </a:xfrm>
                <a:custGeom>
                  <a:avLst/>
                  <a:gdLst>
                    <a:gd name="T0" fmla="*/ 15 w 38"/>
                    <a:gd name="T1" fmla="*/ 268 h 279"/>
                    <a:gd name="T2" fmla="*/ 12 w 38"/>
                    <a:gd name="T3" fmla="*/ 264 h 279"/>
                    <a:gd name="T4" fmla="*/ 12 w 38"/>
                    <a:gd name="T5" fmla="*/ 14 h 279"/>
                    <a:gd name="T6" fmla="*/ 15 w 38"/>
                    <a:gd name="T7" fmla="*/ 11 h 279"/>
                    <a:gd name="T8" fmla="*/ 27 w 38"/>
                    <a:gd name="T9" fmla="*/ 11 h 279"/>
                    <a:gd name="T10" fmla="*/ 27 w 38"/>
                    <a:gd name="T11" fmla="*/ 268 h 279"/>
                    <a:gd name="T12" fmla="*/ 15 w 38"/>
                    <a:gd name="T13" fmla="*/ 268 h 279"/>
                    <a:gd name="T14" fmla="*/ 38 w 38"/>
                    <a:gd name="T15" fmla="*/ 274 h 279"/>
                    <a:gd name="T16" fmla="*/ 38 w 38"/>
                    <a:gd name="T17" fmla="*/ 5 h 279"/>
                    <a:gd name="T18" fmla="*/ 32 w 38"/>
                    <a:gd name="T19" fmla="*/ 0 h 279"/>
                    <a:gd name="T20" fmla="*/ 15 w 38"/>
                    <a:gd name="T21" fmla="*/ 0 h 279"/>
                    <a:gd name="T22" fmla="*/ 0 w 38"/>
                    <a:gd name="T23" fmla="*/ 14 h 279"/>
                    <a:gd name="T24" fmla="*/ 0 w 38"/>
                    <a:gd name="T25" fmla="*/ 264 h 279"/>
                    <a:gd name="T26" fmla="*/ 15 w 38"/>
                    <a:gd name="T27" fmla="*/ 279 h 279"/>
                    <a:gd name="T28" fmla="*/ 32 w 38"/>
                    <a:gd name="T29" fmla="*/ 279 h 279"/>
                    <a:gd name="T30" fmla="*/ 38 w 38"/>
                    <a:gd name="T31" fmla="*/ 274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79">
                      <a:moveTo>
                        <a:pt x="15" y="268"/>
                      </a:moveTo>
                      <a:cubicBezTo>
                        <a:pt x="13" y="268"/>
                        <a:pt x="12" y="266"/>
                        <a:pt x="12" y="264"/>
                      </a:cubicBezTo>
                      <a:lnTo>
                        <a:pt x="12" y="14"/>
                      </a:lnTo>
                      <a:cubicBezTo>
                        <a:pt x="12" y="12"/>
                        <a:pt x="13" y="11"/>
                        <a:pt x="15" y="11"/>
                      </a:cubicBezTo>
                      <a:lnTo>
                        <a:pt x="27" y="11"/>
                      </a:lnTo>
                      <a:cubicBezTo>
                        <a:pt x="27" y="104"/>
                        <a:pt x="27" y="175"/>
                        <a:pt x="27" y="268"/>
                      </a:cubicBezTo>
                      <a:lnTo>
                        <a:pt x="15" y="268"/>
                      </a:lnTo>
                      <a:close/>
                      <a:moveTo>
                        <a:pt x="38" y="274"/>
                      </a:moveTo>
                      <a:cubicBezTo>
                        <a:pt x="38" y="167"/>
                        <a:pt x="38" y="112"/>
                        <a:pt x="38" y="5"/>
                      </a:cubicBezTo>
                      <a:cubicBezTo>
                        <a:pt x="38" y="2"/>
                        <a:pt x="36" y="0"/>
                        <a:pt x="32" y="0"/>
                      </a:cubicBezTo>
                      <a:lnTo>
                        <a:pt x="15" y="0"/>
                      </a:lnTo>
                      <a:cubicBezTo>
                        <a:pt x="7" y="0"/>
                        <a:pt x="0" y="6"/>
                        <a:pt x="0" y="14"/>
                      </a:cubicBezTo>
                      <a:lnTo>
                        <a:pt x="0" y="264"/>
                      </a:lnTo>
                      <a:cubicBezTo>
                        <a:pt x="0" y="272"/>
                        <a:pt x="7" y="279"/>
                        <a:pt x="15" y="279"/>
                      </a:cubicBezTo>
                      <a:lnTo>
                        <a:pt x="32" y="279"/>
                      </a:lnTo>
                      <a:cubicBezTo>
                        <a:pt x="36" y="279"/>
                        <a:pt x="38" y="277"/>
                        <a:pt x="38" y="27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76" name="Freeform 15"/>
                <p:cNvSpPr>
                  <a:spLocks/>
                </p:cNvSpPr>
                <p:nvPr/>
              </p:nvSpPr>
              <p:spPr bwMode="auto">
                <a:xfrm>
                  <a:off x="7410512" y="2968813"/>
                  <a:ext cx="316034" cy="287195"/>
                </a:xfrm>
                <a:custGeom>
                  <a:avLst/>
                  <a:gdLst>
                    <a:gd name="T0" fmla="*/ 18 w 396"/>
                    <a:gd name="T1" fmla="*/ 344 h 360"/>
                    <a:gd name="T2" fmla="*/ 13 w 396"/>
                    <a:gd name="T3" fmla="*/ 340 h 360"/>
                    <a:gd name="T4" fmla="*/ 13 w 396"/>
                    <a:gd name="T5" fmla="*/ 327 h 360"/>
                    <a:gd name="T6" fmla="*/ 0 w 396"/>
                    <a:gd name="T7" fmla="*/ 327 h 360"/>
                    <a:gd name="T8" fmla="*/ 0 w 396"/>
                    <a:gd name="T9" fmla="*/ 340 h 360"/>
                    <a:gd name="T10" fmla="*/ 18 w 396"/>
                    <a:gd name="T11" fmla="*/ 358 h 360"/>
                    <a:gd name="T12" fmla="*/ 123 w 396"/>
                    <a:gd name="T13" fmla="*/ 360 h 360"/>
                    <a:gd name="T14" fmla="*/ 140 w 396"/>
                    <a:gd name="T15" fmla="*/ 348 h 360"/>
                    <a:gd name="T16" fmla="*/ 194 w 396"/>
                    <a:gd name="T17" fmla="*/ 227 h 360"/>
                    <a:gd name="T18" fmla="*/ 207 w 396"/>
                    <a:gd name="T19" fmla="*/ 227 h 360"/>
                    <a:gd name="T20" fmla="*/ 249 w 396"/>
                    <a:gd name="T21" fmla="*/ 250 h 360"/>
                    <a:gd name="T22" fmla="*/ 274 w 396"/>
                    <a:gd name="T23" fmla="*/ 262 h 360"/>
                    <a:gd name="T24" fmla="*/ 293 w 396"/>
                    <a:gd name="T25" fmla="*/ 256 h 360"/>
                    <a:gd name="T26" fmla="*/ 327 w 396"/>
                    <a:gd name="T27" fmla="*/ 256 h 360"/>
                    <a:gd name="T28" fmla="*/ 396 w 396"/>
                    <a:gd name="T29" fmla="*/ 181 h 360"/>
                    <a:gd name="T30" fmla="*/ 327 w 396"/>
                    <a:gd name="T31" fmla="*/ 107 h 360"/>
                    <a:gd name="T32" fmla="*/ 293 w 396"/>
                    <a:gd name="T33" fmla="*/ 107 h 360"/>
                    <a:gd name="T34" fmla="*/ 274 w 396"/>
                    <a:gd name="T35" fmla="*/ 101 h 360"/>
                    <a:gd name="T36" fmla="*/ 249 w 396"/>
                    <a:gd name="T37" fmla="*/ 112 h 360"/>
                    <a:gd name="T38" fmla="*/ 207 w 396"/>
                    <a:gd name="T39" fmla="*/ 135 h 360"/>
                    <a:gd name="T40" fmla="*/ 194 w 396"/>
                    <a:gd name="T41" fmla="*/ 135 h 360"/>
                    <a:gd name="T42" fmla="*/ 140 w 396"/>
                    <a:gd name="T43" fmla="*/ 14 h 360"/>
                    <a:gd name="T44" fmla="*/ 123 w 396"/>
                    <a:gd name="T45" fmla="*/ 2 h 360"/>
                    <a:gd name="T46" fmla="*/ 18 w 396"/>
                    <a:gd name="T47" fmla="*/ 0 h 360"/>
                    <a:gd name="T48" fmla="*/ 0 w 396"/>
                    <a:gd name="T49" fmla="*/ 18 h 360"/>
                    <a:gd name="T50" fmla="*/ 0 w 396"/>
                    <a:gd name="T51" fmla="*/ 33 h 360"/>
                    <a:gd name="T52" fmla="*/ 13 w 396"/>
                    <a:gd name="T53" fmla="*/ 33 h 360"/>
                    <a:gd name="T54" fmla="*/ 13 w 396"/>
                    <a:gd name="T55" fmla="*/ 18 h 360"/>
                    <a:gd name="T56" fmla="*/ 18 w 396"/>
                    <a:gd name="T57" fmla="*/ 13 h 360"/>
                    <a:gd name="T58" fmla="*/ 123 w 396"/>
                    <a:gd name="T59" fmla="*/ 16 h 360"/>
                    <a:gd name="T60" fmla="*/ 127 w 396"/>
                    <a:gd name="T61" fmla="*/ 19 h 360"/>
                    <a:gd name="T62" fmla="*/ 191 w 396"/>
                    <a:gd name="T63" fmla="*/ 149 h 360"/>
                    <a:gd name="T64" fmla="*/ 193 w 396"/>
                    <a:gd name="T65" fmla="*/ 149 h 360"/>
                    <a:gd name="T66" fmla="*/ 209 w 396"/>
                    <a:gd name="T67" fmla="*/ 149 h 360"/>
                    <a:gd name="T68" fmla="*/ 214 w 396"/>
                    <a:gd name="T69" fmla="*/ 147 h 360"/>
                    <a:gd name="T70" fmla="*/ 255 w 396"/>
                    <a:gd name="T71" fmla="*/ 125 h 360"/>
                    <a:gd name="T72" fmla="*/ 259 w 396"/>
                    <a:gd name="T73" fmla="*/ 122 h 360"/>
                    <a:gd name="T74" fmla="*/ 274 w 396"/>
                    <a:gd name="T75" fmla="*/ 114 h 360"/>
                    <a:gd name="T76" fmla="*/ 287 w 396"/>
                    <a:gd name="T77" fmla="*/ 118 h 360"/>
                    <a:gd name="T78" fmla="*/ 291 w 396"/>
                    <a:gd name="T79" fmla="*/ 120 h 360"/>
                    <a:gd name="T80" fmla="*/ 327 w 396"/>
                    <a:gd name="T81" fmla="*/ 120 h 360"/>
                    <a:gd name="T82" fmla="*/ 382 w 396"/>
                    <a:gd name="T83" fmla="*/ 181 h 360"/>
                    <a:gd name="T84" fmla="*/ 327 w 396"/>
                    <a:gd name="T85" fmla="*/ 242 h 360"/>
                    <a:gd name="T86" fmla="*/ 291 w 396"/>
                    <a:gd name="T87" fmla="*/ 242 h 360"/>
                    <a:gd name="T88" fmla="*/ 287 w 396"/>
                    <a:gd name="T89" fmla="*/ 244 h 360"/>
                    <a:gd name="T90" fmla="*/ 274 w 396"/>
                    <a:gd name="T91" fmla="*/ 248 h 360"/>
                    <a:gd name="T92" fmla="*/ 259 w 396"/>
                    <a:gd name="T93" fmla="*/ 240 h 360"/>
                    <a:gd name="T94" fmla="*/ 255 w 396"/>
                    <a:gd name="T95" fmla="*/ 238 h 360"/>
                    <a:gd name="T96" fmla="*/ 214 w 396"/>
                    <a:gd name="T97" fmla="*/ 215 h 360"/>
                    <a:gd name="T98" fmla="*/ 209 w 396"/>
                    <a:gd name="T99" fmla="*/ 213 h 360"/>
                    <a:gd name="T100" fmla="*/ 193 w 396"/>
                    <a:gd name="T101" fmla="*/ 213 h 360"/>
                    <a:gd name="T102" fmla="*/ 191 w 396"/>
                    <a:gd name="T103" fmla="*/ 214 h 360"/>
                    <a:gd name="T104" fmla="*/ 127 w 396"/>
                    <a:gd name="T105" fmla="*/ 344 h 360"/>
                    <a:gd name="T106" fmla="*/ 123 w 396"/>
                    <a:gd name="T107" fmla="*/ 347 h 360"/>
                    <a:gd name="T108" fmla="*/ 18 w 396"/>
                    <a:gd name="T109" fmla="*/ 344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6" h="360">
                      <a:moveTo>
                        <a:pt x="18" y="344"/>
                      </a:moveTo>
                      <a:cubicBezTo>
                        <a:pt x="15" y="344"/>
                        <a:pt x="13" y="342"/>
                        <a:pt x="13" y="340"/>
                      </a:cubicBezTo>
                      <a:lnTo>
                        <a:pt x="13" y="327"/>
                      </a:lnTo>
                      <a:lnTo>
                        <a:pt x="0" y="327"/>
                      </a:lnTo>
                      <a:lnTo>
                        <a:pt x="0" y="340"/>
                      </a:lnTo>
                      <a:cubicBezTo>
                        <a:pt x="0" y="350"/>
                        <a:pt x="8" y="358"/>
                        <a:pt x="18" y="358"/>
                      </a:cubicBezTo>
                      <a:lnTo>
                        <a:pt x="123" y="360"/>
                      </a:lnTo>
                      <a:cubicBezTo>
                        <a:pt x="130" y="360"/>
                        <a:pt x="137" y="355"/>
                        <a:pt x="140" y="348"/>
                      </a:cubicBezTo>
                      <a:cubicBezTo>
                        <a:pt x="174" y="259"/>
                        <a:pt x="189" y="229"/>
                        <a:pt x="194" y="227"/>
                      </a:cubicBezTo>
                      <a:lnTo>
                        <a:pt x="207" y="227"/>
                      </a:lnTo>
                      <a:cubicBezTo>
                        <a:pt x="218" y="237"/>
                        <a:pt x="232" y="245"/>
                        <a:pt x="249" y="250"/>
                      </a:cubicBezTo>
                      <a:cubicBezTo>
                        <a:pt x="255" y="257"/>
                        <a:pt x="264" y="262"/>
                        <a:pt x="274" y="262"/>
                      </a:cubicBezTo>
                      <a:cubicBezTo>
                        <a:pt x="281" y="262"/>
                        <a:pt x="287" y="260"/>
                        <a:pt x="293" y="256"/>
                      </a:cubicBezTo>
                      <a:lnTo>
                        <a:pt x="327" y="256"/>
                      </a:lnTo>
                      <a:cubicBezTo>
                        <a:pt x="371" y="256"/>
                        <a:pt x="396" y="229"/>
                        <a:pt x="396" y="181"/>
                      </a:cubicBezTo>
                      <a:cubicBezTo>
                        <a:pt x="396" y="134"/>
                        <a:pt x="370" y="107"/>
                        <a:pt x="327" y="107"/>
                      </a:cubicBezTo>
                      <a:lnTo>
                        <a:pt x="293" y="107"/>
                      </a:lnTo>
                      <a:cubicBezTo>
                        <a:pt x="287" y="103"/>
                        <a:pt x="281" y="101"/>
                        <a:pt x="274" y="101"/>
                      </a:cubicBezTo>
                      <a:cubicBezTo>
                        <a:pt x="264" y="101"/>
                        <a:pt x="255" y="105"/>
                        <a:pt x="249" y="112"/>
                      </a:cubicBezTo>
                      <a:cubicBezTo>
                        <a:pt x="232" y="117"/>
                        <a:pt x="218" y="125"/>
                        <a:pt x="207" y="135"/>
                      </a:cubicBezTo>
                      <a:lnTo>
                        <a:pt x="194" y="135"/>
                      </a:lnTo>
                      <a:cubicBezTo>
                        <a:pt x="189" y="133"/>
                        <a:pt x="174" y="103"/>
                        <a:pt x="140" y="14"/>
                      </a:cubicBezTo>
                      <a:cubicBezTo>
                        <a:pt x="137" y="7"/>
                        <a:pt x="130" y="2"/>
                        <a:pt x="123" y="2"/>
                      </a:cubicBezTo>
                      <a:lnTo>
                        <a:pt x="18" y="0"/>
                      </a:lnTo>
                      <a:cubicBezTo>
                        <a:pt x="8" y="0"/>
                        <a:pt x="0" y="8"/>
                        <a:pt x="0" y="18"/>
                      </a:cubicBezTo>
                      <a:lnTo>
                        <a:pt x="0" y="33"/>
                      </a:lnTo>
                      <a:lnTo>
                        <a:pt x="13" y="33"/>
                      </a:lnTo>
                      <a:lnTo>
                        <a:pt x="13" y="18"/>
                      </a:lnTo>
                      <a:cubicBezTo>
                        <a:pt x="13" y="15"/>
                        <a:pt x="15" y="13"/>
                        <a:pt x="18" y="13"/>
                      </a:cubicBezTo>
                      <a:lnTo>
                        <a:pt x="123" y="16"/>
                      </a:lnTo>
                      <a:cubicBezTo>
                        <a:pt x="125" y="16"/>
                        <a:pt x="127" y="17"/>
                        <a:pt x="127" y="19"/>
                      </a:cubicBezTo>
                      <a:cubicBezTo>
                        <a:pt x="165" y="116"/>
                        <a:pt x="181" y="145"/>
                        <a:pt x="191" y="149"/>
                      </a:cubicBezTo>
                      <a:cubicBezTo>
                        <a:pt x="192" y="149"/>
                        <a:pt x="193" y="149"/>
                        <a:pt x="193" y="149"/>
                      </a:cubicBezTo>
                      <a:lnTo>
                        <a:pt x="209" y="149"/>
                      </a:lnTo>
                      <a:cubicBezTo>
                        <a:pt x="211" y="149"/>
                        <a:pt x="213" y="148"/>
                        <a:pt x="214" y="147"/>
                      </a:cubicBezTo>
                      <a:cubicBezTo>
                        <a:pt x="224" y="137"/>
                        <a:pt x="238" y="129"/>
                        <a:pt x="255" y="125"/>
                      </a:cubicBezTo>
                      <a:cubicBezTo>
                        <a:pt x="256" y="124"/>
                        <a:pt x="258" y="123"/>
                        <a:pt x="259" y="122"/>
                      </a:cubicBezTo>
                      <a:cubicBezTo>
                        <a:pt x="262" y="117"/>
                        <a:pt x="268" y="114"/>
                        <a:pt x="274" y="114"/>
                      </a:cubicBezTo>
                      <a:cubicBezTo>
                        <a:pt x="280" y="114"/>
                        <a:pt x="284" y="116"/>
                        <a:pt x="287" y="118"/>
                      </a:cubicBezTo>
                      <a:cubicBezTo>
                        <a:pt x="288" y="119"/>
                        <a:pt x="289" y="120"/>
                        <a:pt x="291" y="120"/>
                      </a:cubicBezTo>
                      <a:lnTo>
                        <a:pt x="327" y="120"/>
                      </a:lnTo>
                      <a:cubicBezTo>
                        <a:pt x="363" y="120"/>
                        <a:pt x="382" y="142"/>
                        <a:pt x="382" y="181"/>
                      </a:cubicBezTo>
                      <a:cubicBezTo>
                        <a:pt x="382" y="221"/>
                        <a:pt x="363" y="242"/>
                        <a:pt x="327" y="242"/>
                      </a:cubicBezTo>
                      <a:lnTo>
                        <a:pt x="291" y="242"/>
                      </a:lnTo>
                      <a:cubicBezTo>
                        <a:pt x="289" y="242"/>
                        <a:pt x="288" y="243"/>
                        <a:pt x="287" y="244"/>
                      </a:cubicBezTo>
                      <a:cubicBezTo>
                        <a:pt x="284" y="246"/>
                        <a:pt x="280" y="248"/>
                        <a:pt x="274" y="248"/>
                      </a:cubicBezTo>
                      <a:cubicBezTo>
                        <a:pt x="268" y="248"/>
                        <a:pt x="262" y="245"/>
                        <a:pt x="259" y="240"/>
                      </a:cubicBezTo>
                      <a:cubicBezTo>
                        <a:pt x="258" y="239"/>
                        <a:pt x="256" y="238"/>
                        <a:pt x="255" y="238"/>
                      </a:cubicBezTo>
                      <a:cubicBezTo>
                        <a:pt x="238" y="233"/>
                        <a:pt x="224" y="225"/>
                        <a:pt x="214" y="215"/>
                      </a:cubicBezTo>
                      <a:cubicBezTo>
                        <a:pt x="213" y="214"/>
                        <a:pt x="211" y="213"/>
                        <a:pt x="209" y="213"/>
                      </a:cubicBezTo>
                      <a:lnTo>
                        <a:pt x="193" y="213"/>
                      </a:lnTo>
                      <a:cubicBezTo>
                        <a:pt x="193" y="213"/>
                        <a:pt x="192" y="213"/>
                        <a:pt x="191" y="214"/>
                      </a:cubicBezTo>
                      <a:cubicBezTo>
                        <a:pt x="181" y="217"/>
                        <a:pt x="165" y="247"/>
                        <a:pt x="127" y="344"/>
                      </a:cubicBezTo>
                      <a:cubicBezTo>
                        <a:pt x="127" y="345"/>
                        <a:pt x="125" y="347"/>
                        <a:pt x="123" y="347"/>
                      </a:cubicBezTo>
                      <a:lnTo>
                        <a:pt x="18" y="344"/>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77" name="Freeform 16"/>
                <p:cNvSpPr>
                  <a:spLocks/>
                </p:cNvSpPr>
                <p:nvPr/>
              </p:nvSpPr>
              <p:spPr bwMode="auto">
                <a:xfrm>
                  <a:off x="7061846" y="3631716"/>
                  <a:ext cx="338287" cy="336591"/>
                </a:xfrm>
                <a:custGeom>
                  <a:avLst/>
                  <a:gdLst>
                    <a:gd name="T0" fmla="*/ 15 w 424"/>
                    <a:gd name="T1" fmla="*/ 250 h 422"/>
                    <a:gd name="T2" fmla="*/ 15 w 424"/>
                    <a:gd name="T3" fmla="*/ 244 h 422"/>
                    <a:gd name="T4" fmla="*/ 26 w 424"/>
                    <a:gd name="T5" fmla="*/ 233 h 422"/>
                    <a:gd name="T6" fmla="*/ 17 w 424"/>
                    <a:gd name="T7" fmla="*/ 225 h 422"/>
                    <a:gd name="T8" fmla="*/ 7 w 424"/>
                    <a:gd name="T9" fmla="*/ 236 h 422"/>
                    <a:gd name="T10" fmla="*/ 7 w 424"/>
                    <a:gd name="T11" fmla="*/ 258 h 422"/>
                    <a:gd name="T12" fmla="*/ 91 w 424"/>
                    <a:gd name="T13" fmla="*/ 343 h 422"/>
                    <a:gd name="T14" fmla="*/ 109 w 424"/>
                    <a:gd name="T15" fmla="*/ 347 h 422"/>
                    <a:gd name="T16" fmla="*/ 196 w 424"/>
                    <a:gd name="T17" fmla="*/ 301 h 422"/>
                    <a:gd name="T18" fmla="*/ 228 w 424"/>
                    <a:gd name="T19" fmla="*/ 284 h 422"/>
                    <a:gd name="T20" fmla="*/ 237 w 424"/>
                    <a:gd name="T21" fmla="*/ 293 h 422"/>
                    <a:gd name="T22" fmla="*/ 205 w 424"/>
                    <a:gd name="T23" fmla="*/ 348 h 422"/>
                    <a:gd name="T24" fmla="*/ 207 w 424"/>
                    <a:gd name="T25" fmla="*/ 353 h 422"/>
                    <a:gd name="T26" fmla="*/ 213 w 424"/>
                    <a:gd name="T27" fmla="*/ 354 h 422"/>
                    <a:gd name="T28" fmla="*/ 285 w 424"/>
                    <a:gd name="T29" fmla="*/ 396 h 422"/>
                    <a:gd name="T30" fmla="*/ 348 w 424"/>
                    <a:gd name="T31" fmla="*/ 421 h 422"/>
                    <a:gd name="T32" fmla="*/ 378 w 424"/>
                    <a:gd name="T33" fmla="*/ 414 h 422"/>
                    <a:gd name="T34" fmla="*/ 415 w 424"/>
                    <a:gd name="T35" fmla="*/ 375 h 422"/>
                    <a:gd name="T36" fmla="*/ 422 w 424"/>
                    <a:gd name="T37" fmla="*/ 350 h 422"/>
                    <a:gd name="T38" fmla="*/ 397 w 424"/>
                    <a:gd name="T39" fmla="*/ 284 h 422"/>
                    <a:gd name="T40" fmla="*/ 355 w 424"/>
                    <a:gd name="T41" fmla="*/ 211 h 422"/>
                    <a:gd name="T42" fmla="*/ 354 w 424"/>
                    <a:gd name="T43" fmla="*/ 206 h 422"/>
                    <a:gd name="T44" fmla="*/ 349 w 424"/>
                    <a:gd name="T45" fmla="*/ 204 h 422"/>
                    <a:gd name="T46" fmla="*/ 294 w 424"/>
                    <a:gd name="T47" fmla="*/ 236 h 422"/>
                    <a:gd name="T48" fmla="*/ 285 w 424"/>
                    <a:gd name="T49" fmla="*/ 226 h 422"/>
                    <a:gd name="T50" fmla="*/ 303 w 424"/>
                    <a:gd name="T51" fmla="*/ 194 h 422"/>
                    <a:gd name="T52" fmla="*/ 347 w 424"/>
                    <a:gd name="T53" fmla="*/ 109 h 422"/>
                    <a:gd name="T54" fmla="*/ 344 w 424"/>
                    <a:gd name="T55" fmla="*/ 91 h 422"/>
                    <a:gd name="T56" fmla="*/ 259 w 424"/>
                    <a:gd name="T57" fmla="*/ 6 h 422"/>
                    <a:gd name="T58" fmla="*/ 236 w 424"/>
                    <a:gd name="T59" fmla="*/ 6 h 422"/>
                    <a:gd name="T60" fmla="*/ 227 w 424"/>
                    <a:gd name="T61" fmla="*/ 15 h 422"/>
                    <a:gd name="T62" fmla="*/ 236 w 424"/>
                    <a:gd name="T63" fmla="*/ 23 h 422"/>
                    <a:gd name="T64" fmla="*/ 245 w 424"/>
                    <a:gd name="T65" fmla="*/ 14 h 422"/>
                    <a:gd name="T66" fmla="*/ 250 w 424"/>
                    <a:gd name="T67" fmla="*/ 14 h 422"/>
                    <a:gd name="T68" fmla="*/ 335 w 424"/>
                    <a:gd name="T69" fmla="*/ 99 h 422"/>
                    <a:gd name="T70" fmla="*/ 336 w 424"/>
                    <a:gd name="T71" fmla="*/ 104 h 422"/>
                    <a:gd name="T72" fmla="*/ 293 w 424"/>
                    <a:gd name="T73" fmla="*/ 188 h 422"/>
                    <a:gd name="T74" fmla="*/ 274 w 424"/>
                    <a:gd name="T75" fmla="*/ 232 h 422"/>
                    <a:gd name="T76" fmla="*/ 276 w 424"/>
                    <a:gd name="T77" fmla="*/ 234 h 422"/>
                    <a:gd name="T78" fmla="*/ 290 w 424"/>
                    <a:gd name="T79" fmla="*/ 248 h 422"/>
                    <a:gd name="T80" fmla="*/ 298 w 424"/>
                    <a:gd name="T81" fmla="*/ 248 h 422"/>
                    <a:gd name="T82" fmla="*/ 344 w 424"/>
                    <a:gd name="T83" fmla="*/ 217 h 422"/>
                    <a:gd name="T84" fmla="*/ 389 w 424"/>
                    <a:gd name="T85" fmla="*/ 292 h 422"/>
                    <a:gd name="T86" fmla="*/ 410 w 424"/>
                    <a:gd name="T87" fmla="*/ 350 h 422"/>
                    <a:gd name="T88" fmla="*/ 405 w 424"/>
                    <a:gd name="T89" fmla="*/ 370 h 422"/>
                    <a:gd name="T90" fmla="*/ 372 w 424"/>
                    <a:gd name="T91" fmla="*/ 403 h 422"/>
                    <a:gd name="T92" fmla="*/ 348 w 424"/>
                    <a:gd name="T93" fmla="*/ 409 h 422"/>
                    <a:gd name="T94" fmla="*/ 348 w 424"/>
                    <a:gd name="T95" fmla="*/ 409 h 422"/>
                    <a:gd name="T96" fmla="*/ 293 w 424"/>
                    <a:gd name="T97" fmla="*/ 387 h 422"/>
                    <a:gd name="T98" fmla="*/ 219 w 424"/>
                    <a:gd name="T99" fmla="*/ 342 h 422"/>
                    <a:gd name="T100" fmla="*/ 250 w 424"/>
                    <a:gd name="T101" fmla="*/ 297 h 422"/>
                    <a:gd name="T102" fmla="*/ 250 w 424"/>
                    <a:gd name="T103" fmla="*/ 289 h 422"/>
                    <a:gd name="T104" fmla="*/ 235 w 424"/>
                    <a:gd name="T105" fmla="*/ 274 h 422"/>
                    <a:gd name="T106" fmla="*/ 234 w 424"/>
                    <a:gd name="T107" fmla="*/ 273 h 422"/>
                    <a:gd name="T108" fmla="*/ 189 w 424"/>
                    <a:gd name="T109" fmla="*/ 292 h 422"/>
                    <a:gd name="T110" fmla="*/ 105 w 424"/>
                    <a:gd name="T111" fmla="*/ 336 h 422"/>
                    <a:gd name="T112" fmla="*/ 100 w 424"/>
                    <a:gd name="T113" fmla="*/ 335 h 422"/>
                    <a:gd name="T114" fmla="*/ 15 w 424"/>
                    <a:gd name="T115" fmla="*/ 25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4" h="422">
                      <a:moveTo>
                        <a:pt x="15" y="250"/>
                      </a:moveTo>
                      <a:cubicBezTo>
                        <a:pt x="13" y="248"/>
                        <a:pt x="13" y="246"/>
                        <a:pt x="15" y="244"/>
                      </a:cubicBezTo>
                      <a:lnTo>
                        <a:pt x="26" y="233"/>
                      </a:lnTo>
                      <a:lnTo>
                        <a:pt x="17" y="225"/>
                      </a:lnTo>
                      <a:lnTo>
                        <a:pt x="7" y="236"/>
                      </a:lnTo>
                      <a:cubicBezTo>
                        <a:pt x="0" y="242"/>
                        <a:pt x="0" y="252"/>
                        <a:pt x="7" y="258"/>
                      </a:cubicBezTo>
                      <a:lnTo>
                        <a:pt x="91" y="343"/>
                      </a:lnTo>
                      <a:cubicBezTo>
                        <a:pt x="96" y="348"/>
                        <a:pt x="103" y="349"/>
                        <a:pt x="109" y="347"/>
                      </a:cubicBezTo>
                      <a:cubicBezTo>
                        <a:pt x="130" y="337"/>
                        <a:pt x="180" y="312"/>
                        <a:pt x="196" y="301"/>
                      </a:cubicBezTo>
                      <a:cubicBezTo>
                        <a:pt x="207" y="294"/>
                        <a:pt x="223" y="283"/>
                        <a:pt x="228" y="284"/>
                      </a:cubicBezTo>
                      <a:lnTo>
                        <a:pt x="237" y="293"/>
                      </a:lnTo>
                      <a:cubicBezTo>
                        <a:pt x="208" y="324"/>
                        <a:pt x="205" y="347"/>
                        <a:pt x="205" y="348"/>
                      </a:cubicBezTo>
                      <a:cubicBezTo>
                        <a:pt x="205" y="350"/>
                        <a:pt x="206" y="352"/>
                        <a:pt x="207" y="353"/>
                      </a:cubicBezTo>
                      <a:cubicBezTo>
                        <a:pt x="209" y="354"/>
                        <a:pt x="211" y="355"/>
                        <a:pt x="213" y="354"/>
                      </a:cubicBezTo>
                      <a:cubicBezTo>
                        <a:pt x="225" y="351"/>
                        <a:pt x="263" y="377"/>
                        <a:pt x="285" y="396"/>
                      </a:cubicBezTo>
                      <a:cubicBezTo>
                        <a:pt x="302" y="412"/>
                        <a:pt x="325" y="422"/>
                        <a:pt x="348" y="421"/>
                      </a:cubicBezTo>
                      <a:cubicBezTo>
                        <a:pt x="358" y="421"/>
                        <a:pt x="368" y="419"/>
                        <a:pt x="378" y="414"/>
                      </a:cubicBezTo>
                      <a:cubicBezTo>
                        <a:pt x="395" y="406"/>
                        <a:pt x="408" y="392"/>
                        <a:pt x="415" y="375"/>
                      </a:cubicBezTo>
                      <a:cubicBezTo>
                        <a:pt x="420" y="367"/>
                        <a:pt x="422" y="358"/>
                        <a:pt x="422" y="350"/>
                      </a:cubicBezTo>
                      <a:cubicBezTo>
                        <a:pt x="424" y="326"/>
                        <a:pt x="415" y="302"/>
                        <a:pt x="397" y="284"/>
                      </a:cubicBezTo>
                      <a:cubicBezTo>
                        <a:pt x="378" y="261"/>
                        <a:pt x="352" y="224"/>
                        <a:pt x="355" y="211"/>
                      </a:cubicBezTo>
                      <a:cubicBezTo>
                        <a:pt x="356" y="209"/>
                        <a:pt x="355" y="207"/>
                        <a:pt x="354" y="206"/>
                      </a:cubicBezTo>
                      <a:cubicBezTo>
                        <a:pt x="353" y="204"/>
                        <a:pt x="351" y="204"/>
                        <a:pt x="349" y="204"/>
                      </a:cubicBezTo>
                      <a:cubicBezTo>
                        <a:pt x="348" y="204"/>
                        <a:pt x="325" y="206"/>
                        <a:pt x="294" y="236"/>
                      </a:cubicBezTo>
                      <a:lnTo>
                        <a:pt x="285" y="226"/>
                      </a:lnTo>
                      <a:cubicBezTo>
                        <a:pt x="284" y="222"/>
                        <a:pt x="295" y="206"/>
                        <a:pt x="303" y="194"/>
                      </a:cubicBezTo>
                      <a:cubicBezTo>
                        <a:pt x="313" y="179"/>
                        <a:pt x="338" y="129"/>
                        <a:pt x="347" y="109"/>
                      </a:cubicBezTo>
                      <a:cubicBezTo>
                        <a:pt x="350" y="103"/>
                        <a:pt x="348" y="95"/>
                        <a:pt x="344" y="91"/>
                      </a:cubicBezTo>
                      <a:lnTo>
                        <a:pt x="259" y="6"/>
                      </a:lnTo>
                      <a:cubicBezTo>
                        <a:pt x="253" y="0"/>
                        <a:pt x="242" y="0"/>
                        <a:pt x="236" y="6"/>
                      </a:cubicBezTo>
                      <a:lnTo>
                        <a:pt x="227" y="15"/>
                      </a:lnTo>
                      <a:lnTo>
                        <a:pt x="236" y="23"/>
                      </a:lnTo>
                      <a:lnTo>
                        <a:pt x="245" y="14"/>
                      </a:lnTo>
                      <a:cubicBezTo>
                        <a:pt x="246" y="13"/>
                        <a:pt x="249" y="13"/>
                        <a:pt x="250" y="14"/>
                      </a:cubicBezTo>
                      <a:lnTo>
                        <a:pt x="335" y="99"/>
                      </a:lnTo>
                      <a:cubicBezTo>
                        <a:pt x="337" y="100"/>
                        <a:pt x="337" y="102"/>
                        <a:pt x="336" y="104"/>
                      </a:cubicBezTo>
                      <a:cubicBezTo>
                        <a:pt x="328" y="124"/>
                        <a:pt x="303" y="173"/>
                        <a:pt x="293" y="188"/>
                      </a:cubicBezTo>
                      <a:cubicBezTo>
                        <a:pt x="279" y="209"/>
                        <a:pt x="269" y="222"/>
                        <a:pt x="274" y="232"/>
                      </a:cubicBezTo>
                      <a:cubicBezTo>
                        <a:pt x="275" y="233"/>
                        <a:pt x="275" y="233"/>
                        <a:pt x="276" y="234"/>
                      </a:cubicBezTo>
                      <a:lnTo>
                        <a:pt x="290" y="248"/>
                      </a:lnTo>
                      <a:cubicBezTo>
                        <a:pt x="292" y="251"/>
                        <a:pt x="296" y="251"/>
                        <a:pt x="298" y="248"/>
                      </a:cubicBezTo>
                      <a:cubicBezTo>
                        <a:pt x="319" y="228"/>
                        <a:pt x="335" y="220"/>
                        <a:pt x="344" y="217"/>
                      </a:cubicBezTo>
                      <a:cubicBezTo>
                        <a:pt x="347" y="243"/>
                        <a:pt x="381" y="283"/>
                        <a:pt x="389" y="292"/>
                      </a:cubicBezTo>
                      <a:cubicBezTo>
                        <a:pt x="404" y="308"/>
                        <a:pt x="412" y="328"/>
                        <a:pt x="410" y="350"/>
                      </a:cubicBezTo>
                      <a:cubicBezTo>
                        <a:pt x="410" y="356"/>
                        <a:pt x="408" y="363"/>
                        <a:pt x="405" y="370"/>
                      </a:cubicBezTo>
                      <a:cubicBezTo>
                        <a:pt x="398" y="385"/>
                        <a:pt x="388" y="396"/>
                        <a:pt x="372" y="403"/>
                      </a:cubicBezTo>
                      <a:cubicBezTo>
                        <a:pt x="364" y="407"/>
                        <a:pt x="356" y="409"/>
                        <a:pt x="348" y="409"/>
                      </a:cubicBezTo>
                      <a:cubicBezTo>
                        <a:pt x="348" y="409"/>
                        <a:pt x="348" y="409"/>
                        <a:pt x="348" y="409"/>
                      </a:cubicBezTo>
                      <a:cubicBezTo>
                        <a:pt x="328" y="410"/>
                        <a:pt x="308" y="402"/>
                        <a:pt x="293" y="387"/>
                      </a:cubicBezTo>
                      <a:cubicBezTo>
                        <a:pt x="284" y="379"/>
                        <a:pt x="244" y="346"/>
                        <a:pt x="219" y="342"/>
                      </a:cubicBezTo>
                      <a:cubicBezTo>
                        <a:pt x="222" y="334"/>
                        <a:pt x="230" y="317"/>
                        <a:pt x="250" y="297"/>
                      </a:cubicBezTo>
                      <a:cubicBezTo>
                        <a:pt x="252" y="295"/>
                        <a:pt x="252" y="291"/>
                        <a:pt x="250" y="289"/>
                      </a:cubicBezTo>
                      <a:lnTo>
                        <a:pt x="235" y="274"/>
                      </a:lnTo>
                      <a:cubicBezTo>
                        <a:pt x="235" y="274"/>
                        <a:pt x="234" y="274"/>
                        <a:pt x="234" y="273"/>
                      </a:cubicBezTo>
                      <a:cubicBezTo>
                        <a:pt x="224" y="268"/>
                        <a:pt x="210" y="277"/>
                        <a:pt x="189" y="292"/>
                      </a:cubicBezTo>
                      <a:cubicBezTo>
                        <a:pt x="174" y="301"/>
                        <a:pt x="124" y="327"/>
                        <a:pt x="105" y="336"/>
                      </a:cubicBezTo>
                      <a:cubicBezTo>
                        <a:pt x="103" y="336"/>
                        <a:pt x="101" y="336"/>
                        <a:pt x="100" y="335"/>
                      </a:cubicBezTo>
                      <a:lnTo>
                        <a:pt x="15" y="25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78" name="Freeform 17"/>
                <p:cNvSpPr>
                  <a:spLocks/>
                </p:cNvSpPr>
                <p:nvPr/>
              </p:nvSpPr>
              <p:spPr bwMode="auto">
                <a:xfrm>
                  <a:off x="7073820" y="3642094"/>
                  <a:ext cx="221833" cy="221732"/>
                </a:xfrm>
                <a:custGeom>
                  <a:avLst/>
                  <a:gdLst>
                    <a:gd name="T0" fmla="*/ 175 w 278"/>
                    <a:gd name="T1" fmla="*/ 3 h 278"/>
                    <a:gd name="T2" fmla="*/ 175 w 278"/>
                    <a:gd name="T3" fmla="*/ 11 h 278"/>
                    <a:gd name="T4" fmla="*/ 264 w 278"/>
                    <a:gd name="T5" fmla="*/ 100 h 278"/>
                    <a:gd name="T6" fmla="*/ 264 w 278"/>
                    <a:gd name="T7" fmla="*/ 105 h 278"/>
                    <a:gd name="T8" fmla="*/ 105 w 278"/>
                    <a:gd name="T9" fmla="*/ 263 h 278"/>
                    <a:gd name="T10" fmla="*/ 100 w 278"/>
                    <a:gd name="T11" fmla="*/ 263 h 278"/>
                    <a:gd name="T12" fmla="*/ 11 w 278"/>
                    <a:gd name="T13" fmla="*/ 174 h 278"/>
                    <a:gd name="T14" fmla="*/ 3 w 278"/>
                    <a:gd name="T15" fmla="*/ 174 h 278"/>
                    <a:gd name="T16" fmla="*/ 3 w 278"/>
                    <a:gd name="T17" fmla="*/ 183 h 278"/>
                    <a:gd name="T18" fmla="*/ 92 w 278"/>
                    <a:gd name="T19" fmla="*/ 272 h 278"/>
                    <a:gd name="T20" fmla="*/ 113 w 278"/>
                    <a:gd name="T21" fmla="*/ 272 h 278"/>
                    <a:gd name="T22" fmla="*/ 272 w 278"/>
                    <a:gd name="T23" fmla="*/ 113 h 278"/>
                    <a:gd name="T24" fmla="*/ 272 w 278"/>
                    <a:gd name="T25" fmla="*/ 92 h 278"/>
                    <a:gd name="T26" fmla="*/ 183 w 278"/>
                    <a:gd name="T27" fmla="*/ 3 h 278"/>
                    <a:gd name="T28" fmla="*/ 175 w 278"/>
                    <a:gd name="T29" fmla="*/ 3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8" h="278">
                      <a:moveTo>
                        <a:pt x="175" y="3"/>
                      </a:moveTo>
                      <a:cubicBezTo>
                        <a:pt x="172" y="5"/>
                        <a:pt x="172" y="9"/>
                        <a:pt x="175" y="11"/>
                      </a:cubicBezTo>
                      <a:lnTo>
                        <a:pt x="264" y="100"/>
                      </a:lnTo>
                      <a:cubicBezTo>
                        <a:pt x="265" y="101"/>
                        <a:pt x="265" y="103"/>
                        <a:pt x="264" y="105"/>
                      </a:cubicBezTo>
                      <a:lnTo>
                        <a:pt x="105" y="263"/>
                      </a:lnTo>
                      <a:cubicBezTo>
                        <a:pt x="104" y="265"/>
                        <a:pt x="102" y="265"/>
                        <a:pt x="100" y="263"/>
                      </a:cubicBezTo>
                      <a:lnTo>
                        <a:pt x="11" y="174"/>
                      </a:lnTo>
                      <a:cubicBezTo>
                        <a:pt x="9" y="172"/>
                        <a:pt x="5" y="172"/>
                        <a:pt x="3" y="174"/>
                      </a:cubicBezTo>
                      <a:cubicBezTo>
                        <a:pt x="0" y="177"/>
                        <a:pt x="0" y="181"/>
                        <a:pt x="3" y="183"/>
                      </a:cubicBezTo>
                      <a:lnTo>
                        <a:pt x="92" y="272"/>
                      </a:lnTo>
                      <a:cubicBezTo>
                        <a:pt x="98" y="278"/>
                        <a:pt x="107" y="278"/>
                        <a:pt x="113" y="272"/>
                      </a:cubicBezTo>
                      <a:lnTo>
                        <a:pt x="272" y="113"/>
                      </a:lnTo>
                      <a:cubicBezTo>
                        <a:pt x="278" y="107"/>
                        <a:pt x="278" y="97"/>
                        <a:pt x="272" y="92"/>
                      </a:cubicBezTo>
                      <a:lnTo>
                        <a:pt x="183" y="3"/>
                      </a:lnTo>
                      <a:cubicBezTo>
                        <a:pt x="181" y="0"/>
                        <a:pt x="177" y="0"/>
                        <a:pt x="175" y="3"/>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79" name="Freeform 18"/>
                <p:cNvSpPr>
                  <a:spLocks noEditPoints="1"/>
                </p:cNvSpPr>
                <p:nvPr/>
              </p:nvSpPr>
              <p:spPr bwMode="auto">
                <a:xfrm>
                  <a:off x="7042690" y="3610962"/>
                  <a:ext cx="173935" cy="173135"/>
                </a:xfrm>
                <a:custGeom>
                  <a:avLst/>
                  <a:gdLst>
                    <a:gd name="T0" fmla="*/ 14 w 218"/>
                    <a:gd name="T1" fmla="*/ 195 h 217"/>
                    <a:gd name="T2" fmla="*/ 14 w 218"/>
                    <a:gd name="T3" fmla="*/ 190 h 217"/>
                    <a:gd name="T4" fmla="*/ 190 w 218"/>
                    <a:gd name="T5" fmla="*/ 13 h 217"/>
                    <a:gd name="T6" fmla="*/ 195 w 218"/>
                    <a:gd name="T7" fmla="*/ 13 h 217"/>
                    <a:gd name="T8" fmla="*/ 203 w 218"/>
                    <a:gd name="T9" fmla="*/ 21 h 217"/>
                    <a:gd name="T10" fmla="*/ 22 w 218"/>
                    <a:gd name="T11" fmla="*/ 203 h 217"/>
                    <a:gd name="T12" fmla="*/ 14 w 218"/>
                    <a:gd name="T13" fmla="*/ 195 h 217"/>
                    <a:gd name="T14" fmla="*/ 26 w 218"/>
                    <a:gd name="T15" fmla="*/ 215 h 217"/>
                    <a:gd name="T16" fmla="*/ 215 w 218"/>
                    <a:gd name="T17" fmla="*/ 25 h 217"/>
                    <a:gd name="T18" fmla="*/ 215 w 218"/>
                    <a:gd name="T19" fmla="*/ 17 h 217"/>
                    <a:gd name="T20" fmla="*/ 203 w 218"/>
                    <a:gd name="T21" fmla="*/ 5 h 217"/>
                    <a:gd name="T22" fmla="*/ 182 w 218"/>
                    <a:gd name="T23" fmla="*/ 5 h 217"/>
                    <a:gd name="T24" fmla="*/ 6 w 218"/>
                    <a:gd name="T25" fmla="*/ 182 h 217"/>
                    <a:gd name="T26" fmla="*/ 6 w 218"/>
                    <a:gd name="T27" fmla="*/ 203 h 217"/>
                    <a:gd name="T28" fmla="*/ 18 w 218"/>
                    <a:gd name="T29" fmla="*/ 215 h 217"/>
                    <a:gd name="T30" fmla="*/ 26 w 218"/>
                    <a:gd name="T31" fmla="*/ 21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8" h="217">
                      <a:moveTo>
                        <a:pt x="14" y="195"/>
                      </a:moveTo>
                      <a:cubicBezTo>
                        <a:pt x="12" y="194"/>
                        <a:pt x="12" y="191"/>
                        <a:pt x="14" y="190"/>
                      </a:cubicBezTo>
                      <a:lnTo>
                        <a:pt x="190" y="13"/>
                      </a:lnTo>
                      <a:cubicBezTo>
                        <a:pt x="192" y="12"/>
                        <a:pt x="194" y="12"/>
                        <a:pt x="195" y="13"/>
                      </a:cubicBezTo>
                      <a:lnTo>
                        <a:pt x="203" y="21"/>
                      </a:lnTo>
                      <a:cubicBezTo>
                        <a:pt x="137" y="87"/>
                        <a:pt x="88" y="137"/>
                        <a:pt x="22" y="203"/>
                      </a:cubicBezTo>
                      <a:lnTo>
                        <a:pt x="14" y="195"/>
                      </a:lnTo>
                      <a:close/>
                      <a:moveTo>
                        <a:pt x="26" y="215"/>
                      </a:moveTo>
                      <a:cubicBezTo>
                        <a:pt x="101" y="140"/>
                        <a:pt x="140" y="101"/>
                        <a:pt x="215" y="25"/>
                      </a:cubicBezTo>
                      <a:cubicBezTo>
                        <a:pt x="218" y="23"/>
                        <a:pt x="218" y="20"/>
                        <a:pt x="215" y="17"/>
                      </a:cubicBezTo>
                      <a:lnTo>
                        <a:pt x="203" y="5"/>
                      </a:lnTo>
                      <a:cubicBezTo>
                        <a:pt x="198" y="0"/>
                        <a:pt x="188" y="0"/>
                        <a:pt x="182" y="5"/>
                      </a:cubicBezTo>
                      <a:lnTo>
                        <a:pt x="6" y="182"/>
                      </a:lnTo>
                      <a:cubicBezTo>
                        <a:pt x="0" y="188"/>
                        <a:pt x="0" y="197"/>
                        <a:pt x="6" y="203"/>
                      </a:cubicBezTo>
                      <a:lnTo>
                        <a:pt x="18" y="215"/>
                      </a:lnTo>
                      <a:cubicBezTo>
                        <a:pt x="20" y="217"/>
                        <a:pt x="23" y="217"/>
                        <a:pt x="26" y="215"/>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80" name="Freeform 19"/>
                <p:cNvSpPr>
                  <a:spLocks/>
                </p:cNvSpPr>
                <p:nvPr/>
              </p:nvSpPr>
              <p:spPr bwMode="auto">
                <a:xfrm>
                  <a:off x="6457022" y="3945157"/>
                  <a:ext cx="203471" cy="117353"/>
                </a:xfrm>
                <a:custGeom>
                  <a:avLst/>
                  <a:gdLst>
                    <a:gd name="T0" fmla="*/ 249 w 255"/>
                    <a:gd name="T1" fmla="*/ 0 h 147"/>
                    <a:gd name="T2" fmla="*/ 242 w 255"/>
                    <a:gd name="T3" fmla="*/ 6 h 147"/>
                    <a:gd name="T4" fmla="*/ 242 w 255"/>
                    <a:gd name="T5" fmla="*/ 132 h 147"/>
                    <a:gd name="T6" fmla="*/ 239 w 255"/>
                    <a:gd name="T7" fmla="*/ 135 h 147"/>
                    <a:gd name="T8" fmla="*/ 15 w 255"/>
                    <a:gd name="T9" fmla="*/ 135 h 147"/>
                    <a:gd name="T10" fmla="*/ 12 w 255"/>
                    <a:gd name="T11" fmla="*/ 132 h 147"/>
                    <a:gd name="T12" fmla="*/ 12 w 255"/>
                    <a:gd name="T13" fmla="*/ 6 h 147"/>
                    <a:gd name="T14" fmla="*/ 6 w 255"/>
                    <a:gd name="T15" fmla="*/ 0 h 147"/>
                    <a:gd name="T16" fmla="*/ 0 w 255"/>
                    <a:gd name="T17" fmla="*/ 6 h 147"/>
                    <a:gd name="T18" fmla="*/ 0 w 255"/>
                    <a:gd name="T19" fmla="*/ 132 h 147"/>
                    <a:gd name="T20" fmla="*/ 15 w 255"/>
                    <a:gd name="T21" fmla="*/ 147 h 147"/>
                    <a:gd name="T22" fmla="*/ 239 w 255"/>
                    <a:gd name="T23" fmla="*/ 147 h 147"/>
                    <a:gd name="T24" fmla="*/ 255 w 255"/>
                    <a:gd name="T25" fmla="*/ 132 h 147"/>
                    <a:gd name="T26" fmla="*/ 255 w 255"/>
                    <a:gd name="T27" fmla="*/ 6 h 147"/>
                    <a:gd name="T28" fmla="*/ 249 w 255"/>
                    <a:gd name="T2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5" h="147">
                      <a:moveTo>
                        <a:pt x="249" y="0"/>
                      </a:moveTo>
                      <a:cubicBezTo>
                        <a:pt x="245" y="0"/>
                        <a:pt x="242" y="3"/>
                        <a:pt x="242" y="6"/>
                      </a:cubicBezTo>
                      <a:lnTo>
                        <a:pt x="242" y="132"/>
                      </a:lnTo>
                      <a:cubicBezTo>
                        <a:pt x="242" y="134"/>
                        <a:pt x="241" y="135"/>
                        <a:pt x="239" y="135"/>
                      </a:cubicBezTo>
                      <a:lnTo>
                        <a:pt x="15" y="135"/>
                      </a:lnTo>
                      <a:cubicBezTo>
                        <a:pt x="13" y="135"/>
                        <a:pt x="12" y="134"/>
                        <a:pt x="12" y="132"/>
                      </a:cubicBezTo>
                      <a:lnTo>
                        <a:pt x="12" y="6"/>
                      </a:lnTo>
                      <a:cubicBezTo>
                        <a:pt x="12" y="3"/>
                        <a:pt x="9" y="0"/>
                        <a:pt x="6" y="0"/>
                      </a:cubicBezTo>
                      <a:cubicBezTo>
                        <a:pt x="2" y="0"/>
                        <a:pt x="0" y="3"/>
                        <a:pt x="0" y="6"/>
                      </a:cubicBezTo>
                      <a:lnTo>
                        <a:pt x="0" y="132"/>
                      </a:lnTo>
                      <a:cubicBezTo>
                        <a:pt x="0" y="140"/>
                        <a:pt x="6" y="147"/>
                        <a:pt x="15" y="147"/>
                      </a:cubicBezTo>
                      <a:lnTo>
                        <a:pt x="239" y="147"/>
                      </a:lnTo>
                      <a:cubicBezTo>
                        <a:pt x="248" y="147"/>
                        <a:pt x="255" y="140"/>
                        <a:pt x="255" y="132"/>
                      </a:cubicBezTo>
                      <a:lnTo>
                        <a:pt x="255" y="6"/>
                      </a:lnTo>
                      <a:cubicBezTo>
                        <a:pt x="255" y="3"/>
                        <a:pt x="252" y="0"/>
                        <a:pt x="249"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81" name="Freeform 20"/>
                <p:cNvSpPr>
                  <a:spLocks noEditPoints="1"/>
                </p:cNvSpPr>
                <p:nvPr/>
              </p:nvSpPr>
              <p:spPr bwMode="auto">
                <a:xfrm>
                  <a:off x="6446644" y="3906938"/>
                  <a:ext cx="223430" cy="30336"/>
                </a:xfrm>
                <a:custGeom>
                  <a:avLst/>
                  <a:gdLst>
                    <a:gd name="T0" fmla="*/ 12 w 280"/>
                    <a:gd name="T1" fmla="*/ 15 h 38"/>
                    <a:gd name="T2" fmla="*/ 15 w 280"/>
                    <a:gd name="T3" fmla="*/ 12 h 38"/>
                    <a:gd name="T4" fmla="*/ 265 w 280"/>
                    <a:gd name="T5" fmla="*/ 12 h 38"/>
                    <a:gd name="T6" fmla="*/ 269 w 280"/>
                    <a:gd name="T7" fmla="*/ 15 h 38"/>
                    <a:gd name="T8" fmla="*/ 269 w 280"/>
                    <a:gd name="T9" fmla="*/ 27 h 38"/>
                    <a:gd name="T10" fmla="*/ 12 w 280"/>
                    <a:gd name="T11" fmla="*/ 27 h 38"/>
                    <a:gd name="T12" fmla="*/ 12 w 280"/>
                    <a:gd name="T13" fmla="*/ 15 h 38"/>
                    <a:gd name="T14" fmla="*/ 6 w 280"/>
                    <a:gd name="T15" fmla="*/ 38 h 38"/>
                    <a:gd name="T16" fmla="*/ 274 w 280"/>
                    <a:gd name="T17" fmla="*/ 38 h 38"/>
                    <a:gd name="T18" fmla="*/ 280 w 280"/>
                    <a:gd name="T19" fmla="*/ 32 h 38"/>
                    <a:gd name="T20" fmla="*/ 280 w 280"/>
                    <a:gd name="T21" fmla="*/ 15 h 38"/>
                    <a:gd name="T22" fmla="*/ 265 w 280"/>
                    <a:gd name="T23" fmla="*/ 0 h 38"/>
                    <a:gd name="T24" fmla="*/ 15 w 280"/>
                    <a:gd name="T25" fmla="*/ 0 h 38"/>
                    <a:gd name="T26" fmla="*/ 0 w 280"/>
                    <a:gd name="T27" fmla="*/ 15 h 38"/>
                    <a:gd name="T28" fmla="*/ 0 w 280"/>
                    <a:gd name="T29" fmla="*/ 32 h 38"/>
                    <a:gd name="T30" fmla="*/ 6 w 280"/>
                    <a:gd name="T31"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 h="38">
                      <a:moveTo>
                        <a:pt x="12" y="15"/>
                      </a:moveTo>
                      <a:cubicBezTo>
                        <a:pt x="12" y="13"/>
                        <a:pt x="13" y="12"/>
                        <a:pt x="15" y="12"/>
                      </a:cubicBezTo>
                      <a:lnTo>
                        <a:pt x="265" y="12"/>
                      </a:lnTo>
                      <a:cubicBezTo>
                        <a:pt x="267" y="12"/>
                        <a:pt x="269" y="13"/>
                        <a:pt x="269" y="15"/>
                      </a:cubicBezTo>
                      <a:lnTo>
                        <a:pt x="269" y="27"/>
                      </a:lnTo>
                      <a:cubicBezTo>
                        <a:pt x="175" y="27"/>
                        <a:pt x="105" y="27"/>
                        <a:pt x="12" y="27"/>
                      </a:cubicBezTo>
                      <a:lnTo>
                        <a:pt x="12" y="15"/>
                      </a:lnTo>
                      <a:close/>
                      <a:moveTo>
                        <a:pt x="6" y="38"/>
                      </a:moveTo>
                      <a:cubicBezTo>
                        <a:pt x="113" y="38"/>
                        <a:pt x="168" y="38"/>
                        <a:pt x="274" y="38"/>
                      </a:cubicBezTo>
                      <a:cubicBezTo>
                        <a:pt x="277" y="38"/>
                        <a:pt x="280" y="35"/>
                        <a:pt x="280" y="32"/>
                      </a:cubicBezTo>
                      <a:lnTo>
                        <a:pt x="280" y="15"/>
                      </a:lnTo>
                      <a:cubicBezTo>
                        <a:pt x="280" y="7"/>
                        <a:pt x="273" y="0"/>
                        <a:pt x="265" y="0"/>
                      </a:cubicBezTo>
                      <a:lnTo>
                        <a:pt x="15" y="0"/>
                      </a:lnTo>
                      <a:cubicBezTo>
                        <a:pt x="7" y="0"/>
                        <a:pt x="0" y="7"/>
                        <a:pt x="0" y="15"/>
                      </a:cubicBezTo>
                      <a:lnTo>
                        <a:pt x="0" y="32"/>
                      </a:lnTo>
                      <a:cubicBezTo>
                        <a:pt x="0" y="35"/>
                        <a:pt x="3" y="38"/>
                        <a:pt x="6" y="38"/>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82" name="Freeform 21"/>
                <p:cNvSpPr>
                  <a:spLocks/>
                </p:cNvSpPr>
                <p:nvPr/>
              </p:nvSpPr>
              <p:spPr bwMode="auto">
                <a:xfrm>
                  <a:off x="6414711" y="3965114"/>
                  <a:ext cx="286497" cy="315935"/>
                </a:xfrm>
                <a:custGeom>
                  <a:avLst/>
                  <a:gdLst>
                    <a:gd name="T0" fmla="*/ 15 w 359"/>
                    <a:gd name="T1" fmla="*/ 18 h 396"/>
                    <a:gd name="T2" fmla="*/ 20 w 359"/>
                    <a:gd name="T3" fmla="*/ 13 h 396"/>
                    <a:gd name="T4" fmla="*/ 33 w 359"/>
                    <a:gd name="T5" fmla="*/ 13 h 396"/>
                    <a:gd name="T6" fmla="*/ 33 w 359"/>
                    <a:gd name="T7" fmla="*/ 0 h 396"/>
                    <a:gd name="T8" fmla="*/ 20 w 359"/>
                    <a:gd name="T9" fmla="*/ 0 h 396"/>
                    <a:gd name="T10" fmla="*/ 2 w 359"/>
                    <a:gd name="T11" fmla="*/ 18 h 396"/>
                    <a:gd name="T12" fmla="*/ 0 w 359"/>
                    <a:gd name="T13" fmla="*/ 123 h 396"/>
                    <a:gd name="T14" fmla="*/ 11 w 359"/>
                    <a:gd name="T15" fmla="*/ 140 h 396"/>
                    <a:gd name="T16" fmla="*/ 133 w 359"/>
                    <a:gd name="T17" fmla="*/ 194 h 396"/>
                    <a:gd name="T18" fmla="*/ 133 w 359"/>
                    <a:gd name="T19" fmla="*/ 207 h 396"/>
                    <a:gd name="T20" fmla="*/ 110 w 359"/>
                    <a:gd name="T21" fmla="*/ 249 h 396"/>
                    <a:gd name="T22" fmla="*/ 98 w 359"/>
                    <a:gd name="T23" fmla="*/ 274 h 396"/>
                    <a:gd name="T24" fmla="*/ 104 w 359"/>
                    <a:gd name="T25" fmla="*/ 293 h 396"/>
                    <a:gd name="T26" fmla="*/ 104 w 359"/>
                    <a:gd name="T27" fmla="*/ 327 h 396"/>
                    <a:gd name="T28" fmla="*/ 178 w 359"/>
                    <a:gd name="T29" fmla="*/ 396 h 396"/>
                    <a:gd name="T30" fmla="*/ 253 w 359"/>
                    <a:gd name="T31" fmla="*/ 327 h 396"/>
                    <a:gd name="T32" fmla="*/ 253 w 359"/>
                    <a:gd name="T33" fmla="*/ 293 h 396"/>
                    <a:gd name="T34" fmla="*/ 259 w 359"/>
                    <a:gd name="T35" fmla="*/ 274 h 396"/>
                    <a:gd name="T36" fmla="*/ 247 w 359"/>
                    <a:gd name="T37" fmla="*/ 249 h 396"/>
                    <a:gd name="T38" fmla="*/ 224 w 359"/>
                    <a:gd name="T39" fmla="*/ 207 h 396"/>
                    <a:gd name="T40" fmla="*/ 224 w 359"/>
                    <a:gd name="T41" fmla="*/ 194 h 396"/>
                    <a:gd name="T42" fmla="*/ 346 w 359"/>
                    <a:gd name="T43" fmla="*/ 140 h 396"/>
                    <a:gd name="T44" fmla="*/ 357 w 359"/>
                    <a:gd name="T45" fmla="*/ 123 h 396"/>
                    <a:gd name="T46" fmla="*/ 359 w 359"/>
                    <a:gd name="T47" fmla="*/ 18 h 396"/>
                    <a:gd name="T48" fmla="*/ 341 w 359"/>
                    <a:gd name="T49" fmla="*/ 0 h 396"/>
                    <a:gd name="T50" fmla="*/ 327 w 359"/>
                    <a:gd name="T51" fmla="*/ 0 h 396"/>
                    <a:gd name="T52" fmla="*/ 327 w 359"/>
                    <a:gd name="T53" fmla="*/ 13 h 396"/>
                    <a:gd name="T54" fmla="*/ 341 w 359"/>
                    <a:gd name="T55" fmla="*/ 13 h 396"/>
                    <a:gd name="T56" fmla="*/ 346 w 359"/>
                    <a:gd name="T57" fmla="*/ 18 h 396"/>
                    <a:gd name="T58" fmla="*/ 344 w 359"/>
                    <a:gd name="T59" fmla="*/ 123 h 396"/>
                    <a:gd name="T60" fmla="*/ 341 w 359"/>
                    <a:gd name="T61" fmla="*/ 127 h 396"/>
                    <a:gd name="T62" fmla="*/ 211 w 359"/>
                    <a:gd name="T63" fmla="*/ 191 h 396"/>
                    <a:gd name="T64" fmla="*/ 211 w 359"/>
                    <a:gd name="T65" fmla="*/ 193 h 396"/>
                    <a:gd name="T66" fmla="*/ 211 w 359"/>
                    <a:gd name="T67" fmla="*/ 209 h 396"/>
                    <a:gd name="T68" fmla="*/ 212 w 359"/>
                    <a:gd name="T69" fmla="*/ 214 h 396"/>
                    <a:gd name="T70" fmla="*/ 235 w 359"/>
                    <a:gd name="T71" fmla="*/ 255 h 396"/>
                    <a:gd name="T72" fmla="*/ 237 w 359"/>
                    <a:gd name="T73" fmla="*/ 258 h 396"/>
                    <a:gd name="T74" fmla="*/ 245 w 359"/>
                    <a:gd name="T75" fmla="*/ 274 h 396"/>
                    <a:gd name="T76" fmla="*/ 241 w 359"/>
                    <a:gd name="T77" fmla="*/ 286 h 396"/>
                    <a:gd name="T78" fmla="*/ 240 w 359"/>
                    <a:gd name="T79" fmla="*/ 291 h 396"/>
                    <a:gd name="T80" fmla="*/ 240 w 359"/>
                    <a:gd name="T81" fmla="*/ 327 h 396"/>
                    <a:gd name="T82" fmla="*/ 178 w 359"/>
                    <a:gd name="T83" fmla="*/ 382 h 396"/>
                    <a:gd name="T84" fmla="*/ 117 w 359"/>
                    <a:gd name="T85" fmla="*/ 327 h 396"/>
                    <a:gd name="T86" fmla="*/ 117 w 359"/>
                    <a:gd name="T87" fmla="*/ 291 h 396"/>
                    <a:gd name="T88" fmla="*/ 116 w 359"/>
                    <a:gd name="T89" fmla="*/ 286 h 396"/>
                    <a:gd name="T90" fmla="*/ 111 w 359"/>
                    <a:gd name="T91" fmla="*/ 274 h 396"/>
                    <a:gd name="T92" fmla="*/ 119 w 359"/>
                    <a:gd name="T93" fmla="*/ 258 h 396"/>
                    <a:gd name="T94" fmla="*/ 122 w 359"/>
                    <a:gd name="T95" fmla="*/ 255 h 396"/>
                    <a:gd name="T96" fmla="*/ 144 w 359"/>
                    <a:gd name="T97" fmla="*/ 214 h 396"/>
                    <a:gd name="T98" fmla="*/ 146 w 359"/>
                    <a:gd name="T99" fmla="*/ 209 h 396"/>
                    <a:gd name="T100" fmla="*/ 146 w 359"/>
                    <a:gd name="T101" fmla="*/ 193 h 396"/>
                    <a:gd name="T102" fmla="*/ 146 w 359"/>
                    <a:gd name="T103" fmla="*/ 191 h 396"/>
                    <a:gd name="T104" fmla="*/ 16 w 359"/>
                    <a:gd name="T105" fmla="*/ 127 h 396"/>
                    <a:gd name="T106" fmla="*/ 13 w 359"/>
                    <a:gd name="T107" fmla="*/ 123 h 396"/>
                    <a:gd name="T108" fmla="*/ 15 w 359"/>
                    <a:gd name="T109" fmla="*/ 18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9" h="396">
                      <a:moveTo>
                        <a:pt x="15" y="18"/>
                      </a:moveTo>
                      <a:cubicBezTo>
                        <a:pt x="15" y="15"/>
                        <a:pt x="17" y="13"/>
                        <a:pt x="20" y="13"/>
                      </a:cubicBezTo>
                      <a:lnTo>
                        <a:pt x="33" y="13"/>
                      </a:lnTo>
                      <a:lnTo>
                        <a:pt x="33" y="0"/>
                      </a:lnTo>
                      <a:lnTo>
                        <a:pt x="20" y="0"/>
                      </a:lnTo>
                      <a:cubicBezTo>
                        <a:pt x="10" y="0"/>
                        <a:pt x="2" y="8"/>
                        <a:pt x="2" y="18"/>
                      </a:cubicBezTo>
                      <a:lnTo>
                        <a:pt x="0" y="123"/>
                      </a:lnTo>
                      <a:cubicBezTo>
                        <a:pt x="0" y="130"/>
                        <a:pt x="4" y="137"/>
                        <a:pt x="11" y="140"/>
                      </a:cubicBezTo>
                      <a:cubicBezTo>
                        <a:pt x="100" y="174"/>
                        <a:pt x="130" y="189"/>
                        <a:pt x="133" y="194"/>
                      </a:cubicBezTo>
                      <a:lnTo>
                        <a:pt x="133" y="207"/>
                      </a:lnTo>
                      <a:cubicBezTo>
                        <a:pt x="123" y="218"/>
                        <a:pt x="115" y="232"/>
                        <a:pt x="110" y="249"/>
                      </a:cubicBezTo>
                      <a:cubicBezTo>
                        <a:pt x="102" y="255"/>
                        <a:pt x="98" y="264"/>
                        <a:pt x="98" y="274"/>
                      </a:cubicBezTo>
                      <a:cubicBezTo>
                        <a:pt x="98" y="281"/>
                        <a:pt x="100" y="287"/>
                        <a:pt x="104" y="293"/>
                      </a:cubicBezTo>
                      <a:lnTo>
                        <a:pt x="104" y="327"/>
                      </a:lnTo>
                      <a:cubicBezTo>
                        <a:pt x="104" y="371"/>
                        <a:pt x="131" y="396"/>
                        <a:pt x="178" y="396"/>
                      </a:cubicBezTo>
                      <a:cubicBezTo>
                        <a:pt x="225" y="396"/>
                        <a:pt x="253" y="370"/>
                        <a:pt x="253" y="327"/>
                      </a:cubicBezTo>
                      <a:lnTo>
                        <a:pt x="253" y="293"/>
                      </a:lnTo>
                      <a:cubicBezTo>
                        <a:pt x="257" y="287"/>
                        <a:pt x="259" y="281"/>
                        <a:pt x="259" y="274"/>
                      </a:cubicBezTo>
                      <a:cubicBezTo>
                        <a:pt x="259" y="264"/>
                        <a:pt x="254" y="255"/>
                        <a:pt x="247" y="249"/>
                      </a:cubicBezTo>
                      <a:cubicBezTo>
                        <a:pt x="242" y="232"/>
                        <a:pt x="234" y="218"/>
                        <a:pt x="224" y="207"/>
                      </a:cubicBezTo>
                      <a:lnTo>
                        <a:pt x="224" y="194"/>
                      </a:lnTo>
                      <a:cubicBezTo>
                        <a:pt x="227" y="189"/>
                        <a:pt x="256" y="174"/>
                        <a:pt x="346" y="140"/>
                      </a:cubicBezTo>
                      <a:cubicBezTo>
                        <a:pt x="352" y="137"/>
                        <a:pt x="357" y="130"/>
                        <a:pt x="357" y="123"/>
                      </a:cubicBezTo>
                      <a:lnTo>
                        <a:pt x="359" y="18"/>
                      </a:lnTo>
                      <a:cubicBezTo>
                        <a:pt x="359" y="8"/>
                        <a:pt x="351" y="0"/>
                        <a:pt x="341" y="0"/>
                      </a:cubicBezTo>
                      <a:lnTo>
                        <a:pt x="327" y="0"/>
                      </a:lnTo>
                      <a:lnTo>
                        <a:pt x="327" y="13"/>
                      </a:lnTo>
                      <a:lnTo>
                        <a:pt x="341" y="13"/>
                      </a:lnTo>
                      <a:cubicBezTo>
                        <a:pt x="344" y="13"/>
                        <a:pt x="346" y="15"/>
                        <a:pt x="346" y="18"/>
                      </a:cubicBezTo>
                      <a:lnTo>
                        <a:pt x="344" y="123"/>
                      </a:lnTo>
                      <a:cubicBezTo>
                        <a:pt x="344" y="125"/>
                        <a:pt x="342" y="127"/>
                        <a:pt x="341" y="127"/>
                      </a:cubicBezTo>
                      <a:cubicBezTo>
                        <a:pt x="244" y="165"/>
                        <a:pt x="214" y="181"/>
                        <a:pt x="211" y="191"/>
                      </a:cubicBezTo>
                      <a:cubicBezTo>
                        <a:pt x="211" y="192"/>
                        <a:pt x="211" y="192"/>
                        <a:pt x="211" y="193"/>
                      </a:cubicBezTo>
                      <a:lnTo>
                        <a:pt x="211" y="209"/>
                      </a:lnTo>
                      <a:cubicBezTo>
                        <a:pt x="211" y="211"/>
                        <a:pt x="211" y="213"/>
                        <a:pt x="212" y="214"/>
                      </a:cubicBezTo>
                      <a:cubicBezTo>
                        <a:pt x="222" y="224"/>
                        <a:pt x="230" y="238"/>
                        <a:pt x="235" y="255"/>
                      </a:cubicBezTo>
                      <a:cubicBezTo>
                        <a:pt x="235" y="256"/>
                        <a:pt x="236" y="258"/>
                        <a:pt x="237" y="258"/>
                      </a:cubicBezTo>
                      <a:cubicBezTo>
                        <a:pt x="242" y="262"/>
                        <a:pt x="245" y="268"/>
                        <a:pt x="245" y="274"/>
                      </a:cubicBezTo>
                      <a:cubicBezTo>
                        <a:pt x="245" y="280"/>
                        <a:pt x="243" y="284"/>
                        <a:pt x="241" y="286"/>
                      </a:cubicBezTo>
                      <a:cubicBezTo>
                        <a:pt x="240" y="288"/>
                        <a:pt x="240" y="289"/>
                        <a:pt x="240" y="291"/>
                      </a:cubicBezTo>
                      <a:lnTo>
                        <a:pt x="240" y="327"/>
                      </a:lnTo>
                      <a:cubicBezTo>
                        <a:pt x="240" y="363"/>
                        <a:pt x="218" y="382"/>
                        <a:pt x="178" y="382"/>
                      </a:cubicBezTo>
                      <a:cubicBezTo>
                        <a:pt x="138" y="382"/>
                        <a:pt x="117" y="363"/>
                        <a:pt x="117" y="327"/>
                      </a:cubicBezTo>
                      <a:lnTo>
                        <a:pt x="117" y="291"/>
                      </a:lnTo>
                      <a:cubicBezTo>
                        <a:pt x="117" y="289"/>
                        <a:pt x="117" y="288"/>
                        <a:pt x="116" y="286"/>
                      </a:cubicBezTo>
                      <a:cubicBezTo>
                        <a:pt x="114" y="284"/>
                        <a:pt x="111" y="280"/>
                        <a:pt x="111" y="274"/>
                      </a:cubicBezTo>
                      <a:cubicBezTo>
                        <a:pt x="111" y="268"/>
                        <a:pt x="114" y="262"/>
                        <a:pt x="119" y="258"/>
                      </a:cubicBezTo>
                      <a:cubicBezTo>
                        <a:pt x="121" y="258"/>
                        <a:pt x="122" y="256"/>
                        <a:pt x="122" y="255"/>
                      </a:cubicBezTo>
                      <a:cubicBezTo>
                        <a:pt x="127" y="238"/>
                        <a:pt x="134" y="224"/>
                        <a:pt x="144" y="214"/>
                      </a:cubicBezTo>
                      <a:cubicBezTo>
                        <a:pt x="145" y="213"/>
                        <a:pt x="146" y="211"/>
                        <a:pt x="146" y="209"/>
                      </a:cubicBezTo>
                      <a:lnTo>
                        <a:pt x="146" y="193"/>
                      </a:lnTo>
                      <a:cubicBezTo>
                        <a:pt x="146" y="192"/>
                        <a:pt x="146" y="192"/>
                        <a:pt x="146" y="191"/>
                      </a:cubicBezTo>
                      <a:cubicBezTo>
                        <a:pt x="143" y="181"/>
                        <a:pt x="113" y="165"/>
                        <a:pt x="16" y="127"/>
                      </a:cubicBezTo>
                      <a:cubicBezTo>
                        <a:pt x="14" y="127"/>
                        <a:pt x="13" y="125"/>
                        <a:pt x="13" y="123"/>
                      </a:cubicBezTo>
                      <a:lnTo>
                        <a:pt x="15" y="18"/>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83" name="Freeform 22"/>
                <p:cNvSpPr>
                  <a:spLocks/>
                </p:cNvSpPr>
                <p:nvPr/>
              </p:nvSpPr>
              <p:spPr bwMode="auto">
                <a:xfrm>
                  <a:off x="5702113" y="3616549"/>
                  <a:ext cx="336790" cy="338187"/>
                </a:xfrm>
                <a:custGeom>
                  <a:avLst/>
                  <a:gdLst>
                    <a:gd name="T0" fmla="*/ 172 w 422"/>
                    <a:gd name="T1" fmla="*/ 15 h 424"/>
                    <a:gd name="T2" fmla="*/ 178 w 422"/>
                    <a:gd name="T3" fmla="*/ 15 h 424"/>
                    <a:gd name="T4" fmla="*/ 188 w 422"/>
                    <a:gd name="T5" fmla="*/ 25 h 424"/>
                    <a:gd name="T6" fmla="*/ 197 w 422"/>
                    <a:gd name="T7" fmla="*/ 17 h 424"/>
                    <a:gd name="T8" fmla="*/ 186 w 422"/>
                    <a:gd name="T9" fmla="*/ 6 h 424"/>
                    <a:gd name="T10" fmla="*/ 164 w 422"/>
                    <a:gd name="T11" fmla="*/ 6 h 424"/>
                    <a:gd name="T12" fmla="*/ 79 w 422"/>
                    <a:gd name="T13" fmla="*/ 91 h 424"/>
                    <a:gd name="T14" fmla="*/ 75 w 422"/>
                    <a:gd name="T15" fmla="*/ 109 h 424"/>
                    <a:gd name="T16" fmla="*/ 120 w 422"/>
                    <a:gd name="T17" fmla="*/ 195 h 424"/>
                    <a:gd name="T18" fmla="*/ 138 w 422"/>
                    <a:gd name="T19" fmla="*/ 227 h 424"/>
                    <a:gd name="T20" fmla="*/ 129 w 422"/>
                    <a:gd name="T21" fmla="*/ 237 h 424"/>
                    <a:gd name="T22" fmla="*/ 74 w 422"/>
                    <a:gd name="T23" fmla="*/ 205 h 424"/>
                    <a:gd name="T24" fmla="*/ 69 w 422"/>
                    <a:gd name="T25" fmla="*/ 207 h 424"/>
                    <a:gd name="T26" fmla="*/ 68 w 422"/>
                    <a:gd name="T27" fmla="*/ 212 h 424"/>
                    <a:gd name="T28" fmla="*/ 26 w 422"/>
                    <a:gd name="T29" fmla="*/ 285 h 424"/>
                    <a:gd name="T30" fmla="*/ 1 w 422"/>
                    <a:gd name="T31" fmla="*/ 348 h 424"/>
                    <a:gd name="T32" fmla="*/ 8 w 422"/>
                    <a:gd name="T33" fmla="*/ 377 h 424"/>
                    <a:gd name="T34" fmla="*/ 47 w 422"/>
                    <a:gd name="T35" fmla="*/ 415 h 424"/>
                    <a:gd name="T36" fmla="*/ 72 w 422"/>
                    <a:gd name="T37" fmla="*/ 422 h 424"/>
                    <a:gd name="T38" fmla="*/ 138 w 422"/>
                    <a:gd name="T39" fmla="*/ 397 h 424"/>
                    <a:gd name="T40" fmla="*/ 211 w 422"/>
                    <a:gd name="T41" fmla="*/ 355 h 424"/>
                    <a:gd name="T42" fmla="*/ 216 w 422"/>
                    <a:gd name="T43" fmla="*/ 354 h 424"/>
                    <a:gd name="T44" fmla="*/ 218 w 422"/>
                    <a:gd name="T45" fmla="*/ 349 h 424"/>
                    <a:gd name="T46" fmla="*/ 186 w 422"/>
                    <a:gd name="T47" fmla="*/ 294 h 424"/>
                    <a:gd name="T48" fmla="*/ 196 w 422"/>
                    <a:gd name="T49" fmla="*/ 285 h 424"/>
                    <a:gd name="T50" fmla="*/ 227 w 422"/>
                    <a:gd name="T51" fmla="*/ 302 h 424"/>
                    <a:gd name="T52" fmla="*/ 313 w 422"/>
                    <a:gd name="T53" fmla="*/ 347 h 424"/>
                    <a:gd name="T54" fmla="*/ 331 w 422"/>
                    <a:gd name="T55" fmla="*/ 344 h 424"/>
                    <a:gd name="T56" fmla="*/ 416 w 422"/>
                    <a:gd name="T57" fmla="*/ 259 h 424"/>
                    <a:gd name="T58" fmla="*/ 416 w 422"/>
                    <a:gd name="T59" fmla="*/ 236 h 424"/>
                    <a:gd name="T60" fmla="*/ 407 w 422"/>
                    <a:gd name="T61" fmla="*/ 227 h 424"/>
                    <a:gd name="T62" fmla="*/ 398 w 422"/>
                    <a:gd name="T63" fmla="*/ 235 h 424"/>
                    <a:gd name="T64" fmla="*/ 407 w 422"/>
                    <a:gd name="T65" fmla="*/ 244 h 424"/>
                    <a:gd name="T66" fmla="*/ 407 w 422"/>
                    <a:gd name="T67" fmla="*/ 250 h 424"/>
                    <a:gd name="T68" fmla="*/ 322 w 422"/>
                    <a:gd name="T69" fmla="*/ 335 h 424"/>
                    <a:gd name="T70" fmla="*/ 318 w 422"/>
                    <a:gd name="T71" fmla="*/ 336 h 424"/>
                    <a:gd name="T72" fmla="*/ 234 w 422"/>
                    <a:gd name="T73" fmla="*/ 293 h 424"/>
                    <a:gd name="T74" fmla="*/ 189 w 422"/>
                    <a:gd name="T75" fmla="*/ 274 h 424"/>
                    <a:gd name="T76" fmla="*/ 188 w 422"/>
                    <a:gd name="T77" fmla="*/ 275 h 424"/>
                    <a:gd name="T78" fmla="*/ 174 w 422"/>
                    <a:gd name="T79" fmla="*/ 290 h 424"/>
                    <a:gd name="T80" fmla="*/ 173 w 422"/>
                    <a:gd name="T81" fmla="*/ 298 h 424"/>
                    <a:gd name="T82" fmla="*/ 204 w 422"/>
                    <a:gd name="T83" fmla="*/ 343 h 424"/>
                    <a:gd name="T84" fmla="*/ 129 w 422"/>
                    <a:gd name="T85" fmla="*/ 388 h 424"/>
                    <a:gd name="T86" fmla="*/ 72 w 422"/>
                    <a:gd name="T87" fmla="*/ 410 h 424"/>
                    <a:gd name="T88" fmla="*/ 52 w 422"/>
                    <a:gd name="T89" fmla="*/ 404 h 424"/>
                    <a:gd name="T90" fmla="*/ 19 w 422"/>
                    <a:gd name="T91" fmla="*/ 372 h 424"/>
                    <a:gd name="T92" fmla="*/ 13 w 422"/>
                    <a:gd name="T93" fmla="*/ 348 h 424"/>
                    <a:gd name="T94" fmla="*/ 13 w 422"/>
                    <a:gd name="T95" fmla="*/ 347 h 424"/>
                    <a:gd name="T96" fmla="*/ 35 w 422"/>
                    <a:gd name="T97" fmla="*/ 293 h 424"/>
                    <a:gd name="T98" fmla="*/ 80 w 422"/>
                    <a:gd name="T99" fmla="*/ 218 h 424"/>
                    <a:gd name="T100" fmla="*/ 125 w 422"/>
                    <a:gd name="T101" fmla="*/ 249 h 424"/>
                    <a:gd name="T102" fmla="*/ 133 w 422"/>
                    <a:gd name="T103" fmla="*/ 249 h 424"/>
                    <a:gd name="T104" fmla="*/ 148 w 422"/>
                    <a:gd name="T105" fmla="*/ 235 h 424"/>
                    <a:gd name="T106" fmla="*/ 149 w 422"/>
                    <a:gd name="T107" fmla="*/ 233 h 424"/>
                    <a:gd name="T108" fmla="*/ 130 w 422"/>
                    <a:gd name="T109" fmla="*/ 189 h 424"/>
                    <a:gd name="T110" fmla="*/ 86 w 422"/>
                    <a:gd name="T111" fmla="*/ 104 h 424"/>
                    <a:gd name="T112" fmla="*/ 87 w 422"/>
                    <a:gd name="T113" fmla="*/ 100 h 424"/>
                    <a:gd name="T114" fmla="*/ 172 w 422"/>
                    <a:gd name="T115" fmla="*/ 1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2" h="424">
                      <a:moveTo>
                        <a:pt x="172" y="15"/>
                      </a:moveTo>
                      <a:cubicBezTo>
                        <a:pt x="174" y="13"/>
                        <a:pt x="176" y="13"/>
                        <a:pt x="178" y="15"/>
                      </a:cubicBezTo>
                      <a:lnTo>
                        <a:pt x="188" y="25"/>
                      </a:lnTo>
                      <a:lnTo>
                        <a:pt x="197" y="17"/>
                      </a:lnTo>
                      <a:lnTo>
                        <a:pt x="186" y="6"/>
                      </a:lnTo>
                      <a:cubicBezTo>
                        <a:pt x="180" y="0"/>
                        <a:pt x="170" y="0"/>
                        <a:pt x="164" y="6"/>
                      </a:cubicBezTo>
                      <a:lnTo>
                        <a:pt x="79" y="91"/>
                      </a:lnTo>
                      <a:cubicBezTo>
                        <a:pt x="74" y="96"/>
                        <a:pt x="73" y="103"/>
                        <a:pt x="75" y="109"/>
                      </a:cubicBezTo>
                      <a:cubicBezTo>
                        <a:pt x="84" y="130"/>
                        <a:pt x="110" y="180"/>
                        <a:pt x="120" y="195"/>
                      </a:cubicBezTo>
                      <a:cubicBezTo>
                        <a:pt x="128" y="207"/>
                        <a:pt x="139" y="223"/>
                        <a:pt x="138" y="227"/>
                      </a:cubicBezTo>
                      <a:lnTo>
                        <a:pt x="129" y="237"/>
                      </a:lnTo>
                      <a:cubicBezTo>
                        <a:pt x="98" y="208"/>
                        <a:pt x="75" y="205"/>
                        <a:pt x="74" y="205"/>
                      </a:cubicBezTo>
                      <a:cubicBezTo>
                        <a:pt x="72" y="205"/>
                        <a:pt x="70" y="205"/>
                        <a:pt x="69" y="207"/>
                      </a:cubicBezTo>
                      <a:cubicBezTo>
                        <a:pt x="68" y="208"/>
                        <a:pt x="67" y="210"/>
                        <a:pt x="68" y="212"/>
                      </a:cubicBezTo>
                      <a:cubicBezTo>
                        <a:pt x="71" y="225"/>
                        <a:pt x="45" y="262"/>
                        <a:pt x="26" y="285"/>
                      </a:cubicBezTo>
                      <a:cubicBezTo>
                        <a:pt x="9" y="302"/>
                        <a:pt x="0" y="324"/>
                        <a:pt x="1" y="348"/>
                      </a:cubicBezTo>
                      <a:cubicBezTo>
                        <a:pt x="0" y="358"/>
                        <a:pt x="3" y="368"/>
                        <a:pt x="8" y="377"/>
                      </a:cubicBezTo>
                      <a:cubicBezTo>
                        <a:pt x="16" y="395"/>
                        <a:pt x="30" y="408"/>
                        <a:pt x="47" y="415"/>
                      </a:cubicBezTo>
                      <a:cubicBezTo>
                        <a:pt x="55" y="420"/>
                        <a:pt x="64" y="422"/>
                        <a:pt x="72" y="422"/>
                      </a:cubicBezTo>
                      <a:cubicBezTo>
                        <a:pt x="96" y="424"/>
                        <a:pt x="120" y="415"/>
                        <a:pt x="138" y="397"/>
                      </a:cubicBezTo>
                      <a:cubicBezTo>
                        <a:pt x="160" y="378"/>
                        <a:pt x="198" y="352"/>
                        <a:pt x="211" y="355"/>
                      </a:cubicBezTo>
                      <a:cubicBezTo>
                        <a:pt x="212" y="356"/>
                        <a:pt x="214" y="355"/>
                        <a:pt x="216" y="354"/>
                      </a:cubicBezTo>
                      <a:cubicBezTo>
                        <a:pt x="218" y="353"/>
                        <a:pt x="218" y="351"/>
                        <a:pt x="218" y="349"/>
                      </a:cubicBezTo>
                      <a:cubicBezTo>
                        <a:pt x="218" y="348"/>
                        <a:pt x="215" y="325"/>
                        <a:pt x="186" y="294"/>
                      </a:cubicBezTo>
                      <a:lnTo>
                        <a:pt x="196" y="285"/>
                      </a:lnTo>
                      <a:cubicBezTo>
                        <a:pt x="200" y="284"/>
                        <a:pt x="216" y="295"/>
                        <a:pt x="227" y="302"/>
                      </a:cubicBezTo>
                      <a:cubicBezTo>
                        <a:pt x="243" y="313"/>
                        <a:pt x="292" y="338"/>
                        <a:pt x="313" y="347"/>
                      </a:cubicBezTo>
                      <a:cubicBezTo>
                        <a:pt x="319" y="350"/>
                        <a:pt x="326" y="348"/>
                        <a:pt x="331" y="344"/>
                      </a:cubicBezTo>
                      <a:lnTo>
                        <a:pt x="416" y="259"/>
                      </a:lnTo>
                      <a:cubicBezTo>
                        <a:pt x="422" y="252"/>
                        <a:pt x="422" y="242"/>
                        <a:pt x="416" y="236"/>
                      </a:cubicBezTo>
                      <a:lnTo>
                        <a:pt x="407" y="227"/>
                      </a:lnTo>
                      <a:lnTo>
                        <a:pt x="398" y="235"/>
                      </a:lnTo>
                      <a:lnTo>
                        <a:pt x="407" y="244"/>
                      </a:lnTo>
                      <a:cubicBezTo>
                        <a:pt x="409" y="246"/>
                        <a:pt x="409" y="249"/>
                        <a:pt x="407" y="250"/>
                      </a:cubicBezTo>
                      <a:lnTo>
                        <a:pt x="322" y="335"/>
                      </a:lnTo>
                      <a:cubicBezTo>
                        <a:pt x="321" y="336"/>
                        <a:pt x="319" y="337"/>
                        <a:pt x="318" y="336"/>
                      </a:cubicBezTo>
                      <a:cubicBezTo>
                        <a:pt x="298" y="327"/>
                        <a:pt x="249" y="303"/>
                        <a:pt x="234" y="293"/>
                      </a:cubicBezTo>
                      <a:cubicBezTo>
                        <a:pt x="213" y="278"/>
                        <a:pt x="199" y="269"/>
                        <a:pt x="189" y="274"/>
                      </a:cubicBezTo>
                      <a:cubicBezTo>
                        <a:pt x="189" y="275"/>
                        <a:pt x="188" y="275"/>
                        <a:pt x="188" y="275"/>
                      </a:cubicBezTo>
                      <a:lnTo>
                        <a:pt x="174" y="290"/>
                      </a:lnTo>
                      <a:cubicBezTo>
                        <a:pt x="171" y="292"/>
                        <a:pt x="171" y="296"/>
                        <a:pt x="173" y="298"/>
                      </a:cubicBezTo>
                      <a:cubicBezTo>
                        <a:pt x="193" y="318"/>
                        <a:pt x="201" y="335"/>
                        <a:pt x="204" y="343"/>
                      </a:cubicBezTo>
                      <a:cubicBezTo>
                        <a:pt x="179" y="347"/>
                        <a:pt x="139" y="381"/>
                        <a:pt x="129" y="388"/>
                      </a:cubicBezTo>
                      <a:cubicBezTo>
                        <a:pt x="114" y="404"/>
                        <a:pt x="94" y="411"/>
                        <a:pt x="72" y="410"/>
                      </a:cubicBezTo>
                      <a:cubicBezTo>
                        <a:pt x="66" y="410"/>
                        <a:pt x="59" y="408"/>
                        <a:pt x="52" y="404"/>
                      </a:cubicBezTo>
                      <a:cubicBezTo>
                        <a:pt x="37" y="398"/>
                        <a:pt x="26" y="387"/>
                        <a:pt x="19" y="372"/>
                      </a:cubicBezTo>
                      <a:cubicBezTo>
                        <a:pt x="14" y="364"/>
                        <a:pt x="13" y="356"/>
                        <a:pt x="13" y="348"/>
                      </a:cubicBezTo>
                      <a:cubicBezTo>
                        <a:pt x="13" y="348"/>
                        <a:pt x="13" y="348"/>
                        <a:pt x="13" y="347"/>
                      </a:cubicBezTo>
                      <a:cubicBezTo>
                        <a:pt x="12" y="328"/>
                        <a:pt x="20" y="308"/>
                        <a:pt x="35" y="293"/>
                      </a:cubicBezTo>
                      <a:cubicBezTo>
                        <a:pt x="42" y="284"/>
                        <a:pt x="76" y="244"/>
                        <a:pt x="80" y="218"/>
                      </a:cubicBezTo>
                      <a:cubicBezTo>
                        <a:pt x="88" y="222"/>
                        <a:pt x="105" y="229"/>
                        <a:pt x="125" y="249"/>
                      </a:cubicBezTo>
                      <a:cubicBezTo>
                        <a:pt x="127" y="252"/>
                        <a:pt x="131" y="252"/>
                        <a:pt x="133" y="249"/>
                      </a:cubicBezTo>
                      <a:lnTo>
                        <a:pt x="148" y="235"/>
                      </a:lnTo>
                      <a:cubicBezTo>
                        <a:pt x="148" y="234"/>
                        <a:pt x="148" y="234"/>
                        <a:pt x="149" y="233"/>
                      </a:cubicBezTo>
                      <a:cubicBezTo>
                        <a:pt x="154" y="223"/>
                        <a:pt x="145" y="210"/>
                        <a:pt x="130" y="189"/>
                      </a:cubicBezTo>
                      <a:cubicBezTo>
                        <a:pt x="120" y="174"/>
                        <a:pt x="95" y="124"/>
                        <a:pt x="86" y="104"/>
                      </a:cubicBezTo>
                      <a:cubicBezTo>
                        <a:pt x="86" y="103"/>
                        <a:pt x="86" y="101"/>
                        <a:pt x="87" y="100"/>
                      </a:cubicBezTo>
                      <a:lnTo>
                        <a:pt x="172" y="15"/>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84" name="Freeform 23"/>
                <p:cNvSpPr>
                  <a:spLocks/>
                </p:cNvSpPr>
                <p:nvPr/>
              </p:nvSpPr>
              <p:spPr bwMode="auto">
                <a:xfrm>
                  <a:off x="5806692" y="3628526"/>
                  <a:ext cx="221833" cy="221732"/>
                </a:xfrm>
                <a:custGeom>
                  <a:avLst/>
                  <a:gdLst>
                    <a:gd name="T0" fmla="*/ 275 w 278"/>
                    <a:gd name="T1" fmla="*/ 174 h 278"/>
                    <a:gd name="T2" fmla="*/ 267 w 278"/>
                    <a:gd name="T3" fmla="*/ 174 h 278"/>
                    <a:gd name="T4" fmla="*/ 178 w 278"/>
                    <a:gd name="T5" fmla="*/ 263 h 278"/>
                    <a:gd name="T6" fmla="*/ 173 w 278"/>
                    <a:gd name="T7" fmla="*/ 263 h 278"/>
                    <a:gd name="T8" fmla="*/ 14 w 278"/>
                    <a:gd name="T9" fmla="*/ 105 h 278"/>
                    <a:gd name="T10" fmla="*/ 14 w 278"/>
                    <a:gd name="T11" fmla="*/ 100 h 278"/>
                    <a:gd name="T12" fmla="*/ 103 w 278"/>
                    <a:gd name="T13" fmla="*/ 11 h 278"/>
                    <a:gd name="T14" fmla="*/ 103 w 278"/>
                    <a:gd name="T15" fmla="*/ 2 h 278"/>
                    <a:gd name="T16" fmla="*/ 95 w 278"/>
                    <a:gd name="T17" fmla="*/ 2 h 278"/>
                    <a:gd name="T18" fmla="*/ 6 w 278"/>
                    <a:gd name="T19" fmla="*/ 92 h 278"/>
                    <a:gd name="T20" fmla="*/ 6 w 278"/>
                    <a:gd name="T21" fmla="*/ 113 h 278"/>
                    <a:gd name="T22" fmla="*/ 165 w 278"/>
                    <a:gd name="T23" fmla="*/ 272 h 278"/>
                    <a:gd name="T24" fmla="*/ 186 w 278"/>
                    <a:gd name="T25" fmla="*/ 272 h 278"/>
                    <a:gd name="T26" fmla="*/ 275 w 278"/>
                    <a:gd name="T27" fmla="*/ 183 h 278"/>
                    <a:gd name="T28" fmla="*/ 275 w 278"/>
                    <a:gd name="T29" fmla="*/ 17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8" h="278">
                      <a:moveTo>
                        <a:pt x="275" y="174"/>
                      </a:moveTo>
                      <a:cubicBezTo>
                        <a:pt x="273" y="172"/>
                        <a:pt x="269" y="172"/>
                        <a:pt x="267" y="174"/>
                      </a:cubicBezTo>
                      <a:lnTo>
                        <a:pt x="178" y="263"/>
                      </a:lnTo>
                      <a:cubicBezTo>
                        <a:pt x="176" y="265"/>
                        <a:pt x="174" y="265"/>
                        <a:pt x="173" y="263"/>
                      </a:cubicBezTo>
                      <a:lnTo>
                        <a:pt x="14" y="105"/>
                      </a:lnTo>
                      <a:cubicBezTo>
                        <a:pt x="13" y="103"/>
                        <a:pt x="13" y="101"/>
                        <a:pt x="14" y="100"/>
                      </a:cubicBezTo>
                      <a:lnTo>
                        <a:pt x="103" y="11"/>
                      </a:lnTo>
                      <a:cubicBezTo>
                        <a:pt x="106" y="9"/>
                        <a:pt x="106" y="5"/>
                        <a:pt x="103" y="2"/>
                      </a:cubicBezTo>
                      <a:cubicBezTo>
                        <a:pt x="101" y="0"/>
                        <a:pt x="97" y="0"/>
                        <a:pt x="95" y="2"/>
                      </a:cubicBezTo>
                      <a:lnTo>
                        <a:pt x="6" y="92"/>
                      </a:lnTo>
                      <a:cubicBezTo>
                        <a:pt x="0" y="97"/>
                        <a:pt x="0" y="107"/>
                        <a:pt x="6" y="113"/>
                      </a:cubicBezTo>
                      <a:lnTo>
                        <a:pt x="165" y="272"/>
                      </a:lnTo>
                      <a:cubicBezTo>
                        <a:pt x="171" y="278"/>
                        <a:pt x="180" y="278"/>
                        <a:pt x="186" y="272"/>
                      </a:cubicBezTo>
                      <a:lnTo>
                        <a:pt x="275" y="183"/>
                      </a:lnTo>
                      <a:cubicBezTo>
                        <a:pt x="278" y="181"/>
                        <a:pt x="278" y="177"/>
                        <a:pt x="275" y="17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85" name="Freeform 24"/>
                <p:cNvSpPr>
                  <a:spLocks noEditPoints="1"/>
                </p:cNvSpPr>
                <p:nvPr/>
              </p:nvSpPr>
              <p:spPr bwMode="auto">
                <a:xfrm>
                  <a:off x="5885725" y="3597391"/>
                  <a:ext cx="173935" cy="173135"/>
                </a:xfrm>
                <a:custGeom>
                  <a:avLst/>
                  <a:gdLst>
                    <a:gd name="T0" fmla="*/ 23 w 218"/>
                    <a:gd name="T1" fmla="*/ 13 h 217"/>
                    <a:gd name="T2" fmla="*/ 28 w 218"/>
                    <a:gd name="T3" fmla="*/ 13 h 217"/>
                    <a:gd name="T4" fmla="*/ 204 w 218"/>
                    <a:gd name="T5" fmla="*/ 190 h 217"/>
                    <a:gd name="T6" fmla="*/ 204 w 218"/>
                    <a:gd name="T7" fmla="*/ 195 h 217"/>
                    <a:gd name="T8" fmla="*/ 196 w 218"/>
                    <a:gd name="T9" fmla="*/ 203 h 217"/>
                    <a:gd name="T10" fmla="*/ 15 w 218"/>
                    <a:gd name="T11" fmla="*/ 21 h 217"/>
                    <a:gd name="T12" fmla="*/ 23 w 218"/>
                    <a:gd name="T13" fmla="*/ 13 h 217"/>
                    <a:gd name="T14" fmla="*/ 3 w 218"/>
                    <a:gd name="T15" fmla="*/ 25 h 217"/>
                    <a:gd name="T16" fmla="*/ 192 w 218"/>
                    <a:gd name="T17" fmla="*/ 215 h 217"/>
                    <a:gd name="T18" fmla="*/ 200 w 218"/>
                    <a:gd name="T19" fmla="*/ 215 h 217"/>
                    <a:gd name="T20" fmla="*/ 212 w 218"/>
                    <a:gd name="T21" fmla="*/ 203 h 217"/>
                    <a:gd name="T22" fmla="*/ 212 w 218"/>
                    <a:gd name="T23" fmla="*/ 182 h 217"/>
                    <a:gd name="T24" fmla="*/ 36 w 218"/>
                    <a:gd name="T25" fmla="*/ 5 h 217"/>
                    <a:gd name="T26" fmla="*/ 15 w 218"/>
                    <a:gd name="T27" fmla="*/ 5 h 217"/>
                    <a:gd name="T28" fmla="*/ 3 w 218"/>
                    <a:gd name="T29" fmla="*/ 17 h 217"/>
                    <a:gd name="T30" fmla="*/ 3 w 218"/>
                    <a:gd name="T31" fmla="*/ 2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8" h="217">
                      <a:moveTo>
                        <a:pt x="23" y="13"/>
                      </a:moveTo>
                      <a:cubicBezTo>
                        <a:pt x="24" y="12"/>
                        <a:pt x="26" y="12"/>
                        <a:pt x="28" y="13"/>
                      </a:cubicBezTo>
                      <a:lnTo>
                        <a:pt x="204" y="190"/>
                      </a:lnTo>
                      <a:cubicBezTo>
                        <a:pt x="206" y="191"/>
                        <a:pt x="206" y="194"/>
                        <a:pt x="204" y="195"/>
                      </a:cubicBezTo>
                      <a:lnTo>
                        <a:pt x="196" y="203"/>
                      </a:lnTo>
                      <a:cubicBezTo>
                        <a:pt x="130" y="137"/>
                        <a:pt x="81" y="87"/>
                        <a:pt x="15" y="21"/>
                      </a:cubicBezTo>
                      <a:lnTo>
                        <a:pt x="23" y="13"/>
                      </a:lnTo>
                      <a:close/>
                      <a:moveTo>
                        <a:pt x="3" y="25"/>
                      </a:moveTo>
                      <a:cubicBezTo>
                        <a:pt x="78" y="101"/>
                        <a:pt x="117" y="140"/>
                        <a:pt x="192" y="215"/>
                      </a:cubicBezTo>
                      <a:cubicBezTo>
                        <a:pt x="195" y="217"/>
                        <a:pt x="198" y="217"/>
                        <a:pt x="200" y="215"/>
                      </a:cubicBezTo>
                      <a:lnTo>
                        <a:pt x="212" y="203"/>
                      </a:lnTo>
                      <a:cubicBezTo>
                        <a:pt x="218" y="197"/>
                        <a:pt x="218" y="188"/>
                        <a:pt x="212" y="182"/>
                      </a:cubicBezTo>
                      <a:lnTo>
                        <a:pt x="36" y="5"/>
                      </a:lnTo>
                      <a:cubicBezTo>
                        <a:pt x="30" y="0"/>
                        <a:pt x="20" y="0"/>
                        <a:pt x="15" y="5"/>
                      </a:cubicBezTo>
                      <a:lnTo>
                        <a:pt x="3" y="17"/>
                      </a:lnTo>
                      <a:cubicBezTo>
                        <a:pt x="0" y="20"/>
                        <a:pt x="0" y="23"/>
                        <a:pt x="3" y="25"/>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86" name="Freeform 25"/>
                <p:cNvSpPr>
                  <a:spLocks/>
                </p:cNvSpPr>
                <p:nvPr/>
              </p:nvSpPr>
              <p:spPr bwMode="auto">
                <a:xfrm>
                  <a:off x="5608011" y="3011125"/>
                  <a:ext cx="117253" cy="203372"/>
                </a:xfrm>
                <a:custGeom>
                  <a:avLst/>
                  <a:gdLst>
                    <a:gd name="T0" fmla="*/ 147 w 147"/>
                    <a:gd name="T1" fmla="*/ 249 h 255"/>
                    <a:gd name="T2" fmla="*/ 141 w 147"/>
                    <a:gd name="T3" fmla="*/ 243 h 255"/>
                    <a:gd name="T4" fmla="*/ 15 w 147"/>
                    <a:gd name="T5" fmla="*/ 243 h 255"/>
                    <a:gd name="T6" fmla="*/ 12 w 147"/>
                    <a:gd name="T7" fmla="*/ 240 h 255"/>
                    <a:gd name="T8" fmla="*/ 12 w 147"/>
                    <a:gd name="T9" fmla="*/ 15 h 255"/>
                    <a:gd name="T10" fmla="*/ 15 w 147"/>
                    <a:gd name="T11" fmla="*/ 12 h 255"/>
                    <a:gd name="T12" fmla="*/ 141 w 147"/>
                    <a:gd name="T13" fmla="*/ 12 h 255"/>
                    <a:gd name="T14" fmla="*/ 147 w 147"/>
                    <a:gd name="T15" fmla="*/ 6 h 255"/>
                    <a:gd name="T16" fmla="*/ 141 w 147"/>
                    <a:gd name="T17" fmla="*/ 0 h 255"/>
                    <a:gd name="T18" fmla="*/ 15 w 147"/>
                    <a:gd name="T19" fmla="*/ 0 h 255"/>
                    <a:gd name="T20" fmla="*/ 0 w 147"/>
                    <a:gd name="T21" fmla="*/ 15 h 255"/>
                    <a:gd name="T22" fmla="*/ 0 w 147"/>
                    <a:gd name="T23" fmla="*/ 240 h 255"/>
                    <a:gd name="T24" fmla="*/ 15 w 147"/>
                    <a:gd name="T25" fmla="*/ 255 h 255"/>
                    <a:gd name="T26" fmla="*/ 141 w 147"/>
                    <a:gd name="T27" fmla="*/ 255 h 255"/>
                    <a:gd name="T28" fmla="*/ 147 w 147"/>
                    <a:gd name="T29" fmla="*/ 249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 h="255">
                      <a:moveTo>
                        <a:pt x="147" y="249"/>
                      </a:moveTo>
                      <a:cubicBezTo>
                        <a:pt x="147" y="246"/>
                        <a:pt x="144" y="243"/>
                        <a:pt x="141" y="243"/>
                      </a:cubicBezTo>
                      <a:lnTo>
                        <a:pt x="15" y="243"/>
                      </a:lnTo>
                      <a:cubicBezTo>
                        <a:pt x="13" y="243"/>
                        <a:pt x="12" y="242"/>
                        <a:pt x="12" y="240"/>
                      </a:cubicBezTo>
                      <a:lnTo>
                        <a:pt x="12" y="15"/>
                      </a:lnTo>
                      <a:cubicBezTo>
                        <a:pt x="12" y="14"/>
                        <a:pt x="13" y="12"/>
                        <a:pt x="15" y="12"/>
                      </a:cubicBezTo>
                      <a:lnTo>
                        <a:pt x="141" y="12"/>
                      </a:lnTo>
                      <a:cubicBezTo>
                        <a:pt x="144" y="12"/>
                        <a:pt x="147" y="10"/>
                        <a:pt x="147" y="6"/>
                      </a:cubicBezTo>
                      <a:cubicBezTo>
                        <a:pt x="147" y="3"/>
                        <a:pt x="144" y="0"/>
                        <a:pt x="141" y="0"/>
                      </a:cubicBezTo>
                      <a:lnTo>
                        <a:pt x="15" y="0"/>
                      </a:lnTo>
                      <a:cubicBezTo>
                        <a:pt x="6" y="0"/>
                        <a:pt x="0" y="7"/>
                        <a:pt x="0" y="15"/>
                      </a:cubicBezTo>
                      <a:lnTo>
                        <a:pt x="0" y="240"/>
                      </a:lnTo>
                      <a:cubicBezTo>
                        <a:pt x="0" y="248"/>
                        <a:pt x="6" y="255"/>
                        <a:pt x="15" y="255"/>
                      </a:cubicBezTo>
                      <a:lnTo>
                        <a:pt x="141" y="255"/>
                      </a:lnTo>
                      <a:cubicBezTo>
                        <a:pt x="144" y="255"/>
                        <a:pt x="147" y="252"/>
                        <a:pt x="147" y="249"/>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87" name="Freeform 26"/>
                <p:cNvSpPr>
                  <a:spLocks noEditPoints="1"/>
                </p:cNvSpPr>
                <p:nvPr/>
              </p:nvSpPr>
              <p:spPr bwMode="auto">
                <a:xfrm>
                  <a:off x="5733247" y="3001546"/>
                  <a:ext cx="30335" cy="222531"/>
                </a:xfrm>
                <a:custGeom>
                  <a:avLst/>
                  <a:gdLst>
                    <a:gd name="T0" fmla="*/ 23 w 38"/>
                    <a:gd name="T1" fmla="*/ 11 h 279"/>
                    <a:gd name="T2" fmla="*/ 26 w 38"/>
                    <a:gd name="T3" fmla="*/ 15 h 279"/>
                    <a:gd name="T4" fmla="*/ 26 w 38"/>
                    <a:gd name="T5" fmla="*/ 265 h 279"/>
                    <a:gd name="T6" fmla="*/ 23 w 38"/>
                    <a:gd name="T7" fmla="*/ 268 h 279"/>
                    <a:gd name="T8" fmla="*/ 11 w 38"/>
                    <a:gd name="T9" fmla="*/ 268 h 279"/>
                    <a:gd name="T10" fmla="*/ 11 w 38"/>
                    <a:gd name="T11" fmla="*/ 11 h 279"/>
                    <a:gd name="T12" fmla="*/ 23 w 38"/>
                    <a:gd name="T13" fmla="*/ 11 h 279"/>
                    <a:gd name="T14" fmla="*/ 0 w 38"/>
                    <a:gd name="T15" fmla="*/ 5 h 279"/>
                    <a:gd name="T16" fmla="*/ 0 w 38"/>
                    <a:gd name="T17" fmla="*/ 274 h 279"/>
                    <a:gd name="T18" fmla="*/ 6 w 38"/>
                    <a:gd name="T19" fmla="*/ 279 h 279"/>
                    <a:gd name="T20" fmla="*/ 23 w 38"/>
                    <a:gd name="T21" fmla="*/ 279 h 279"/>
                    <a:gd name="T22" fmla="*/ 38 w 38"/>
                    <a:gd name="T23" fmla="*/ 265 h 279"/>
                    <a:gd name="T24" fmla="*/ 38 w 38"/>
                    <a:gd name="T25" fmla="*/ 15 h 279"/>
                    <a:gd name="T26" fmla="*/ 23 w 38"/>
                    <a:gd name="T27" fmla="*/ 0 h 279"/>
                    <a:gd name="T28" fmla="*/ 6 w 38"/>
                    <a:gd name="T29" fmla="*/ 0 h 279"/>
                    <a:gd name="T30" fmla="*/ 0 w 38"/>
                    <a:gd name="T31" fmla="*/ 5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79">
                      <a:moveTo>
                        <a:pt x="23" y="11"/>
                      </a:moveTo>
                      <a:cubicBezTo>
                        <a:pt x="25" y="11"/>
                        <a:pt x="26" y="13"/>
                        <a:pt x="26" y="15"/>
                      </a:cubicBezTo>
                      <a:lnTo>
                        <a:pt x="26" y="265"/>
                      </a:lnTo>
                      <a:cubicBezTo>
                        <a:pt x="26" y="267"/>
                        <a:pt x="25" y="268"/>
                        <a:pt x="23" y="268"/>
                      </a:cubicBezTo>
                      <a:lnTo>
                        <a:pt x="11" y="268"/>
                      </a:lnTo>
                      <a:cubicBezTo>
                        <a:pt x="11" y="175"/>
                        <a:pt x="11" y="104"/>
                        <a:pt x="11" y="11"/>
                      </a:cubicBezTo>
                      <a:lnTo>
                        <a:pt x="23" y="11"/>
                      </a:lnTo>
                      <a:close/>
                      <a:moveTo>
                        <a:pt x="0" y="5"/>
                      </a:moveTo>
                      <a:cubicBezTo>
                        <a:pt x="0" y="112"/>
                        <a:pt x="0" y="167"/>
                        <a:pt x="0" y="274"/>
                      </a:cubicBezTo>
                      <a:cubicBezTo>
                        <a:pt x="0" y="277"/>
                        <a:pt x="2" y="279"/>
                        <a:pt x="6" y="279"/>
                      </a:cubicBezTo>
                      <a:lnTo>
                        <a:pt x="23" y="279"/>
                      </a:lnTo>
                      <a:cubicBezTo>
                        <a:pt x="31" y="279"/>
                        <a:pt x="38" y="273"/>
                        <a:pt x="38" y="265"/>
                      </a:cubicBezTo>
                      <a:lnTo>
                        <a:pt x="38" y="15"/>
                      </a:lnTo>
                      <a:cubicBezTo>
                        <a:pt x="38" y="7"/>
                        <a:pt x="31" y="0"/>
                        <a:pt x="23" y="0"/>
                      </a:cubicBezTo>
                      <a:lnTo>
                        <a:pt x="6" y="0"/>
                      </a:lnTo>
                      <a:cubicBezTo>
                        <a:pt x="2" y="0"/>
                        <a:pt x="0" y="2"/>
                        <a:pt x="0" y="5"/>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88" name="Freeform 27"/>
                <p:cNvSpPr>
                  <a:spLocks/>
                </p:cNvSpPr>
                <p:nvPr/>
              </p:nvSpPr>
              <p:spPr bwMode="auto">
                <a:xfrm>
                  <a:off x="5389371" y="2968814"/>
                  <a:ext cx="315934" cy="287195"/>
                </a:xfrm>
                <a:custGeom>
                  <a:avLst/>
                  <a:gdLst>
                    <a:gd name="T0" fmla="*/ 378 w 396"/>
                    <a:gd name="T1" fmla="*/ 16 h 360"/>
                    <a:gd name="T2" fmla="*/ 383 w 396"/>
                    <a:gd name="T3" fmla="*/ 20 h 360"/>
                    <a:gd name="T4" fmla="*/ 383 w 396"/>
                    <a:gd name="T5" fmla="*/ 33 h 360"/>
                    <a:gd name="T6" fmla="*/ 396 w 396"/>
                    <a:gd name="T7" fmla="*/ 33 h 360"/>
                    <a:gd name="T8" fmla="*/ 396 w 396"/>
                    <a:gd name="T9" fmla="*/ 20 h 360"/>
                    <a:gd name="T10" fmla="*/ 378 w 396"/>
                    <a:gd name="T11" fmla="*/ 2 h 360"/>
                    <a:gd name="T12" fmla="*/ 273 w 396"/>
                    <a:gd name="T13" fmla="*/ 0 h 360"/>
                    <a:gd name="T14" fmla="*/ 256 w 396"/>
                    <a:gd name="T15" fmla="*/ 12 h 360"/>
                    <a:gd name="T16" fmla="*/ 202 w 396"/>
                    <a:gd name="T17" fmla="*/ 133 h 360"/>
                    <a:gd name="T18" fmla="*/ 189 w 396"/>
                    <a:gd name="T19" fmla="*/ 133 h 360"/>
                    <a:gd name="T20" fmla="*/ 147 w 396"/>
                    <a:gd name="T21" fmla="*/ 110 h 360"/>
                    <a:gd name="T22" fmla="*/ 122 w 396"/>
                    <a:gd name="T23" fmla="*/ 98 h 360"/>
                    <a:gd name="T24" fmla="*/ 103 w 396"/>
                    <a:gd name="T25" fmla="*/ 104 h 360"/>
                    <a:gd name="T26" fmla="*/ 69 w 396"/>
                    <a:gd name="T27" fmla="*/ 104 h 360"/>
                    <a:gd name="T28" fmla="*/ 0 w 396"/>
                    <a:gd name="T29" fmla="*/ 179 h 360"/>
                    <a:gd name="T30" fmla="*/ 69 w 396"/>
                    <a:gd name="T31" fmla="*/ 253 h 360"/>
                    <a:gd name="T32" fmla="*/ 103 w 396"/>
                    <a:gd name="T33" fmla="*/ 253 h 360"/>
                    <a:gd name="T34" fmla="*/ 122 w 396"/>
                    <a:gd name="T35" fmla="*/ 259 h 360"/>
                    <a:gd name="T36" fmla="*/ 147 w 396"/>
                    <a:gd name="T37" fmla="*/ 248 h 360"/>
                    <a:gd name="T38" fmla="*/ 189 w 396"/>
                    <a:gd name="T39" fmla="*/ 225 h 360"/>
                    <a:gd name="T40" fmla="*/ 202 w 396"/>
                    <a:gd name="T41" fmla="*/ 225 h 360"/>
                    <a:gd name="T42" fmla="*/ 256 w 396"/>
                    <a:gd name="T43" fmla="*/ 346 h 360"/>
                    <a:gd name="T44" fmla="*/ 273 w 396"/>
                    <a:gd name="T45" fmla="*/ 358 h 360"/>
                    <a:gd name="T46" fmla="*/ 378 w 396"/>
                    <a:gd name="T47" fmla="*/ 360 h 360"/>
                    <a:gd name="T48" fmla="*/ 396 w 396"/>
                    <a:gd name="T49" fmla="*/ 342 h 360"/>
                    <a:gd name="T50" fmla="*/ 396 w 396"/>
                    <a:gd name="T51" fmla="*/ 327 h 360"/>
                    <a:gd name="T52" fmla="*/ 383 w 396"/>
                    <a:gd name="T53" fmla="*/ 327 h 360"/>
                    <a:gd name="T54" fmla="*/ 383 w 396"/>
                    <a:gd name="T55" fmla="*/ 342 h 360"/>
                    <a:gd name="T56" fmla="*/ 378 w 396"/>
                    <a:gd name="T57" fmla="*/ 347 h 360"/>
                    <a:gd name="T58" fmla="*/ 273 w 396"/>
                    <a:gd name="T59" fmla="*/ 344 h 360"/>
                    <a:gd name="T60" fmla="*/ 269 w 396"/>
                    <a:gd name="T61" fmla="*/ 341 h 360"/>
                    <a:gd name="T62" fmla="*/ 205 w 396"/>
                    <a:gd name="T63" fmla="*/ 211 h 360"/>
                    <a:gd name="T64" fmla="*/ 203 w 396"/>
                    <a:gd name="T65" fmla="*/ 211 h 360"/>
                    <a:gd name="T66" fmla="*/ 187 w 396"/>
                    <a:gd name="T67" fmla="*/ 211 h 360"/>
                    <a:gd name="T68" fmla="*/ 182 w 396"/>
                    <a:gd name="T69" fmla="*/ 213 h 360"/>
                    <a:gd name="T70" fmla="*/ 141 w 396"/>
                    <a:gd name="T71" fmla="*/ 235 h 360"/>
                    <a:gd name="T72" fmla="*/ 137 w 396"/>
                    <a:gd name="T73" fmla="*/ 238 h 360"/>
                    <a:gd name="T74" fmla="*/ 122 w 396"/>
                    <a:gd name="T75" fmla="*/ 246 h 360"/>
                    <a:gd name="T76" fmla="*/ 109 w 396"/>
                    <a:gd name="T77" fmla="*/ 242 h 360"/>
                    <a:gd name="T78" fmla="*/ 105 w 396"/>
                    <a:gd name="T79" fmla="*/ 240 h 360"/>
                    <a:gd name="T80" fmla="*/ 69 w 396"/>
                    <a:gd name="T81" fmla="*/ 240 h 360"/>
                    <a:gd name="T82" fmla="*/ 14 w 396"/>
                    <a:gd name="T83" fmla="*/ 179 h 360"/>
                    <a:gd name="T84" fmla="*/ 69 w 396"/>
                    <a:gd name="T85" fmla="*/ 118 h 360"/>
                    <a:gd name="T86" fmla="*/ 105 w 396"/>
                    <a:gd name="T87" fmla="*/ 118 h 360"/>
                    <a:gd name="T88" fmla="*/ 109 w 396"/>
                    <a:gd name="T89" fmla="*/ 116 h 360"/>
                    <a:gd name="T90" fmla="*/ 122 w 396"/>
                    <a:gd name="T91" fmla="*/ 112 h 360"/>
                    <a:gd name="T92" fmla="*/ 137 w 396"/>
                    <a:gd name="T93" fmla="*/ 120 h 360"/>
                    <a:gd name="T94" fmla="*/ 141 w 396"/>
                    <a:gd name="T95" fmla="*/ 122 h 360"/>
                    <a:gd name="T96" fmla="*/ 182 w 396"/>
                    <a:gd name="T97" fmla="*/ 145 h 360"/>
                    <a:gd name="T98" fmla="*/ 187 w 396"/>
                    <a:gd name="T99" fmla="*/ 147 h 360"/>
                    <a:gd name="T100" fmla="*/ 203 w 396"/>
                    <a:gd name="T101" fmla="*/ 147 h 360"/>
                    <a:gd name="T102" fmla="*/ 205 w 396"/>
                    <a:gd name="T103" fmla="*/ 146 h 360"/>
                    <a:gd name="T104" fmla="*/ 269 w 396"/>
                    <a:gd name="T105" fmla="*/ 16 h 360"/>
                    <a:gd name="T106" fmla="*/ 273 w 396"/>
                    <a:gd name="T107" fmla="*/ 13 h 360"/>
                    <a:gd name="T108" fmla="*/ 378 w 396"/>
                    <a:gd name="T109" fmla="*/ 1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6" h="360">
                      <a:moveTo>
                        <a:pt x="378" y="16"/>
                      </a:moveTo>
                      <a:cubicBezTo>
                        <a:pt x="381" y="16"/>
                        <a:pt x="383" y="18"/>
                        <a:pt x="383" y="20"/>
                      </a:cubicBezTo>
                      <a:lnTo>
                        <a:pt x="383" y="33"/>
                      </a:lnTo>
                      <a:lnTo>
                        <a:pt x="396" y="33"/>
                      </a:lnTo>
                      <a:lnTo>
                        <a:pt x="396" y="20"/>
                      </a:lnTo>
                      <a:cubicBezTo>
                        <a:pt x="396" y="10"/>
                        <a:pt x="388" y="2"/>
                        <a:pt x="378" y="2"/>
                      </a:cubicBezTo>
                      <a:lnTo>
                        <a:pt x="273" y="0"/>
                      </a:lnTo>
                      <a:cubicBezTo>
                        <a:pt x="266" y="0"/>
                        <a:pt x="259" y="5"/>
                        <a:pt x="256" y="12"/>
                      </a:cubicBezTo>
                      <a:cubicBezTo>
                        <a:pt x="222" y="101"/>
                        <a:pt x="207" y="131"/>
                        <a:pt x="202" y="133"/>
                      </a:cubicBezTo>
                      <a:lnTo>
                        <a:pt x="189" y="133"/>
                      </a:lnTo>
                      <a:cubicBezTo>
                        <a:pt x="178" y="123"/>
                        <a:pt x="164" y="115"/>
                        <a:pt x="147" y="110"/>
                      </a:cubicBezTo>
                      <a:cubicBezTo>
                        <a:pt x="141" y="103"/>
                        <a:pt x="132" y="98"/>
                        <a:pt x="122" y="98"/>
                      </a:cubicBezTo>
                      <a:cubicBezTo>
                        <a:pt x="115" y="98"/>
                        <a:pt x="109" y="100"/>
                        <a:pt x="103" y="104"/>
                      </a:cubicBezTo>
                      <a:lnTo>
                        <a:pt x="69" y="104"/>
                      </a:lnTo>
                      <a:cubicBezTo>
                        <a:pt x="25" y="104"/>
                        <a:pt x="0" y="131"/>
                        <a:pt x="0" y="179"/>
                      </a:cubicBezTo>
                      <a:cubicBezTo>
                        <a:pt x="0" y="226"/>
                        <a:pt x="26" y="253"/>
                        <a:pt x="69" y="253"/>
                      </a:cubicBezTo>
                      <a:lnTo>
                        <a:pt x="103" y="253"/>
                      </a:lnTo>
                      <a:cubicBezTo>
                        <a:pt x="109" y="257"/>
                        <a:pt x="115" y="259"/>
                        <a:pt x="122" y="259"/>
                      </a:cubicBezTo>
                      <a:cubicBezTo>
                        <a:pt x="132" y="259"/>
                        <a:pt x="141" y="255"/>
                        <a:pt x="147" y="248"/>
                      </a:cubicBezTo>
                      <a:cubicBezTo>
                        <a:pt x="164" y="243"/>
                        <a:pt x="178" y="235"/>
                        <a:pt x="189" y="225"/>
                      </a:cubicBezTo>
                      <a:lnTo>
                        <a:pt x="202" y="225"/>
                      </a:lnTo>
                      <a:cubicBezTo>
                        <a:pt x="207" y="227"/>
                        <a:pt x="222" y="257"/>
                        <a:pt x="256" y="346"/>
                      </a:cubicBezTo>
                      <a:cubicBezTo>
                        <a:pt x="259" y="353"/>
                        <a:pt x="266" y="358"/>
                        <a:pt x="273" y="358"/>
                      </a:cubicBezTo>
                      <a:lnTo>
                        <a:pt x="378" y="360"/>
                      </a:lnTo>
                      <a:cubicBezTo>
                        <a:pt x="388" y="360"/>
                        <a:pt x="396" y="352"/>
                        <a:pt x="396" y="342"/>
                      </a:cubicBezTo>
                      <a:lnTo>
                        <a:pt x="396" y="327"/>
                      </a:lnTo>
                      <a:lnTo>
                        <a:pt x="383" y="327"/>
                      </a:lnTo>
                      <a:lnTo>
                        <a:pt x="383" y="342"/>
                      </a:lnTo>
                      <a:cubicBezTo>
                        <a:pt x="383" y="345"/>
                        <a:pt x="381" y="347"/>
                        <a:pt x="378" y="347"/>
                      </a:cubicBezTo>
                      <a:lnTo>
                        <a:pt x="273" y="344"/>
                      </a:lnTo>
                      <a:cubicBezTo>
                        <a:pt x="271" y="344"/>
                        <a:pt x="269" y="343"/>
                        <a:pt x="269" y="341"/>
                      </a:cubicBezTo>
                      <a:cubicBezTo>
                        <a:pt x="231" y="244"/>
                        <a:pt x="215" y="215"/>
                        <a:pt x="205" y="211"/>
                      </a:cubicBezTo>
                      <a:cubicBezTo>
                        <a:pt x="204" y="211"/>
                        <a:pt x="203" y="211"/>
                        <a:pt x="203" y="211"/>
                      </a:cubicBezTo>
                      <a:lnTo>
                        <a:pt x="187" y="211"/>
                      </a:lnTo>
                      <a:cubicBezTo>
                        <a:pt x="185" y="211"/>
                        <a:pt x="183" y="212"/>
                        <a:pt x="182" y="213"/>
                      </a:cubicBezTo>
                      <a:cubicBezTo>
                        <a:pt x="172" y="223"/>
                        <a:pt x="158" y="231"/>
                        <a:pt x="141" y="235"/>
                      </a:cubicBezTo>
                      <a:cubicBezTo>
                        <a:pt x="140" y="236"/>
                        <a:pt x="138" y="237"/>
                        <a:pt x="137" y="238"/>
                      </a:cubicBezTo>
                      <a:cubicBezTo>
                        <a:pt x="134" y="243"/>
                        <a:pt x="128" y="246"/>
                        <a:pt x="122" y="246"/>
                      </a:cubicBezTo>
                      <a:cubicBezTo>
                        <a:pt x="116" y="246"/>
                        <a:pt x="112" y="244"/>
                        <a:pt x="109" y="242"/>
                      </a:cubicBezTo>
                      <a:cubicBezTo>
                        <a:pt x="108" y="241"/>
                        <a:pt x="107" y="240"/>
                        <a:pt x="105" y="240"/>
                      </a:cubicBezTo>
                      <a:lnTo>
                        <a:pt x="69" y="240"/>
                      </a:lnTo>
                      <a:cubicBezTo>
                        <a:pt x="33" y="240"/>
                        <a:pt x="14" y="218"/>
                        <a:pt x="14" y="179"/>
                      </a:cubicBezTo>
                      <a:cubicBezTo>
                        <a:pt x="14" y="139"/>
                        <a:pt x="33" y="118"/>
                        <a:pt x="69" y="118"/>
                      </a:cubicBezTo>
                      <a:lnTo>
                        <a:pt x="105" y="118"/>
                      </a:lnTo>
                      <a:cubicBezTo>
                        <a:pt x="107" y="118"/>
                        <a:pt x="108" y="117"/>
                        <a:pt x="109" y="116"/>
                      </a:cubicBezTo>
                      <a:cubicBezTo>
                        <a:pt x="112" y="114"/>
                        <a:pt x="116" y="112"/>
                        <a:pt x="122" y="112"/>
                      </a:cubicBezTo>
                      <a:cubicBezTo>
                        <a:pt x="128" y="112"/>
                        <a:pt x="134" y="115"/>
                        <a:pt x="137" y="120"/>
                      </a:cubicBezTo>
                      <a:cubicBezTo>
                        <a:pt x="138" y="121"/>
                        <a:pt x="140" y="122"/>
                        <a:pt x="141" y="122"/>
                      </a:cubicBezTo>
                      <a:cubicBezTo>
                        <a:pt x="158" y="127"/>
                        <a:pt x="172" y="135"/>
                        <a:pt x="182" y="145"/>
                      </a:cubicBezTo>
                      <a:cubicBezTo>
                        <a:pt x="183" y="146"/>
                        <a:pt x="185" y="147"/>
                        <a:pt x="187" y="147"/>
                      </a:cubicBezTo>
                      <a:lnTo>
                        <a:pt x="203" y="147"/>
                      </a:lnTo>
                      <a:cubicBezTo>
                        <a:pt x="203" y="147"/>
                        <a:pt x="204" y="147"/>
                        <a:pt x="205" y="146"/>
                      </a:cubicBezTo>
                      <a:cubicBezTo>
                        <a:pt x="215" y="143"/>
                        <a:pt x="231" y="113"/>
                        <a:pt x="269" y="16"/>
                      </a:cubicBezTo>
                      <a:cubicBezTo>
                        <a:pt x="269" y="15"/>
                        <a:pt x="271" y="13"/>
                        <a:pt x="273" y="13"/>
                      </a:cubicBezTo>
                      <a:lnTo>
                        <a:pt x="378" y="16"/>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89" name="Freeform 28"/>
                <p:cNvSpPr>
                  <a:spLocks/>
                </p:cNvSpPr>
                <p:nvPr/>
              </p:nvSpPr>
              <p:spPr bwMode="auto">
                <a:xfrm>
                  <a:off x="5715684" y="2256516"/>
                  <a:ext cx="338387" cy="336591"/>
                </a:xfrm>
                <a:custGeom>
                  <a:avLst/>
                  <a:gdLst>
                    <a:gd name="T0" fmla="*/ 409 w 424"/>
                    <a:gd name="T1" fmla="*/ 172 h 422"/>
                    <a:gd name="T2" fmla="*/ 409 w 424"/>
                    <a:gd name="T3" fmla="*/ 178 h 422"/>
                    <a:gd name="T4" fmla="*/ 398 w 424"/>
                    <a:gd name="T5" fmla="*/ 189 h 422"/>
                    <a:gd name="T6" fmla="*/ 407 w 424"/>
                    <a:gd name="T7" fmla="*/ 197 h 422"/>
                    <a:gd name="T8" fmla="*/ 417 w 424"/>
                    <a:gd name="T9" fmla="*/ 186 h 422"/>
                    <a:gd name="T10" fmla="*/ 417 w 424"/>
                    <a:gd name="T11" fmla="*/ 164 h 422"/>
                    <a:gd name="T12" fmla="*/ 333 w 424"/>
                    <a:gd name="T13" fmla="*/ 79 h 422"/>
                    <a:gd name="T14" fmla="*/ 315 w 424"/>
                    <a:gd name="T15" fmla="*/ 75 h 422"/>
                    <a:gd name="T16" fmla="*/ 228 w 424"/>
                    <a:gd name="T17" fmla="*/ 121 h 422"/>
                    <a:gd name="T18" fmla="*/ 196 w 424"/>
                    <a:gd name="T19" fmla="*/ 138 h 422"/>
                    <a:gd name="T20" fmla="*/ 187 w 424"/>
                    <a:gd name="T21" fmla="*/ 129 h 422"/>
                    <a:gd name="T22" fmla="*/ 219 w 424"/>
                    <a:gd name="T23" fmla="*/ 74 h 422"/>
                    <a:gd name="T24" fmla="*/ 217 w 424"/>
                    <a:gd name="T25" fmla="*/ 69 h 422"/>
                    <a:gd name="T26" fmla="*/ 211 w 424"/>
                    <a:gd name="T27" fmla="*/ 68 h 422"/>
                    <a:gd name="T28" fmla="*/ 139 w 424"/>
                    <a:gd name="T29" fmla="*/ 26 h 422"/>
                    <a:gd name="T30" fmla="*/ 76 w 424"/>
                    <a:gd name="T31" fmla="*/ 1 h 422"/>
                    <a:gd name="T32" fmla="*/ 46 w 424"/>
                    <a:gd name="T33" fmla="*/ 8 h 422"/>
                    <a:gd name="T34" fmla="*/ 9 w 424"/>
                    <a:gd name="T35" fmla="*/ 47 h 422"/>
                    <a:gd name="T36" fmla="*/ 2 w 424"/>
                    <a:gd name="T37" fmla="*/ 72 h 422"/>
                    <a:gd name="T38" fmla="*/ 27 w 424"/>
                    <a:gd name="T39" fmla="*/ 138 h 422"/>
                    <a:gd name="T40" fmla="*/ 69 w 424"/>
                    <a:gd name="T41" fmla="*/ 211 h 422"/>
                    <a:gd name="T42" fmla="*/ 70 w 424"/>
                    <a:gd name="T43" fmla="*/ 216 h 422"/>
                    <a:gd name="T44" fmla="*/ 75 w 424"/>
                    <a:gd name="T45" fmla="*/ 218 h 422"/>
                    <a:gd name="T46" fmla="*/ 130 w 424"/>
                    <a:gd name="T47" fmla="*/ 186 h 422"/>
                    <a:gd name="T48" fmla="*/ 139 w 424"/>
                    <a:gd name="T49" fmla="*/ 196 h 422"/>
                    <a:gd name="T50" fmla="*/ 121 w 424"/>
                    <a:gd name="T51" fmla="*/ 228 h 422"/>
                    <a:gd name="T52" fmla="*/ 77 w 424"/>
                    <a:gd name="T53" fmla="*/ 313 h 422"/>
                    <a:gd name="T54" fmla="*/ 80 w 424"/>
                    <a:gd name="T55" fmla="*/ 331 h 422"/>
                    <a:gd name="T56" fmla="*/ 165 w 424"/>
                    <a:gd name="T57" fmla="*/ 416 h 422"/>
                    <a:gd name="T58" fmla="*/ 188 w 424"/>
                    <a:gd name="T59" fmla="*/ 416 h 422"/>
                    <a:gd name="T60" fmla="*/ 197 w 424"/>
                    <a:gd name="T61" fmla="*/ 407 h 422"/>
                    <a:gd name="T62" fmla="*/ 188 w 424"/>
                    <a:gd name="T63" fmla="*/ 399 h 422"/>
                    <a:gd name="T64" fmla="*/ 179 w 424"/>
                    <a:gd name="T65" fmla="*/ 408 h 422"/>
                    <a:gd name="T66" fmla="*/ 174 w 424"/>
                    <a:gd name="T67" fmla="*/ 408 h 422"/>
                    <a:gd name="T68" fmla="*/ 89 w 424"/>
                    <a:gd name="T69" fmla="*/ 323 h 422"/>
                    <a:gd name="T70" fmla="*/ 88 w 424"/>
                    <a:gd name="T71" fmla="*/ 318 h 422"/>
                    <a:gd name="T72" fmla="*/ 131 w 424"/>
                    <a:gd name="T73" fmla="*/ 234 h 422"/>
                    <a:gd name="T74" fmla="*/ 150 w 424"/>
                    <a:gd name="T75" fmla="*/ 190 h 422"/>
                    <a:gd name="T76" fmla="*/ 148 w 424"/>
                    <a:gd name="T77" fmla="*/ 188 h 422"/>
                    <a:gd name="T78" fmla="*/ 134 w 424"/>
                    <a:gd name="T79" fmla="*/ 174 h 422"/>
                    <a:gd name="T80" fmla="*/ 126 w 424"/>
                    <a:gd name="T81" fmla="*/ 174 h 422"/>
                    <a:gd name="T82" fmla="*/ 80 w 424"/>
                    <a:gd name="T83" fmla="*/ 205 h 422"/>
                    <a:gd name="T84" fmla="*/ 35 w 424"/>
                    <a:gd name="T85" fmla="*/ 130 h 422"/>
                    <a:gd name="T86" fmla="*/ 14 w 424"/>
                    <a:gd name="T87" fmla="*/ 72 h 422"/>
                    <a:gd name="T88" fmla="*/ 19 w 424"/>
                    <a:gd name="T89" fmla="*/ 52 h 422"/>
                    <a:gd name="T90" fmla="*/ 52 w 424"/>
                    <a:gd name="T91" fmla="*/ 19 h 422"/>
                    <a:gd name="T92" fmla="*/ 76 w 424"/>
                    <a:gd name="T93" fmla="*/ 13 h 422"/>
                    <a:gd name="T94" fmla="*/ 76 w 424"/>
                    <a:gd name="T95" fmla="*/ 13 h 422"/>
                    <a:gd name="T96" fmla="*/ 131 w 424"/>
                    <a:gd name="T97" fmla="*/ 35 h 422"/>
                    <a:gd name="T98" fmla="*/ 205 w 424"/>
                    <a:gd name="T99" fmla="*/ 80 h 422"/>
                    <a:gd name="T100" fmla="*/ 174 w 424"/>
                    <a:gd name="T101" fmla="*/ 125 h 422"/>
                    <a:gd name="T102" fmla="*/ 174 w 424"/>
                    <a:gd name="T103" fmla="*/ 133 h 422"/>
                    <a:gd name="T104" fmla="*/ 189 w 424"/>
                    <a:gd name="T105" fmla="*/ 148 h 422"/>
                    <a:gd name="T106" fmla="*/ 190 w 424"/>
                    <a:gd name="T107" fmla="*/ 149 h 422"/>
                    <a:gd name="T108" fmla="*/ 235 w 424"/>
                    <a:gd name="T109" fmla="*/ 130 h 422"/>
                    <a:gd name="T110" fmla="*/ 319 w 424"/>
                    <a:gd name="T111" fmla="*/ 86 h 422"/>
                    <a:gd name="T112" fmla="*/ 324 w 424"/>
                    <a:gd name="T113" fmla="*/ 87 h 422"/>
                    <a:gd name="T114" fmla="*/ 409 w 424"/>
                    <a:gd name="T115" fmla="*/ 17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4" h="422">
                      <a:moveTo>
                        <a:pt x="409" y="172"/>
                      </a:moveTo>
                      <a:cubicBezTo>
                        <a:pt x="411" y="174"/>
                        <a:pt x="411" y="176"/>
                        <a:pt x="409" y="178"/>
                      </a:cubicBezTo>
                      <a:lnTo>
                        <a:pt x="398" y="189"/>
                      </a:lnTo>
                      <a:lnTo>
                        <a:pt x="407" y="197"/>
                      </a:lnTo>
                      <a:lnTo>
                        <a:pt x="417" y="186"/>
                      </a:lnTo>
                      <a:cubicBezTo>
                        <a:pt x="424" y="180"/>
                        <a:pt x="424" y="170"/>
                        <a:pt x="417" y="164"/>
                      </a:cubicBezTo>
                      <a:lnTo>
                        <a:pt x="333" y="79"/>
                      </a:lnTo>
                      <a:cubicBezTo>
                        <a:pt x="328" y="74"/>
                        <a:pt x="321" y="73"/>
                        <a:pt x="315" y="75"/>
                      </a:cubicBezTo>
                      <a:cubicBezTo>
                        <a:pt x="294" y="85"/>
                        <a:pt x="244" y="110"/>
                        <a:pt x="228" y="121"/>
                      </a:cubicBezTo>
                      <a:cubicBezTo>
                        <a:pt x="217" y="128"/>
                        <a:pt x="201" y="139"/>
                        <a:pt x="196" y="138"/>
                      </a:cubicBezTo>
                      <a:lnTo>
                        <a:pt x="187" y="129"/>
                      </a:lnTo>
                      <a:cubicBezTo>
                        <a:pt x="216" y="98"/>
                        <a:pt x="219" y="75"/>
                        <a:pt x="219" y="74"/>
                      </a:cubicBezTo>
                      <a:cubicBezTo>
                        <a:pt x="219" y="72"/>
                        <a:pt x="218" y="70"/>
                        <a:pt x="217" y="69"/>
                      </a:cubicBezTo>
                      <a:cubicBezTo>
                        <a:pt x="215" y="68"/>
                        <a:pt x="213" y="67"/>
                        <a:pt x="211" y="68"/>
                      </a:cubicBezTo>
                      <a:cubicBezTo>
                        <a:pt x="199" y="71"/>
                        <a:pt x="161" y="45"/>
                        <a:pt x="139" y="26"/>
                      </a:cubicBezTo>
                      <a:cubicBezTo>
                        <a:pt x="122" y="10"/>
                        <a:pt x="99" y="0"/>
                        <a:pt x="76" y="1"/>
                      </a:cubicBezTo>
                      <a:cubicBezTo>
                        <a:pt x="66" y="1"/>
                        <a:pt x="56" y="3"/>
                        <a:pt x="46" y="8"/>
                      </a:cubicBezTo>
                      <a:cubicBezTo>
                        <a:pt x="29" y="16"/>
                        <a:pt x="16" y="30"/>
                        <a:pt x="9" y="47"/>
                      </a:cubicBezTo>
                      <a:cubicBezTo>
                        <a:pt x="4" y="55"/>
                        <a:pt x="2" y="64"/>
                        <a:pt x="2" y="72"/>
                      </a:cubicBezTo>
                      <a:cubicBezTo>
                        <a:pt x="0" y="96"/>
                        <a:pt x="9" y="120"/>
                        <a:pt x="27" y="138"/>
                      </a:cubicBezTo>
                      <a:cubicBezTo>
                        <a:pt x="46" y="161"/>
                        <a:pt x="72" y="198"/>
                        <a:pt x="69" y="211"/>
                      </a:cubicBezTo>
                      <a:cubicBezTo>
                        <a:pt x="68" y="213"/>
                        <a:pt x="69" y="215"/>
                        <a:pt x="70" y="216"/>
                      </a:cubicBezTo>
                      <a:cubicBezTo>
                        <a:pt x="71" y="218"/>
                        <a:pt x="73" y="218"/>
                        <a:pt x="75" y="218"/>
                      </a:cubicBezTo>
                      <a:cubicBezTo>
                        <a:pt x="76" y="218"/>
                        <a:pt x="99" y="216"/>
                        <a:pt x="130" y="186"/>
                      </a:cubicBezTo>
                      <a:lnTo>
                        <a:pt x="139" y="196"/>
                      </a:lnTo>
                      <a:cubicBezTo>
                        <a:pt x="140" y="200"/>
                        <a:pt x="129" y="216"/>
                        <a:pt x="121" y="228"/>
                      </a:cubicBezTo>
                      <a:cubicBezTo>
                        <a:pt x="111" y="243"/>
                        <a:pt x="86" y="293"/>
                        <a:pt x="77" y="313"/>
                      </a:cubicBezTo>
                      <a:cubicBezTo>
                        <a:pt x="74" y="319"/>
                        <a:pt x="76" y="327"/>
                        <a:pt x="80" y="331"/>
                      </a:cubicBezTo>
                      <a:lnTo>
                        <a:pt x="165" y="416"/>
                      </a:lnTo>
                      <a:cubicBezTo>
                        <a:pt x="171" y="422"/>
                        <a:pt x="182" y="422"/>
                        <a:pt x="188" y="416"/>
                      </a:cubicBezTo>
                      <a:lnTo>
                        <a:pt x="197" y="407"/>
                      </a:lnTo>
                      <a:lnTo>
                        <a:pt x="188" y="399"/>
                      </a:lnTo>
                      <a:lnTo>
                        <a:pt x="179" y="408"/>
                      </a:lnTo>
                      <a:cubicBezTo>
                        <a:pt x="178" y="409"/>
                        <a:pt x="175" y="409"/>
                        <a:pt x="174" y="408"/>
                      </a:cubicBezTo>
                      <a:lnTo>
                        <a:pt x="89" y="323"/>
                      </a:lnTo>
                      <a:cubicBezTo>
                        <a:pt x="87" y="322"/>
                        <a:pt x="87" y="320"/>
                        <a:pt x="88" y="318"/>
                      </a:cubicBezTo>
                      <a:cubicBezTo>
                        <a:pt x="96" y="298"/>
                        <a:pt x="121" y="249"/>
                        <a:pt x="131" y="234"/>
                      </a:cubicBezTo>
                      <a:cubicBezTo>
                        <a:pt x="145" y="213"/>
                        <a:pt x="155" y="200"/>
                        <a:pt x="150" y="190"/>
                      </a:cubicBezTo>
                      <a:cubicBezTo>
                        <a:pt x="149" y="189"/>
                        <a:pt x="149" y="189"/>
                        <a:pt x="148" y="188"/>
                      </a:cubicBezTo>
                      <a:lnTo>
                        <a:pt x="134" y="174"/>
                      </a:lnTo>
                      <a:cubicBezTo>
                        <a:pt x="132" y="171"/>
                        <a:pt x="128" y="171"/>
                        <a:pt x="126" y="174"/>
                      </a:cubicBezTo>
                      <a:cubicBezTo>
                        <a:pt x="105" y="194"/>
                        <a:pt x="89" y="202"/>
                        <a:pt x="80" y="205"/>
                      </a:cubicBezTo>
                      <a:cubicBezTo>
                        <a:pt x="77" y="179"/>
                        <a:pt x="43" y="139"/>
                        <a:pt x="35" y="130"/>
                      </a:cubicBezTo>
                      <a:cubicBezTo>
                        <a:pt x="20" y="114"/>
                        <a:pt x="12" y="94"/>
                        <a:pt x="14" y="72"/>
                      </a:cubicBezTo>
                      <a:cubicBezTo>
                        <a:pt x="14" y="66"/>
                        <a:pt x="16" y="59"/>
                        <a:pt x="19" y="52"/>
                      </a:cubicBezTo>
                      <a:cubicBezTo>
                        <a:pt x="26" y="37"/>
                        <a:pt x="36" y="26"/>
                        <a:pt x="52" y="19"/>
                      </a:cubicBezTo>
                      <a:cubicBezTo>
                        <a:pt x="60" y="15"/>
                        <a:pt x="68" y="13"/>
                        <a:pt x="76" y="13"/>
                      </a:cubicBezTo>
                      <a:cubicBezTo>
                        <a:pt x="76" y="13"/>
                        <a:pt x="76" y="13"/>
                        <a:pt x="76" y="13"/>
                      </a:cubicBezTo>
                      <a:cubicBezTo>
                        <a:pt x="96" y="12"/>
                        <a:pt x="116" y="20"/>
                        <a:pt x="131" y="35"/>
                      </a:cubicBezTo>
                      <a:cubicBezTo>
                        <a:pt x="140" y="43"/>
                        <a:pt x="180" y="76"/>
                        <a:pt x="205" y="80"/>
                      </a:cubicBezTo>
                      <a:cubicBezTo>
                        <a:pt x="202" y="88"/>
                        <a:pt x="194" y="105"/>
                        <a:pt x="174" y="125"/>
                      </a:cubicBezTo>
                      <a:cubicBezTo>
                        <a:pt x="172" y="127"/>
                        <a:pt x="172" y="131"/>
                        <a:pt x="174" y="133"/>
                      </a:cubicBezTo>
                      <a:lnTo>
                        <a:pt x="189" y="148"/>
                      </a:lnTo>
                      <a:cubicBezTo>
                        <a:pt x="189" y="148"/>
                        <a:pt x="190" y="148"/>
                        <a:pt x="190" y="149"/>
                      </a:cubicBezTo>
                      <a:cubicBezTo>
                        <a:pt x="200" y="154"/>
                        <a:pt x="214" y="145"/>
                        <a:pt x="235" y="130"/>
                      </a:cubicBezTo>
                      <a:cubicBezTo>
                        <a:pt x="250" y="121"/>
                        <a:pt x="300" y="95"/>
                        <a:pt x="319" y="86"/>
                      </a:cubicBezTo>
                      <a:cubicBezTo>
                        <a:pt x="321" y="86"/>
                        <a:pt x="323" y="86"/>
                        <a:pt x="324" y="87"/>
                      </a:cubicBezTo>
                      <a:lnTo>
                        <a:pt x="409" y="17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90" name="Freeform 29"/>
                <p:cNvSpPr>
                  <a:spLocks/>
                </p:cNvSpPr>
                <p:nvPr/>
              </p:nvSpPr>
              <p:spPr bwMode="auto">
                <a:xfrm>
                  <a:off x="5820264" y="2360994"/>
                  <a:ext cx="221833" cy="221732"/>
                </a:xfrm>
                <a:custGeom>
                  <a:avLst/>
                  <a:gdLst>
                    <a:gd name="T0" fmla="*/ 103 w 278"/>
                    <a:gd name="T1" fmla="*/ 275 h 278"/>
                    <a:gd name="T2" fmla="*/ 103 w 278"/>
                    <a:gd name="T3" fmla="*/ 267 h 278"/>
                    <a:gd name="T4" fmla="*/ 14 w 278"/>
                    <a:gd name="T5" fmla="*/ 178 h 278"/>
                    <a:gd name="T6" fmla="*/ 14 w 278"/>
                    <a:gd name="T7" fmla="*/ 173 h 278"/>
                    <a:gd name="T8" fmla="*/ 173 w 278"/>
                    <a:gd name="T9" fmla="*/ 15 h 278"/>
                    <a:gd name="T10" fmla="*/ 178 w 278"/>
                    <a:gd name="T11" fmla="*/ 15 h 278"/>
                    <a:gd name="T12" fmla="*/ 267 w 278"/>
                    <a:gd name="T13" fmla="*/ 104 h 278"/>
                    <a:gd name="T14" fmla="*/ 275 w 278"/>
                    <a:gd name="T15" fmla="*/ 104 h 278"/>
                    <a:gd name="T16" fmla="*/ 275 w 278"/>
                    <a:gd name="T17" fmla="*/ 95 h 278"/>
                    <a:gd name="T18" fmla="*/ 186 w 278"/>
                    <a:gd name="T19" fmla="*/ 6 h 278"/>
                    <a:gd name="T20" fmla="*/ 165 w 278"/>
                    <a:gd name="T21" fmla="*/ 6 h 278"/>
                    <a:gd name="T22" fmla="*/ 6 w 278"/>
                    <a:gd name="T23" fmla="*/ 165 h 278"/>
                    <a:gd name="T24" fmla="*/ 6 w 278"/>
                    <a:gd name="T25" fmla="*/ 186 h 278"/>
                    <a:gd name="T26" fmla="*/ 95 w 278"/>
                    <a:gd name="T27" fmla="*/ 275 h 278"/>
                    <a:gd name="T28" fmla="*/ 103 w 278"/>
                    <a:gd name="T29" fmla="*/ 27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8" h="278">
                      <a:moveTo>
                        <a:pt x="103" y="275"/>
                      </a:moveTo>
                      <a:cubicBezTo>
                        <a:pt x="106" y="273"/>
                        <a:pt x="106" y="269"/>
                        <a:pt x="103" y="267"/>
                      </a:cubicBezTo>
                      <a:lnTo>
                        <a:pt x="14" y="178"/>
                      </a:lnTo>
                      <a:cubicBezTo>
                        <a:pt x="13" y="177"/>
                        <a:pt x="13" y="175"/>
                        <a:pt x="14" y="173"/>
                      </a:cubicBezTo>
                      <a:lnTo>
                        <a:pt x="173" y="15"/>
                      </a:lnTo>
                      <a:cubicBezTo>
                        <a:pt x="174" y="13"/>
                        <a:pt x="176" y="13"/>
                        <a:pt x="178" y="15"/>
                      </a:cubicBezTo>
                      <a:lnTo>
                        <a:pt x="267" y="104"/>
                      </a:lnTo>
                      <a:cubicBezTo>
                        <a:pt x="269" y="106"/>
                        <a:pt x="273" y="106"/>
                        <a:pt x="275" y="104"/>
                      </a:cubicBezTo>
                      <a:cubicBezTo>
                        <a:pt x="278" y="101"/>
                        <a:pt x="278" y="97"/>
                        <a:pt x="275" y="95"/>
                      </a:cubicBezTo>
                      <a:lnTo>
                        <a:pt x="186" y="6"/>
                      </a:lnTo>
                      <a:cubicBezTo>
                        <a:pt x="180" y="0"/>
                        <a:pt x="171" y="0"/>
                        <a:pt x="165" y="6"/>
                      </a:cubicBezTo>
                      <a:lnTo>
                        <a:pt x="6" y="165"/>
                      </a:lnTo>
                      <a:cubicBezTo>
                        <a:pt x="0" y="171"/>
                        <a:pt x="0" y="181"/>
                        <a:pt x="6" y="186"/>
                      </a:cubicBezTo>
                      <a:lnTo>
                        <a:pt x="95" y="275"/>
                      </a:lnTo>
                      <a:cubicBezTo>
                        <a:pt x="97" y="278"/>
                        <a:pt x="101" y="278"/>
                        <a:pt x="103" y="275"/>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91" name="Freeform 30"/>
                <p:cNvSpPr>
                  <a:spLocks noEditPoints="1"/>
                </p:cNvSpPr>
                <p:nvPr/>
              </p:nvSpPr>
              <p:spPr bwMode="auto">
                <a:xfrm>
                  <a:off x="5899298" y="2440727"/>
                  <a:ext cx="173935" cy="173135"/>
                </a:xfrm>
                <a:custGeom>
                  <a:avLst/>
                  <a:gdLst>
                    <a:gd name="T0" fmla="*/ 204 w 218"/>
                    <a:gd name="T1" fmla="*/ 22 h 217"/>
                    <a:gd name="T2" fmla="*/ 204 w 218"/>
                    <a:gd name="T3" fmla="*/ 27 h 217"/>
                    <a:gd name="T4" fmla="*/ 28 w 218"/>
                    <a:gd name="T5" fmla="*/ 204 h 217"/>
                    <a:gd name="T6" fmla="*/ 23 w 218"/>
                    <a:gd name="T7" fmla="*/ 204 h 217"/>
                    <a:gd name="T8" fmla="*/ 15 w 218"/>
                    <a:gd name="T9" fmla="*/ 196 h 217"/>
                    <a:gd name="T10" fmla="*/ 196 w 218"/>
                    <a:gd name="T11" fmla="*/ 14 h 217"/>
                    <a:gd name="T12" fmla="*/ 204 w 218"/>
                    <a:gd name="T13" fmla="*/ 22 h 217"/>
                    <a:gd name="T14" fmla="*/ 192 w 218"/>
                    <a:gd name="T15" fmla="*/ 2 h 217"/>
                    <a:gd name="T16" fmla="*/ 3 w 218"/>
                    <a:gd name="T17" fmla="*/ 192 h 217"/>
                    <a:gd name="T18" fmla="*/ 3 w 218"/>
                    <a:gd name="T19" fmla="*/ 200 h 217"/>
                    <a:gd name="T20" fmla="*/ 15 w 218"/>
                    <a:gd name="T21" fmla="*/ 212 h 217"/>
                    <a:gd name="T22" fmla="*/ 36 w 218"/>
                    <a:gd name="T23" fmla="*/ 212 h 217"/>
                    <a:gd name="T24" fmla="*/ 212 w 218"/>
                    <a:gd name="T25" fmla="*/ 35 h 217"/>
                    <a:gd name="T26" fmla="*/ 212 w 218"/>
                    <a:gd name="T27" fmla="*/ 14 h 217"/>
                    <a:gd name="T28" fmla="*/ 200 w 218"/>
                    <a:gd name="T29" fmla="*/ 2 h 217"/>
                    <a:gd name="T30" fmla="*/ 192 w 218"/>
                    <a:gd name="T31" fmla="*/ 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8" h="217">
                      <a:moveTo>
                        <a:pt x="204" y="22"/>
                      </a:moveTo>
                      <a:cubicBezTo>
                        <a:pt x="206" y="23"/>
                        <a:pt x="206" y="26"/>
                        <a:pt x="204" y="27"/>
                      </a:cubicBezTo>
                      <a:lnTo>
                        <a:pt x="28" y="204"/>
                      </a:lnTo>
                      <a:cubicBezTo>
                        <a:pt x="26" y="205"/>
                        <a:pt x="24" y="205"/>
                        <a:pt x="23" y="204"/>
                      </a:cubicBezTo>
                      <a:lnTo>
                        <a:pt x="15" y="196"/>
                      </a:lnTo>
                      <a:cubicBezTo>
                        <a:pt x="81" y="130"/>
                        <a:pt x="130" y="80"/>
                        <a:pt x="196" y="14"/>
                      </a:cubicBezTo>
                      <a:lnTo>
                        <a:pt x="204" y="22"/>
                      </a:lnTo>
                      <a:close/>
                      <a:moveTo>
                        <a:pt x="192" y="2"/>
                      </a:moveTo>
                      <a:cubicBezTo>
                        <a:pt x="117" y="77"/>
                        <a:pt x="78" y="116"/>
                        <a:pt x="3" y="192"/>
                      </a:cubicBezTo>
                      <a:cubicBezTo>
                        <a:pt x="0" y="194"/>
                        <a:pt x="0" y="197"/>
                        <a:pt x="3" y="200"/>
                      </a:cubicBezTo>
                      <a:lnTo>
                        <a:pt x="15" y="212"/>
                      </a:lnTo>
                      <a:cubicBezTo>
                        <a:pt x="20" y="217"/>
                        <a:pt x="30" y="217"/>
                        <a:pt x="36" y="212"/>
                      </a:cubicBezTo>
                      <a:lnTo>
                        <a:pt x="212" y="35"/>
                      </a:lnTo>
                      <a:cubicBezTo>
                        <a:pt x="218" y="29"/>
                        <a:pt x="218" y="20"/>
                        <a:pt x="212" y="14"/>
                      </a:cubicBezTo>
                      <a:lnTo>
                        <a:pt x="200" y="2"/>
                      </a:lnTo>
                      <a:cubicBezTo>
                        <a:pt x="198" y="0"/>
                        <a:pt x="195" y="0"/>
                        <a:pt x="192" y="2"/>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92" name="Freeform 31"/>
                <p:cNvSpPr>
                  <a:spLocks noEditPoints="1"/>
                </p:cNvSpPr>
                <p:nvPr/>
              </p:nvSpPr>
              <p:spPr bwMode="auto">
                <a:xfrm>
                  <a:off x="6438663" y="2996754"/>
                  <a:ext cx="290489" cy="277616"/>
                </a:xfrm>
                <a:custGeom>
                  <a:avLst/>
                  <a:gdLst>
                    <a:gd name="T0" fmla="*/ 349 w 364"/>
                    <a:gd name="T1" fmla="*/ 316 h 348"/>
                    <a:gd name="T2" fmla="*/ 255 w 364"/>
                    <a:gd name="T3" fmla="*/ 315 h 348"/>
                    <a:gd name="T4" fmla="*/ 256 w 364"/>
                    <a:gd name="T5" fmla="*/ 292 h 348"/>
                    <a:gd name="T6" fmla="*/ 322 w 364"/>
                    <a:gd name="T7" fmla="*/ 292 h 348"/>
                    <a:gd name="T8" fmla="*/ 329 w 364"/>
                    <a:gd name="T9" fmla="*/ 285 h 348"/>
                    <a:gd name="T10" fmla="*/ 329 w 364"/>
                    <a:gd name="T11" fmla="*/ 99 h 348"/>
                    <a:gd name="T12" fmla="*/ 350 w 364"/>
                    <a:gd name="T13" fmla="*/ 99 h 348"/>
                    <a:gd name="T14" fmla="*/ 349 w 364"/>
                    <a:gd name="T15" fmla="*/ 316 h 348"/>
                    <a:gd name="T16" fmla="*/ 34 w 364"/>
                    <a:gd name="T17" fmla="*/ 316 h 348"/>
                    <a:gd name="T18" fmla="*/ 36 w 364"/>
                    <a:gd name="T19" fmla="*/ 292 h 348"/>
                    <a:gd name="T20" fmla="*/ 242 w 364"/>
                    <a:gd name="T21" fmla="*/ 292 h 348"/>
                    <a:gd name="T22" fmla="*/ 238 w 364"/>
                    <a:gd name="T23" fmla="*/ 333 h 348"/>
                    <a:gd name="T24" fmla="*/ 34 w 364"/>
                    <a:gd name="T25" fmla="*/ 316 h 348"/>
                    <a:gd name="T26" fmla="*/ 15 w 364"/>
                    <a:gd name="T27" fmla="*/ 50 h 348"/>
                    <a:gd name="T28" fmla="*/ 315 w 364"/>
                    <a:gd name="T29" fmla="*/ 50 h 348"/>
                    <a:gd name="T30" fmla="*/ 315 w 364"/>
                    <a:gd name="T31" fmla="*/ 278 h 348"/>
                    <a:gd name="T32" fmla="*/ 15 w 364"/>
                    <a:gd name="T33" fmla="*/ 278 h 348"/>
                    <a:gd name="T34" fmla="*/ 15 w 364"/>
                    <a:gd name="T35" fmla="*/ 50 h 348"/>
                    <a:gd name="T36" fmla="*/ 59 w 364"/>
                    <a:gd name="T37" fmla="*/ 16 h 348"/>
                    <a:gd name="T38" fmla="*/ 263 w 364"/>
                    <a:gd name="T39" fmla="*/ 33 h 348"/>
                    <a:gd name="T40" fmla="*/ 263 w 364"/>
                    <a:gd name="T41" fmla="*/ 35 h 348"/>
                    <a:gd name="T42" fmla="*/ 57 w 364"/>
                    <a:gd name="T43" fmla="*/ 35 h 348"/>
                    <a:gd name="T44" fmla="*/ 59 w 364"/>
                    <a:gd name="T45" fmla="*/ 16 h 348"/>
                    <a:gd name="T46" fmla="*/ 357 w 364"/>
                    <a:gd name="T47" fmla="*/ 85 h 348"/>
                    <a:gd name="T48" fmla="*/ 329 w 364"/>
                    <a:gd name="T49" fmla="*/ 84 h 348"/>
                    <a:gd name="T50" fmla="*/ 329 w 364"/>
                    <a:gd name="T51" fmla="*/ 42 h 348"/>
                    <a:gd name="T52" fmla="*/ 322 w 364"/>
                    <a:gd name="T53" fmla="*/ 35 h 348"/>
                    <a:gd name="T54" fmla="*/ 278 w 364"/>
                    <a:gd name="T55" fmla="*/ 35 h 348"/>
                    <a:gd name="T56" fmla="*/ 279 w 364"/>
                    <a:gd name="T57" fmla="*/ 27 h 348"/>
                    <a:gd name="T58" fmla="*/ 272 w 364"/>
                    <a:gd name="T59" fmla="*/ 19 h 348"/>
                    <a:gd name="T60" fmla="*/ 53 w 364"/>
                    <a:gd name="T61" fmla="*/ 1 h 348"/>
                    <a:gd name="T62" fmla="*/ 48 w 364"/>
                    <a:gd name="T63" fmla="*/ 2 h 348"/>
                    <a:gd name="T64" fmla="*/ 45 w 364"/>
                    <a:gd name="T65" fmla="*/ 7 h 348"/>
                    <a:gd name="T66" fmla="*/ 43 w 364"/>
                    <a:gd name="T67" fmla="*/ 35 h 348"/>
                    <a:gd name="T68" fmla="*/ 7 w 364"/>
                    <a:gd name="T69" fmla="*/ 35 h 348"/>
                    <a:gd name="T70" fmla="*/ 0 w 364"/>
                    <a:gd name="T71" fmla="*/ 42 h 348"/>
                    <a:gd name="T72" fmla="*/ 0 w 364"/>
                    <a:gd name="T73" fmla="*/ 285 h 348"/>
                    <a:gd name="T74" fmla="*/ 7 w 364"/>
                    <a:gd name="T75" fmla="*/ 292 h 348"/>
                    <a:gd name="T76" fmla="*/ 21 w 364"/>
                    <a:gd name="T77" fmla="*/ 292 h 348"/>
                    <a:gd name="T78" fmla="*/ 19 w 364"/>
                    <a:gd name="T79" fmla="*/ 322 h 348"/>
                    <a:gd name="T80" fmla="*/ 25 w 364"/>
                    <a:gd name="T81" fmla="*/ 330 h 348"/>
                    <a:gd name="T82" fmla="*/ 244 w 364"/>
                    <a:gd name="T83" fmla="*/ 348 h 348"/>
                    <a:gd name="T84" fmla="*/ 245 w 364"/>
                    <a:gd name="T85" fmla="*/ 348 h 348"/>
                    <a:gd name="T86" fmla="*/ 250 w 364"/>
                    <a:gd name="T87" fmla="*/ 346 h 348"/>
                    <a:gd name="T88" fmla="*/ 252 w 364"/>
                    <a:gd name="T89" fmla="*/ 341 h 348"/>
                    <a:gd name="T90" fmla="*/ 253 w 364"/>
                    <a:gd name="T91" fmla="*/ 330 h 348"/>
                    <a:gd name="T92" fmla="*/ 356 w 364"/>
                    <a:gd name="T93" fmla="*/ 330 h 348"/>
                    <a:gd name="T94" fmla="*/ 356 w 364"/>
                    <a:gd name="T95" fmla="*/ 330 h 348"/>
                    <a:gd name="T96" fmla="*/ 361 w 364"/>
                    <a:gd name="T97" fmla="*/ 328 h 348"/>
                    <a:gd name="T98" fmla="*/ 364 w 364"/>
                    <a:gd name="T99" fmla="*/ 323 h 348"/>
                    <a:gd name="T100" fmla="*/ 364 w 364"/>
                    <a:gd name="T101" fmla="*/ 92 h 348"/>
                    <a:gd name="T102" fmla="*/ 357 w 364"/>
                    <a:gd name="T103" fmla="*/ 85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4" h="348">
                      <a:moveTo>
                        <a:pt x="349" y="316"/>
                      </a:moveTo>
                      <a:lnTo>
                        <a:pt x="255" y="315"/>
                      </a:lnTo>
                      <a:lnTo>
                        <a:pt x="256" y="292"/>
                      </a:lnTo>
                      <a:lnTo>
                        <a:pt x="322" y="292"/>
                      </a:lnTo>
                      <a:cubicBezTo>
                        <a:pt x="326" y="292"/>
                        <a:pt x="329" y="289"/>
                        <a:pt x="329" y="285"/>
                      </a:cubicBezTo>
                      <a:lnTo>
                        <a:pt x="329" y="99"/>
                      </a:lnTo>
                      <a:lnTo>
                        <a:pt x="350" y="99"/>
                      </a:lnTo>
                      <a:lnTo>
                        <a:pt x="349" y="316"/>
                      </a:lnTo>
                      <a:close/>
                      <a:moveTo>
                        <a:pt x="34" y="316"/>
                      </a:moveTo>
                      <a:lnTo>
                        <a:pt x="36" y="292"/>
                      </a:lnTo>
                      <a:lnTo>
                        <a:pt x="242" y="292"/>
                      </a:lnTo>
                      <a:lnTo>
                        <a:pt x="238" y="333"/>
                      </a:lnTo>
                      <a:lnTo>
                        <a:pt x="34" y="316"/>
                      </a:lnTo>
                      <a:close/>
                      <a:moveTo>
                        <a:pt x="15" y="50"/>
                      </a:moveTo>
                      <a:lnTo>
                        <a:pt x="315" y="50"/>
                      </a:lnTo>
                      <a:lnTo>
                        <a:pt x="315" y="278"/>
                      </a:lnTo>
                      <a:lnTo>
                        <a:pt x="15" y="278"/>
                      </a:lnTo>
                      <a:lnTo>
                        <a:pt x="15" y="50"/>
                      </a:lnTo>
                      <a:close/>
                      <a:moveTo>
                        <a:pt x="59" y="16"/>
                      </a:moveTo>
                      <a:lnTo>
                        <a:pt x="263" y="33"/>
                      </a:lnTo>
                      <a:lnTo>
                        <a:pt x="263" y="35"/>
                      </a:lnTo>
                      <a:lnTo>
                        <a:pt x="57" y="35"/>
                      </a:lnTo>
                      <a:lnTo>
                        <a:pt x="59" y="16"/>
                      </a:lnTo>
                      <a:close/>
                      <a:moveTo>
                        <a:pt x="357" y="85"/>
                      </a:moveTo>
                      <a:lnTo>
                        <a:pt x="329" y="84"/>
                      </a:lnTo>
                      <a:lnTo>
                        <a:pt x="329" y="42"/>
                      </a:lnTo>
                      <a:cubicBezTo>
                        <a:pt x="329" y="38"/>
                        <a:pt x="326" y="35"/>
                        <a:pt x="322" y="35"/>
                      </a:cubicBezTo>
                      <a:lnTo>
                        <a:pt x="278" y="35"/>
                      </a:lnTo>
                      <a:lnTo>
                        <a:pt x="279" y="27"/>
                      </a:lnTo>
                      <a:cubicBezTo>
                        <a:pt x="279" y="23"/>
                        <a:pt x="276" y="19"/>
                        <a:pt x="272" y="19"/>
                      </a:cubicBezTo>
                      <a:lnTo>
                        <a:pt x="53" y="1"/>
                      </a:lnTo>
                      <a:cubicBezTo>
                        <a:pt x="51" y="0"/>
                        <a:pt x="49" y="1"/>
                        <a:pt x="48" y="2"/>
                      </a:cubicBezTo>
                      <a:cubicBezTo>
                        <a:pt x="46" y="4"/>
                        <a:pt x="45" y="5"/>
                        <a:pt x="45" y="7"/>
                      </a:cubicBezTo>
                      <a:lnTo>
                        <a:pt x="43" y="35"/>
                      </a:lnTo>
                      <a:lnTo>
                        <a:pt x="7" y="35"/>
                      </a:lnTo>
                      <a:cubicBezTo>
                        <a:pt x="3" y="35"/>
                        <a:pt x="0" y="38"/>
                        <a:pt x="0" y="42"/>
                      </a:cubicBezTo>
                      <a:lnTo>
                        <a:pt x="0" y="285"/>
                      </a:lnTo>
                      <a:cubicBezTo>
                        <a:pt x="0" y="289"/>
                        <a:pt x="3" y="292"/>
                        <a:pt x="7" y="292"/>
                      </a:cubicBezTo>
                      <a:lnTo>
                        <a:pt x="21" y="292"/>
                      </a:lnTo>
                      <a:lnTo>
                        <a:pt x="19" y="322"/>
                      </a:lnTo>
                      <a:cubicBezTo>
                        <a:pt x="18" y="326"/>
                        <a:pt x="21" y="329"/>
                        <a:pt x="25" y="330"/>
                      </a:cubicBezTo>
                      <a:lnTo>
                        <a:pt x="244" y="348"/>
                      </a:lnTo>
                      <a:cubicBezTo>
                        <a:pt x="245" y="348"/>
                        <a:pt x="245" y="348"/>
                        <a:pt x="245" y="348"/>
                      </a:cubicBezTo>
                      <a:cubicBezTo>
                        <a:pt x="247" y="348"/>
                        <a:pt x="248" y="348"/>
                        <a:pt x="250" y="346"/>
                      </a:cubicBezTo>
                      <a:cubicBezTo>
                        <a:pt x="251" y="345"/>
                        <a:pt x="252" y="343"/>
                        <a:pt x="252" y="341"/>
                      </a:cubicBezTo>
                      <a:lnTo>
                        <a:pt x="253" y="330"/>
                      </a:lnTo>
                      <a:lnTo>
                        <a:pt x="356" y="330"/>
                      </a:lnTo>
                      <a:cubicBezTo>
                        <a:pt x="356" y="330"/>
                        <a:pt x="356" y="330"/>
                        <a:pt x="356" y="330"/>
                      </a:cubicBezTo>
                      <a:cubicBezTo>
                        <a:pt x="358" y="330"/>
                        <a:pt x="360" y="330"/>
                        <a:pt x="361" y="328"/>
                      </a:cubicBezTo>
                      <a:cubicBezTo>
                        <a:pt x="363" y="327"/>
                        <a:pt x="363" y="325"/>
                        <a:pt x="364" y="323"/>
                      </a:cubicBezTo>
                      <a:lnTo>
                        <a:pt x="364" y="92"/>
                      </a:lnTo>
                      <a:cubicBezTo>
                        <a:pt x="364" y="88"/>
                        <a:pt x="361" y="85"/>
                        <a:pt x="357" y="85"/>
                      </a:cubicBezTo>
                      <a:close/>
                    </a:path>
                  </a:pathLst>
                </a:custGeom>
                <a:solidFill>
                  <a:srgbClr val="18A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93" name="Freeform 32"/>
                <p:cNvSpPr>
                  <a:spLocks noEditPoints="1"/>
                </p:cNvSpPr>
                <p:nvPr/>
              </p:nvSpPr>
              <p:spPr bwMode="auto">
                <a:xfrm>
                  <a:off x="6468999" y="3082873"/>
                  <a:ext cx="110068" cy="106076"/>
                </a:xfrm>
                <a:custGeom>
                  <a:avLst/>
                  <a:gdLst>
                    <a:gd name="T0" fmla="*/ 122 w 138"/>
                    <a:gd name="T1" fmla="*/ 73 h 133"/>
                    <a:gd name="T2" fmla="*/ 70 w 138"/>
                    <a:gd name="T3" fmla="*/ 118 h 133"/>
                    <a:gd name="T4" fmla="*/ 64 w 138"/>
                    <a:gd name="T5" fmla="*/ 118 h 133"/>
                    <a:gd name="T6" fmla="*/ 19 w 138"/>
                    <a:gd name="T7" fmla="*/ 60 h 133"/>
                    <a:gd name="T8" fmla="*/ 70 w 138"/>
                    <a:gd name="T9" fmla="*/ 14 h 133"/>
                    <a:gd name="T10" fmla="*/ 74 w 138"/>
                    <a:gd name="T11" fmla="*/ 14 h 133"/>
                    <a:gd name="T12" fmla="*/ 68 w 138"/>
                    <a:gd name="T13" fmla="*/ 60 h 133"/>
                    <a:gd name="T14" fmla="*/ 71 w 138"/>
                    <a:gd name="T15" fmla="*/ 67 h 133"/>
                    <a:gd name="T16" fmla="*/ 79 w 138"/>
                    <a:gd name="T17" fmla="*/ 67 h 133"/>
                    <a:gd name="T18" fmla="*/ 120 w 138"/>
                    <a:gd name="T19" fmla="*/ 50 h 133"/>
                    <a:gd name="T20" fmla="*/ 122 w 138"/>
                    <a:gd name="T21" fmla="*/ 73 h 133"/>
                    <a:gd name="T22" fmla="*/ 121 w 138"/>
                    <a:gd name="T23" fmla="*/ 34 h 133"/>
                    <a:gd name="T24" fmla="*/ 85 w 138"/>
                    <a:gd name="T25" fmla="*/ 49 h 133"/>
                    <a:gd name="T26" fmla="*/ 89 w 138"/>
                    <a:gd name="T27" fmla="*/ 13 h 133"/>
                    <a:gd name="T28" fmla="*/ 86 w 138"/>
                    <a:gd name="T29" fmla="*/ 4 h 133"/>
                    <a:gd name="T30" fmla="*/ 79 w 138"/>
                    <a:gd name="T31" fmla="*/ 0 h 133"/>
                    <a:gd name="T32" fmla="*/ 70 w 138"/>
                    <a:gd name="T33" fmla="*/ 0 h 133"/>
                    <a:gd name="T34" fmla="*/ 4 w 138"/>
                    <a:gd name="T35" fmla="*/ 58 h 133"/>
                    <a:gd name="T36" fmla="*/ 62 w 138"/>
                    <a:gd name="T37" fmla="*/ 133 h 133"/>
                    <a:gd name="T38" fmla="*/ 70 w 138"/>
                    <a:gd name="T39" fmla="*/ 133 h 133"/>
                    <a:gd name="T40" fmla="*/ 137 w 138"/>
                    <a:gd name="T41" fmla="*/ 74 h 133"/>
                    <a:gd name="T42" fmla="*/ 132 w 138"/>
                    <a:gd name="T43" fmla="*/ 41 h 133"/>
                    <a:gd name="T44" fmla="*/ 121 w 138"/>
                    <a:gd name="T45" fmla="*/ 3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 h="133">
                      <a:moveTo>
                        <a:pt x="122" y="73"/>
                      </a:moveTo>
                      <a:cubicBezTo>
                        <a:pt x="119" y="99"/>
                        <a:pt x="97" y="118"/>
                        <a:pt x="70" y="118"/>
                      </a:cubicBezTo>
                      <a:cubicBezTo>
                        <a:pt x="68" y="118"/>
                        <a:pt x="66" y="118"/>
                        <a:pt x="64" y="118"/>
                      </a:cubicBezTo>
                      <a:cubicBezTo>
                        <a:pt x="36" y="114"/>
                        <a:pt x="15" y="88"/>
                        <a:pt x="19" y="60"/>
                      </a:cubicBezTo>
                      <a:cubicBezTo>
                        <a:pt x="22" y="34"/>
                        <a:pt x="44" y="14"/>
                        <a:pt x="70" y="14"/>
                      </a:cubicBezTo>
                      <a:cubicBezTo>
                        <a:pt x="72" y="14"/>
                        <a:pt x="73" y="14"/>
                        <a:pt x="74" y="14"/>
                      </a:cubicBezTo>
                      <a:lnTo>
                        <a:pt x="68" y="60"/>
                      </a:lnTo>
                      <a:cubicBezTo>
                        <a:pt x="68" y="62"/>
                        <a:pt x="69" y="65"/>
                        <a:pt x="71" y="67"/>
                      </a:cubicBezTo>
                      <a:cubicBezTo>
                        <a:pt x="73" y="68"/>
                        <a:pt x="76" y="68"/>
                        <a:pt x="79" y="67"/>
                      </a:cubicBezTo>
                      <a:cubicBezTo>
                        <a:pt x="96" y="60"/>
                        <a:pt x="113" y="52"/>
                        <a:pt x="120" y="50"/>
                      </a:cubicBezTo>
                      <a:cubicBezTo>
                        <a:pt x="122" y="57"/>
                        <a:pt x="123" y="65"/>
                        <a:pt x="122" y="73"/>
                      </a:cubicBezTo>
                      <a:close/>
                      <a:moveTo>
                        <a:pt x="121" y="34"/>
                      </a:moveTo>
                      <a:cubicBezTo>
                        <a:pt x="119" y="34"/>
                        <a:pt x="118" y="34"/>
                        <a:pt x="85" y="49"/>
                      </a:cubicBezTo>
                      <a:lnTo>
                        <a:pt x="89" y="13"/>
                      </a:lnTo>
                      <a:cubicBezTo>
                        <a:pt x="89" y="10"/>
                        <a:pt x="88" y="7"/>
                        <a:pt x="86" y="4"/>
                      </a:cubicBezTo>
                      <a:cubicBezTo>
                        <a:pt x="85" y="2"/>
                        <a:pt x="82" y="0"/>
                        <a:pt x="79" y="0"/>
                      </a:cubicBezTo>
                      <a:cubicBezTo>
                        <a:pt x="76" y="0"/>
                        <a:pt x="73" y="0"/>
                        <a:pt x="70" y="0"/>
                      </a:cubicBezTo>
                      <a:cubicBezTo>
                        <a:pt x="37" y="0"/>
                        <a:pt x="8" y="25"/>
                        <a:pt x="4" y="58"/>
                      </a:cubicBezTo>
                      <a:cubicBezTo>
                        <a:pt x="0" y="95"/>
                        <a:pt x="26" y="128"/>
                        <a:pt x="62" y="133"/>
                      </a:cubicBezTo>
                      <a:cubicBezTo>
                        <a:pt x="65" y="133"/>
                        <a:pt x="68" y="133"/>
                        <a:pt x="70" y="133"/>
                      </a:cubicBezTo>
                      <a:cubicBezTo>
                        <a:pt x="104" y="133"/>
                        <a:pt x="133" y="108"/>
                        <a:pt x="137" y="74"/>
                      </a:cubicBezTo>
                      <a:cubicBezTo>
                        <a:pt x="138" y="63"/>
                        <a:pt x="137" y="52"/>
                        <a:pt x="132" y="41"/>
                      </a:cubicBezTo>
                      <a:cubicBezTo>
                        <a:pt x="131" y="37"/>
                        <a:pt x="126" y="34"/>
                        <a:pt x="121" y="34"/>
                      </a:cubicBezTo>
                      <a:close/>
                    </a:path>
                  </a:pathLst>
                </a:custGeom>
                <a:solidFill>
                  <a:srgbClr val="18A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94" name="Freeform 33"/>
                <p:cNvSpPr>
                  <a:spLocks/>
                </p:cNvSpPr>
                <p:nvPr/>
              </p:nvSpPr>
              <p:spPr bwMode="auto">
                <a:xfrm>
                  <a:off x="6602218" y="3164302"/>
                  <a:ext cx="59076" cy="11875"/>
                </a:xfrm>
                <a:custGeom>
                  <a:avLst/>
                  <a:gdLst>
                    <a:gd name="T0" fmla="*/ 67 w 74"/>
                    <a:gd name="T1" fmla="*/ 0 h 15"/>
                    <a:gd name="T2" fmla="*/ 7 w 74"/>
                    <a:gd name="T3" fmla="*/ 0 h 15"/>
                    <a:gd name="T4" fmla="*/ 0 w 74"/>
                    <a:gd name="T5" fmla="*/ 8 h 15"/>
                    <a:gd name="T6" fmla="*/ 7 w 74"/>
                    <a:gd name="T7" fmla="*/ 15 h 15"/>
                    <a:gd name="T8" fmla="*/ 67 w 74"/>
                    <a:gd name="T9" fmla="*/ 15 h 15"/>
                    <a:gd name="T10" fmla="*/ 74 w 74"/>
                    <a:gd name="T11" fmla="*/ 8 h 15"/>
                    <a:gd name="T12" fmla="*/ 67 w 7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74" h="15">
                      <a:moveTo>
                        <a:pt x="67" y="0"/>
                      </a:moveTo>
                      <a:lnTo>
                        <a:pt x="7" y="0"/>
                      </a:lnTo>
                      <a:cubicBezTo>
                        <a:pt x="3" y="0"/>
                        <a:pt x="0" y="4"/>
                        <a:pt x="0" y="8"/>
                      </a:cubicBezTo>
                      <a:cubicBezTo>
                        <a:pt x="0" y="12"/>
                        <a:pt x="3" y="15"/>
                        <a:pt x="7" y="15"/>
                      </a:cubicBezTo>
                      <a:lnTo>
                        <a:pt x="67" y="15"/>
                      </a:lnTo>
                      <a:cubicBezTo>
                        <a:pt x="71" y="15"/>
                        <a:pt x="74" y="12"/>
                        <a:pt x="74" y="8"/>
                      </a:cubicBezTo>
                      <a:cubicBezTo>
                        <a:pt x="74" y="4"/>
                        <a:pt x="71" y="0"/>
                        <a:pt x="67" y="0"/>
                      </a:cubicBezTo>
                      <a:close/>
                    </a:path>
                  </a:pathLst>
                </a:custGeom>
                <a:solidFill>
                  <a:srgbClr val="18A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95" name="Freeform 34"/>
                <p:cNvSpPr>
                  <a:spLocks/>
                </p:cNvSpPr>
                <p:nvPr/>
              </p:nvSpPr>
              <p:spPr bwMode="auto">
                <a:xfrm>
                  <a:off x="6602218" y="3127580"/>
                  <a:ext cx="59076" cy="11975"/>
                </a:xfrm>
                <a:custGeom>
                  <a:avLst/>
                  <a:gdLst>
                    <a:gd name="T0" fmla="*/ 67 w 74"/>
                    <a:gd name="T1" fmla="*/ 0 h 15"/>
                    <a:gd name="T2" fmla="*/ 7 w 74"/>
                    <a:gd name="T3" fmla="*/ 0 h 15"/>
                    <a:gd name="T4" fmla="*/ 0 w 74"/>
                    <a:gd name="T5" fmla="*/ 7 h 15"/>
                    <a:gd name="T6" fmla="*/ 7 w 74"/>
                    <a:gd name="T7" fmla="*/ 15 h 15"/>
                    <a:gd name="T8" fmla="*/ 67 w 74"/>
                    <a:gd name="T9" fmla="*/ 15 h 15"/>
                    <a:gd name="T10" fmla="*/ 74 w 74"/>
                    <a:gd name="T11" fmla="*/ 7 h 15"/>
                    <a:gd name="T12" fmla="*/ 67 w 7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74" h="15">
                      <a:moveTo>
                        <a:pt x="67" y="0"/>
                      </a:moveTo>
                      <a:lnTo>
                        <a:pt x="7" y="0"/>
                      </a:lnTo>
                      <a:cubicBezTo>
                        <a:pt x="3" y="0"/>
                        <a:pt x="0" y="3"/>
                        <a:pt x="0" y="7"/>
                      </a:cubicBezTo>
                      <a:cubicBezTo>
                        <a:pt x="0" y="11"/>
                        <a:pt x="3" y="15"/>
                        <a:pt x="7" y="15"/>
                      </a:cubicBezTo>
                      <a:lnTo>
                        <a:pt x="67" y="15"/>
                      </a:lnTo>
                      <a:cubicBezTo>
                        <a:pt x="71" y="15"/>
                        <a:pt x="74" y="11"/>
                        <a:pt x="74" y="7"/>
                      </a:cubicBezTo>
                      <a:cubicBezTo>
                        <a:pt x="74" y="3"/>
                        <a:pt x="71" y="0"/>
                        <a:pt x="67" y="0"/>
                      </a:cubicBezTo>
                      <a:close/>
                    </a:path>
                  </a:pathLst>
                </a:custGeom>
                <a:solidFill>
                  <a:srgbClr val="18A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96" name="Freeform 35"/>
                <p:cNvSpPr>
                  <a:spLocks/>
                </p:cNvSpPr>
                <p:nvPr/>
              </p:nvSpPr>
              <p:spPr bwMode="auto">
                <a:xfrm>
                  <a:off x="6602218" y="3090857"/>
                  <a:ext cx="59076" cy="11975"/>
                </a:xfrm>
                <a:custGeom>
                  <a:avLst/>
                  <a:gdLst>
                    <a:gd name="T0" fmla="*/ 67 w 74"/>
                    <a:gd name="T1" fmla="*/ 0 h 15"/>
                    <a:gd name="T2" fmla="*/ 7 w 74"/>
                    <a:gd name="T3" fmla="*/ 0 h 15"/>
                    <a:gd name="T4" fmla="*/ 0 w 74"/>
                    <a:gd name="T5" fmla="*/ 8 h 15"/>
                    <a:gd name="T6" fmla="*/ 7 w 74"/>
                    <a:gd name="T7" fmla="*/ 15 h 15"/>
                    <a:gd name="T8" fmla="*/ 67 w 74"/>
                    <a:gd name="T9" fmla="*/ 15 h 15"/>
                    <a:gd name="T10" fmla="*/ 74 w 74"/>
                    <a:gd name="T11" fmla="*/ 8 h 15"/>
                    <a:gd name="T12" fmla="*/ 67 w 7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74" h="15">
                      <a:moveTo>
                        <a:pt x="67" y="0"/>
                      </a:moveTo>
                      <a:lnTo>
                        <a:pt x="7" y="0"/>
                      </a:lnTo>
                      <a:cubicBezTo>
                        <a:pt x="3" y="0"/>
                        <a:pt x="0" y="3"/>
                        <a:pt x="0" y="8"/>
                      </a:cubicBezTo>
                      <a:cubicBezTo>
                        <a:pt x="0" y="12"/>
                        <a:pt x="3" y="15"/>
                        <a:pt x="7" y="15"/>
                      </a:cubicBezTo>
                      <a:lnTo>
                        <a:pt x="67" y="15"/>
                      </a:lnTo>
                      <a:cubicBezTo>
                        <a:pt x="71" y="15"/>
                        <a:pt x="74" y="12"/>
                        <a:pt x="74" y="8"/>
                      </a:cubicBezTo>
                      <a:cubicBezTo>
                        <a:pt x="74" y="3"/>
                        <a:pt x="71" y="0"/>
                        <a:pt x="67" y="0"/>
                      </a:cubicBezTo>
                      <a:close/>
                    </a:path>
                  </a:pathLst>
                </a:custGeom>
                <a:solidFill>
                  <a:srgbClr val="18A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97" name="Freeform 36"/>
                <p:cNvSpPr>
                  <a:spLocks noEditPoints="1"/>
                </p:cNvSpPr>
                <p:nvPr/>
              </p:nvSpPr>
              <p:spPr bwMode="auto">
                <a:xfrm>
                  <a:off x="6772765" y="2717884"/>
                  <a:ext cx="241540" cy="133496"/>
                </a:xfrm>
                <a:custGeom>
                  <a:avLst/>
                  <a:gdLst>
                    <a:gd name="T0" fmla="*/ 371 w 387"/>
                    <a:gd name="T1" fmla="*/ 176 h 214"/>
                    <a:gd name="T2" fmla="*/ 370 w 387"/>
                    <a:gd name="T3" fmla="*/ 180 h 214"/>
                    <a:gd name="T4" fmla="*/ 366 w 387"/>
                    <a:gd name="T5" fmla="*/ 180 h 214"/>
                    <a:gd name="T6" fmla="*/ 266 w 387"/>
                    <a:gd name="T7" fmla="*/ 136 h 214"/>
                    <a:gd name="T8" fmla="*/ 263 w 387"/>
                    <a:gd name="T9" fmla="*/ 132 h 214"/>
                    <a:gd name="T10" fmla="*/ 263 w 387"/>
                    <a:gd name="T11" fmla="*/ 82 h 214"/>
                    <a:gd name="T12" fmla="*/ 266 w 387"/>
                    <a:gd name="T13" fmla="*/ 79 h 214"/>
                    <a:gd name="T14" fmla="*/ 366 w 387"/>
                    <a:gd name="T15" fmla="*/ 34 h 214"/>
                    <a:gd name="T16" fmla="*/ 367 w 387"/>
                    <a:gd name="T17" fmla="*/ 34 h 214"/>
                    <a:gd name="T18" fmla="*/ 370 w 387"/>
                    <a:gd name="T19" fmla="*/ 35 h 214"/>
                    <a:gd name="T20" fmla="*/ 371 w 387"/>
                    <a:gd name="T21" fmla="*/ 38 h 214"/>
                    <a:gd name="T22" fmla="*/ 371 w 387"/>
                    <a:gd name="T23" fmla="*/ 176 h 214"/>
                    <a:gd name="T24" fmla="*/ 247 w 387"/>
                    <a:gd name="T25" fmla="*/ 191 h 214"/>
                    <a:gd name="T26" fmla="*/ 240 w 387"/>
                    <a:gd name="T27" fmla="*/ 199 h 214"/>
                    <a:gd name="T28" fmla="*/ 24 w 387"/>
                    <a:gd name="T29" fmla="*/ 199 h 214"/>
                    <a:gd name="T30" fmla="*/ 16 w 387"/>
                    <a:gd name="T31" fmla="*/ 191 h 214"/>
                    <a:gd name="T32" fmla="*/ 16 w 387"/>
                    <a:gd name="T33" fmla="*/ 23 h 214"/>
                    <a:gd name="T34" fmla="*/ 24 w 387"/>
                    <a:gd name="T35" fmla="*/ 15 h 214"/>
                    <a:gd name="T36" fmla="*/ 240 w 387"/>
                    <a:gd name="T37" fmla="*/ 15 h 214"/>
                    <a:gd name="T38" fmla="*/ 247 w 387"/>
                    <a:gd name="T39" fmla="*/ 23 h 214"/>
                    <a:gd name="T40" fmla="*/ 247 w 387"/>
                    <a:gd name="T41" fmla="*/ 82 h 214"/>
                    <a:gd name="T42" fmla="*/ 247 w 387"/>
                    <a:gd name="T43" fmla="*/ 132 h 214"/>
                    <a:gd name="T44" fmla="*/ 247 w 387"/>
                    <a:gd name="T45" fmla="*/ 191 h 214"/>
                    <a:gd name="T46" fmla="*/ 378 w 387"/>
                    <a:gd name="T47" fmla="*/ 21 h 214"/>
                    <a:gd name="T48" fmla="*/ 359 w 387"/>
                    <a:gd name="T49" fmla="*/ 20 h 214"/>
                    <a:gd name="T50" fmla="*/ 263 w 387"/>
                    <a:gd name="T51" fmla="*/ 63 h 214"/>
                    <a:gd name="T52" fmla="*/ 263 w 387"/>
                    <a:gd name="T53" fmla="*/ 23 h 214"/>
                    <a:gd name="T54" fmla="*/ 240 w 387"/>
                    <a:gd name="T55" fmla="*/ 0 h 214"/>
                    <a:gd name="T56" fmla="*/ 24 w 387"/>
                    <a:gd name="T57" fmla="*/ 0 h 214"/>
                    <a:gd name="T58" fmla="*/ 0 w 387"/>
                    <a:gd name="T59" fmla="*/ 23 h 214"/>
                    <a:gd name="T60" fmla="*/ 0 w 387"/>
                    <a:gd name="T61" fmla="*/ 191 h 214"/>
                    <a:gd name="T62" fmla="*/ 24 w 387"/>
                    <a:gd name="T63" fmla="*/ 214 h 214"/>
                    <a:gd name="T64" fmla="*/ 240 w 387"/>
                    <a:gd name="T65" fmla="*/ 214 h 214"/>
                    <a:gd name="T66" fmla="*/ 263 w 387"/>
                    <a:gd name="T67" fmla="*/ 191 h 214"/>
                    <a:gd name="T68" fmla="*/ 263 w 387"/>
                    <a:gd name="T69" fmla="*/ 152 h 214"/>
                    <a:gd name="T70" fmla="*/ 359 w 387"/>
                    <a:gd name="T71" fmla="*/ 194 h 214"/>
                    <a:gd name="T72" fmla="*/ 367 w 387"/>
                    <a:gd name="T73" fmla="*/ 196 h 214"/>
                    <a:gd name="T74" fmla="*/ 378 w 387"/>
                    <a:gd name="T75" fmla="*/ 193 h 214"/>
                    <a:gd name="T76" fmla="*/ 387 w 387"/>
                    <a:gd name="T77" fmla="*/ 176 h 214"/>
                    <a:gd name="T78" fmla="*/ 387 w 387"/>
                    <a:gd name="T79" fmla="*/ 38 h 214"/>
                    <a:gd name="T80" fmla="*/ 378 w 387"/>
                    <a:gd name="T81" fmla="*/ 2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7" h="214">
                      <a:moveTo>
                        <a:pt x="371" y="176"/>
                      </a:moveTo>
                      <a:cubicBezTo>
                        <a:pt x="371" y="178"/>
                        <a:pt x="371" y="179"/>
                        <a:pt x="370" y="180"/>
                      </a:cubicBezTo>
                      <a:cubicBezTo>
                        <a:pt x="368" y="180"/>
                        <a:pt x="367" y="181"/>
                        <a:pt x="366" y="180"/>
                      </a:cubicBezTo>
                      <a:lnTo>
                        <a:pt x="266" y="136"/>
                      </a:lnTo>
                      <a:cubicBezTo>
                        <a:pt x="264" y="135"/>
                        <a:pt x="263" y="133"/>
                        <a:pt x="263" y="132"/>
                      </a:cubicBezTo>
                      <a:lnTo>
                        <a:pt x="263" y="82"/>
                      </a:lnTo>
                      <a:cubicBezTo>
                        <a:pt x="263" y="81"/>
                        <a:pt x="264" y="79"/>
                        <a:pt x="266" y="79"/>
                      </a:cubicBezTo>
                      <a:lnTo>
                        <a:pt x="366" y="34"/>
                      </a:lnTo>
                      <a:cubicBezTo>
                        <a:pt x="366" y="34"/>
                        <a:pt x="367" y="34"/>
                        <a:pt x="367" y="34"/>
                      </a:cubicBezTo>
                      <a:cubicBezTo>
                        <a:pt x="368" y="34"/>
                        <a:pt x="369" y="34"/>
                        <a:pt x="370" y="35"/>
                      </a:cubicBezTo>
                      <a:cubicBezTo>
                        <a:pt x="371" y="35"/>
                        <a:pt x="371" y="37"/>
                        <a:pt x="371" y="38"/>
                      </a:cubicBezTo>
                      <a:lnTo>
                        <a:pt x="371" y="176"/>
                      </a:lnTo>
                      <a:close/>
                      <a:moveTo>
                        <a:pt x="247" y="191"/>
                      </a:moveTo>
                      <a:cubicBezTo>
                        <a:pt x="247" y="195"/>
                        <a:pt x="244" y="199"/>
                        <a:pt x="240" y="199"/>
                      </a:cubicBezTo>
                      <a:lnTo>
                        <a:pt x="24" y="199"/>
                      </a:lnTo>
                      <a:cubicBezTo>
                        <a:pt x="19" y="199"/>
                        <a:pt x="16" y="195"/>
                        <a:pt x="16" y="191"/>
                      </a:cubicBezTo>
                      <a:lnTo>
                        <a:pt x="16" y="23"/>
                      </a:lnTo>
                      <a:cubicBezTo>
                        <a:pt x="16" y="19"/>
                        <a:pt x="19" y="15"/>
                        <a:pt x="24" y="15"/>
                      </a:cubicBezTo>
                      <a:lnTo>
                        <a:pt x="240" y="15"/>
                      </a:lnTo>
                      <a:cubicBezTo>
                        <a:pt x="244" y="15"/>
                        <a:pt x="247" y="19"/>
                        <a:pt x="247" y="23"/>
                      </a:cubicBezTo>
                      <a:lnTo>
                        <a:pt x="247" y="82"/>
                      </a:lnTo>
                      <a:lnTo>
                        <a:pt x="247" y="132"/>
                      </a:lnTo>
                      <a:lnTo>
                        <a:pt x="247" y="191"/>
                      </a:lnTo>
                      <a:close/>
                      <a:moveTo>
                        <a:pt x="378" y="21"/>
                      </a:moveTo>
                      <a:cubicBezTo>
                        <a:pt x="373" y="18"/>
                        <a:pt x="365" y="17"/>
                        <a:pt x="359" y="20"/>
                      </a:cubicBezTo>
                      <a:lnTo>
                        <a:pt x="263" y="63"/>
                      </a:lnTo>
                      <a:lnTo>
                        <a:pt x="263" y="23"/>
                      </a:lnTo>
                      <a:cubicBezTo>
                        <a:pt x="263" y="10"/>
                        <a:pt x="253" y="0"/>
                        <a:pt x="240" y="0"/>
                      </a:cubicBezTo>
                      <a:lnTo>
                        <a:pt x="24" y="0"/>
                      </a:lnTo>
                      <a:cubicBezTo>
                        <a:pt x="11" y="0"/>
                        <a:pt x="0" y="10"/>
                        <a:pt x="0" y="23"/>
                      </a:cubicBezTo>
                      <a:lnTo>
                        <a:pt x="0" y="191"/>
                      </a:lnTo>
                      <a:cubicBezTo>
                        <a:pt x="0" y="204"/>
                        <a:pt x="11" y="214"/>
                        <a:pt x="24" y="214"/>
                      </a:cubicBezTo>
                      <a:lnTo>
                        <a:pt x="240" y="214"/>
                      </a:lnTo>
                      <a:cubicBezTo>
                        <a:pt x="253" y="214"/>
                        <a:pt x="263" y="204"/>
                        <a:pt x="263" y="191"/>
                      </a:cubicBezTo>
                      <a:lnTo>
                        <a:pt x="263" y="152"/>
                      </a:lnTo>
                      <a:lnTo>
                        <a:pt x="359" y="194"/>
                      </a:lnTo>
                      <a:cubicBezTo>
                        <a:pt x="362" y="195"/>
                        <a:pt x="365" y="196"/>
                        <a:pt x="367" y="196"/>
                      </a:cubicBezTo>
                      <a:cubicBezTo>
                        <a:pt x="371" y="196"/>
                        <a:pt x="375" y="195"/>
                        <a:pt x="378" y="193"/>
                      </a:cubicBezTo>
                      <a:cubicBezTo>
                        <a:pt x="384" y="189"/>
                        <a:pt x="387" y="183"/>
                        <a:pt x="387" y="176"/>
                      </a:cubicBezTo>
                      <a:lnTo>
                        <a:pt x="387" y="38"/>
                      </a:lnTo>
                      <a:cubicBezTo>
                        <a:pt x="387" y="31"/>
                        <a:pt x="384" y="25"/>
                        <a:pt x="378" y="21"/>
                      </a:cubicBezTo>
                      <a:close/>
                    </a:path>
                  </a:pathLst>
                </a:custGeom>
                <a:solidFill>
                  <a:schemeClr val="bg1"/>
                </a:solidFill>
                <a:ln>
                  <a:noFill/>
                </a:ln>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grpSp>
              <p:nvGrpSpPr>
                <p:cNvPr id="98" name="Gruppieren 97"/>
                <p:cNvGrpSpPr/>
                <p:nvPr/>
              </p:nvGrpSpPr>
              <p:grpSpPr>
                <a:xfrm>
                  <a:off x="6189858" y="2818417"/>
                  <a:ext cx="110458" cy="189939"/>
                  <a:chOff x="6250391" y="2822828"/>
                  <a:chExt cx="145195" cy="249674"/>
                </a:xfrm>
                <a:solidFill>
                  <a:schemeClr val="bg1"/>
                </a:solidFill>
              </p:grpSpPr>
              <p:sp>
                <p:nvSpPr>
                  <p:cNvPr id="129" name="Freeform 37"/>
                  <p:cNvSpPr>
                    <a:spLocks noEditPoints="1"/>
                  </p:cNvSpPr>
                  <p:nvPr/>
                </p:nvSpPr>
                <p:spPr bwMode="auto">
                  <a:xfrm>
                    <a:off x="6250391" y="2822828"/>
                    <a:ext cx="145195" cy="249674"/>
                  </a:xfrm>
                  <a:custGeom>
                    <a:avLst/>
                    <a:gdLst>
                      <a:gd name="T0" fmla="*/ 12 w 182"/>
                      <a:gd name="T1" fmla="*/ 43 h 313"/>
                      <a:gd name="T2" fmla="*/ 12 w 182"/>
                      <a:gd name="T3" fmla="*/ 33 h 313"/>
                      <a:gd name="T4" fmla="*/ 32 w 182"/>
                      <a:gd name="T5" fmla="*/ 12 h 313"/>
                      <a:gd name="T6" fmla="*/ 149 w 182"/>
                      <a:gd name="T7" fmla="*/ 12 h 313"/>
                      <a:gd name="T8" fmla="*/ 169 w 182"/>
                      <a:gd name="T9" fmla="*/ 33 h 313"/>
                      <a:gd name="T10" fmla="*/ 169 w 182"/>
                      <a:gd name="T11" fmla="*/ 43 h 313"/>
                      <a:gd name="T12" fmla="*/ 12 w 182"/>
                      <a:gd name="T13" fmla="*/ 43 h 313"/>
                      <a:gd name="T14" fmla="*/ 169 w 182"/>
                      <a:gd name="T15" fmla="*/ 280 h 313"/>
                      <a:gd name="T16" fmla="*/ 149 w 182"/>
                      <a:gd name="T17" fmla="*/ 301 h 313"/>
                      <a:gd name="T18" fmla="*/ 32 w 182"/>
                      <a:gd name="T19" fmla="*/ 301 h 313"/>
                      <a:gd name="T20" fmla="*/ 12 w 182"/>
                      <a:gd name="T21" fmla="*/ 280 h 313"/>
                      <a:gd name="T22" fmla="*/ 12 w 182"/>
                      <a:gd name="T23" fmla="*/ 253 h 313"/>
                      <a:gd name="T24" fmla="*/ 169 w 182"/>
                      <a:gd name="T25" fmla="*/ 253 h 313"/>
                      <a:gd name="T26" fmla="*/ 169 w 182"/>
                      <a:gd name="T27" fmla="*/ 280 h 313"/>
                      <a:gd name="T28" fmla="*/ 12 w 182"/>
                      <a:gd name="T29" fmla="*/ 55 h 313"/>
                      <a:gd name="T30" fmla="*/ 169 w 182"/>
                      <a:gd name="T31" fmla="*/ 55 h 313"/>
                      <a:gd name="T32" fmla="*/ 169 w 182"/>
                      <a:gd name="T33" fmla="*/ 241 h 313"/>
                      <a:gd name="T34" fmla="*/ 12 w 182"/>
                      <a:gd name="T35" fmla="*/ 241 h 313"/>
                      <a:gd name="T36" fmla="*/ 12 w 182"/>
                      <a:gd name="T37" fmla="*/ 55 h 313"/>
                      <a:gd name="T38" fmla="*/ 149 w 182"/>
                      <a:gd name="T39" fmla="*/ 0 h 313"/>
                      <a:gd name="T40" fmla="*/ 32 w 182"/>
                      <a:gd name="T41" fmla="*/ 0 h 313"/>
                      <a:gd name="T42" fmla="*/ 0 w 182"/>
                      <a:gd name="T43" fmla="*/ 33 h 313"/>
                      <a:gd name="T44" fmla="*/ 0 w 182"/>
                      <a:gd name="T45" fmla="*/ 43 h 313"/>
                      <a:gd name="T46" fmla="*/ 0 w 182"/>
                      <a:gd name="T47" fmla="*/ 253 h 313"/>
                      <a:gd name="T48" fmla="*/ 0 w 182"/>
                      <a:gd name="T49" fmla="*/ 280 h 313"/>
                      <a:gd name="T50" fmla="*/ 32 w 182"/>
                      <a:gd name="T51" fmla="*/ 313 h 313"/>
                      <a:gd name="T52" fmla="*/ 149 w 182"/>
                      <a:gd name="T53" fmla="*/ 313 h 313"/>
                      <a:gd name="T54" fmla="*/ 182 w 182"/>
                      <a:gd name="T55" fmla="*/ 280 h 313"/>
                      <a:gd name="T56" fmla="*/ 182 w 182"/>
                      <a:gd name="T57" fmla="*/ 253 h 313"/>
                      <a:gd name="T58" fmla="*/ 182 w 182"/>
                      <a:gd name="T59" fmla="*/ 43 h 313"/>
                      <a:gd name="T60" fmla="*/ 182 w 182"/>
                      <a:gd name="T61" fmla="*/ 33 h 313"/>
                      <a:gd name="T62" fmla="*/ 149 w 182"/>
                      <a:gd name="T63"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 h="313">
                        <a:moveTo>
                          <a:pt x="12" y="43"/>
                        </a:moveTo>
                        <a:lnTo>
                          <a:pt x="12" y="33"/>
                        </a:lnTo>
                        <a:cubicBezTo>
                          <a:pt x="12" y="21"/>
                          <a:pt x="21" y="12"/>
                          <a:pt x="32" y="12"/>
                        </a:cubicBezTo>
                        <a:lnTo>
                          <a:pt x="149" y="12"/>
                        </a:lnTo>
                        <a:cubicBezTo>
                          <a:pt x="160" y="12"/>
                          <a:pt x="169" y="21"/>
                          <a:pt x="169" y="33"/>
                        </a:cubicBezTo>
                        <a:lnTo>
                          <a:pt x="169" y="43"/>
                        </a:lnTo>
                        <a:lnTo>
                          <a:pt x="12" y="43"/>
                        </a:lnTo>
                        <a:close/>
                        <a:moveTo>
                          <a:pt x="169" y="280"/>
                        </a:moveTo>
                        <a:cubicBezTo>
                          <a:pt x="169" y="292"/>
                          <a:pt x="160" y="301"/>
                          <a:pt x="149" y="301"/>
                        </a:cubicBezTo>
                        <a:lnTo>
                          <a:pt x="32" y="301"/>
                        </a:lnTo>
                        <a:cubicBezTo>
                          <a:pt x="21" y="301"/>
                          <a:pt x="12" y="292"/>
                          <a:pt x="12" y="280"/>
                        </a:cubicBezTo>
                        <a:lnTo>
                          <a:pt x="12" y="253"/>
                        </a:lnTo>
                        <a:lnTo>
                          <a:pt x="169" y="253"/>
                        </a:lnTo>
                        <a:lnTo>
                          <a:pt x="169" y="280"/>
                        </a:lnTo>
                        <a:close/>
                        <a:moveTo>
                          <a:pt x="12" y="55"/>
                        </a:moveTo>
                        <a:lnTo>
                          <a:pt x="169" y="55"/>
                        </a:lnTo>
                        <a:lnTo>
                          <a:pt x="169" y="241"/>
                        </a:lnTo>
                        <a:lnTo>
                          <a:pt x="12" y="241"/>
                        </a:lnTo>
                        <a:lnTo>
                          <a:pt x="12" y="55"/>
                        </a:lnTo>
                        <a:close/>
                        <a:moveTo>
                          <a:pt x="149" y="0"/>
                        </a:moveTo>
                        <a:lnTo>
                          <a:pt x="32" y="0"/>
                        </a:lnTo>
                        <a:cubicBezTo>
                          <a:pt x="14" y="0"/>
                          <a:pt x="0" y="15"/>
                          <a:pt x="0" y="33"/>
                        </a:cubicBezTo>
                        <a:lnTo>
                          <a:pt x="0" y="43"/>
                        </a:lnTo>
                        <a:lnTo>
                          <a:pt x="0" y="253"/>
                        </a:lnTo>
                        <a:lnTo>
                          <a:pt x="0" y="280"/>
                        </a:lnTo>
                        <a:cubicBezTo>
                          <a:pt x="0" y="299"/>
                          <a:pt x="14" y="313"/>
                          <a:pt x="32" y="313"/>
                        </a:cubicBezTo>
                        <a:lnTo>
                          <a:pt x="149" y="313"/>
                        </a:lnTo>
                        <a:cubicBezTo>
                          <a:pt x="167" y="313"/>
                          <a:pt x="182" y="299"/>
                          <a:pt x="182" y="280"/>
                        </a:cubicBezTo>
                        <a:lnTo>
                          <a:pt x="182" y="253"/>
                        </a:lnTo>
                        <a:lnTo>
                          <a:pt x="182" y="43"/>
                        </a:lnTo>
                        <a:lnTo>
                          <a:pt x="182" y="33"/>
                        </a:lnTo>
                        <a:cubicBezTo>
                          <a:pt x="182" y="15"/>
                          <a:pt x="167" y="0"/>
                          <a:pt x="1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130" name="Freeform 38"/>
                  <p:cNvSpPr>
                    <a:spLocks noEditPoints="1"/>
                  </p:cNvSpPr>
                  <p:nvPr/>
                </p:nvSpPr>
                <p:spPr bwMode="auto">
                  <a:xfrm>
                    <a:off x="6310265" y="3030291"/>
                    <a:ext cx="25447" cy="25446"/>
                  </a:xfrm>
                  <a:custGeom>
                    <a:avLst/>
                    <a:gdLst>
                      <a:gd name="T0" fmla="*/ 16 w 32"/>
                      <a:gd name="T1" fmla="*/ 13 h 32"/>
                      <a:gd name="T2" fmla="*/ 19 w 32"/>
                      <a:gd name="T3" fmla="*/ 16 h 32"/>
                      <a:gd name="T4" fmla="*/ 16 w 32"/>
                      <a:gd name="T5" fmla="*/ 19 h 32"/>
                      <a:gd name="T6" fmla="*/ 12 w 32"/>
                      <a:gd name="T7" fmla="*/ 16 h 32"/>
                      <a:gd name="T8" fmla="*/ 16 w 32"/>
                      <a:gd name="T9" fmla="*/ 13 h 32"/>
                      <a:gd name="T10" fmla="*/ 16 w 32"/>
                      <a:gd name="T11" fmla="*/ 32 h 32"/>
                      <a:gd name="T12" fmla="*/ 32 w 32"/>
                      <a:gd name="T13" fmla="*/ 16 h 32"/>
                      <a:gd name="T14" fmla="*/ 16 w 32"/>
                      <a:gd name="T15" fmla="*/ 0 h 32"/>
                      <a:gd name="T16" fmla="*/ 0 w 32"/>
                      <a:gd name="T17" fmla="*/ 16 h 32"/>
                      <a:gd name="T18" fmla="*/ 16 w 32"/>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13"/>
                        </a:moveTo>
                        <a:cubicBezTo>
                          <a:pt x="18" y="13"/>
                          <a:pt x="19" y="14"/>
                          <a:pt x="19" y="16"/>
                        </a:cubicBezTo>
                        <a:cubicBezTo>
                          <a:pt x="19" y="18"/>
                          <a:pt x="18" y="19"/>
                          <a:pt x="16" y="19"/>
                        </a:cubicBezTo>
                        <a:cubicBezTo>
                          <a:pt x="14" y="19"/>
                          <a:pt x="12" y="18"/>
                          <a:pt x="12" y="16"/>
                        </a:cubicBezTo>
                        <a:cubicBezTo>
                          <a:pt x="12" y="14"/>
                          <a:pt x="14" y="13"/>
                          <a:pt x="16" y="13"/>
                        </a:cubicBezTo>
                        <a:close/>
                        <a:moveTo>
                          <a:pt x="16" y="32"/>
                        </a:moveTo>
                        <a:cubicBezTo>
                          <a:pt x="25" y="32"/>
                          <a:pt x="32" y="25"/>
                          <a:pt x="32" y="16"/>
                        </a:cubicBezTo>
                        <a:cubicBezTo>
                          <a:pt x="32" y="7"/>
                          <a:pt x="25" y="0"/>
                          <a:pt x="16" y="0"/>
                        </a:cubicBezTo>
                        <a:cubicBezTo>
                          <a:pt x="7" y="0"/>
                          <a:pt x="0" y="7"/>
                          <a:pt x="0" y="16"/>
                        </a:cubicBezTo>
                        <a:cubicBezTo>
                          <a:pt x="0" y="25"/>
                          <a:pt x="7"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grpSp>
            <p:grpSp>
              <p:nvGrpSpPr>
                <p:cNvPr id="99" name="Gruppieren 98"/>
                <p:cNvGrpSpPr/>
                <p:nvPr/>
              </p:nvGrpSpPr>
              <p:grpSpPr>
                <a:xfrm>
                  <a:off x="6039101" y="3327170"/>
                  <a:ext cx="199331" cy="188108"/>
                  <a:chOff x="6164971" y="3236856"/>
                  <a:chExt cx="256960" cy="242489"/>
                </a:xfrm>
                <a:solidFill>
                  <a:schemeClr val="bg1"/>
                </a:solidFill>
              </p:grpSpPr>
              <p:sp>
                <p:nvSpPr>
                  <p:cNvPr id="125" name="Freeform 39"/>
                  <p:cNvSpPr>
                    <a:spLocks noEditPoints="1"/>
                  </p:cNvSpPr>
                  <p:nvPr/>
                </p:nvSpPr>
                <p:spPr bwMode="auto">
                  <a:xfrm>
                    <a:off x="6164971" y="3262402"/>
                    <a:ext cx="229817" cy="216943"/>
                  </a:xfrm>
                  <a:custGeom>
                    <a:avLst/>
                    <a:gdLst>
                      <a:gd name="T0" fmla="*/ 255 w 288"/>
                      <a:gd name="T1" fmla="*/ 243 h 272"/>
                      <a:gd name="T2" fmla="*/ 254 w 288"/>
                      <a:gd name="T3" fmla="*/ 244 h 272"/>
                      <a:gd name="T4" fmla="*/ 239 w 288"/>
                      <a:gd name="T5" fmla="*/ 255 h 272"/>
                      <a:gd name="T6" fmla="*/ 219 w 288"/>
                      <a:gd name="T7" fmla="*/ 259 h 272"/>
                      <a:gd name="T8" fmla="*/ 219 w 288"/>
                      <a:gd name="T9" fmla="*/ 259 h 272"/>
                      <a:gd name="T10" fmla="*/ 103 w 288"/>
                      <a:gd name="T11" fmla="*/ 185 h 272"/>
                      <a:gd name="T12" fmla="*/ 47 w 288"/>
                      <a:gd name="T13" fmla="*/ 33 h 272"/>
                      <a:gd name="T14" fmla="*/ 48 w 288"/>
                      <a:gd name="T15" fmla="*/ 32 h 272"/>
                      <a:gd name="T16" fmla="*/ 59 w 288"/>
                      <a:gd name="T17" fmla="*/ 21 h 272"/>
                      <a:gd name="T18" fmla="*/ 67 w 288"/>
                      <a:gd name="T19" fmla="*/ 13 h 272"/>
                      <a:gd name="T20" fmla="*/ 130 w 288"/>
                      <a:gd name="T21" fmla="*/ 77 h 272"/>
                      <a:gd name="T22" fmla="*/ 110 w 288"/>
                      <a:gd name="T23" fmla="*/ 95 h 272"/>
                      <a:gd name="T24" fmla="*/ 122 w 288"/>
                      <a:gd name="T25" fmla="*/ 135 h 272"/>
                      <a:gd name="T26" fmla="*/ 184 w 288"/>
                      <a:gd name="T27" fmla="*/ 182 h 272"/>
                      <a:gd name="T28" fmla="*/ 190 w 288"/>
                      <a:gd name="T29" fmla="*/ 181 h 272"/>
                      <a:gd name="T30" fmla="*/ 193 w 288"/>
                      <a:gd name="T31" fmla="*/ 179 h 272"/>
                      <a:gd name="T32" fmla="*/ 209 w 288"/>
                      <a:gd name="T33" fmla="*/ 163 h 272"/>
                      <a:gd name="T34" fmla="*/ 212 w 288"/>
                      <a:gd name="T35" fmla="*/ 161 h 272"/>
                      <a:gd name="T36" fmla="*/ 274 w 288"/>
                      <a:gd name="T37" fmla="*/ 224 h 272"/>
                      <a:gd name="T38" fmla="*/ 255 w 288"/>
                      <a:gd name="T39" fmla="*/ 243 h 272"/>
                      <a:gd name="T40" fmla="*/ 221 w 288"/>
                      <a:gd name="T41" fmla="*/ 152 h 272"/>
                      <a:gd name="T42" fmla="*/ 203 w 288"/>
                      <a:gd name="T43" fmla="*/ 152 h 272"/>
                      <a:gd name="T44" fmla="*/ 200 w 288"/>
                      <a:gd name="T45" fmla="*/ 154 h 272"/>
                      <a:gd name="T46" fmla="*/ 184 w 288"/>
                      <a:gd name="T47" fmla="*/ 170 h 272"/>
                      <a:gd name="T48" fmla="*/ 184 w 288"/>
                      <a:gd name="T49" fmla="*/ 170 h 272"/>
                      <a:gd name="T50" fmla="*/ 132 w 288"/>
                      <a:gd name="T51" fmla="*/ 128 h 272"/>
                      <a:gd name="T52" fmla="*/ 120 w 288"/>
                      <a:gd name="T53" fmla="*/ 103 h 272"/>
                      <a:gd name="T54" fmla="*/ 138 w 288"/>
                      <a:gd name="T55" fmla="*/ 85 h 272"/>
                      <a:gd name="T56" fmla="*/ 142 w 288"/>
                      <a:gd name="T57" fmla="*/ 77 h 272"/>
                      <a:gd name="T58" fmla="*/ 139 w 288"/>
                      <a:gd name="T59" fmla="*/ 68 h 272"/>
                      <a:gd name="T60" fmla="*/ 76 w 288"/>
                      <a:gd name="T61" fmla="*/ 4 h 272"/>
                      <a:gd name="T62" fmla="*/ 67 w 288"/>
                      <a:gd name="T63" fmla="*/ 0 h 272"/>
                      <a:gd name="T64" fmla="*/ 59 w 288"/>
                      <a:gd name="T65" fmla="*/ 4 h 272"/>
                      <a:gd name="T66" fmla="*/ 50 w 288"/>
                      <a:gd name="T67" fmla="*/ 12 h 272"/>
                      <a:gd name="T68" fmla="*/ 39 w 288"/>
                      <a:gd name="T69" fmla="*/ 23 h 272"/>
                      <a:gd name="T70" fmla="*/ 39 w 288"/>
                      <a:gd name="T71" fmla="*/ 24 h 272"/>
                      <a:gd name="T72" fmla="*/ 94 w 288"/>
                      <a:gd name="T73" fmla="*/ 194 h 272"/>
                      <a:gd name="T74" fmla="*/ 219 w 288"/>
                      <a:gd name="T75" fmla="*/ 272 h 272"/>
                      <a:gd name="T76" fmla="*/ 219 w 288"/>
                      <a:gd name="T77" fmla="*/ 272 h 272"/>
                      <a:gd name="T78" fmla="*/ 245 w 288"/>
                      <a:gd name="T79" fmla="*/ 266 h 272"/>
                      <a:gd name="T80" fmla="*/ 262 w 288"/>
                      <a:gd name="T81" fmla="*/ 253 h 272"/>
                      <a:gd name="T82" fmla="*/ 263 w 288"/>
                      <a:gd name="T83" fmla="*/ 252 h 272"/>
                      <a:gd name="T84" fmla="*/ 283 w 288"/>
                      <a:gd name="T85" fmla="*/ 232 h 272"/>
                      <a:gd name="T86" fmla="*/ 283 w 288"/>
                      <a:gd name="T87" fmla="*/ 215 h 272"/>
                      <a:gd name="T88" fmla="*/ 221 w 288"/>
                      <a:gd name="T89" fmla="*/ 15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8" h="272">
                        <a:moveTo>
                          <a:pt x="255" y="243"/>
                        </a:moveTo>
                        <a:lnTo>
                          <a:pt x="254" y="244"/>
                        </a:lnTo>
                        <a:cubicBezTo>
                          <a:pt x="250" y="247"/>
                          <a:pt x="246" y="252"/>
                          <a:pt x="239" y="255"/>
                        </a:cubicBezTo>
                        <a:cubicBezTo>
                          <a:pt x="233" y="258"/>
                          <a:pt x="227" y="259"/>
                          <a:pt x="219" y="259"/>
                        </a:cubicBezTo>
                        <a:lnTo>
                          <a:pt x="219" y="259"/>
                        </a:lnTo>
                        <a:cubicBezTo>
                          <a:pt x="191" y="259"/>
                          <a:pt x="152" y="234"/>
                          <a:pt x="103" y="185"/>
                        </a:cubicBezTo>
                        <a:cubicBezTo>
                          <a:pt x="1" y="80"/>
                          <a:pt x="34" y="47"/>
                          <a:pt x="47" y="33"/>
                        </a:cubicBezTo>
                        <a:lnTo>
                          <a:pt x="48" y="32"/>
                        </a:lnTo>
                        <a:cubicBezTo>
                          <a:pt x="49" y="32"/>
                          <a:pt x="54" y="26"/>
                          <a:pt x="59" y="21"/>
                        </a:cubicBezTo>
                        <a:lnTo>
                          <a:pt x="67" y="13"/>
                        </a:lnTo>
                        <a:lnTo>
                          <a:pt x="130" y="77"/>
                        </a:lnTo>
                        <a:lnTo>
                          <a:pt x="110" y="95"/>
                        </a:lnTo>
                        <a:cubicBezTo>
                          <a:pt x="104" y="102"/>
                          <a:pt x="108" y="117"/>
                          <a:pt x="122" y="135"/>
                        </a:cubicBezTo>
                        <a:cubicBezTo>
                          <a:pt x="141" y="161"/>
                          <a:pt x="169" y="182"/>
                          <a:pt x="184" y="182"/>
                        </a:cubicBezTo>
                        <a:cubicBezTo>
                          <a:pt x="187" y="182"/>
                          <a:pt x="189" y="182"/>
                          <a:pt x="190" y="181"/>
                        </a:cubicBezTo>
                        <a:cubicBezTo>
                          <a:pt x="191" y="180"/>
                          <a:pt x="192" y="180"/>
                          <a:pt x="193" y="179"/>
                        </a:cubicBezTo>
                        <a:cubicBezTo>
                          <a:pt x="194" y="178"/>
                          <a:pt x="204" y="168"/>
                          <a:pt x="209" y="163"/>
                        </a:cubicBezTo>
                        <a:lnTo>
                          <a:pt x="212" y="161"/>
                        </a:lnTo>
                        <a:lnTo>
                          <a:pt x="274" y="224"/>
                        </a:lnTo>
                        <a:cubicBezTo>
                          <a:pt x="273" y="225"/>
                          <a:pt x="256" y="242"/>
                          <a:pt x="255" y="243"/>
                        </a:cubicBezTo>
                        <a:close/>
                        <a:moveTo>
                          <a:pt x="221" y="152"/>
                        </a:moveTo>
                        <a:cubicBezTo>
                          <a:pt x="216" y="147"/>
                          <a:pt x="208" y="147"/>
                          <a:pt x="203" y="152"/>
                        </a:cubicBezTo>
                        <a:lnTo>
                          <a:pt x="200" y="154"/>
                        </a:lnTo>
                        <a:cubicBezTo>
                          <a:pt x="196" y="159"/>
                          <a:pt x="185" y="169"/>
                          <a:pt x="184" y="170"/>
                        </a:cubicBezTo>
                        <a:cubicBezTo>
                          <a:pt x="184" y="170"/>
                          <a:pt x="185" y="170"/>
                          <a:pt x="184" y="170"/>
                        </a:cubicBezTo>
                        <a:cubicBezTo>
                          <a:pt x="176" y="170"/>
                          <a:pt x="151" y="153"/>
                          <a:pt x="132" y="128"/>
                        </a:cubicBezTo>
                        <a:cubicBezTo>
                          <a:pt x="122" y="114"/>
                          <a:pt x="120" y="106"/>
                          <a:pt x="120" y="103"/>
                        </a:cubicBezTo>
                        <a:lnTo>
                          <a:pt x="138" y="85"/>
                        </a:lnTo>
                        <a:cubicBezTo>
                          <a:pt x="141" y="83"/>
                          <a:pt x="142" y="80"/>
                          <a:pt x="142" y="77"/>
                        </a:cubicBezTo>
                        <a:cubicBezTo>
                          <a:pt x="142" y="73"/>
                          <a:pt x="141" y="70"/>
                          <a:pt x="139" y="68"/>
                        </a:cubicBezTo>
                        <a:lnTo>
                          <a:pt x="76" y="4"/>
                        </a:lnTo>
                        <a:cubicBezTo>
                          <a:pt x="74" y="2"/>
                          <a:pt x="71" y="0"/>
                          <a:pt x="67" y="0"/>
                        </a:cubicBezTo>
                        <a:cubicBezTo>
                          <a:pt x="64" y="0"/>
                          <a:pt x="61" y="2"/>
                          <a:pt x="59" y="4"/>
                        </a:cubicBezTo>
                        <a:lnTo>
                          <a:pt x="50" y="12"/>
                        </a:lnTo>
                        <a:cubicBezTo>
                          <a:pt x="45" y="17"/>
                          <a:pt x="39" y="23"/>
                          <a:pt x="39" y="23"/>
                        </a:cubicBezTo>
                        <a:lnTo>
                          <a:pt x="39" y="24"/>
                        </a:lnTo>
                        <a:cubicBezTo>
                          <a:pt x="0" y="63"/>
                          <a:pt x="17" y="115"/>
                          <a:pt x="94" y="194"/>
                        </a:cubicBezTo>
                        <a:cubicBezTo>
                          <a:pt x="146" y="246"/>
                          <a:pt x="187" y="272"/>
                          <a:pt x="219" y="272"/>
                        </a:cubicBezTo>
                        <a:lnTo>
                          <a:pt x="219" y="272"/>
                        </a:lnTo>
                        <a:cubicBezTo>
                          <a:pt x="228" y="272"/>
                          <a:pt x="237" y="270"/>
                          <a:pt x="245" y="266"/>
                        </a:cubicBezTo>
                        <a:cubicBezTo>
                          <a:pt x="253" y="262"/>
                          <a:pt x="259" y="256"/>
                          <a:pt x="262" y="253"/>
                        </a:cubicBezTo>
                        <a:lnTo>
                          <a:pt x="263" y="252"/>
                        </a:lnTo>
                        <a:cubicBezTo>
                          <a:pt x="264" y="252"/>
                          <a:pt x="283" y="233"/>
                          <a:pt x="283" y="232"/>
                        </a:cubicBezTo>
                        <a:cubicBezTo>
                          <a:pt x="288" y="227"/>
                          <a:pt x="288" y="220"/>
                          <a:pt x="283" y="215"/>
                        </a:cubicBezTo>
                        <a:lnTo>
                          <a:pt x="221"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126" name="Freeform 40"/>
                  <p:cNvSpPr>
                    <a:spLocks/>
                  </p:cNvSpPr>
                  <p:nvPr/>
                </p:nvSpPr>
                <p:spPr bwMode="auto">
                  <a:xfrm>
                    <a:off x="6303081" y="3271184"/>
                    <a:ext cx="82926" cy="83724"/>
                  </a:xfrm>
                  <a:custGeom>
                    <a:avLst/>
                    <a:gdLst>
                      <a:gd name="T0" fmla="*/ 91 w 104"/>
                      <a:gd name="T1" fmla="*/ 99 h 105"/>
                      <a:gd name="T2" fmla="*/ 97 w 104"/>
                      <a:gd name="T3" fmla="*/ 105 h 105"/>
                      <a:gd name="T4" fmla="*/ 97 w 104"/>
                      <a:gd name="T5" fmla="*/ 105 h 105"/>
                      <a:gd name="T6" fmla="*/ 104 w 104"/>
                      <a:gd name="T7" fmla="*/ 99 h 105"/>
                      <a:gd name="T8" fmla="*/ 76 w 104"/>
                      <a:gd name="T9" fmla="*/ 29 h 105"/>
                      <a:gd name="T10" fmla="*/ 6 w 104"/>
                      <a:gd name="T11" fmla="*/ 1 h 105"/>
                      <a:gd name="T12" fmla="*/ 0 w 104"/>
                      <a:gd name="T13" fmla="*/ 8 h 105"/>
                      <a:gd name="T14" fmla="*/ 7 w 104"/>
                      <a:gd name="T15" fmla="*/ 14 h 105"/>
                      <a:gd name="T16" fmla="*/ 67 w 104"/>
                      <a:gd name="T17" fmla="*/ 38 h 105"/>
                      <a:gd name="T18" fmla="*/ 91 w 104"/>
                      <a:gd name="T19" fmla="*/ 9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05">
                        <a:moveTo>
                          <a:pt x="91" y="99"/>
                        </a:moveTo>
                        <a:cubicBezTo>
                          <a:pt x="91" y="102"/>
                          <a:pt x="94" y="105"/>
                          <a:pt x="97" y="105"/>
                        </a:cubicBezTo>
                        <a:cubicBezTo>
                          <a:pt x="97" y="105"/>
                          <a:pt x="97" y="105"/>
                          <a:pt x="97" y="105"/>
                        </a:cubicBezTo>
                        <a:cubicBezTo>
                          <a:pt x="101" y="105"/>
                          <a:pt x="104" y="102"/>
                          <a:pt x="104" y="99"/>
                        </a:cubicBezTo>
                        <a:cubicBezTo>
                          <a:pt x="104" y="72"/>
                          <a:pt x="95" y="48"/>
                          <a:pt x="76" y="29"/>
                        </a:cubicBezTo>
                        <a:cubicBezTo>
                          <a:pt x="57" y="10"/>
                          <a:pt x="33" y="0"/>
                          <a:pt x="6" y="1"/>
                        </a:cubicBezTo>
                        <a:cubicBezTo>
                          <a:pt x="3" y="2"/>
                          <a:pt x="0" y="4"/>
                          <a:pt x="0" y="8"/>
                        </a:cubicBezTo>
                        <a:cubicBezTo>
                          <a:pt x="0" y="11"/>
                          <a:pt x="3" y="14"/>
                          <a:pt x="7" y="14"/>
                        </a:cubicBezTo>
                        <a:cubicBezTo>
                          <a:pt x="29" y="13"/>
                          <a:pt x="51" y="22"/>
                          <a:pt x="67" y="38"/>
                        </a:cubicBezTo>
                        <a:cubicBezTo>
                          <a:pt x="83" y="54"/>
                          <a:pt x="92" y="76"/>
                          <a:pt x="9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127" name="Freeform 41"/>
                  <p:cNvSpPr>
                    <a:spLocks/>
                  </p:cNvSpPr>
                  <p:nvPr/>
                </p:nvSpPr>
                <p:spPr bwMode="auto">
                  <a:xfrm>
                    <a:off x="6303081" y="3236856"/>
                    <a:ext cx="118850" cy="118052"/>
                  </a:xfrm>
                  <a:custGeom>
                    <a:avLst/>
                    <a:gdLst>
                      <a:gd name="T0" fmla="*/ 107 w 149"/>
                      <a:gd name="T1" fmla="*/ 41 h 148"/>
                      <a:gd name="T2" fmla="*/ 6 w 149"/>
                      <a:gd name="T3" fmla="*/ 0 h 148"/>
                      <a:gd name="T4" fmla="*/ 0 w 149"/>
                      <a:gd name="T5" fmla="*/ 7 h 148"/>
                      <a:gd name="T6" fmla="*/ 6 w 149"/>
                      <a:gd name="T7" fmla="*/ 13 h 148"/>
                      <a:gd name="T8" fmla="*/ 6 w 149"/>
                      <a:gd name="T9" fmla="*/ 13 h 148"/>
                      <a:gd name="T10" fmla="*/ 98 w 149"/>
                      <a:gd name="T11" fmla="*/ 50 h 148"/>
                      <a:gd name="T12" fmla="*/ 135 w 149"/>
                      <a:gd name="T13" fmla="*/ 142 h 148"/>
                      <a:gd name="T14" fmla="*/ 141 w 149"/>
                      <a:gd name="T15" fmla="*/ 148 h 148"/>
                      <a:gd name="T16" fmla="*/ 141 w 149"/>
                      <a:gd name="T17" fmla="*/ 148 h 148"/>
                      <a:gd name="T18" fmla="*/ 148 w 149"/>
                      <a:gd name="T19" fmla="*/ 142 h 148"/>
                      <a:gd name="T20" fmla="*/ 107 w 149"/>
                      <a:gd name="T21" fmla="*/ 4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9" h="148">
                        <a:moveTo>
                          <a:pt x="107" y="41"/>
                        </a:moveTo>
                        <a:cubicBezTo>
                          <a:pt x="80" y="14"/>
                          <a:pt x="44" y="0"/>
                          <a:pt x="6" y="0"/>
                        </a:cubicBezTo>
                        <a:cubicBezTo>
                          <a:pt x="3" y="0"/>
                          <a:pt x="0" y="3"/>
                          <a:pt x="0" y="7"/>
                        </a:cubicBezTo>
                        <a:cubicBezTo>
                          <a:pt x="0" y="10"/>
                          <a:pt x="3" y="13"/>
                          <a:pt x="6" y="13"/>
                        </a:cubicBezTo>
                        <a:cubicBezTo>
                          <a:pt x="6" y="13"/>
                          <a:pt x="6" y="13"/>
                          <a:pt x="6" y="13"/>
                        </a:cubicBezTo>
                        <a:cubicBezTo>
                          <a:pt x="41" y="12"/>
                          <a:pt x="74" y="25"/>
                          <a:pt x="98" y="50"/>
                        </a:cubicBezTo>
                        <a:cubicBezTo>
                          <a:pt x="123" y="74"/>
                          <a:pt x="136" y="107"/>
                          <a:pt x="135" y="142"/>
                        </a:cubicBezTo>
                        <a:cubicBezTo>
                          <a:pt x="135" y="145"/>
                          <a:pt x="138" y="148"/>
                          <a:pt x="141" y="148"/>
                        </a:cubicBezTo>
                        <a:cubicBezTo>
                          <a:pt x="141" y="148"/>
                          <a:pt x="141" y="148"/>
                          <a:pt x="141" y="148"/>
                        </a:cubicBezTo>
                        <a:cubicBezTo>
                          <a:pt x="145" y="148"/>
                          <a:pt x="148" y="145"/>
                          <a:pt x="148" y="142"/>
                        </a:cubicBezTo>
                        <a:cubicBezTo>
                          <a:pt x="149" y="104"/>
                          <a:pt x="134" y="68"/>
                          <a:pt x="10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128" name="Freeform 42"/>
                  <p:cNvSpPr>
                    <a:spLocks/>
                  </p:cNvSpPr>
                  <p:nvPr/>
                </p:nvSpPr>
                <p:spPr bwMode="auto">
                  <a:xfrm>
                    <a:off x="6303081" y="3307008"/>
                    <a:ext cx="47800" cy="47899"/>
                  </a:xfrm>
                  <a:custGeom>
                    <a:avLst/>
                    <a:gdLst>
                      <a:gd name="T0" fmla="*/ 53 w 60"/>
                      <a:gd name="T1" fmla="*/ 60 h 60"/>
                      <a:gd name="T2" fmla="*/ 53 w 60"/>
                      <a:gd name="T3" fmla="*/ 60 h 60"/>
                      <a:gd name="T4" fmla="*/ 60 w 60"/>
                      <a:gd name="T5" fmla="*/ 54 h 60"/>
                      <a:gd name="T6" fmla="*/ 45 w 60"/>
                      <a:gd name="T7" fmla="*/ 15 h 60"/>
                      <a:gd name="T8" fmla="*/ 6 w 60"/>
                      <a:gd name="T9" fmla="*/ 1 h 60"/>
                      <a:gd name="T10" fmla="*/ 0 w 60"/>
                      <a:gd name="T11" fmla="*/ 7 h 60"/>
                      <a:gd name="T12" fmla="*/ 7 w 60"/>
                      <a:gd name="T13" fmla="*/ 13 h 60"/>
                      <a:gd name="T14" fmla="*/ 36 w 60"/>
                      <a:gd name="T15" fmla="*/ 24 h 60"/>
                      <a:gd name="T16" fmla="*/ 47 w 60"/>
                      <a:gd name="T17" fmla="*/ 53 h 60"/>
                      <a:gd name="T18" fmla="*/ 53 w 60"/>
                      <a:gd name="T1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53" y="60"/>
                        </a:moveTo>
                        <a:cubicBezTo>
                          <a:pt x="53" y="60"/>
                          <a:pt x="53" y="60"/>
                          <a:pt x="53" y="60"/>
                        </a:cubicBezTo>
                        <a:cubicBezTo>
                          <a:pt x="57" y="60"/>
                          <a:pt x="59" y="57"/>
                          <a:pt x="60" y="54"/>
                        </a:cubicBezTo>
                        <a:cubicBezTo>
                          <a:pt x="60" y="40"/>
                          <a:pt x="55" y="25"/>
                          <a:pt x="45" y="15"/>
                        </a:cubicBezTo>
                        <a:cubicBezTo>
                          <a:pt x="35" y="5"/>
                          <a:pt x="20" y="0"/>
                          <a:pt x="6" y="1"/>
                        </a:cubicBezTo>
                        <a:cubicBezTo>
                          <a:pt x="2" y="1"/>
                          <a:pt x="0" y="4"/>
                          <a:pt x="0" y="7"/>
                        </a:cubicBezTo>
                        <a:cubicBezTo>
                          <a:pt x="0" y="11"/>
                          <a:pt x="3" y="13"/>
                          <a:pt x="7" y="13"/>
                        </a:cubicBezTo>
                        <a:cubicBezTo>
                          <a:pt x="18" y="12"/>
                          <a:pt x="28" y="16"/>
                          <a:pt x="36" y="24"/>
                        </a:cubicBezTo>
                        <a:cubicBezTo>
                          <a:pt x="44" y="32"/>
                          <a:pt x="48" y="42"/>
                          <a:pt x="47" y="53"/>
                        </a:cubicBezTo>
                        <a:cubicBezTo>
                          <a:pt x="47" y="57"/>
                          <a:pt x="49" y="60"/>
                          <a:pt x="5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grpSp>
            <p:grpSp>
              <p:nvGrpSpPr>
                <p:cNvPr id="100" name="Gruppieren 99"/>
                <p:cNvGrpSpPr/>
                <p:nvPr/>
              </p:nvGrpSpPr>
              <p:grpSpPr>
                <a:xfrm>
                  <a:off x="6915189" y="3159300"/>
                  <a:ext cx="255017" cy="209887"/>
                  <a:chOff x="6731580" y="3260007"/>
                  <a:chExt cx="261651" cy="215347"/>
                </a:xfrm>
                <a:solidFill>
                  <a:schemeClr val="bg1"/>
                </a:solidFill>
              </p:grpSpPr>
              <p:sp>
                <p:nvSpPr>
                  <p:cNvPr id="121" name="Freeform 43"/>
                  <p:cNvSpPr>
                    <a:spLocks noEditPoints="1"/>
                  </p:cNvSpPr>
                  <p:nvPr/>
                </p:nvSpPr>
                <p:spPr bwMode="auto">
                  <a:xfrm>
                    <a:off x="6731580" y="3260007"/>
                    <a:ext cx="197086" cy="193792"/>
                  </a:xfrm>
                  <a:custGeom>
                    <a:avLst/>
                    <a:gdLst>
                      <a:gd name="T0" fmla="*/ 138 w 247"/>
                      <a:gd name="T1" fmla="*/ 170 h 243"/>
                      <a:gd name="T2" fmla="*/ 134 w 247"/>
                      <a:gd name="T3" fmla="*/ 172 h 243"/>
                      <a:gd name="T4" fmla="*/ 77 w 247"/>
                      <a:gd name="T5" fmla="*/ 222 h 243"/>
                      <a:gd name="T6" fmla="*/ 77 w 247"/>
                      <a:gd name="T7" fmla="*/ 175 h 243"/>
                      <a:gd name="T8" fmla="*/ 72 w 247"/>
                      <a:gd name="T9" fmla="*/ 169 h 243"/>
                      <a:gd name="T10" fmla="*/ 13 w 247"/>
                      <a:gd name="T11" fmla="*/ 92 h 243"/>
                      <a:gd name="T12" fmla="*/ 84 w 247"/>
                      <a:gd name="T13" fmla="*/ 14 h 243"/>
                      <a:gd name="T14" fmla="*/ 163 w 247"/>
                      <a:gd name="T15" fmla="*/ 14 h 243"/>
                      <a:gd name="T16" fmla="*/ 234 w 247"/>
                      <a:gd name="T17" fmla="*/ 92 h 243"/>
                      <a:gd name="T18" fmla="*/ 163 w 247"/>
                      <a:gd name="T19" fmla="*/ 170 h 243"/>
                      <a:gd name="T20" fmla="*/ 138 w 247"/>
                      <a:gd name="T21" fmla="*/ 170 h 243"/>
                      <a:gd name="T22" fmla="*/ 247 w 247"/>
                      <a:gd name="T23" fmla="*/ 92 h 243"/>
                      <a:gd name="T24" fmla="*/ 163 w 247"/>
                      <a:gd name="T25" fmla="*/ 0 h 243"/>
                      <a:gd name="T26" fmla="*/ 84 w 247"/>
                      <a:gd name="T27" fmla="*/ 0 h 243"/>
                      <a:gd name="T28" fmla="*/ 0 w 247"/>
                      <a:gd name="T29" fmla="*/ 92 h 243"/>
                      <a:gd name="T30" fmla="*/ 64 w 247"/>
                      <a:gd name="T31" fmla="*/ 181 h 243"/>
                      <a:gd name="T32" fmla="*/ 64 w 247"/>
                      <a:gd name="T33" fmla="*/ 236 h 243"/>
                      <a:gd name="T34" fmla="*/ 68 w 247"/>
                      <a:gd name="T35" fmla="*/ 242 h 243"/>
                      <a:gd name="T36" fmla="*/ 71 w 247"/>
                      <a:gd name="T37" fmla="*/ 243 h 243"/>
                      <a:gd name="T38" fmla="*/ 75 w 247"/>
                      <a:gd name="T39" fmla="*/ 241 h 243"/>
                      <a:gd name="T40" fmla="*/ 141 w 247"/>
                      <a:gd name="T41" fmla="*/ 183 h 243"/>
                      <a:gd name="T42" fmla="*/ 163 w 247"/>
                      <a:gd name="T43" fmla="*/ 183 h 243"/>
                      <a:gd name="T44" fmla="*/ 247 w 247"/>
                      <a:gd name="T45" fmla="*/ 9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7" h="243">
                        <a:moveTo>
                          <a:pt x="138" y="170"/>
                        </a:moveTo>
                        <a:cubicBezTo>
                          <a:pt x="137" y="170"/>
                          <a:pt x="135" y="171"/>
                          <a:pt x="134" y="172"/>
                        </a:cubicBezTo>
                        <a:lnTo>
                          <a:pt x="77" y="222"/>
                        </a:lnTo>
                        <a:lnTo>
                          <a:pt x="77" y="175"/>
                        </a:lnTo>
                        <a:cubicBezTo>
                          <a:pt x="77" y="172"/>
                          <a:pt x="75" y="170"/>
                          <a:pt x="72" y="169"/>
                        </a:cubicBezTo>
                        <a:cubicBezTo>
                          <a:pt x="38" y="162"/>
                          <a:pt x="13" y="130"/>
                          <a:pt x="13" y="92"/>
                        </a:cubicBezTo>
                        <a:cubicBezTo>
                          <a:pt x="13" y="49"/>
                          <a:pt x="45" y="14"/>
                          <a:pt x="84" y="14"/>
                        </a:cubicBezTo>
                        <a:lnTo>
                          <a:pt x="163" y="14"/>
                        </a:lnTo>
                        <a:cubicBezTo>
                          <a:pt x="202" y="14"/>
                          <a:pt x="234" y="49"/>
                          <a:pt x="234" y="92"/>
                        </a:cubicBezTo>
                        <a:cubicBezTo>
                          <a:pt x="234" y="135"/>
                          <a:pt x="202" y="170"/>
                          <a:pt x="163" y="170"/>
                        </a:cubicBezTo>
                        <a:lnTo>
                          <a:pt x="138" y="170"/>
                        </a:lnTo>
                        <a:close/>
                        <a:moveTo>
                          <a:pt x="247" y="92"/>
                        </a:moveTo>
                        <a:cubicBezTo>
                          <a:pt x="247" y="42"/>
                          <a:pt x="209" y="0"/>
                          <a:pt x="163" y="0"/>
                        </a:cubicBezTo>
                        <a:lnTo>
                          <a:pt x="84" y="0"/>
                        </a:lnTo>
                        <a:cubicBezTo>
                          <a:pt x="38" y="0"/>
                          <a:pt x="0" y="42"/>
                          <a:pt x="0" y="92"/>
                        </a:cubicBezTo>
                        <a:cubicBezTo>
                          <a:pt x="0" y="134"/>
                          <a:pt x="27" y="171"/>
                          <a:pt x="64" y="181"/>
                        </a:cubicBezTo>
                        <a:lnTo>
                          <a:pt x="64" y="236"/>
                        </a:lnTo>
                        <a:cubicBezTo>
                          <a:pt x="64" y="239"/>
                          <a:pt x="66" y="241"/>
                          <a:pt x="68" y="242"/>
                        </a:cubicBezTo>
                        <a:cubicBezTo>
                          <a:pt x="69" y="243"/>
                          <a:pt x="70" y="243"/>
                          <a:pt x="71" y="243"/>
                        </a:cubicBezTo>
                        <a:cubicBezTo>
                          <a:pt x="72" y="243"/>
                          <a:pt x="74" y="242"/>
                          <a:pt x="75" y="241"/>
                        </a:cubicBezTo>
                        <a:lnTo>
                          <a:pt x="141" y="183"/>
                        </a:lnTo>
                        <a:lnTo>
                          <a:pt x="163" y="183"/>
                        </a:lnTo>
                        <a:cubicBezTo>
                          <a:pt x="209" y="183"/>
                          <a:pt x="247" y="142"/>
                          <a:pt x="247" y="92"/>
                        </a:cubicBezTo>
                        <a:close/>
                      </a:path>
                    </a:pathLst>
                  </a:custGeom>
                  <a:grpFill/>
                  <a:ln>
                    <a:noFill/>
                  </a:ln>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122" name="Freeform 44"/>
                  <p:cNvSpPr>
                    <a:spLocks/>
                  </p:cNvSpPr>
                  <p:nvPr/>
                </p:nvSpPr>
                <p:spPr bwMode="auto">
                  <a:xfrm>
                    <a:off x="6858414" y="3338143"/>
                    <a:ext cx="134817" cy="137211"/>
                  </a:xfrm>
                  <a:custGeom>
                    <a:avLst/>
                    <a:gdLst>
                      <a:gd name="T0" fmla="*/ 107 w 169"/>
                      <a:gd name="T1" fmla="*/ 0 h 172"/>
                      <a:gd name="T2" fmla="*/ 101 w 169"/>
                      <a:gd name="T3" fmla="*/ 7 h 172"/>
                      <a:gd name="T4" fmla="*/ 107 w 169"/>
                      <a:gd name="T5" fmla="*/ 14 h 172"/>
                      <a:gd name="T6" fmla="*/ 156 w 169"/>
                      <a:gd name="T7" fmla="*/ 67 h 172"/>
                      <a:gd name="T8" fmla="*/ 109 w 169"/>
                      <a:gd name="T9" fmla="*/ 121 h 172"/>
                      <a:gd name="T10" fmla="*/ 103 w 169"/>
                      <a:gd name="T11" fmla="*/ 127 h 172"/>
                      <a:gd name="T12" fmla="*/ 103 w 169"/>
                      <a:gd name="T13" fmla="*/ 149 h 172"/>
                      <a:gd name="T14" fmla="*/ 78 w 169"/>
                      <a:gd name="T15" fmla="*/ 123 h 172"/>
                      <a:gd name="T16" fmla="*/ 73 w 169"/>
                      <a:gd name="T17" fmla="*/ 121 h 172"/>
                      <a:gd name="T18" fmla="*/ 52 w 169"/>
                      <a:gd name="T19" fmla="*/ 121 h 172"/>
                      <a:gd name="T20" fmla="*/ 13 w 169"/>
                      <a:gd name="T21" fmla="*/ 99 h 172"/>
                      <a:gd name="T22" fmla="*/ 4 w 169"/>
                      <a:gd name="T23" fmla="*/ 98 h 172"/>
                      <a:gd name="T24" fmla="*/ 2 w 169"/>
                      <a:gd name="T25" fmla="*/ 107 h 172"/>
                      <a:gd name="T26" fmla="*/ 52 w 169"/>
                      <a:gd name="T27" fmla="*/ 134 h 172"/>
                      <a:gd name="T28" fmla="*/ 70 w 169"/>
                      <a:gd name="T29" fmla="*/ 134 h 172"/>
                      <a:gd name="T30" fmla="*/ 104 w 169"/>
                      <a:gd name="T31" fmla="*/ 170 h 172"/>
                      <a:gd name="T32" fmla="*/ 109 w 169"/>
                      <a:gd name="T33" fmla="*/ 172 h 172"/>
                      <a:gd name="T34" fmla="*/ 112 w 169"/>
                      <a:gd name="T35" fmla="*/ 171 h 172"/>
                      <a:gd name="T36" fmla="*/ 116 w 169"/>
                      <a:gd name="T37" fmla="*/ 165 h 172"/>
                      <a:gd name="T38" fmla="*/ 116 w 169"/>
                      <a:gd name="T39" fmla="*/ 133 h 172"/>
                      <a:gd name="T40" fmla="*/ 169 w 169"/>
                      <a:gd name="T41" fmla="*/ 67 h 172"/>
                      <a:gd name="T42" fmla="*/ 107 w 169"/>
                      <a:gd name="T4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9" h="172">
                        <a:moveTo>
                          <a:pt x="107" y="0"/>
                        </a:moveTo>
                        <a:cubicBezTo>
                          <a:pt x="104" y="0"/>
                          <a:pt x="101" y="3"/>
                          <a:pt x="101" y="7"/>
                        </a:cubicBezTo>
                        <a:cubicBezTo>
                          <a:pt x="101" y="11"/>
                          <a:pt x="104" y="14"/>
                          <a:pt x="107" y="14"/>
                        </a:cubicBezTo>
                        <a:cubicBezTo>
                          <a:pt x="134" y="14"/>
                          <a:pt x="156" y="38"/>
                          <a:pt x="156" y="67"/>
                        </a:cubicBezTo>
                        <a:cubicBezTo>
                          <a:pt x="156" y="96"/>
                          <a:pt x="135" y="120"/>
                          <a:pt x="109" y="121"/>
                        </a:cubicBezTo>
                        <a:cubicBezTo>
                          <a:pt x="105" y="121"/>
                          <a:pt x="103" y="124"/>
                          <a:pt x="103" y="127"/>
                        </a:cubicBezTo>
                        <a:lnTo>
                          <a:pt x="103" y="149"/>
                        </a:lnTo>
                        <a:lnTo>
                          <a:pt x="78" y="123"/>
                        </a:lnTo>
                        <a:cubicBezTo>
                          <a:pt x="77" y="122"/>
                          <a:pt x="75" y="121"/>
                          <a:pt x="73" y="121"/>
                        </a:cubicBezTo>
                        <a:lnTo>
                          <a:pt x="52" y="121"/>
                        </a:lnTo>
                        <a:cubicBezTo>
                          <a:pt x="36" y="121"/>
                          <a:pt x="22" y="113"/>
                          <a:pt x="13" y="99"/>
                        </a:cubicBezTo>
                        <a:cubicBezTo>
                          <a:pt x="11" y="96"/>
                          <a:pt x="7" y="96"/>
                          <a:pt x="4" y="98"/>
                        </a:cubicBezTo>
                        <a:cubicBezTo>
                          <a:pt x="1" y="100"/>
                          <a:pt x="0" y="104"/>
                          <a:pt x="2" y="107"/>
                        </a:cubicBezTo>
                        <a:cubicBezTo>
                          <a:pt x="14" y="124"/>
                          <a:pt x="32" y="134"/>
                          <a:pt x="52" y="134"/>
                        </a:cubicBezTo>
                        <a:lnTo>
                          <a:pt x="70" y="134"/>
                        </a:lnTo>
                        <a:lnTo>
                          <a:pt x="104" y="170"/>
                        </a:lnTo>
                        <a:cubicBezTo>
                          <a:pt x="106" y="171"/>
                          <a:pt x="107" y="172"/>
                          <a:pt x="109" y="172"/>
                        </a:cubicBezTo>
                        <a:cubicBezTo>
                          <a:pt x="110" y="172"/>
                          <a:pt x="111" y="172"/>
                          <a:pt x="112" y="171"/>
                        </a:cubicBezTo>
                        <a:cubicBezTo>
                          <a:pt x="114" y="170"/>
                          <a:pt x="116" y="168"/>
                          <a:pt x="116" y="165"/>
                        </a:cubicBezTo>
                        <a:lnTo>
                          <a:pt x="116" y="133"/>
                        </a:lnTo>
                        <a:cubicBezTo>
                          <a:pt x="146" y="129"/>
                          <a:pt x="169" y="101"/>
                          <a:pt x="169" y="67"/>
                        </a:cubicBezTo>
                        <a:cubicBezTo>
                          <a:pt x="169" y="30"/>
                          <a:pt x="141" y="1"/>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123" name="Freeform 45"/>
                  <p:cNvSpPr>
                    <a:spLocks/>
                  </p:cNvSpPr>
                  <p:nvPr/>
                </p:nvSpPr>
                <p:spPr bwMode="auto">
                  <a:xfrm>
                    <a:off x="6777783" y="3311798"/>
                    <a:ext cx="104580" cy="11176"/>
                  </a:xfrm>
                  <a:custGeom>
                    <a:avLst/>
                    <a:gdLst>
                      <a:gd name="T0" fmla="*/ 131 w 131"/>
                      <a:gd name="T1" fmla="*/ 7 h 14"/>
                      <a:gd name="T2" fmla="*/ 124 w 131"/>
                      <a:gd name="T3" fmla="*/ 0 h 14"/>
                      <a:gd name="T4" fmla="*/ 6 w 131"/>
                      <a:gd name="T5" fmla="*/ 0 h 14"/>
                      <a:gd name="T6" fmla="*/ 0 w 131"/>
                      <a:gd name="T7" fmla="*/ 7 h 14"/>
                      <a:gd name="T8" fmla="*/ 6 w 131"/>
                      <a:gd name="T9" fmla="*/ 14 h 14"/>
                      <a:gd name="T10" fmla="*/ 124 w 131"/>
                      <a:gd name="T11" fmla="*/ 14 h 14"/>
                      <a:gd name="T12" fmla="*/ 131 w 131"/>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31" h="14">
                        <a:moveTo>
                          <a:pt x="131" y="7"/>
                        </a:moveTo>
                        <a:cubicBezTo>
                          <a:pt x="131" y="3"/>
                          <a:pt x="128" y="0"/>
                          <a:pt x="124" y="0"/>
                        </a:cubicBezTo>
                        <a:lnTo>
                          <a:pt x="6" y="0"/>
                        </a:lnTo>
                        <a:cubicBezTo>
                          <a:pt x="3" y="0"/>
                          <a:pt x="0" y="3"/>
                          <a:pt x="0" y="7"/>
                        </a:cubicBezTo>
                        <a:cubicBezTo>
                          <a:pt x="0" y="11"/>
                          <a:pt x="3" y="14"/>
                          <a:pt x="6" y="14"/>
                        </a:cubicBezTo>
                        <a:lnTo>
                          <a:pt x="124" y="14"/>
                        </a:lnTo>
                        <a:cubicBezTo>
                          <a:pt x="128" y="14"/>
                          <a:pt x="131" y="11"/>
                          <a:pt x="13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sp>
                <p:nvSpPr>
                  <p:cNvPr id="124" name="Freeform 46"/>
                  <p:cNvSpPr>
                    <a:spLocks/>
                  </p:cNvSpPr>
                  <p:nvPr/>
                </p:nvSpPr>
                <p:spPr bwMode="auto">
                  <a:xfrm>
                    <a:off x="6777783" y="3345328"/>
                    <a:ext cx="56681" cy="11176"/>
                  </a:xfrm>
                  <a:custGeom>
                    <a:avLst/>
                    <a:gdLst>
                      <a:gd name="T0" fmla="*/ 64 w 71"/>
                      <a:gd name="T1" fmla="*/ 0 h 14"/>
                      <a:gd name="T2" fmla="*/ 6 w 71"/>
                      <a:gd name="T3" fmla="*/ 0 h 14"/>
                      <a:gd name="T4" fmla="*/ 0 w 71"/>
                      <a:gd name="T5" fmla="*/ 7 h 14"/>
                      <a:gd name="T6" fmla="*/ 6 w 71"/>
                      <a:gd name="T7" fmla="*/ 14 h 14"/>
                      <a:gd name="T8" fmla="*/ 64 w 71"/>
                      <a:gd name="T9" fmla="*/ 14 h 14"/>
                      <a:gd name="T10" fmla="*/ 71 w 71"/>
                      <a:gd name="T11" fmla="*/ 7 h 14"/>
                      <a:gd name="T12" fmla="*/ 64 w 7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71" h="14">
                        <a:moveTo>
                          <a:pt x="64" y="0"/>
                        </a:moveTo>
                        <a:lnTo>
                          <a:pt x="6" y="0"/>
                        </a:lnTo>
                        <a:cubicBezTo>
                          <a:pt x="3" y="0"/>
                          <a:pt x="0" y="3"/>
                          <a:pt x="0" y="7"/>
                        </a:cubicBezTo>
                        <a:cubicBezTo>
                          <a:pt x="0" y="11"/>
                          <a:pt x="3" y="14"/>
                          <a:pt x="6" y="14"/>
                        </a:cubicBezTo>
                        <a:lnTo>
                          <a:pt x="64" y="14"/>
                        </a:lnTo>
                        <a:cubicBezTo>
                          <a:pt x="68" y="14"/>
                          <a:pt x="71" y="11"/>
                          <a:pt x="71" y="7"/>
                        </a:cubicBezTo>
                        <a:cubicBezTo>
                          <a:pt x="71" y="3"/>
                          <a:pt x="68"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accent5"/>
                      </a:solidFill>
                      <a:latin typeface="Calibri Light" panose="020F0302020204030204" pitchFamily="34" charset="0"/>
                    </a:endParaRPr>
                  </a:p>
                </p:txBody>
              </p:sp>
            </p:grpSp>
            <p:grpSp>
              <p:nvGrpSpPr>
                <p:cNvPr id="101" name="Group 70"/>
                <p:cNvGrpSpPr>
                  <a:grpSpLocks noChangeAspect="1"/>
                </p:cNvGrpSpPr>
                <p:nvPr/>
              </p:nvGrpSpPr>
              <p:grpSpPr bwMode="auto">
                <a:xfrm>
                  <a:off x="6627166" y="3529745"/>
                  <a:ext cx="105829" cy="224111"/>
                  <a:chOff x="1931" y="-387"/>
                  <a:chExt cx="1895" cy="4013"/>
                </a:xfrm>
                <a:solidFill>
                  <a:schemeClr val="bg1"/>
                </a:solidFill>
              </p:grpSpPr>
              <p:sp>
                <p:nvSpPr>
                  <p:cNvPr id="102" name="Freeform 71"/>
                  <p:cNvSpPr>
                    <a:spLocks/>
                  </p:cNvSpPr>
                  <p:nvPr/>
                </p:nvSpPr>
                <p:spPr bwMode="auto">
                  <a:xfrm>
                    <a:off x="2179" y="3114"/>
                    <a:ext cx="1399" cy="512"/>
                  </a:xfrm>
                  <a:custGeom>
                    <a:avLst/>
                    <a:gdLst>
                      <a:gd name="T0" fmla="*/ 165 w 175"/>
                      <a:gd name="T1" fmla="*/ 44 h 64"/>
                      <a:gd name="T2" fmla="*/ 98 w 175"/>
                      <a:gd name="T3" fmla="*/ 44 h 64"/>
                      <a:gd name="T4" fmla="*/ 98 w 175"/>
                      <a:gd name="T5" fmla="*/ 11 h 64"/>
                      <a:gd name="T6" fmla="*/ 88 w 175"/>
                      <a:gd name="T7" fmla="*/ 0 h 64"/>
                      <a:gd name="T8" fmla="*/ 77 w 175"/>
                      <a:gd name="T9" fmla="*/ 11 h 64"/>
                      <a:gd name="T10" fmla="*/ 77 w 175"/>
                      <a:gd name="T11" fmla="*/ 44 h 64"/>
                      <a:gd name="T12" fmla="*/ 10 w 175"/>
                      <a:gd name="T13" fmla="*/ 44 h 64"/>
                      <a:gd name="T14" fmla="*/ 0 w 175"/>
                      <a:gd name="T15" fmla="*/ 54 h 64"/>
                      <a:gd name="T16" fmla="*/ 10 w 175"/>
                      <a:gd name="T17" fmla="*/ 64 h 64"/>
                      <a:gd name="T18" fmla="*/ 165 w 175"/>
                      <a:gd name="T19" fmla="*/ 64 h 64"/>
                      <a:gd name="T20" fmla="*/ 175 w 175"/>
                      <a:gd name="T21" fmla="*/ 54 h 64"/>
                      <a:gd name="T22" fmla="*/ 165 w 175"/>
                      <a:gd name="T2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64">
                        <a:moveTo>
                          <a:pt x="165" y="44"/>
                        </a:moveTo>
                        <a:lnTo>
                          <a:pt x="98" y="44"/>
                        </a:lnTo>
                        <a:lnTo>
                          <a:pt x="98" y="11"/>
                        </a:lnTo>
                        <a:cubicBezTo>
                          <a:pt x="98" y="5"/>
                          <a:pt x="93" y="0"/>
                          <a:pt x="88" y="0"/>
                        </a:cubicBezTo>
                        <a:cubicBezTo>
                          <a:pt x="82" y="0"/>
                          <a:pt x="77" y="5"/>
                          <a:pt x="77" y="11"/>
                        </a:cubicBezTo>
                        <a:lnTo>
                          <a:pt x="77" y="44"/>
                        </a:lnTo>
                        <a:lnTo>
                          <a:pt x="10" y="44"/>
                        </a:lnTo>
                        <a:cubicBezTo>
                          <a:pt x="4" y="44"/>
                          <a:pt x="0" y="48"/>
                          <a:pt x="0" y="54"/>
                        </a:cubicBezTo>
                        <a:cubicBezTo>
                          <a:pt x="0" y="59"/>
                          <a:pt x="4" y="64"/>
                          <a:pt x="10" y="64"/>
                        </a:cubicBezTo>
                        <a:lnTo>
                          <a:pt x="165" y="64"/>
                        </a:lnTo>
                        <a:cubicBezTo>
                          <a:pt x="171" y="64"/>
                          <a:pt x="175" y="59"/>
                          <a:pt x="175" y="54"/>
                        </a:cubicBezTo>
                        <a:cubicBezTo>
                          <a:pt x="175" y="48"/>
                          <a:pt x="171" y="44"/>
                          <a:pt x="165"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03" name="Freeform 72"/>
                  <p:cNvSpPr>
                    <a:spLocks noEditPoints="1"/>
                  </p:cNvSpPr>
                  <p:nvPr/>
                </p:nvSpPr>
                <p:spPr bwMode="auto">
                  <a:xfrm>
                    <a:off x="1931" y="-387"/>
                    <a:ext cx="1895" cy="3317"/>
                  </a:xfrm>
                  <a:custGeom>
                    <a:avLst/>
                    <a:gdLst>
                      <a:gd name="T0" fmla="*/ 127 w 237"/>
                      <a:gd name="T1" fmla="*/ 395 h 415"/>
                      <a:gd name="T2" fmla="*/ 110 w 237"/>
                      <a:gd name="T3" fmla="*/ 395 h 415"/>
                      <a:gd name="T4" fmla="*/ 21 w 237"/>
                      <a:gd name="T5" fmla="*/ 309 h 415"/>
                      <a:gd name="T6" fmla="*/ 216 w 237"/>
                      <a:gd name="T7" fmla="*/ 309 h 415"/>
                      <a:gd name="T8" fmla="*/ 127 w 237"/>
                      <a:gd name="T9" fmla="*/ 395 h 415"/>
                      <a:gd name="T10" fmla="*/ 110 w 237"/>
                      <a:gd name="T11" fmla="*/ 20 h 415"/>
                      <a:gd name="T12" fmla="*/ 127 w 237"/>
                      <a:gd name="T13" fmla="*/ 20 h 415"/>
                      <a:gd name="T14" fmla="*/ 217 w 237"/>
                      <a:gd name="T15" fmla="*/ 110 h 415"/>
                      <a:gd name="T16" fmla="*/ 217 w 237"/>
                      <a:gd name="T17" fmla="*/ 289 h 415"/>
                      <a:gd name="T18" fmla="*/ 20 w 237"/>
                      <a:gd name="T19" fmla="*/ 289 h 415"/>
                      <a:gd name="T20" fmla="*/ 20 w 237"/>
                      <a:gd name="T21" fmla="*/ 110 h 415"/>
                      <a:gd name="T22" fmla="*/ 110 w 237"/>
                      <a:gd name="T23" fmla="*/ 20 h 415"/>
                      <a:gd name="T24" fmla="*/ 127 w 237"/>
                      <a:gd name="T25" fmla="*/ 0 h 415"/>
                      <a:gd name="T26" fmla="*/ 110 w 237"/>
                      <a:gd name="T27" fmla="*/ 0 h 415"/>
                      <a:gd name="T28" fmla="*/ 0 w 237"/>
                      <a:gd name="T29" fmla="*/ 110 h 415"/>
                      <a:gd name="T30" fmla="*/ 0 w 237"/>
                      <a:gd name="T31" fmla="*/ 305 h 415"/>
                      <a:gd name="T32" fmla="*/ 110 w 237"/>
                      <a:gd name="T33" fmla="*/ 415 h 415"/>
                      <a:gd name="T34" fmla="*/ 127 w 237"/>
                      <a:gd name="T35" fmla="*/ 415 h 415"/>
                      <a:gd name="T36" fmla="*/ 237 w 237"/>
                      <a:gd name="T37" fmla="*/ 305 h 415"/>
                      <a:gd name="T38" fmla="*/ 237 w 237"/>
                      <a:gd name="T39" fmla="*/ 110 h 415"/>
                      <a:gd name="T40" fmla="*/ 127 w 237"/>
                      <a:gd name="T41"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7" h="415">
                        <a:moveTo>
                          <a:pt x="127" y="395"/>
                        </a:moveTo>
                        <a:lnTo>
                          <a:pt x="110" y="395"/>
                        </a:lnTo>
                        <a:cubicBezTo>
                          <a:pt x="62" y="395"/>
                          <a:pt x="23" y="357"/>
                          <a:pt x="21" y="309"/>
                        </a:cubicBezTo>
                        <a:lnTo>
                          <a:pt x="216" y="309"/>
                        </a:lnTo>
                        <a:cubicBezTo>
                          <a:pt x="214" y="357"/>
                          <a:pt x="175" y="395"/>
                          <a:pt x="127" y="395"/>
                        </a:cubicBezTo>
                        <a:close/>
                        <a:moveTo>
                          <a:pt x="110" y="20"/>
                        </a:moveTo>
                        <a:lnTo>
                          <a:pt x="127" y="20"/>
                        </a:lnTo>
                        <a:cubicBezTo>
                          <a:pt x="176" y="20"/>
                          <a:pt x="217" y="61"/>
                          <a:pt x="217" y="110"/>
                        </a:cubicBezTo>
                        <a:lnTo>
                          <a:pt x="217" y="289"/>
                        </a:lnTo>
                        <a:lnTo>
                          <a:pt x="20" y="289"/>
                        </a:lnTo>
                        <a:lnTo>
                          <a:pt x="20" y="110"/>
                        </a:lnTo>
                        <a:cubicBezTo>
                          <a:pt x="20" y="61"/>
                          <a:pt x="61" y="20"/>
                          <a:pt x="110" y="20"/>
                        </a:cubicBezTo>
                        <a:close/>
                        <a:moveTo>
                          <a:pt x="127" y="0"/>
                        </a:moveTo>
                        <a:lnTo>
                          <a:pt x="110" y="0"/>
                        </a:lnTo>
                        <a:cubicBezTo>
                          <a:pt x="49" y="0"/>
                          <a:pt x="0" y="50"/>
                          <a:pt x="0" y="110"/>
                        </a:cubicBezTo>
                        <a:lnTo>
                          <a:pt x="0" y="305"/>
                        </a:lnTo>
                        <a:cubicBezTo>
                          <a:pt x="0" y="366"/>
                          <a:pt x="49" y="415"/>
                          <a:pt x="110" y="415"/>
                        </a:cubicBezTo>
                        <a:lnTo>
                          <a:pt x="127" y="415"/>
                        </a:lnTo>
                        <a:cubicBezTo>
                          <a:pt x="188" y="415"/>
                          <a:pt x="237" y="366"/>
                          <a:pt x="237" y="305"/>
                        </a:cubicBezTo>
                        <a:lnTo>
                          <a:pt x="237" y="110"/>
                        </a:lnTo>
                        <a:cubicBezTo>
                          <a:pt x="237" y="50"/>
                          <a:pt x="188" y="0"/>
                          <a:pt x="1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04" name="Oval 73"/>
                  <p:cNvSpPr>
                    <a:spLocks noChangeArrowheads="1"/>
                  </p:cNvSpPr>
                  <p:nvPr/>
                </p:nvSpPr>
                <p:spPr bwMode="auto">
                  <a:xfrm>
                    <a:off x="2515" y="1020"/>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05" name="Oval 74"/>
                  <p:cNvSpPr>
                    <a:spLocks noChangeArrowheads="1"/>
                  </p:cNvSpPr>
                  <p:nvPr/>
                </p:nvSpPr>
                <p:spPr bwMode="auto">
                  <a:xfrm>
                    <a:off x="3019" y="1020"/>
                    <a:ext cx="223"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06" name="Oval 75"/>
                  <p:cNvSpPr>
                    <a:spLocks noChangeArrowheads="1"/>
                  </p:cNvSpPr>
                  <p:nvPr/>
                </p:nvSpPr>
                <p:spPr bwMode="auto">
                  <a:xfrm>
                    <a:off x="3266" y="1268"/>
                    <a:ext cx="232" cy="2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07" name="Oval 76"/>
                  <p:cNvSpPr>
                    <a:spLocks noChangeArrowheads="1"/>
                  </p:cNvSpPr>
                  <p:nvPr/>
                </p:nvSpPr>
                <p:spPr bwMode="auto">
                  <a:xfrm>
                    <a:off x="2515" y="508"/>
                    <a:ext cx="224" cy="2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08" name="Oval 77"/>
                  <p:cNvSpPr>
                    <a:spLocks noChangeArrowheads="1"/>
                  </p:cNvSpPr>
                  <p:nvPr/>
                </p:nvSpPr>
                <p:spPr bwMode="auto">
                  <a:xfrm>
                    <a:off x="2763" y="764"/>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09" name="Oval 78"/>
                  <p:cNvSpPr>
                    <a:spLocks noChangeArrowheads="1"/>
                  </p:cNvSpPr>
                  <p:nvPr/>
                </p:nvSpPr>
                <p:spPr bwMode="auto">
                  <a:xfrm>
                    <a:off x="3266" y="260"/>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10" name="Oval 79"/>
                  <p:cNvSpPr>
                    <a:spLocks noChangeArrowheads="1"/>
                  </p:cNvSpPr>
                  <p:nvPr/>
                </p:nvSpPr>
                <p:spPr bwMode="auto">
                  <a:xfrm>
                    <a:off x="2763" y="260"/>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11" name="Oval 80"/>
                  <p:cNvSpPr>
                    <a:spLocks noChangeArrowheads="1"/>
                  </p:cNvSpPr>
                  <p:nvPr/>
                </p:nvSpPr>
                <p:spPr bwMode="auto">
                  <a:xfrm>
                    <a:off x="2259" y="764"/>
                    <a:ext cx="232"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12" name="Oval 81"/>
                  <p:cNvSpPr>
                    <a:spLocks noChangeArrowheads="1"/>
                  </p:cNvSpPr>
                  <p:nvPr/>
                </p:nvSpPr>
                <p:spPr bwMode="auto">
                  <a:xfrm>
                    <a:off x="3266" y="764"/>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13" name="Oval 82"/>
                  <p:cNvSpPr>
                    <a:spLocks noChangeArrowheads="1"/>
                  </p:cNvSpPr>
                  <p:nvPr/>
                </p:nvSpPr>
                <p:spPr bwMode="auto">
                  <a:xfrm>
                    <a:off x="2763" y="1268"/>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14" name="Oval 83"/>
                  <p:cNvSpPr>
                    <a:spLocks noChangeArrowheads="1"/>
                  </p:cNvSpPr>
                  <p:nvPr/>
                </p:nvSpPr>
                <p:spPr bwMode="auto">
                  <a:xfrm>
                    <a:off x="2515" y="1524"/>
                    <a:ext cx="224" cy="2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15" name="Oval 84"/>
                  <p:cNvSpPr>
                    <a:spLocks noChangeArrowheads="1"/>
                  </p:cNvSpPr>
                  <p:nvPr/>
                </p:nvSpPr>
                <p:spPr bwMode="auto">
                  <a:xfrm>
                    <a:off x="2259" y="1268"/>
                    <a:ext cx="232"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16" name="Oval 85"/>
                  <p:cNvSpPr>
                    <a:spLocks noChangeArrowheads="1"/>
                  </p:cNvSpPr>
                  <p:nvPr/>
                </p:nvSpPr>
                <p:spPr bwMode="auto">
                  <a:xfrm>
                    <a:off x="2259" y="260"/>
                    <a:ext cx="232"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17" name="Oval 86"/>
                  <p:cNvSpPr>
                    <a:spLocks noChangeArrowheads="1"/>
                  </p:cNvSpPr>
                  <p:nvPr/>
                </p:nvSpPr>
                <p:spPr bwMode="auto">
                  <a:xfrm>
                    <a:off x="3019" y="508"/>
                    <a:ext cx="223" cy="2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18" name="Oval 87"/>
                  <p:cNvSpPr>
                    <a:spLocks noChangeArrowheads="1"/>
                  </p:cNvSpPr>
                  <p:nvPr/>
                </p:nvSpPr>
                <p:spPr bwMode="auto">
                  <a:xfrm>
                    <a:off x="3019" y="1524"/>
                    <a:ext cx="223" cy="2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19" name="Oval 88"/>
                  <p:cNvSpPr>
                    <a:spLocks noChangeArrowheads="1"/>
                  </p:cNvSpPr>
                  <p:nvPr/>
                </p:nvSpPr>
                <p:spPr bwMode="auto">
                  <a:xfrm>
                    <a:off x="2515" y="5"/>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120" name="Oval 89"/>
                  <p:cNvSpPr>
                    <a:spLocks noChangeArrowheads="1"/>
                  </p:cNvSpPr>
                  <p:nvPr/>
                </p:nvSpPr>
                <p:spPr bwMode="auto">
                  <a:xfrm>
                    <a:off x="3019" y="5"/>
                    <a:ext cx="223"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grpSp>
          </p:grpSp>
          <p:sp>
            <p:nvSpPr>
              <p:cNvPr id="63" name="Textfeld 62"/>
              <p:cNvSpPr txBox="1"/>
              <p:nvPr/>
            </p:nvSpPr>
            <p:spPr>
              <a:xfrm>
                <a:off x="-1681869" y="208326"/>
                <a:ext cx="868586" cy="202008"/>
              </a:xfrm>
              <a:prstGeom prst="rect">
                <a:avLst/>
              </a:prstGeom>
              <a:noFill/>
            </p:spPr>
            <p:txBody>
              <a:bodyPr wrap="none" rtlCol="0">
                <a:spAutoFit/>
              </a:bodyPr>
              <a:lstStyle/>
              <a:p>
                <a:pPr algn="r"/>
                <a:r>
                  <a:rPr lang="en-US" sz="1360" dirty="0">
                    <a:solidFill>
                      <a:srgbClr val="0068A2"/>
                    </a:solidFill>
                    <a:latin typeface="Calibri Light" panose="020F0302020204030204" pitchFamily="34" charset="0"/>
                  </a:rPr>
                  <a:t>Communication</a:t>
                </a:r>
              </a:p>
            </p:txBody>
          </p:sp>
          <p:sp>
            <p:nvSpPr>
              <p:cNvPr id="64" name="Textfeld 63"/>
              <p:cNvSpPr txBox="1"/>
              <p:nvPr/>
            </p:nvSpPr>
            <p:spPr>
              <a:xfrm>
                <a:off x="-1660270" y="1764561"/>
                <a:ext cx="871721" cy="202008"/>
              </a:xfrm>
              <a:prstGeom prst="rect">
                <a:avLst/>
              </a:prstGeom>
              <a:noFill/>
            </p:spPr>
            <p:txBody>
              <a:bodyPr wrap="none" rtlCol="0">
                <a:spAutoFit/>
              </a:bodyPr>
              <a:lstStyle/>
              <a:p>
                <a:pPr algn="r"/>
                <a:r>
                  <a:rPr lang="en-US" sz="1360" dirty="0">
                    <a:solidFill>
                      <a:srgbClr val="0068A2"/>
                    </a:solidFill>
                    <a:latin typeface="Calibri Light" panose="020F0302020204030204" pitchFamily="34" charset="0"/>
                  </a:rPr>
                  <a:t>Content sharing</a:t>
                </a:r>
              </a:p>
            </p:txBody>
          </p:sp>
          <p:sp>
            <p:nvSpPr>
              <p:cNvPr id="65" name="Textfeld 64"/>
              <p:cNvSpPr txBox="1"/>
              <p:nvPr/>
            </p:nvSpPr>
            <p:spPr>
              <a:xfrm>
                <a:off x="-3072441" y="316275"/>
                <a:ext cx="655240" cy="202008"/>
              </a:xfrm>
              <a:prstGeom prst="rect">
                <a:avLst/>
              </a:prstGeom>
              <a:noFill/>
            </p:spPr>
            <p:txBody>
              <a:bodyPr wrap="none" lIns="0" rtlCol="0">
                <a:spAutoFit/>
              </a:bodyPr>
              <a:lstStyle/>
              <a:p>
                <a:r>
                  <a:rPr lang="en-US" sz="1360" dirty="0">
                    <a:solidFill>
                      <a:srgbClr val="0068A2"/>
                    </a:solidFill>
                    <a:latin typeface="Calibri Light" panose="020F0302020204030204" pitchFamily="34" charset="0"/>
                  </a:rPr>
                  <a:t>Remote calls</a:t>
                </a:r>
              </a:p>
            </p:txBody>
          </p:sp>
          <p:sp>
            <p:nvSpPr>
              <p:cNvPr id="66" name="Textfeld 65"/>
              <p:cNvSpPr txBox="1"/>
              <p:nvPr/>
            </p:nvSpPr>
            <p:spPr>
              <a:xfrm>
                <a:off x="-3012425" y="1787428"/>
                <a:ext cx="501458" cy="202008"/>
              </a:xfrm>
              <a:prstGeom prst="rect">
                <a:avLst/>
              </a:prstGeom>
              <a:noFill/>
            </p:spPr>
            <p:txBody>
              <a:bodyPr wrap="none" lIns="0" rtlCol="0">
                <a:spAutoFit/>
              </a:bodyPr>
              <a:lstStyle/>
              <a:p>
                <a:r>
                  <a:rPr lang="en-US" sz="1360" dirty="0">
                    <a:solidFill>
                      <a:srgbClr val="0068A2"/>
                    </a:solidFill>
                    <a:latin typeface="Calibri Light" panose="020F0302020204030204" pitchFamily="34" charset="0"/>
                  </a:rPr>
                  <a:t>Meetings</a:t>
                </a:r>
              </a:p>
            </p:txBody>
          </p:sp>
        </p:grpSp>
      </p:grpSp>
      <p:grpSp>
        <p:nvGrpSpPr>
          <p:cNvPr id="387" name="Gruppieren 386"/>
          <p:cNvGrpSpPr/>
          <p:nvPr/>
        </p:nvGrpSpPr>
        <p:grpSpPr>
          <a:xfrm>
            <a:off x="8430165" y="791417"/>
            <a:ext cx="3720622" cy="3793760"/>
            <a:chOff x="6198565" y="581977"/>
            <a:chExt cx="2736000" cy="2789783"/>
          </a:xfrm>
        </p:grpSpPr>
        <p:sp>
          <p:nvSpPr>
            <p:cNvPr id="138" name="Rechteck 137"/>
            <p:cNvSpPr/>
            <p:nvPr/>
          </p:nvSpPr>
          <p:spPr>
            <a:xfrm>
              <a:off x="6198565" y="581977"/>
              <a:ext cx="2736000" cy="278978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solidFill>
                  <a:srgbClr val="99FF33"/>
                </a:solidFill>
                <a:latin typeface="Calibri Light" panose="020F0302020204030204" pitchFamily="34" charset="0"/>
              </a:endParaRPr>
            </a:p>
          </p:txBody>
        </p:sp>
        <p:grpSp>
          <p:nvGrpSpPr>
            <p:cNvPr id="139" name="Gruppieren 138"/>
            <p:cNvGrpSpPr/>
            <p:nvPr/>
          </p:nvGrpSpPr>
          <p:grpSpPr>
            <a:xfrm>
              <a:off x="6272737" y="740293"/>
              <a:ext cx="2586216" cy="2574334"/>
              <a:chOff x="6272737" y="600593"/>
              <a:chExt cx="2586216" cy="2574334"/>
            </a:xfrm>
          </p:grpSpPr>
          <p:grpSp>
            <p:nvGrpSpPr>
              <p:cNvPr id="141" name="Gruppieren 140"/>
              <p:cNvGrpSpPr/>
              <p:nvPr/>
            </p:nvGrpSpPr>
            <p:grpSpPr>
              <a:xfrm>
                <a:off x="6470020" y="600593"/>
                <a:ext cx="2202026" cy="2202026"/>
                <a:chOff x="371035" y="-1624098"/>
                <a:chExt cx="8413361" cy="8413361"/>
              </a:xfrm>
            </p:grpSpPr>
            <p:sp>
              <p:nvSpPr>
                <p:cNvPr id="298" name="Ellipse 297"/>
                <p:cNvSpPr/>
                <p:nvPr/>
              </p:nvSpPr>
              <p:spPr>
                <a:xfrm>
                  <a:off x="371035" y="-1624098"/>
                  <a:ext cx="8413361" cy="8413361"/>
                </a:xfrm>
                <a:prstGeom prst="ellipse">
                  <a:avLst/>
                </a:prstGeom>
                <a:solidFill>
                  <a:schemeClr val="accent2">
                    <a:alpha val="1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latin typeface="Calibri Light" panose="020F0302020204030204" pitchFamily="34" charset="0"/>
                  </a:endParaRPr>
                </a:p>
              </p:txBody>
            </p:sp>
            <p:sp>
              <p:nvSpPr>
                <p:cNvPr id="299" name="Ellipse 298"/>
                <p:cNvSpPr/>
                <p:nvPr/>
              </p:nvSpPr>
              <p:spPr>
                <a:xfrm>
                  <a:off x="1917151" y="-77982"/>
                  <a:ext cx="5321129" cy="5321129"/>
                </a:xfrm>
                <a:prstGeom prst="ellipse">
                  <a:avLst/>
                </a:prstGeom>
                <a:solidFill>
                  <a:schemeClr val="accent2">
                    <a:alpha val="1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latin typeface="Calibri Light" panose="020F0302020204030204" pitchFamily="34" charset="0"/>
                  </a:endParaRPr>
                </a:p>
              </p:txBody>
            </p:sp>
            <p:sp>
              <p:nvSpPr>
                <p:cNvPr id="300" name="Ellipse 299"/>
                <p:cNvSpPr/>
                <p:nvPr/>
              </p:nvSpPr>
              <p:spPr>
                <a:xfrm>
                  <a:off x="3068955" y="1062990"/>
                  <a:ext cx="3017520" cy="3017520"/>
                </a:xfrm>
                <a:prstGeom prst="ellipse">
                  <a:avLst/>
                </a:prstGeom>
                <a:solidFill>
                  <a:schemeClr val="accent2">
                    <a:alpha val="2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latin typeface="Calibri Light" panose="020F0302020204030204" pitchFamily="34" charset="0"/>
                  </a:endParaRPr>
                </a:p>
              </p:txBody>
            </p:sp>
            <p:sp>
              <p:nvSpPr>
                <p:cNvPr id="301" name="Ellipse 300"/>
                <p:cNvSpPr/>
                <p:nvPr/>
              </p:nvSpPr>
              <p:spPr>
                <a:xfrm>
                  <a:off x="3702821" y="1696856"/>
                  <a:ext cx="1749788" cy="1749788"/>
                </a:xfrm>
                <a:prstGeom prst="ellipse">
                  <a:avLst/>
                </a:prstGeom>
                <a:solidFill>
                  <a:schemeClr val="accent2">
                    <a:alpha val="4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latin typeface="Calibri Light" panose="020F0302020204030204" pitchFamily="34" charset="0"/>
                  </a:endParaRPr>
                </a:p>
              </p:txBody>
            </p:sp>
            <p:sp>
              <p:nvSpPr>
                <p:cNvPr id="302" name="Ellipse 301"/>
                <p:cNvSpPr/>
                <p:nvPr/>
              </p:nvSpPr>
              <p:spPr>
                <a:xfrm>
                  <a:off x="4092037" y="2086072"/>
                  <a:ext cx="971356" cy="971356"/>
                </a:xfrm>
                <a:prstGeom prst="ellipse">
                  <a:avLst/>
                </a:prstGeom>
                <a:solidFill>
                  <a:schemeClr val="accent2">
                    <a:alpha val="4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latin typeface="Calibri Light" panose="020F0302020204030204" pitchFamily="34" charset="0"/>
                  </a:endParaRPr>
                </a:p>
              </p:txBody>
            </p:sp>
            <p:sp>
              <p:nvSpPr>
                <p:cNvPr id="303" name="Ellipse 302"/>
                <p:cNvSpPr/>
                <p:nvPr/>
              </p:nvSpPr>
              <p:spPr>
                <a:xfrm>
                  <a:off x="4334876" y="2328911"/>
                  <a:ext cx="485678" cy="485678"/>
                </a:xfrm>
                <a:prstGeom prst="ellipse">
                  <a:avLst/>
                </a:prstGeom>
                <a:solidFill>
                  <a:schemeClr val="accent2">
                    <a:alpha val="3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latin typeface="Calibri Light" panose="020F0302020204030204" pitchFamily="34" charset="0"/>
                  </a:endParaRPr>
                </a:p>
              </p:txBody>
            </p:sp>
          </p:grpSp>
          <p:grpSp>
            <p:nvGrpSpPr>
              <p:cNvPr id="142" name="Gruppieren 141"/>
              <p:cNvGrpSpPr/>
              <p:nvPr/>
            </p:nvGrpSpPr>
            <p:grpSpPr>
              <a:xfrm>
                <a:off x="7328847" y="2388275"/>
                <a:ext cx="240178" cy="786652"/>
                <a:chOff x="6939681" y="4279355"/>
                <a:chExt cx="380370" cy="1245821"/>
              </a:xfrm>
            </p:grpSpPr>
            <p:grpSp>
              <p:nvGrpSpPr>
                <p:cNvPr id="293" name="Gruppieren 292"/>
                <p:cNvGrpSpPr/>
                <p:nvPr/>
              </p:nvGrpSpPr>
              <p:grpSpPr>
                <a:xfrm>
                  <a:off x="6939681" y="4990710"/>
                  <a:ext cx="302774" cy="534466"/>
                  <a:chOff x="6642857" y="4080025"/>
                  <a:chExt cx="401638" cy="708984"/>
                </a:xfrm>
              </p:grpSpPr>
              <p:sp>
                <p:nvSpPr>
                  <p:cNvPr id="295" name="Freeform 5"/>
                  <p:cNvSpPr>
                    <a:spLocks/>
                  </p:cNvSpPr>
                  <p:nvPr/>
                </p:nvSpPr>
                <p:spPr bwMode="auto">
                  <a:xfrm>
                    <a:off x="6657180" y="4199979"/>
                    <a:ext cx="372992" cy="569933"/>
                  </a:xfrm>
                  <a:custGeom>
                    <a:avLst/>
                    <a:gdLst>
                      <a:gd name="T0" fmla="*/ 0 w 78"/>
                      <a:gd name="T1" fmla="*/ 55 h 119"/>
                      <a:gd name="T2" fmla="*/ 1 w 78"/>
                      <a:gd name="T3" fmla="*/ 92 h 119"/>
                      <a:gd name="T4" fmla="*/ 9 w 78"/>
                      <a:gd name="T5" fmla="*/ 109 h 119"/>
                      <a:gd name="T6" fmla="*/ 25 w 78"/>
                      <a:gd name="T7" fmla="*/ 119 h 119"/>
                      <a:gd name="T8" fmla="*/ 56 w 78"/>
                      <a:gd name="T9" fmla="*/ 119 h 119"/>
                      <a:gd name="T10" fmla="*/ 70 w 78"/>
                      <a:gd name="T11" fmla="*/ 112 h 119"/>
                      <a:gd name="T12" fmla="*/ 78 w 78"/>
                      <a:gd name="T13" fmla="*/ 97 h 119"/>
                      <a:gd name="T14" fmla="*/ 77 w 78"/>
                      <a:gd name="T15" fmla="*/ 43 h 119"/>
                      <a:gd name="T16" fmla="*/ 63 w 78"/>
                      <a:gd name="T17" fmla="*/ 41 h 119"/>
                      <a:gd name="T18" fmla="*/ 59 w 78"/>
                      <a:gd name="T19" fmla="*/ 35 h 119"/>
                      <a:gd name="T20" fmla="*/ 46 w 78"/>
                      <a:gd name="T21" fmla="*/ 35 h 119"/>
                      <a:gd name="T22" fmla="*/ 43 w 78"/>
                      <a:gd name="T23" fmla="*/ 32 h 119"/>
                      <a:gd name="T24" fmla="*/ 32 w 78"/>
                      <a:gd name="T25" fmla="*/ 32 h 119"/>
                      <a:gd name="T26" fmla="*/ 31 w 78"/>
                      <a:gd name="T27" fmla="*/ 6 h 119"/>
                      <a:gd name="T28" fmla="*/ 24 w 78"/>
                      <a:gd name="T29" fmla="*/ 0 h 119"/>
                      <a:gd name="T30" fmla="*/ 16 w 78"/>
                      <a:gd name="T31" fmla="*/ 5 h 119"/>
                      <a:gd name="T32" fmla="*/ 16 w 78"/>
                      <a:gd name="T33" fmla="*/ 63 h 119"/>
                      <a:gd name="T34" fmla="*/ 8 w 78"/>
                      <a:gd name="T35" fmla="*/ 55 h 119"/>
                      <a:gd name="T36" fmla="*/ 0 w 78"/>
                      <a:gd name="T37" fmla="*/ 5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19">
                        <a:moveTo>
                          <a:pt x="0" y="55"/>
                        </a:moveTo>
                        <a:lnTo>
                          <a:pt x="1" y="92"/>
                        </a:lnTo>
                        <a:lnTo>
                          <a:pt x="9" y="109"/>
                        </a:lnTo>
                        <a:lnTo>
                          <a:pt x="25" y="119"/>
                        </a:lnTo>
                        <a:lnTo>
                          <a:pt x="56" y="119"/>
                        </a:lnTo>
                        <a:lnTo>
                          <a:pt x="70" y="112"/>
                        </a:lnTo>
                        <a:lnTo>
                          <a:pt x="78" y="97"/>
                        </a:lnTo>
                        <a:lnTo>
                          <a:pt x="77" y="43"/>
                        </a:lnTo>
                        <a:lnTo>
                          <a:pt x="63" y="41"/>
                        </a:lnTo>
                        <a:lnTo>
                          <a:pt x="59" y="35"/>
                        </a:lnTo>
                        <a:lnTo>
                          <a:pt x="46" y="35"/>
                        </a:lnTo>
                        <a:lnTo>
                          <a:pt x="43" y="32"/>
                        </a:lnTo>
                        <a:lnTo>
                          <a:pt x="32" y="32"/>
                        </a:lnTo>
                        <a:lnTo>
                          <a:pt x="31" y="6"/>
                        </a:lnTo>
                        <a:lnTo>
                          <a:pt x="24" y="0"/>
                        </a:lnTo>
                        <a:lnTo>
                          <a:pt x="16" y="5"/>
                        </a:lnTo>
                        <a:lnTo>
                          <a:pt x="16" y="63"/>
                        </a:lnTo>
                        <a:lnTo>
                          <a:pt x="8" y="55"/>
                        </a:lnTo>
                        <a:lnTo>
                          <a:pt x="0"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96" name="Freeform 6"/>
                  <p:cNvSpPr>
                    <a:spLocks noEditPoints="1"/>
                  </p:cNvSpPr>
                  <p:nvPr/>
                </p:nvSpPr>
                <p:spPr bwMode="auto">
                  <a:xfrm>
                    <a:off x="6642857" y="4190431"/>
                    <a:ext cx="401638" cy="598578"/>
                  </a:xfrm>
                  <a:custGeom>
                    <a:avLst/>
                    <a:gdLst>
                      <a:gd name="T0" fmla="*/ 75 w 84"/>
                      <a:gd name="T1" fmla="*/ 40 h 125"/>
                      <a:gd name="T2" fmla="*/ 71 w 84"/>
                      <a:gd name="T3" fmla="*/ 40 h 125"/>
                      <a:gd name="T4" fmla="*/ 68 w 84"/>
                      <a:gd name="T5" fmla="*/ 40 h 125"/>
                      <a:gd name="T6" fmla="*/ 59 w 84"/>
                      <a:gd name="T7" fmla="*/ 34 h 125"/>
                      <a:gd name="T8" fmla="*/ 55 w 84"/>
                      <a:gd name="T9" fmla="*/ 34 h 125"/>
                      <a:gd name="T10" fmla="*/ 52 w 84"/>
                      <a:gd name="T11" fmla="*/ 35 h 125"/>
                      <a:gd name="T12" fmla="*/ 44 w 84"/>
                      <a:gd name="T13" fmla="*/ 30 h 125"/>
                      <a:gd name="T14" fmla="*/ 40 w 84"/>
                      <a:gd name="T15" fmla="*/ 30 h 125"/>
                      <a:gd name="T16" fmla="*/ 37 w 84"/>
                      <a:gd name="T17" fmla="*/ 30 h 125"/>
                      <a:gd name="T18" fmla="*/ 37 w 84"/>
                      <a:gd name="T19" fmla="*/ 11 h 125"/>
                      <a:gd name="T20" fmla="*/ 26 w 84"/>
                      <a:gd name="T21" fmla="*/ 0 h 125"/>
                      <a:gd name="T22" fmla="*/ 16 w 84"/>
                      <a:gd name="T23" fmla="*/ 11 h 125"/>
                      <a:gd name="T24" fmla="*/ 16 w 84"/>
                      <a:gd name="T25" fmla="*/ 57 h 125"/>
                      <a:gd name="T26" fmla="*/ 4 w 84"/>
                      <a:gd name="T27" fmla="*/ 53 h 125"/>
                      <a:gd name="T28" fmla="*/ 0 w 84"/>
                      <a:gd name="T29" fmla="*/ 53 h 125"/>
                      <a:gd name="T30" fmla="*/ 0 w 84"/>
                      <a:gd name="T31" fmla="*/ 85 h 125"/>
                      <a:gd name="T32" fmla="*/ 40 w 84"/>
                      <a:gd name="T33" fmla="*/ 125 h 125"/>
                      <a:gd name="T34" fmla="*/ 53 w 84"/>
                      <a:gd name="T35" fmla="*/ 125 h 125"/>
                      <a:gd name="T36" fmla="*/ 84 w 84"/>
                      <a:gd name="T37" fmla="*/ 95 h 125"/>
                      <a:gd name="T38" fmla="*/ 84 w 84"/>
                      <a:gd name="T39" fmla="*/ 49 h 125"/>
                      <a:gd name="T40" fmla="*/ 75 w 84"/>
                      <a:gd name="T41" fmla="*/ 40 h 125"/>
                      <a:gd name="T42" fmla="*/ 53 w 84"/>
                      <a:gd name="T43" fmla="*/ 118 h 125"/>
                      <a:gd name="T44" fmla="*/ 53 w 84"/>
                      <a:gd name="T45" fmla="*/ 118 h 125"/>
                      <a:gd name="T46" fmla="*/ 40 w 84"/>
                      <a:gd name="T47" fmla="*/ 118 h 125"/>
                      <a:gd name="T48" fmla="*/ 7 w 84"/>
                      <a:gd name="T49" fmla="*/ 85 h 125"/>
                      <a:gd name="T50" fmla="*/ 7 w 84"/>
                      <a:gd name="T51" fmla="*/ 60 h 125"/>
                      <a:gd name="T52" fmla="*/ 16 w 84"/>
                      <a:gd name="T53" fmla="*/ 71 h 125"/>
                      <a:gd name="T54" fmla="*/ 16 w 84"/>
                      <a:gd name="T55" fmla="*/ 85 h 125"/>
                      <a:gd name="T56" fmla="*/ 19 w 84"/>
                      <a:gd name="T57" fmla="*/ 88 h 125"/>
                      <a:gd name="T58" fmla="*/ 22 w 84"/>
                      <a:gd name="T59" fmla="*/ 85 h 125"/>
                      <a:gd name="T60" fmla="*/ 22 w 84"/>
                      <a:gd name="T61" fmla="*/ 11 h 125"/>
                      <a:gd name="T62" fmla="*/ 26 w 84"/>
                      <a:gd name="T63" fmla="*/ 6 h 125"/>
                      <a:gd name="T64" fmla="*/ 31 w 84"/>
                      <a:gd name="T65" fmla="*/ 11 h 125"/>
                      <a:gd name="T66" fmla="*/ 31 w 84"/>
                      <a:gd name="T67" fmla="*/ 59 h 125"/>
                      <a:gd name="T68" fmla="*/ 34 w 84"/>
                      <a:gd name="T69" fmla="*/ 63 h 125"/>
                      <a:gd name="T70" fmla="*/ 37 w 84"/>
                      <a:gd name="T71" fmla="*/ 59 h 125"/>
                      <a:gd name="T72" fmla="*/ 37 w 84"/>
                      <a:gd name="T73" fmla="*/ 39 h 125"/>
                      <a:gd name="T74" fmla="*/ 37 w 84"/>
                      <a:gd name="T75" fmla="*/ 39 h 125"/>
                      <a:gd name="T76" fmla="*/ 40 w 84"/>
                      <a:gd name="T77" fmla="*/ 36 h 125"/>
                      <a:gd name="T78" fmla="*/ 44 w 84"/>
                      <a:gd name="T79" fmla="*/ 36 h 125"/>
                      <a:gd name="T80" fmla="*/ 46 w 84"/>
                      <a:gd name="T81" fmla="*/ 39 h 125"/>
                      <a:gd name="T82" fmla="*/ 46 w 84"/>
                      <a:gd name="T83" fmla="*/ 59 h 125"/>
                      <a:gd name="T84" fmla="*/ 50 w 84"/>
                      <a:gd name="T85" fmla="*/ 63 h 125"/>
                      <a:gd name="T86" fmla="*/ 53 w 84"/>
                      <a:gd name="T87" fmla="*/ 59 h 125"/>
                      <a:gd name="T88" fmla="*/ 53 w 84"/>
                      <a:gd name="T89" fmla="*/ 43 h 125"/>
                      <a:gd name="T90" fmla="*/ 55 w 84"/>
                      <a:gd name="T91" fmla="*/ 40 h 125"/>
                      <a:gd name="T92" fmla="*/ 59 w 84"/>
                      <a:gd name="T93" fmla="*/ 40 h 125"/>
                      <a:gd name="T94" fmla="*/ 62 w 84"/>
                      <a:gd name="T95" fmla="*/ 43 h 125"/>
                      <a:gd name="T96" fmla="*/ 62 w 84"/>
                      <a:gd name="T97" fmla="*/ 59 h 125"/>
                      <a:gd name="T98" fmla="*/ 65 w 84"/>
                      <a:gd name="T99" fmla="*/ 63 h 125"/>
                      <a:gd name="T100" fmla="*/ 68 w 84"/>
                      <a:gd name="T101" fmla="*/ 59 h 125"/>
                      <a:gd name="T102" fmla="*/ 68 w 84"/>
                      <a:gd name="T103" fmla="*/ 49 h 125"/>
                      <a:gd name="T104" fmla="*/ 71 w 84"/>
                      <a:gd name="T105" fmla="*/ 46 h 125"/>
                      <a:gd name="T106" fmla="*/ 75 w 84"/>
                      <a:gd name="T107" fmla="*/ 46 h 125"/>
                      <a:gd name="T108" fmla="*/ 77 w 84"/>
                      <a:gd name="T109" fmla="*/ 49 h 125"/>
                      <a:gd name="T110" fmla="*/ 77 w 84"/>
                      <a:gd name="T111" fmla="*/ 95 h 125"/>
                      <a:gd name="T112" fmla="*/ 53 w 84"/>
                      <a:gd name="T113" fmla="*/ 11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125">
                        <a:moveTo>
                          <a:pt x="75" y="40"/>
                        </a:moveTo>
                        <a:lnTo>
                          <a:pt x="71" y="40"/>
                        </a:lnTo>
                        <a:cubicBezTo>
                          <a:pt x="70" y="40"/>
                          <a:pt x="69" y="40"/>
                          <a:pt x="68" y="40"/>
                        </a:cubicBezTo>
                        <a:cubicBezTo>
                          <a:pt x="67" y="36"/>
                          <a:pt x="63" y="34"/>
                          <a:pt x="59" y="34"/>
                        </a:cubicBezTo>
                        <a:lnTo>
                          <a:pt x="55" y="34"/>
                        </a:lnTo>
                        <a:cubicBezTo>
                          <a:pt x="54" y="34"/>
                          <a:pt x="53" y="34"/>
                          <a:pt x="52" y="35"/>
                        </a:cubicBezTo>
                        <a:cubicBezTo>
                          <a:pt x="50" y="32"/>
                          <a:pt x="47" y="30"/>
                          <a:pt x="44" y="30"/>
                        </a:cubicBezTo>
                        <a:lnTo>
                          <a:pt x="40" y="30"/>
                        </a:lnTo>
                        <a:cubicBezTo>
                          <a:pt x="39" y="30"/>
                          <a:pt x="38" y="30"/>
                          <a:pt x="37" y="30"/>
                        </a:cubicBezTo>
                        <a:lnTo>
                          <a:pt x="37" y="11"/>
                        </a:lnTo>
                        <a:cubicBezTo>
                          <a:pt x="37" y="5"/>
                          <a:pt x="32" y="0"/>
                          <a:pt x="26" y="0"/>
                        </a:cubicBezTo>
                        <a:cubicBezTo>
                          <a:pt x="20" y="0"/>
                          <a:pt x="16" y="5"/>
                          <a:pt x="16" y="11"/>
                        </a:cubicBezTo>
                        <a:lnTo>
                          <a:pt x="16" y="57"/>
                        </a:lnTo>
                        <a:cubicBezTo>
                          <a:pt x="12" y="55"/>
                          <a:pt x="9" y="53"/>
                          <a:pt x="4" y="53"/>
                        </a:cubicBezTo>
                        <a:lnTo>
                          <a:pt x="0" y="53"/>
                        </a:lnTo>
                        <a:lnTo>
                          <a:pt x="0" y="85"/>
                        </a:lnTo>
                        <a:cubicBezTo>
                          <a:pt x="0" y="109"/>
                          <a:pt x="16" y="125"/>
                          <a:pt x="40" y="125"/>
                        </a:cubicBezTo>
                        <a:lnTo>
                          <a:pt x="53" y="125"/>
                        </a:lnTo>
                        <a:cubicBezTo>
                          <a:pt x="70" y="125"/>
                          <a:pt x="84" y="111"/>
                          <a:pt x="84" y="95"/>
                        </a:cubicBezTo>
                        <a:lnTo>
                          <a:pt x="84" y="49"/>
                        </a:lnTo>
                        <a:cubicBezTo>
                          <a:pt x="84" y="44"/>
                          <a:pt x="80" y="40"/>
                          <a:pt x="75" y="40"/>
                        </a:cubicBezTo>
                        <a:close/>
                        <a:moveTo>
                          <a:pt x="53" y="118"/>
                        </a:moveTo>
                        <a:lnTo>
                          <a:pt x="53" y="118"/>
                        </a:lnTo>
                        <a:lnTo>
                          <a:pt x="40" y="118"/>
                        </a:lnTo>
                        <a:cubicBezTo>
                          <a:pt x="20" y="118"/>
                          <a:pt x="7" y="105"/>
                          <a:pt x="7" y="85"/>
                        </a:cubicBezTo>
                        <a:lnTo>
                          <a:pt x="7" y="60"/>
                        </a:lnTo>
                        <a:cubicBezTo>
                          <a:pt x="12" y="61"/>
                          <a:pt x="16" y="65"/>
                          <a:pt x="16" y="71"/>
                        </a:cubicBezTo>
                        <a:lnTo>
                          <a:pt x="16" y="85"/>
                        </a:lnTo>
                        <a:cubicBezTo>
                          <a:pt x="16" y="86"/>
                          <a:pt x="17" y="88"/>
                          <a:pt x="19" y="88"/>
                        </a:cubicBezTo>
                        <a:cubicBezTo>
                          <a:pt x="21" y="88"/>
                          <a:pt x="22" y="86"/>
                          <a:pt x="22" y="85"/>
                        </a:cubicBezTo>
                        <a:lnTo>
                          <a:pt x="22" y="11"/>
                        </a:lnTo>
                        <a:cubicBezTo>
                          <a:pt x="22" y="8"/>
                          <a:pt x="24" y="6"/>
                          <a:pt x="26" y="6"/>
                        </a:cubicBezTo>
                        <a:cubicBezTo>
                          <a:pt x="29" y="6"/>
                          <a:pt x="31" y="8"/>
                          <a:pt x="31" y="11"/>
                        </a:cubicBezTo>
                        <a:lnTo>
                          <a:pt x="31" y="59"/>
                        </a:lnTo>
                        <a:cubicBezTo>
                          <a:pt x="31" y="61"/>
                          <a:pt x="32" y="63"/>
                          <a:pt x="34" y="63"/>
                        </a:cubicBezTo>
                        <a:cubicBezTo>
                          <a:pt x="36" y="63"/>
                          <a:pt x="37" y="61"/>
                          <a:pt x="37" y="59"/>
                        </a:cubicBezTo>
                        <a:lnTo>
                          <a:pt x="37" y="39"/>
                        </a:lnTo>
                        <a:cubicBezTo>
                          <a:pt x="37" y="39"/>
                          <a:pt x="37" y="39"/>
                          <a:pt x="37" y="39"/>
                        </a:cubicBezTo>
                        <a:cubicBezTo>
                          <a:pt x="37" y="38"/>
                          <a:pt x="39" y="36"/>
                          <a:pt x="40" y="36"/>
                        </a:cubicBezTo>
                        <a:lnTo>
                          <a:pt x="44" y="36"/>
                        </a:lnTo>
                        <a:cubicBezTo>
                          <a:pt x="45" y="36"/>
                          <a:pt x="46" y="38"/>
                          <a:pt x="46" y="39"/>
                        </a:cubicBezTo>
                        <a:lnTo>
                          <a:pt x="46" y="59"/>
                        </a:lnTo>
                        <a:cubicBezTo>
                          <a:pt x="46" y="61"/>
                          <a:pt x="48" y="63"/>
                          <a:pt x="50" y="63"/>
                        </a:cubicBezTo>
                        <a:cubicBezTo>
                          <a:pt x="51" y="63"/>
                          <a:pt x="53" y="61"/>
                          <a:pt x="53" y="59"/>
                        </a:cubicBezTo>
                        <a:lnTo>
                          <a:pt x="53" y="43"/>
                        </a:lnTo>
                        <a:cubicBezTo>
                          <a:pt x="53" y="41"/>
                          <a:pt x="54" y="40"/>
                          <a:pt x="55" y="40"/>
                        </a:cubicBezTo>
                        <a:lnTo>
                          <a:pt x="59" y="40"/>
                        </a:lnTo>
                        <a:cubicBezTo>
                          <a:pt x="61" y="40"/>
                          <a:pt x="62" y="41"/>
                          <a:pt x="62" y="43"/>
                        </a:cubicBezTo>
                        <a:lnTo>
                          <a:pt x="62" y="59"/>
                        </a:lnTo>
                        <a:cubicBezTo>
                          <a:pt x="62" y="61"/>
                          <a:pt x="63" y="63"/>
                          <a:pt x="65" y="63"/>
                        </a:cubicBezTo>
                        <a:cubicBezTo>
                          <a:pt x="67" y="63"/>
                          <a:pt x="68" y="61"/>
                          <a:pt x="68" y="59"/>
                        </a:cubicBezTo>
                        <a:lnTo>
                          <a:pt x="68" y="49"/>
                        </a:lnTo>
                        <a:cubicBezTo>
                          <a:pt x="68" y="47"/>
                          <a:pt x="69" y="46"/>
                          <a:pt x="71" y="46"/>
                        </a:cubicBezTo>
                        <a:lnTo>
                          <a:pt x="75" y="46"/>
                        </a:lnTo>
                        <a:cubicBezTo>
                          <a:pt x="76" y="46"/>
                          <a:pt x="77" y="47"/>
                          <a:pt x="77" y="49"/>
                        </a:cubicBezTo>
                        <a:lnTo>
                          <a:pt x="77" y="95"/>
                        </a:lnTo>
                        <a:cubicBezTo>
                          <a:pt x="77" y="108"/>
                          <a:pt x="67" y="118"/>
                          <a:pt x="53" y="118"/>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97" name="Freeform 7"/>
                  <p:cNvSpPr>
                    <a:spLocks/>
                  </p:cNvSpPr>
                  <p:nvPr/>
                </p:nvSpPr>
                <p:spPr bwMode="auto">
                  <a:xfrm>
                    <a:off x="6642857" y="4080025"/>
                    <a:ext cx="401638" cy="335395"/>
                  </a:xfrm>
                  <a:custGeom>
                    <a:avLst/>
                    <a:gdLst>
                      <a:gd name="T0" fmla="*/ 7 w 84"/>
                      <a:gd name="T1" fmla="*/ 70 h 70"/>
                      <a:gd name="T2" fmla="*/ 7 w 84"/>
                      <a:gd name="T3" fmla="*/ 39 h 70"/>
                      <a:gd name="T4" fmla="*/ 42 w 84"/>
                      <a:gd name="T5" fmla="*/ 6 h 70"/>
                      <a:gd name="T6" fmla="*/ 77 w 84"/>
                      <a:gd name="T7" fmla="*/ 39 h 70"/>
                      <a:gd name="T8" fmla="*/ 77 w 84"/>
                      <a:gd name="T9" fmla="*/ 55 h 70"/>
                      <a:gd name="T10" fmla="*/ 84 w 84"/>
                      <a:gd name="T11" fmla="*/ 55 h 70"/>
                      <a:gd name="T12" fmla="*/ 84 w 84"/>
                      <a:gd name="T13" fmla="*/ 39 h 70"/>
                      <a:gd name="T14" fmla="*/ 45 w 84"/>
                      <a:gd name="T15" fmla="*/ 0 h 70"/>
                      <a:gd name="T16" fmla="*/ 45 w 84"/>
                      <a:gd name="T17" fmla="*/ 0 h 70"/>
                      <a:gd name="T18" fmla="*/ 39 w 84"/>
                      <a:gd name="T19" fmla="*/ 0 h 70"/>
                      <a:gd name="T20" fmla="*/ 39 w 84"/>
                      <a:gd name="T21" fmla="*/ 0 h 70"/>
                      <a:gd name="T22" fmla="*/ 0 w 84"/>
                      <a:gd name="T23" fmla="*/ 39 h 70"/>
                      <a:gd name="T24" fmla="*/ 0 w 84"/>
                      <a:gd name="T25" fmla="*/ 70 h 70"/>
                      <a:gd name="T26" fmla="*/ 7 w 84"/>
                      <a:gd name="T2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70">
                        <a:moveTo>
                          <a:pt x="7" y="70"/>
                        </a:moveTo>
                        <a:lnTo>
                          <a:pt x="7" y="39"/>
                        </a:lnTo>
                        <a:cubicBezTo>
                          <a:pt x="7" y="21"/>
                          <a:pt x="22" y="6"/>
                          <a:pt x="42" y="6"/>
                        </a:cubicBezTo>
                        <a:cubicBezTo>
                          <a:pt x="61" y="6"/>
                          <a:pt x="77" y="21"/>
                          <a:pt x="77" y="39"/>
                        </a:cubicBezTo>
                        <a:lnTo>
                          <a:pt x="77" y="55"/>
                        </a:lnTo>
                        <a:lnTo>
                          <a:pt x="84" y="55"/>
                        </a:lnTo>
                        <a:lnTo>
                          <a:pt x="84" y="39"/>
                        </a:lnTo>
                        <a:cubicBezTo>
                          <a:pt x="84" y="18"/>
                          <a:pt x="67" y="2"/>
                          <a:pt x="45" y="0"/>
                        </a:cubicBezTo>
                        <a:lnTo>
                          <a:pt x="45" y="0"/>
                        </a:lnTo>
                        <a:lnTo>
                          <a:pt x="39" y="0"/>
                        </a:lnTo>
                        <a:lnTo>
                          <a:pt x="39" y="0"/>
                        </a:lnTo>
                        <a:cubicBezTo>
                          <a:pt x="17" y="2"/>
                          <a:pt x="0" y="18"/>
                          <a:pt x="0" y="39"/>
                        </a:cubicBezTo>
                        <a:lnTo>
                          <a:pt x="0" y="70"/>
                        </a:lnTo>
                        <a:lnTo>
                          <a:pt x="7" y="70"/>
                        </a:ln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sp>
              <p:nvSpPr>
                <p:cNvPr id="294" name="Freeform 16"/>
                <p:cNvSpPr>
                  <a:spLocks/>
                </p:cNvSpPr>
                <p:nvPr/>
              </p:nvSpPr>
              <p:spPr bwMode="auto">
                <a:xfrm>
                  <a:off x="7078038" y="4279355"/>
                  <a:ext cx="242013" cy="718154"/>
                </a:xfrm>
                <a:custGeom>
                  <a:avLst/>
                  <a:gdLst>
                    <a:gd name="T0" fmla="*/ 164 w 164"/>
                    <a:gd name="T1" fmla="*/ 0 h 489"/>
                    <a:gd name="T2" fmla="*/ 164 w 164"/>
                    <a:gd name="T3" fmla="*/ 246 h 489"/>
                    <a:gd name="T4" fmla="*/ 164 w 164"/>
                    <a:gd name="T5" fmla="*/ 250 h 489"/>
                    <a:gd name="T6" fmla="*/ 161 w 164"/>
                    <a:gd name="T7" fmla="*/ 252 h 489"/>
                    <a:gd name="T8" fmla="*/ 17 w 164"/>
                    <a:gd name="T9" fmla="*/ 397 h 489"/>
                    <a:gd name="T10" fmla="*/ 17 w 164"/>
                    <a:gd name="T11" fmla="*/ 489 h 489"/>
                    <a:gd name="T12" fmla="*/ 0 w 164"/>
                    <a:gd name="T13" fmla="*/ 489 h 489"/>
                    <a:gd name="T14" fmla="*/ 0 w 164"/>
                    <a:gd name="T15" fmla="*/ 394 h 489"/>
                    <a:gd name="T16" fmla="*/ 0 w 164"/>
                    <a:gd name="T17" fmla="*/ 390 h 489"/>
                    <a:gd name="T18" fmla="*/ 3 w 164"/>
                    <a:gd name="T19" fmla="*/ 388 h 489"/>
                    <a:gd name="T20" fmla="*/ 147 w 164"/>
                    <a:gd name="T21" fmla="*/ 243 h 489"/>
                    <a:gd name="T22" fmla="*/ 147 w 164"/>
                    <a:gd name="T23" fmla="*/ 0 h 489"/>
                    <a:gd name="T24" fmla="*/ 164 w 164"/>
                    <a:gd name="T25"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489">
                      <a:moveTo>
                        <a:pt x="164" y="0"/>
                      </a:moveTo>
                      <a:lnTo>
                        <a:pt x="164" y="246"/>
                      </a:lnTo>
                      <a:lnTo>
                        <a:pt x="164" y="250"/>
                      </a:lnTo>
                      <a:lnTo>
                        <a:pt x="161" y="252"/>
                      </a:lnTo>
                      <a:lnTo>
                        <a:pt x="17" y="397"/>
                      </a:lnTo>
                      <a:lnTo>
                        <a:pt x="17" y="489"/>
                      </a:lnTo>
                      <a:lnTo>
                        <a:pt x="0" y="489"/>
                      </a:lnTo>
                      <a:lnTo>
                        <a:pt x="0" y="394"/>
                      </a:lnTo>
                      <a:lnTo>
                        <a:pt x="0" y="390"/>
                      </a:lnTo>
                      <a:lnTo>
                        <a:pt x="3" y="388"/>
                      </a:lnTo>
                      <a:lnTo>
                        <a:pt x="147" y="243"/>
                      </a:lnTo>
                      <a:lnTo>
                        <a:pt x="147" y="0"/>
                      </a:lnTo>
                      <a:lnTo>
                        <a:pt x="164" y="0"/>
                      </a:ln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grpSp>
            <p:nvGrpSpPr>
              <p:cNvPr id="143" name="Gruppieren 142"/>
              <p:cNvGrpSpPr/>
              <p:nvPr/>
            </p:nvGrpSpPr>
            <p:grpSpPr>
              <a:xfrm>
                <a:off x="8243242" y="1275230"/>
                <a:ext cx="110552" cy="175139"/>
                <a:chOff x="4517437" y="-876901"/>
                <a:chExt cx="744537" cy="1179513"/>
              </a:xfrm>
            </p:grpSpPr>
            <p:sp>
              <p:nvSpPr>
                <p:cNvPr id="289"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90"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91"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92"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cxnSp>
            <p:nvCxnSpPr>
              <p:cNvPr id="144" name="Gerader Verbinder 144"/>
              <p:cNvCxnSpPr/>
              <p:nvPr/>
            </p:nvCxnSpPr>
            <p:spPr>
              <a:xfrm flipH="1">
                <a:off x="7560009" y="1694445"/>
                <a:ext cx="4456" cy="861472"/>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45" name="Gruppieren 144"/>
              <p:cNvGrpSpPr/>
              <p:nvPr/>
            </p:nvGrpSpPr>
            <p:grpSpPr>
              <a:xfrm>
                <a:off x="7733867" y="2268132"/>
                <a:ext cx="110552" cy="175139"/>
                <a:chOff x="4517437" y="-876901"/>
                <a:chExt cx="744537" cy="1179513"/>
              </a:xfrm>
            </p:grpSpPr>
            <p:sp>
              <p:nvSpPr>
                <p:cNvPr id="285"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86"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87"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88"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cxnSp>
            <p:nvCxnSpPr>
              <p:cNvPr id="146" name="Gerader Verbinder 143"/>
              <p:cNvCxnSpPr/>
              <p:nvPr/>
            </p:nvCxnSpPr>
            <p:spPr>
              <a:xfrm>
                <a:off x="7560009" y="2385885"/>
                <a:ext cx="86793" cy="0"/>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cxnSp>
            <p:nvCxnSpPr>
              <p:cNvPr id="147" name="Gerader Verbinder 146"/>
              <p:cNvCxnSpPr/>
              <p:nvPr/>
            </p:nvCxnSpPr>
            <p:spPr>
              <a:xfrm flipV="1">
                <a:off x="7647073" y="2328808"/>
                <a:ext cx="54883" cy="57077"/>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48" name="Gruppieren 147"/>
              <p:cNvGrpSpPr/>
              <p:nvPr/>
            </p:nvGrpSpPr>
            <p:grpSpPr>
              <a:xfrm>
                <a:off x="7563812" y="2073794"/>
                <a:ext cx="1295141" cy="212641"/>
                <a:chOff x="4585270" y="3461215"/>
                <a:chExt cx="4519176" cy="741976"/>
              </a:xfrm>
            </p:grpSpPr>
            <p:grpSp>
              <p:nvGrpSpPr>
                <p:cNvPr id="278" name="Gruppieren 277"/>
                <p:cNvGrpSpPr/>
                <p:nvPr/>
              </p:nvGrpSpPr>
              <p:grpSpPr>
                <a:xfrm>
                  <a:off x="8718694" y="3461215"/>
                  <a:ext cx="385752" cy="611117"/>
                  <a:chOff x="4517437" y="-876901"/>
                  <a:chExt cx="744537" cy="1179513"/>
                </a:xfrm>
              </p:grpSpPr>
              <p:sp>
                <p:nvSpPr>
                  <p:cNvPr id="281"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82"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83"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84"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cxnSp>
              <p:nvCxnSpPr>
                <p:cNvPr id="279" name="Gerader Verbinder 145"/>
                <p:cNvCxnSpPr/>
                <p:nvPr/>
              </p:nvCxnSpPr>
              <p:spPr>
                <a:xfrm>
                  <a:off x="4969522" y="3826798"/>
                  <a:ext cx="3664287" cy="0"/>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cxnSp>
              <p:nvCxnSpPr>
                <p:cNvPr id="280" name="Gerader Verbinder 147"/>
                <p:cNvCxnSpPr/>
                <p:nvPr/>
              </p:nvCxnSpPr>
              <p:spPr>
                <a:xfrm flipV="1">
                  <a:off x="4585270" y="3826222"/>
                  <a:ext cx="362478" cy="376969"/>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cxnSp>
            <p:nvCxnSpPr>
              <p:cNvPr id="149" name="Gerader Verbinder 148"/>
              <p:cNvCxnSpPr/>
              <p:nvPr/>
            </p:nvCxnSpPr>
            <p:spPr>
              <a:xfrm flipV="1">
                <a:off x="7567527" y="1390087"/>
                <a:ext cx="319410" cy="303876"/>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cxnSp>
            <p:nvCxnSpPr>
              <p:cNvPr id="150" name="Gerader Verbinder 149"/>
              <p:cNvCxnSpPr/>
              <p:nvPr/>
            </p:nvCxnSpPr>
            <p:spPr>
              <a:xfrm>
                <a:off x="7886937" y="1390087"/>
                <a:ext cx="354216" cy="0"/>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51" name="Gruppieren 150"/>
              <p:cNvGrpSpPr/>
              <p:nvPr/>
            </p:nvGrpSpPr>
            <p:grpSpPr>
              <a:xfrm>
                <a:off x="7316448" y="1121569"/>
                <a:ext cx="413673" cy="411990"/>
                <a:chOff x="1535872" y="547080"/>
                <a:chExt cx="1443442" cy="1437569"/>
              </a:xfrm>
            </p:grpSpPr>
            <p:grpSp>
              <p:nvGrpSpPr>
                <p:cNvPr id="272" name="Gruppieren 271"/>
                <p:cNvGrpSpPr/>
                <p:nvPr/>
              </p:nvGrpSpPr>
              <p:grpSpPr>
                <a:xfrm>
                  <a:off x="1535872" y="547080"/>
                  <a:ext cx="385752" cy="611117"/>
                  <a:chOff x="4517437" y="-876901"/>
                  <a:chExt cx="744537" cy="1179513"/>
                </a:xfrm>
              </p:grpSpPr>
              <p:sp>
                <p:nvSpPr>
                  <p:cNvPr id="274"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75"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76"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77"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cxnSp>
              <p:nvCxnSpPr>
                <p:cNvPr id="273" name="Gerader Verbinder 205"/>
                <p:cNvCxnSpPr/>
                <p:nvPr/>
              </p:nvCxnSpPr>
              <p:spPr>
                <a:xfrm>
                  <a:off x="1993491" y="998826"/>
                  <a:ext cx="985823" cy="985823"/>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grpSp>
            <p:nvGrpSpPr>
              <p:cNvPr id="152" name="Gruppieren 151"/>
              <p:cNvGrpSpPr/>
              <p:nvPr/>
            </p:nvGrpSpPr>
            <p:grpSpPr>
              <a:xfrm>
                <a:off x="6689892" y="1238639"/>
                <a:ext cx="873920" cy="582065"/>
                <a:chOff x="1535872" y="547080"/>
                <a:chExt cx="3049397" cy="2031019"/>
              </a:xfrm>
            </p:grpSpPr>
            <p:grpSp>
              <p:nvGrpSpPr>
                <p:cNvPr id="265" name="Gruppieren 264"/>
                <p:cNvGrpSpPr/>
                <p:nvPr/>
              </p:nvGrpSpPr>
              <p:grpSpPr>
                <a:xfrm>
                  <a:off x="1535872" y="547080"/>
                  <a:ext cx="385752" cy="611117"/>
                  <a:chOff x="4517437" y="-876901"/>
                  <a:chExt cx="744537" cy="1179513"/>
                </a:xfrm>
              </p:grpSpPr>
              <p:sp>
                <p:nvSpPr>
                  <p:cNvPr id="268"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69"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70"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71"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cxnSp>
              <p:nvCxnSpPr>
                <p:cNvPr id="266" name="Gerader Verbinder 197"/>
                <p:cNvCxnSpPr/>
                <p:nvPr/>
              </p:nvCxnSpPr>
              <p:spPr>
                <a:xfrm>
                  <a:off x="2070436" y="987308"/>
                  <a:ext cx="1584443" cy="1584443"/>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cxnSp>
              <p:nvCxnSpPr>
                <p:cNvPr id="267" name="Gerader Verbinder 198"/>
                <p:cNvCxnSpPr/>
                <p:nvPr/>
              </p:nvCxnSpPr>
              <p:spPr>
                <a:xfrm flipV="1">
                  <a:off x="3654879" y="2578098"/>
                  <a:ext cx="930390" cy="1"/>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grpSp>
            <p:nvGrpSpPr>
              <p:cNvPr id="153" name="Gruppieren 152"/>
              <p:cNvGrpSpPr/>
              <p:nvPr/>
            </p:nvGrpSpPr>
            <p:grpSpPr>
              <a:xfrm>
                <a:off x="6989216" y="1944295"/>
                <a:ext cx="160036" cy="158157"/>
                <a:chOff x="-2045041" y="2538457"/>
                <a:chExt cx="313644" cy="309960"/>
              </a:xfrm>
            </p:grpSpPr>
            <p:sp>
              <p:nvSpPr>
                <p:cNvPr id="261" name="Freeform 9"/>
                <p:cNvSpPr>
                  <a:spLocks noEditPoints="1"/>
                </p:cNvSpPr>
                <p:nvPr/>
              </p:nvSpPr>
              <p:spPr bwMode="auto">
                <a:xfrm>
                  <a:off x="-1969613" y="2576171"/>
                  <a:ext cx="121539" cy="121392"/>
                </a:xfrm>
                <a:custGeom>
                  <a:avLst/>
                  <a:gdLst>
                    <a:gd name="T0" fmla="*/ 11 w 103"/>
                    <a:gd name="T1" fmla="*/ 84 h 103"/>
                    <a:gd name="T2" fmla="*/ 45 w 103"/>
                    <a:gd name="T3" fmla="*/ 64 h 103"/>
                    <a:gd name="T4" fmla="*/ 45 w 103"/>
                    <a:gd name="T5" fmla="*/ 62 h 103"/>
                    <a:gd name="T6" fmla="*/ 45 w 103"/>
                    <a:gd name="T7" fmla="*/ 58 h 103"/>
                    <a:gd name="T8" fmla="*/ 44 w 103"/>
                    <a:gd name="T9" fmla="*/ 54 h 103"/>
                    <a:gd name="T10" fmla="*/ 38 w 103"/>
                    <a:gd name="T11" fmla="*/ 44 h 103"/>
                    <a:gd name="T12" fmla="*/ 36 w 103"/>
                    <a:gd name="T13" fmla="*/ 41 h 103"/>
                    <a:gd name="T14" fmla="*/ 35 w 103"/>
                    <a:gd name="T15" fmla="*/ 39 h 103"/>
                    <a:gd name="T16" fmla="*/ 36 w 103"/>
                    <a:gd name="T17" fmla="*/ 37 h 103"/>
                    <a:gd name="T18" fmla="*/ 37 w 103"/>
                    <a:gd name="T19" fmla="*/ 34 h 103"/>
                    <a:gd name="T20" fmla="*/ 37 w 103"/>
                    <a:gd name="T21" fmla="*/ 24 h 103"/>
                    <a:gd name="T22" fmla="*/ 51 w 103"/>
                    <a:gd name="T23" fmla="*/ 11 h 103"/>
                    <a:gd name="T24" fmla="*/ 66 w 103"/>
                    <a:gd name="T25" fmla="*/ 24 h 103"/>
                    <a:gd name="T26" fmla="*/ 66 w 103"/>
                    <a:gd name="T27" fmla="*/ 34 h 103"/>
                    <a:gd name="T28" fmla="*/ 67 w 103"/>
                    <a:gd name="T29" fmla="*/ 37 h 103"/>
                    <a:gd name="T30" fmla="*/ 67 w 103"/>
                    <a:gd name="T31" fmla="*/ 39 h 103"/>
                    <a:gd name="T32" fmla="*/ 67 w 103"/>
                    <a:gd name="T33" fmla="*/ 41 h 103"/>
                    <a:gd name="T34" fmla="*/ 64 w 103"/>
                    <a:gd name="T35" fmla="*/ 44 h 103"/>
                    <a:gd name="T36" fmla="*/ 59 w 103"/>
                    <a:gd name="T37" fmla="*/ 54 h 103"/>
                    <a:gd name="T38" fmla="*/ 57 w 103"/>
                    <a:gd name="T39" fmla="*/ 58 h 103"/>
                    <a:gd name="T40" fmla="*/ 57 w 103"/>
                    <a:gd name="T41" fmla="*/ 62 h 103"/>
                    <a:gd name="T42" fmla="*/ 58 w 103"/>
                    <a:gd name="T43" fmla="*/ 64 h 103"/>
                    <a:gd name="T44" fmla="*/ 92 w 103"/>
                    <a:gd name="T45" fmla="*/ 84 h 103"/>
                    <a:gd name="T46" fmla="*/ 92 w 103"/>
                    <a:gd name="T47" fmla="*/ 92 h 103"/>
                    <a:gd name="T48" fmla="*/ 11 w 103"/>
                    <a:gd name="T49" fmla="*/ 92 h 103"/>
                    <a:gd name="T50" fmla="*/ 11 w 103"/>
                    <a:gd name="T51" fmla="*/ 84 h 103"/>
                    <a:gd name="T52" fmla="*/ 9 w 103"/>
                    <a:gd name="T53" fmla="*/ 103 h 103"/>
                    <a:gd name="T54" fmla="*/ 94 w 103"/>
                    <a:gd name="T55" fmla="*/ 103 h 103"/>
                    <a:gd name="T56" fmla="*/ 103 w 103"/>
                    <a:gd name="T57" fmla="*/ 94 h 103"/>
                    <a:gd name="T58" fmla="*/ 103 w 103"/>
                    <a:gd name="T59" fmla="*/ 83 h 103"/>
                    <a:gd name="T60" fmla="*/ 97 w 103"/>
                    <a:gd name="T61" fmla="*/ 75 h 103"/>
                    <a:gd name="T62" fmla="*/ 68 w 103"/>
                    <a:gd name="T63" fmla="*/ 61 h 103"/>
                    <a:gd name="T64" fmla="*/ 68 w 103"/>
                    <a:gd name="T65" fmla="*/ 60 h 103"/>
                    <a:gd name="T66" fmla="*/ 74 w 103"/>
                    <a:gd name="T67" fmla="*/ 48 h 103"/>
                    <a:gd name="T68" fmla="*/ 78 w 103"/>
                    <a:gd name="T69" fmla="*/ 39 h 103"/>
                    <a:gd name="T70" fmla="*/ 76 w 103"/>
                    <a:gd name="T71" fmla="*/ 32 h 103"/>
                    <a:gd name="T72" fmla="*/ 76 w 103"/>
                    <a:gd name="T73" fmla="*/ 24 h 103"/>
                    <a:gd name="T74" fmla="*/ 51 w 103"/>
                    <a:gd name="T75" fmla="*/ 0 h 103"/>
                    <a:gd name="T76" fmla="*/ 26 w 103"/>
                    <a:gd name="T77" fmla="*/ 24 h 103"/>
                    <a:gd name="T78" fmla="*/ 26 w 103"/>
                    <a:gd name="T79" fmla="*/ 32 h 103"/>
                    <a:gd name="T80" fmla="*/ 25 w 103"/>
                    <a:gd name="T81" fmla="*/ 39 h 103"/>
                    <a:gd name="T82" fmla="*/ 29 w 103"/>
                    <a:gd name="T83" fmla="*/ 48 h 103"/>
                    <a:gd name="T84" fmla="*/ 35 w 103"/>
                    <a:gd name="T85" fmla="*/ 60 h 103"/>
                    <a:gd name="T86" fmla="*/ 35 w 103"/>
                    <a:gd name="T87" fmla="*/ 61 h 103"/>
                    <a:gd name="T88" fmla="*/ 6 w 103"/>
                    <a:gd name="T89" fmla="*/ 75 h 103"/>
                    <a:gd name="T90" fmla="*/ 0 w 103"/>
                    <a:gd name="T91" fmla="*/ 83 h 103"/>
                    <a:gd name="T92" fmla="*/ 0 w 103"/>
                    <a:gd name="T93" fmla="*/ 94 h 103"/>
                    <a:gd name="T94" fmla="*/ 9 w 103"/>
                    <a:gd name="T9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3" h="103">
                      <a:moveTo>
                        <a:pt x="11" y="84"/>
                      </a:moveTo>
                      <a:cubicBezTo>
                        <a:pt x="40" y="73"/>
                        <a:pt x="44" y="68"/>
                        <a:pt x="45" y="64"/>
                      </a:cubicBezTo>
                      <a:cubicBezTo>
                        <a:pt x="45" y="63"/>
                        <a:pt x="45" y="63"/>
                        <a:pt x="45" y="62"/>
                      </a:cubicBezTo>
                      <a:lnTo>
                        <a:pt x="45" y="58"/>
                      </a:lnTo>
                      <a:cubicBezTo>
                        <a:pt x="45" y="56"/>
                        <a:pt x="45" y="55"/>
                        <a:pt x="44" y="54"/>
                      </a:cubicBezTo>
                      <a:cubicBezTo>
                        <a:pt x="41" y="51"/>
                        <a:pt x="40" y="48"/>
                        <a:pt x="38" y="44"/>
                      </a:cubicBezTo>
                      <a:cubicBezTo>
                        <a:pt x="38" y="42"/>
                        <a:pt x="37" y="41"/>
                        <a:pt x="36" y="41"/>
                      </a:cubicBezTo>
                      <a:cubicBezTo>
                        <a:pt x="36" y="40"/>
                        <a:pt x="35" y="40"/>
                        <a:pt x="35" y="39"/>
                      </a:cubicBezTo>
                      <a:cubicBezTo>
                        <a:pt x="35" y="38"/>
                        <a:pt x="36" y="38"/>
                        <a:pt x="36" y="37"/>
                      </a:cubicBezTo>
                      <a:cubicBezTo>
                        <a:pt x="37" y="36"/>
                        <a:pt x="37" y="35"/>
                        <a:pt x="37" y="34"/>
                      </a:cubicBezTo>
                      <a:lnTo>
                        <a:pt x="37" y="24"/>
                      </a:lnTo>
                      <a:cubicBezTo>
                        <a:pt x="37" y="15"/>
                        <a:pt x="42" y="11"/>
                        <a:pt x="51" y="11"/>
                      </a:cubicBezTo>
                      <a:cubicBezTo>
                        <a:pt x="61" y="11"/>
                        <a:pt x="66" y="15"/>
                        <a:pt x="66" y="24"/>
                      </a:cubicBezTo>
                      <a:lnTo>
                        <a:pt x="66" y="34"/>
                      </a:lnTo>
                      <a:cubicBezTo>
                        <a:pt x="66" y="35"/>
                        <a:pt x="66" y="36"/>
                        <a:pt x="67" y="37"/>
                      </a:cubicBezTo>
                      <a:cubicBezTo>
                        <a:pt x="67" y="38"/>
                        <a:pt x="67" y="38"/>
                        <a:pt x="67" y="39"/>
                      </a:cubicBezTo>
                      <a:cubicBezTo>
                        <a:pt x="67" y="40"/>
                        <a:pt x="67" y="40"/>
                        <a:pt x="67" y="41"/>
                      </a:cubicBezTo>
                      <a:cubicBezTo>
                        <a:pt x="66" y="41"/>
                        <a:pt x="65" y="42"/>
                        <a:pt x="64" y="44"/>
                      </a:cubicBezTo>
                      <a:cubicBezTo>
                        <a:pt x="63" y="48"/>
                        <a:pt x="61" y="51"/>
                        <a:pt x="59" y="54"/>
                      </a:cubicBezTo>
                      <a:cubicBezTo>
                        <a:pt x="58" y="55"/>
                        <a:pt x="57" y="56"/>
                        <a:pt x="57" y="58"/>
                      </a:cubicBezTo>
                      <a:lnTo>
                        <a:pt x="57" y="62"/>
                      </a:lnTo>
                      <a:cubicBezTo>
                        <a:pt x="57" y="63"/>
                        <a:pt x="57" y="63"/>
                        <a:pt x="58" y="64"/>
                      </a:cubicBezTo>
                      <a:cubicBezTo>
                        <a:pt x="59" y="68"/>
                        <a:pt x="62" y="73"/>
                        <a:pt x="92" y="84"/>
                      </a:cubicBezTo>
                      <a:lnTo>
                        <a:pt x="92" y="92"/>
                      </a:lnTo>
                      <a:lnTo>
                        <a:pt x="11" y="92"/>
                      </a:lnTo>
                      <a:lnTo>
                        <a:pt x="11" y="84"/>
                      </a:lnTo>
                      <a:close/>
                      <a:moveTo>
                        <a:pt x="9" y="103"/>
                      </a:moveTo>
                      <a:lnTo>
                        <a:pt x="94" y="103"/>
                      </a:lnTo>
                      <a:cubicBezTo>
                        <a:pt x="99" y="103"/>
                        <a:pt x="103" y="99"/>
                        <a:pt x="103" y="94"/>
                      </a:cubicBezTo>
                      <a:lnTo>
                        <a:pt x="103" y="83"/>
                      </a:lnTo>
                      <a:cubicBezTo>
                        <a:pt x="103" y="79"/>
                        <a:pt x="101" y="76"/>
                        <a:pt x="97" y="75"/>
                      </a:cubicBezTo>
                      <a:cubicBezTo>
                        <a:pt x="76" y="66"/>
                        <a:pt x="70" y="62"/>
                        <a:pt x="68" y="61"/>
                      </a:cubicBezTo>
                      <a:lnTo>
                        <a:pt x="68" y="60"/>
                      </a:lnTo>
                      <a:cubicBezTo>
                        <a:pt x="71" y="56"/>
                        <a:pt x="73" y="52"/>
                        <a:pt x="74" y="48"/>
                      </a:cubicBezTo>
                      <a:cubicBezTo>
                        <a:pt x="77" y="46"/>
                        <a:pt x="78" y="42"/>
                        <a:pt x="78" y="39"/>
                      </a:cubicBezTo>
                      <a:cubicBezTo>
                        <a:pt x="78" y="37"/>
                        <a:pt x="78" y="34"/>
                        <a:pt x="76" y="32"/>
                      </a:cubicBezTo>
                      <a:lnTo>
                        <a:pt x="76" y="24"/>
                      </a:lnTo>
                      <a:cubicBezTo>
                        <a:pt x="76" y="9"/>
                        <a:pt x="67" y="0"/>
                        <a:pt x="51" y="0"/>
                      </a:cubicBezTo>
                      <a:cubicBezTo>
                        <a:pt x="36" y="0"/>
                        <a:pt x="26" y="9"/>
                        <a:pt x="26" y="24"/>
                      </a:cubicBezTo>
                      <a:lnTo>
                        <a:pt x="26" y="32"/>
                      </a:lnTo>
                      <a:cubicBezTo>
                        <a:pt x="25" y="34"/>
                        <a:pt x="25" y="37"/>
                        <a:pt x="25" y="39"/>
                      </a:cubicBezTo>
                      <a:cubicBezTo>
                        <a:pt x="25" y="42"/>
                        <a:pt x="26" y="46"/>
                        <a:pt x="29" y="48"/>
                      </a:cubicBezTo>
                      <a:cubicBezTo>
                        <a:pt x="30" y="52"/>
                        <a:pt x="32" y="56"/>
                        <a:pt x="35" y="60"/>
                      </a:cubicBezTo>
                      <a:lnTo>
                        <a:pt x="35" y="61"/>
                      </a:lnTo>
                      <a:cubicBezTo>
                        <a:pt x="33" y="62"/>
                        <a:pt x="27" y="66"/>
                        <a:pt x="6" y="75"/>
                      </a:cubicBezTo>
                      <a:cubicBezTo>
                        <a:pt x="2" y="76"/>
                        <a:pt x="0" y="79"/>
                        <a:pt x="0" y="83"/>
                      </a:cubicBezTo>
                      <a:lnTo>
                        <a:pt x="0" y="94"/>
                      </a:lnTo>
                      <a:cubicBezTo>
                        <a:pt x="0" y="99"/>
                        <a:pt x="4" y="103"/>
                        <a:pt x="9" y="1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62" name="Freeform 10"/>
                <p:cNvSpPr>
                  <a:spLocks/>
                </p:cNvSpPr>
                <p:nvPr/>
              </p:nvSpPr>
              <p:spPr bwMode="auto">
                <a:xfrm>
                  <a:off x="-1874003" y="2602099"/>
                  <a:ext cx="74249" cy="95463"/>
                </a:xfrm>
                <a:custGeom>
                  <a:avLst/>
                  <a:gdLst>
                    <a:gd name="T0" fmla="*/ 6 w 63"/>
                    <a:gd name="T1" fmla="*/ 44 h 81"/>
                    <a:gd name="T2" fmla="*/ 13 w 63"/>
                    <a:gd name="T3" fmla="*/ 46 h 81"/>
                    <a:gd name="T4" fmla="*/ 15 w 63"/>
                    <a:gd name="T5" fmla="*/ 38 h 81"/>
                    <a:gd name="T6" fmla="*/ 13 w 63"/>
                    <a:gd name="T7" fmla="*/ 34 h 81"/>
                    <a:gd name="T8" fmla="*/ 11 w 63"/>
                    <a:gd name="T9" fmla="*/ 30 h 81"/>
                    <a:gd name="T10" fmla="*/ 12 w 63"/>
                    <a:gd name="T11" fmla="*/ 27 h 81"/>
                    <a:gd name="T12" fmla="*/ 12 w 63"/>
                    <a:gd name="T13" fmla="*/ 19 h 81"/>
                    <a:gd name="T14" fmla="*/ 22 w 63"/>
                    <a:gd name="T15" fmla="*/ 10 h 81"/>
                    <a:gd name="T16" fmla="*/ 32 w 63"/>
                    <a:gd name="T17" fmla="*/ 19 h 81"/>
                    <a:gd name="T18" fmla="*/ 32 w 63"/>
                    <a:gd name="T19" fmla="*/ 27 h 81"/>
                    <a:gd name="T20" fmla="*/ 33 w 63"/>
                    <a:gd name="T21" fmla="*/ 31 h 81"/>
                    <a:gd name="T22" fmla="*/ 31 w 63"/>
                    <a:gd name="T23" fmla="*/ 34 h 81"/>
                    <a:gd name="T24" fmla="*/ 27 w 63"/>
                    <a:gd name="T25" fmla="*/ 41 h 81"/>
                    <a:gd name="T26" fmla="*/ 25 w 63"/>
                    <a:gd name="T27" fmla="*/ 45 h 81"/>
                    <a:gd name="T28" fmla="*/ 25 w 63"/>
                    <a:gd name="T29" fmla="*/ 49 h 81"/>
                    <a:gd name="T30" fmla="*/ 26 w 63"/>
                    <a:gd name="T31" fmla="*/ 50 h 81"/>
                    <a:gd name="T32" fmla="*/ 52 w 63"/>
                    <a:gd name="T33" fmla="*/ 66 h 81"/>
                    <a:gd name="T34" fmla="*/ 52 w 63"/>
                    <a:gd name="T35" fmla="*/ 70 h 81"/>
                    <a:gd name="T36" fmla="*/ 32 w 63"/>
                    <a:gd name="T37" fmla="*/ 70 h 81"/>
                    <a:gd name="T38" fmla="*/ 27 w 63"/>
                    <a:gd name="T39" fmla="*/ 76 h 81"/>
                    <a:gd name="T40" fmla="*/ 32 w 63"/>
                    <a:gd name="T41" fmla="*/ 81 h 81"/>
                    <a:gd name="T42" fmla="*/ 55 w 63"/>
                    <a:gd name="T43" fmla="*/ 81 h 81"/>
                    <a:gd name="T44" fmla="*/ 63 w 63"/>
                    <a:gd name="T45" fmla="*/ 73 h 81"/>
                    <a:gd name="T46" fmla="*/ 63 w 63"/>
                    <a:gd name="T47" fmla="*/ 64 h 81"/>
                    <a:gd name="T48" fmla="*/ 58 w 63"/>
                    <a:gd name="T49" fmla="*/ 57 h 81"/>
                    <a:gd name="T50" fmla="*/ 36 w 63"/>
                    <a:gd name="T51" fmla="*/ 47 h 81"/>
                    <a:gd name="T52" fmla="*/ 41 w 63"/>
                    <a:gd name="T53" fmla="*/ 38 h 81"/>
                    <a:gd name="T54" fmla="*/ 44 w 63"/>
                    <a:gd name="T55" fmla="*/ 31 h 81"/>
                    <a:gd name="T56" fmla="*/ 42 w 63"/>
                    <a:gd name="T57" fmla="*/ 25 h 81"/>
                    <a:gd name="T58" fmla="*/ 42 w 63"/>
                    <a:gd name="T59" fmla="*/ 19 h 81"/>
                    <a:gd name="T60" fmla="*/ 22 w 63"/>
                    <a:gd name="T61" fmla="*/ 0 h 81"/>
                    <a:gd name="T62" fmla="*/ 2 w 63"/>
                    <a:gd name="T63" fmla="*/ 19 h 81"/>
                    <a:gd name="T64" fmla="*/ 2 w 63"/>
                    <a:gd name="T65" fmla="*/ 25 h 81"/>
                    <a:gd name="T66" fmla="*/ 0 w 63"/>
                    <a:gd name="T67" fmla="*/ 31 h 81"/>
                    <a:gd name="T68" fmla="*/ 3 w 63"/>
                    <a:gd name="T69" fmla="*/ 38 h 81"/>
                    <a:gd name="T70" fmla="*/ 6 w 63"/>
                    <a:gd name="T71" fmla="*/ 4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 h="81">
                      <a:moveTo>
                        <a:pt x="6" y="44"/>
                      </a:moveTo>
                      <a:cubicBezTo>
                        <a:pt x="7" y="46"/>
                        <a:pt x="11" y="47"/>
                        <a:pt x="13" y="46"/>
                      </a:cubicBezTo>
                      <a:cubicBezTo>
                        <a:pt x="16" y="44"/>
                        <a:pt x="17" y="41"/>
                        <a:pt x="15" y="38"/>
                      </a:cubicBezTo>
                      <a:cubicBezTo>
                        <a:pt x="14" y="37"/>
                        <a:pt x="14" y="35"/>
                        <a:pt x="13" y="34"/>
                      </a:cubicBezTo>
                      <a:cubicBezTo>
                        <a:pt x="13" y="33"/>
                        <a:pt x="12" y="31"/>
                        <a:pt x="11" y="30"/>
                      </a:cubicBezTo>
                      <a:cubicBezTo>
                        <a:pt x="12" y="29"/>
                        <a:pt x="12" y="28"/>
                        <a:pt x="12" y="27"/>
                      </a:cubicBezTo>
                      <a:lnTo>
                        <a:pt x="12" y="19"/>
                      </a:lnTo>
                      <a:cubicBezTo>
                        <a:pt x="12" y="15"/>
                        <a:pt x="13" y="10"/>
                        <a:pt x="22" y="10"/>
                      </a:cubicBezTo>
                      <a:cubicBezTo>
                        <a:pt x="31" y="10"/>
                        <a:pt x="32" y="15"/>
                        <a:pt x="32" y="19"/>
                      </a:cubicBezTo>
                      <a:lnTo>
                        <a:pt x="32" y="27"/>
                      </a:lnTo>
                      <a:cubicBezTo>
                        <a:pt x="32" y="28"/>
                        <a:pt x="32" y="30"/>
                        <a:pt x="33" y="31"/>
                      </a:cubicBezTo>
                      <a:cubicBezTo>
                        <a:pt x="32" y="32"/>
                        <a:pt x="31" y="33"/>
                        <a:pt x="31" y="34"/>
                      </a:cubicBezTo>
                      <a:cubicBezTo>
                        <a:pt x="30" y="37"/>
                        <a:pt x="29" y="39"/>
                        <a:pt x="27" y="41"/>
                      </a:cubicBezTo>
                      <a:cubicBezTo>
                        <a:pt x="26" y="42"/>
                        <a:pt x="25" y="44"/>
                        <a:pt x="25" y="45"/>
                      </a:cubicBezTo>
                      <a:lnTo>
                        <a:pt x="25" y="49"/>
                      </a:lnTo>
                      <a:cubicBezTo>
                        <a:pt x="25" y="49"/>
                        <a:pt x="25" y="50"/>
                        <a:pt x="26" y="50"/>
                      </a:cubicBezTo>
                      <a:cubicBezTo>
                        <a:pt x="27" y="53"/>
                        <a:pt x="29" y="57"/>
                        <a:pt x="52" y="66"/>
                      </a:cubicBezTo>
                      <a:lnTo>
                        <a:pt x="52" y="70"/>
                      </a:lnTo>
                      <a:lnTo>
                        <a:pt x="32" y="70"/>
                      </a:lnTo>
                      <a:cubicBezTo>
                        <a:pt x="29" y="70"/>
                        <a:pt x="27" y="73"/>
                        <a:pt x="27" y="76"/>
                      </a:cubicBezTo>
                      <a:cubicBezTo>
                        <a:pt x="27" y="79"/>
                        <a:pt x="29" y="81"/>
                        <a:pt x="32" y="81"/>
                      </a:cubicBezTo>
                      <a:lnTo>
                        <a:pt x="55" y="81"/>
                      </a:lnTo>
                      <a:cubicBezTo>
                        <a:pt x="59" y="81"/>
                        <a:pt x="63" y="77"/>
                        <a:pt x="63" y="73"/>
                      </a:cubicBezTo>
                      <a:lnTo>
                        <a:pt x="63" y="64"/>
                      </a:lnTo>
                      <a:cubicBezTo>
                        <a:pt x="63" y="61"/>
                        <a:pt x="61" y="58"/>
                        <a:pt x="58" y="57"/>
                      </a:cubicBezTo>
                      <a:cubicBezTo>
                        <a:pt x="43" y="51"/>
                        <a:pt x="38" y="48"/>
                        <a:pt x="36" y="47"/>
                      </a:cubicBezTo>
                      <a:cubicBezTo>
                        <a:pt x="38" y="44"/>
                        <a:pt x="40" y="42"/>
                        <a:pt x="41" y="38"/>
                      </a:cubicBezTo>
                      <a:cubicBezTo>
                        <a:pt x="43" y="36"/>
                        <a:pt x="44" y="33"/>
                        <a:pt x="44" y="31"/>
                      </a:cubicBezTo>
                      <a:cubicBezTo>
                        <a:pt x="44" y="29"/>
                        <a:pt x="43" y="27"/>
                        <a:pt x="42" y="25"/>
                      </a:cubicBezTo>
                      <a:lnTo>
                        <a:pt x="42" y="19"/>
                      </a:lnTo>
                      <a:cubicBezTo>
                        <a:pt x="42" y="7"/>
                        <a:pt x="35" y="0"/>
                        <a:pt x="22" y="0"/>
                      </a:cubicBezTo>
                      <a:cubicBezTo>
                        <a:pt x="9" y="0"/>
                        <a:pt x="2" y="7"/>
                        <a:pt x="2" y="19"/>
                      </a:cubicBezTo>
                      <a:lnTo>
                        <a:pt x="2" y="25"/>
                      </a:lnTo>
                      <a:cubicBezTo>
                        <a:pt x="1" y="27"/>
                        <a:pt x="0" y="29"/>
                        <a:pt x="0" y="31"/>
                      </a:cubicBezTo>
                      <a:cubicBezTo>
                        <a:pt x="0" y="33"/>
                        <a:pt x="1" y="36"/>
                        <a:pt x="3" y="38"/>
                      </a:cubicBezTo>
                      <a:cubicBezTo>
                        <a:pt x="4" y="40"/>
                        <a:pt x="5" y="42"/>
                        <a:pt x="6" y="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63" name="Freeform 11"/>
                <p:cNvSpPr>
                  <a:spLocks/>
                </p:cNvSpPr>
                <p:nvPr/>
              </p:nvSpPr>
              <p:spPr bwMode="auto">
                <a:xfrm>
                  <a:off x="-1948399" y="2793025"/>
                  <a:ext cx="120360" cy="55392"/>
                </a:xfrm>
                <a:custGeom>
                  <a:avLst/>
                  <a:gdLst>
                    <a:gd name="T0" fmla="*/ 97 w 102"/>
                    <a:gd name="T1" fmla="*/ 4 h 47"/>
                    <a:gd name="T2" fmla="*/ 91 w 102"/>
                    <a:gd name="T3" fmla="*/ 0 h 47"/>
                    <a:gd name="T4" fmla="*/ 86 w 102"/>
                    <a:gd name="T5" fmla="*/ 6 h 47"/>
                    <a:gd name="T6" fmla="*/ 91 w 102"/>
                    <a:gd name="T7" fmla="*/ 37 h 47"/>
                    <a:gd name="T8" fmla="*/ 11 w 102"/>
                    <a:gd name="T9" fmla="*/ 37 h 47"/>
                    <a:gd name="T10" fmla="*/ 16 w 102"/>
                    <a:gd name="T11" fmla="*/ 6 h 47"/>
                    <a:gd name="T12" fmla="*/ 12 w 102"/>
                    <a:gd name="T13" fmla="*/ 0 h 47"/>
                    <a:gd name="T14" fmla="*/ 6 w 102"/>
                    <a:gd name="T15" fmla="*/ 4 h 47"/>
                    <a:gd name="T16" fmla="*/ 0 w 102"/>
                    <a:gd name="T17" fmla="*/ 37 h 47"/>
                    <a:gd name="T18" fmla="*/ 0 w 102"/>
                    <a:gd name="T19" fmla="*/ 38 h 47"/>
                    <a:gd name="T20" fmla="*/ 11 w 102"/>
                    <a:gd name="T21" fmla="*/ 47 h 47"/>
                    <a:gd name="T22" fmla="*/ 91 w 102"/>
                    <a:gd name="T23" fmla="*/ 47 h 47"/>
                    <a:gd name="T24" fmla="*/ 102 w 102"/>
                    <a:gd name="T25" fmla="*/ 38 h 47"/>
                    <a:gd name="T26" fmla="*/ 102 w 102"/>
                    <a:gd name="T27" fmla="*/ 37 h 47"/>
                    <a:gd name="T28" fmla="*/ 97 w 102"/>
                    <a:gd name="T29"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47">
                      <a:moveTo>
                        <a:pt x="97" y="4"/>
                      </a:moveTo>
                      <a:cubicBezTo>
                        <a:pt x="96" y="1"/>
                        <a:pt x="93" y="0"/>
                        <a:pt x="91" y="0"/>
                      </a:cubicBezTo>
                      <a:cubicBezTo>
                        <a:pt x="88" y="0"/>
                        <a:pt x="86" y="3"/>
                        <a:pt x="86" y="6"/>
                      </a:cubicBezTo>
                      <a:lnTo>
                        <a:pt x="91" y="37"/>
                      </a:lnTo>
                      <a:lnTo>
                        <a:pt x="11" y="37"/>
                      </a:lnTo>
                      <a:lnTo>
                        <a:pt x="16" y="6"/>
                      </a:lnTo>
                      <a:cubicBezTo>
                        <a:pt x="17" y="3"/>
                        <a:pt x="15" y="0"/>
                        <a:pt x="12" y="0"/>
                      </a:cubicBezTo>
                      <a:cubicBezTo>
                        <a:pt x="9" y="0"/>
                        <a:pt x="6" y="1"/>
                        <a:pt x="6" y="4"/>
                      </a:cubicBezTo>
                      <a:lnTo>
                        <a:pt x="0" y="37"/>
                      </a:lnTo>
                      <a:cubicBezTo>
                        <a:pt x="0" y="37"/>
                        <a:pt x="0" y="37"/>
                        <a:pt x="0" y="38"/>
                      </a:cubicBezTo>
                      <a:cubicBezTo>
                        <a:pt x="0" y="43"/>
                        <a:pt x="5" y="47"/>
                        <a:pt x="11" y="47"/>
                      </a:cubicBezTo>
                      <a:lnTo>
                        <a:pt x="91" y="47"/>
                      </a:lnTo>
                      <a:cubicBezTo>
                        <a:pt x="97" y="47"/>
                        <a:pt x="102" y="43"/>
                        <a:pt x="102" y="38"/>
                      </a:cubicBezTo>
                      <a:cubicBezTo>
                        <a:pt x="102" y="37"/>
                        <a:pt x="102" y="37"/>
                        <a:pt x="102" y="37"/>
                      </a:cubicBezTo>
                      <a:lnTo>
                        <a:pt x="97"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64" name="Freeform 12"/>
                <p:cNvSpPr>
                  <a:spLocks noEditPoints="1"/>
                </p:cNvSpPr>
                <p:nvPr/>
              </p:nvSpPr>
              <p:spPr bwMode="auto">
                <a:xfrm>
                  <a:off x="-2045041" y="2538457"/>
                  <a:ext cx="313644" cy="235712"/>
                </a:xfrm>
                <a:custGeom>
                  <a:avLst/>
                  <a:gdLst>
                    <a:gd name="T0" fmla="*/ 243 w 266"/>
                    <a:gd name="T1" fmla="*/ 189 h 200"/>
                    <a:gd name="T2" fmla="*/ 24 w 266"/>
                    <a:gd name="T3" fmla="*/ 189 h 200"/>
                    <a:gd name="T4" fmla="*/ 11 w 266"/>
                    <a:gd name="T5" fmla="*/ 176 h 200"/>
                    <a:gd name="T6" fmla="*/ 11 w 266"/>
                    <a:gd name="T7" fmla="*/ 167 h 200"/>
                    <a:gd name="T8" fmla="*/ 256 w 266"/>
                    <a:gd name="T9" fmla="*/ 167 h 200"/>
                    <a:gd name="T10" fmla="*/ 256 w 266"/>
                    <a:gd name="T11" fmla="*/ 176 h 200"/>
                    <a:gd name="T12" fmla="*/ 243 w 266"/>
                    <a:gd name="T13" fmla="*/ 189 h 200"/>
                    <a:gd name="T14" fmla="*/ 24 w 266"/>
                    <a:gd name="T15" fmla="*/ 11 h 200"/>
                    <a:gd name="T16" fmla="*/ 243 w 266"/>
                    <a:gd name="T17" fmla="*/ 11 h 200"/>
                    <a:gd name="T18" fmla="*/ 256 w 266"/>
                    <a:gd name="T19" fmla="*/ 24 h 200"/>
                    <a:gd name="T20" fmla="*/ 256 w 266"/>
                    <a:gd name="T21" fmla="*/ 156 h 200"/>
                    <a:gd name="T22" fmla="*/ 11 w 266"/>
                    <a:gd name="T23" fmla="*/ 156 h 200"/>
                    <a:gd name="T24" fmla="*/ 11 w 266"/>
                    <a:gd name="T25" fmla="*/ 24 h 200"/>
                    <a:gd name="T26" fmla="*/ 24 w 266"/>
                    <a:gd name="T27" fmla="*/ 11 h 200"/>
                    <a:gd name="T28" fmla="*/ 243 w 266"/>
                    <a:gd name="T29" fmla="*/ 0 h 200"/>
                    <a:gd name="T30" fmla="*/ 24 w 266"/>
                    <a:gd name="T31" fmla="*/ 0 h 200"/>
                    <a:gd name="T32" fmla="*/ 0 w 266"/>
                    <a:gd name="T33" fmla="*/ 24 h 200"/>
                    <a:gd name="T34" fmla="*/ 0 w 266"/>
                    <a:gd name="T35" fmla="*/ 176 h 200"/>
                    <a:gd name="T36" fmla="*/ 24 w 266"/>
                    <a:gd name="T37" fmla="*/ 200 h 200"/>
                    <a:gd name="T38" fmla="*/ 243 w 266"/>
                    <a:gd name="T39" fmla="*/ 200 h 200"/>
                    <a:gd name="T40" fmla="*/ 266 w 266"/>
                    <a:gd name="T41" fmla="*/ 176 h 200"/>
                    <a:gd name="T42" fmla="*/ 266 w 266"/>
                    <a:gd name="T43" fmla="*/ 24 h 200"/>
                    <a:gd name="T44" fmla="*/ 243 w 266"/>
                    <a:gd name="T45"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6" h="200">
                      <a:moveTo>
                        <a:pt x="243" y="189"/>
                      </a:moveTo>
                      <a:lnTo>
                        <a:pt x="24" y="189"/>
                      </a:lnTo>
                      <a:cubicBezTo>
                        <a:pt x="16" y="189"/>
                        <a:pt x="11" y="183"/>
                        <a:pt x="11" y="176"/>
                      </a:cubicBezTo>
                      <a:lnTo>
                        <a:pt x="11" y="167"/>
                      </a:lnTo>
                      <a:lnTo>
                        <a:pt x="256" y="167"/>
                      </a:lnTo>
                      <a:lnTo>
                        <a:pt x="256" y="176"/>
                      </a:lnTo>
                      <a:cubicBezTo>
                        <a:pt x="256" y="183"/>
                        <a:pt x="250" y="189"/>
                        <a:pt x="243" y="189"/>
                      </a:cubicBezTo>
                      <a:close/>
                      <a:moveTo>
                        <a:pt x="24" y="11"/>
                      </a:moveTo>
                      <a:lnTo>
                        <a:pt x="243" y="11"/>
                      </a:lnTo>
                      <a:cubicBezTo>
                        <a:pt x="250" y="11"/>
                        <a:pt x="256" y="17"/>
                        <a:pt x="256" y="24"/>
                      </a:cubicBezTo>
                      <a:lnTo>
                        <a:pt x="256" y="156"/>
                      </a:lnTo>
                      <a:lnTo>
                        <a:pt x="11" y="156"/>
                      </a:lnTo>
                      <a:lnTo>
                        <a:pt x="11" y="24"/>
                      </a:lnTo>
                      <a:cubicBezTo>
                        <a:pt x="11" y="17"/>
                        <a:pt x="16" y="11"/>
                        <a:pt x="24" y="11"/>
                      </a:cubicBezTo>
                      <a:close/>
                      <a:moveTo>
                        <a:pt x="243" y="0"/>
                      </a:moveTo>
                      <a:lnTo>
                        <a:pt x="24" y="0"/>
                      </a:lnTo>
                      <a:cubicBezTo>
                        <a:pt x="10" y="0"/>
                        <a:pt x="0" y="11"/>
                        <a:pt x="0" y="24"/>
                      </a:cubicBezTo>
                      <a:lnTo>
                        <a:pt x="0" y="176"/>
                      </a:lnTo>
                      <a:cubicBezTo>
                        <a:pt x="0" y="189"/>
                        <a:pt x="10" y="200"/>
                        <a:pt x="24" y="200"/>
                      </a:cubicBezTo>
                      <a:lnTo>
                        <a:pt x="243" y="200"/>
                      </a:lnTo>
                      <a:cubicBezTo>
                        <a:pt x="256" y="200"/>
                        <a:pt x="266" y="189"/>
                        <a:pt x="266" y="176"/>
                      </a:cubicBezTo>
                      <a:lnTo>
                        <a:pt x="266" y="24"/>
                      </a:lnTo>
                      <a:cubicBezTo>
                        <a:pt x="266" y="11"/>
                        <a:pt x="256" y="0"/>
                        <a:pt x="24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grpSp>
            <p:nvGrpSpPr>
              <p:cNvPr id="154" name="Gruppieren 153"/>
              <p:cNvGrpSpPr/>
              <p:nvPr/>
            </p:nvGrpSpPr>
            <p:grpSpPr>
              <a:xfrm>
                <a:off x="6504301" y="1144924"/>
                <a:ext cx="173823" cy="167888"/>
                <a:chOff x="-1057354" y="1288556"/>
                <a:chExt cx="345020" cy="333240"/>
              </a:xfrm>
            </p:grpSpPr>
            <p:sp>
              <p:nvSpPr>
                <p:cNvPr id="257" name="Freeform 13"/>
                <p:cNvSpPr>
                  <a:spLocks/>
                </p:cNvSpPr>
                <p:nvPr/>
              </p:nvSpPr>
              <p:spPr bwMode="auto">
                <a:xfrm>
                  <a:off x="-944764" y="1563801"/>
                  <a:ext cx="119840" cy="12686"/>
                </a:xfrm>
                <a:custGeom>
                  <a:avLst/>
                  <a:gdLst>
                    <a:gd name="T0" fmla="*/ 4 w 66"/>
                    <a:gd name="T1" fmla="*/ 7 h 7"/>
                    <a:gd name="T2" fmla="*/ 62 w 66"/>
                    <a:gd name="T3" fmla="*/ 7 h 7"/>
                    <a:gd name="T4" fmla="*/ 66 w 66"/>
                    <a:gd name="T5" fmla="*/ 4 h 7"/>
                    <a:gd name="T6" fmla="*/ 62 w 66"/>
                    <a:gd name="T7" fmla="*/ 0 h 7"/>
                    <a:gd name="T8" fmla="*/ 4 w 66"/>
                    <a:gd name="T9" fmla="*/ 0 h 7"/>
                    <a:gd name="T10" fmla="*/ 0 w 66"/>
                    <a:gd name="T11" fmla="*/ 4 h 7"/>
                    <a:gd name="T12" fmla="*/ 4 w 6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6" h="7">
                      <a:moveTo>
                        <a:pt x="4" y="7"/>
                      </a:moveTo>
                      <a:lnTo>
                        <a:pt x="62" y="7"/>
                      </a:lnTo>
                      <a:cubicBezTo>
                        <a:pt x="64" y="7"/>
                        <a:pt x="66" y="6"/>
                        <a:pt x="66" y="4"/>
                      </a:cubicBezTo>
                      <a:cubicBezTo>
                        <a:pt x="66" y="1"/>
                        <a:pt x="64" y="0"/>
                        <a:pt x="62" y="0"/>
                      </a:cubicBezTo>
                      <a:lnTo>
                        <a:pt x="4" y="0"/>
                      </a:lnTo>
                      <a:cubicBezTo>
                        <a:pt x="2" y="0"/>
                        <a:pt x="0" y="1"/>
                        <a:pt x="0" y="4"/>
                      </a:cubicBezTo>
                      <a:cubicBezTo>
                        <a:pt x="0" y="6"/>
                        <a:pt x="2" y="7"/>
                        <a:pt x="4"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258" name="Freeform 14"/>
                <p:cNvSpPr>
                  <a:spLocks/>
                </p:cNvSpPr>
                <p:nvPr/>
              </p:nvSpPr>
              <p:spPr bwMode="auto">
                <a:xfrm>
                  <a:off x="-944764" y="1529367"/>
                  <a:ext cx="119840" cy="14499"/>
                </a:xfrm>
                <a:custGeom>
                  <a:avLst/>
                  <a:gdLst>
                    <a:gd name="T0" fmla="*/ 4 w 66"/>
                    <a:gd name="T1" fmla="*/ 8 h 8"/>
                    <a:gd name="T2" fmla="*/ 62 w 66"/>
                    <a:gd name="T3" fmla="*/ 8 h 8"/>
                    <a:gd name="T4" fmla="*/ 66 w 66"/>
                    <a:gd name="T5" fmla="*/ 4 h 8"/>
                    <a:gd name="T6" fmla="*/ 62 w 66"/>
                    <a:gd name="T7" fmla="*/ 0 h 8"/>
                    <a:gd name="T8" fmla="*/ 4 w 66"/>
                    <a:gd name="T9" fmla="*/ 0 h 8"/>
                    <a:gd name="T10" fmla="*/ 0 w 66"/>
                    <a:gd name="T11" fmla="*/ 4 h 8"/>
                    <a:gd name="T12" fmla="*/ 4 w 6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6" h="8">
                      <a:moveTo>
                        <a:pt x="4" y="8"/>
                      </a:moveTo>
                      <a:lnTo>
                        <a:pt x="62" y="8"/>
                      </a:lnTo>
                      <a:cubicBezTo>
                        <a:pt x="64" y="8"/>
                        <a:pt x="66" y="6"/>
                        <a:pt x="66" y="4"/>
                      </a:cubicBezTo>
                      <a:cubicBezTo>
                        <a:pt x="66" y="2"/>
                        <a:pt x="64" y="0"/>
                        <a:pt x="62" y="0"/>
                      </a:cubicBezTo>
                      <a:lnTo>
                        <a:pt x="4" y="0"/>
                      </a:lnTo>
                      <a:cubicBezTo>
                        <a:pt x="2" y="0"/>
                        <a:pt x="0" y="2"/>
                        <a:pt x="0" y="4"/>
                      </a:cubicBezTo>
                      <a:cubicBezTo>
                        <a:pt x="0" y="6"/>
                        <a:pt x="2" y="8"/>
                        <a:pt x="4"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259" name="Freeform 15"/>
                <p:cNvSpPr>
                  <a:spLocks noEditPoints="1"/>
                </p:cNvSpPr>
                <p:nvPr/>
              </p:nvSpPr>
              <p:spPr bwMode="auto">
                <a:xfrm>
                  <a:off x="-1057354" y="1288556"/>
                  <a:ext cx="345020" cy="210002"/>
                </a:xfrm>
                <a:custGeom>
                  <a:avLst/>
                  <a:gdLst>
                    <a:gd name="T0" fmla="*/ 182 w 190"/>
                    <a:gd name="T1" fmla="*/ 96 h 116"/>
                    <a:gd name="T2" fmla="*/ 170 w 190"/>
                    <a:gd name="T3" fmla="*/ 108 h 116"/>
                    <a:gd name="T4" fmla="*/ 19 w 190"/>
                    <a:gd name="T5" fmla="*/ 108 h 116"/>
                    <a:gd name="T6" fmla="*/ 7 w 190"/>
                    <a:gd name="T7" fmla="*/ 96 h 116"/>
                    <a:gd name="T8" fmla="*/ 7 w 190"/>
                    <a:gd name="T9" fmla="*/ 40 h 116"/>
                    <a:gd name="T10" fmla="*/ 19 w 190"/>
                    <a:gd name="T11" fmla="*/ 28 h 116"/>
                    <a:gd name="T12" fmla="*/ 45 w 190"/>
                    <a:gd name="T13" fmla="*/ 28 h 116"/>
                    <a:gd name="T14" fmla="*/ 45 w 190"/>
                    <a:gd name="T15" fmla="*/ 56 h 116"/>
                    <a:gd name="T16" fmla="*/ 49 w 190"/>
                    <a:gd name="T17" fmla="*/ 60 h 116"/>
                    <a:gd name="T18" fmla="*/ 142 w 190"/>
                    <a:gd name="T19" fmla="*/ 60 h 116"/>
                    <a:gd name="T20" fmla="*/ 145 w 190"/>
                    <a:gd name="T21" fmla="*/ 56 h 116"/>
                    <a:gd name="T22" fmla="*/ 145 w 190"/>
                    <a:gd name="T23" fmla="*/ 28 h 116"/>
                    <a:gd name="T24" fmla="*/ 170 w 190"/>
                    <a:gd name="T25" fmla="*/ 28 h 116"/>
                    <a:gd name="T26" fmla="*/ 182 w 190"/>
                    <a:gd name="T27" fmla="*/ 40 h 116"/>
                    <a:gd name="T28" fmla="*/ 182 w 190"/>
                    <a:gd name="T29" fmla="*/ 96 h 116"/>
                    <a:gd name="T30" fmla="*/ 121 w 190"/>
                    <a:gd name="T31" fmla="*/ 8 h 116"/>
                    <a:gd name="T32" fmla="*/ 138 w 190"/>
                    <a:gd name="T33" fmla="*/ 25 h 116"/>
                    <a:gd name="T34" fmla="*/ 138 w 190"/>
                    <a:gd name="T35" fmla="*/ 52 h 116"/>
                    <a:gd name="T36" fmla="*/ 53 w 190"/>
                    <a:gd name="T37" fmla="*/ 52 h 116"/>
                    <a:gd name="T38" fmla="*/ 53 w 190"/>
                    <a:gd name="T39" fmla="*/ 8 h 116"/>
                    <a:gd name="T40" fmla="*/ 121 w 190"/>
                    <a:gd name="T41" fmla="*/ 8 h 116"/>
                    <a:gd name="T42" fmla="*/ 170 w 190"/>
                    <a:gd name="T43" fmla="*/ 20 h 116"/>
                    <a:gd name="T44" fmla="*/ 143 w 190"/>
                    <a:gd name="T45" fmla="*/ 20 h 116"/>
                    <a:gd name="T46" fmla="*/ 143 w 190"/>
                    <a:gd name="T47" fmla="*/ 19 h 116"/>
                    <a:gd name="T48" fmla="*/ 126 w 190"/>
                    <a:gd name="T49" fmla="*/ 3 h 116"/>
                    <a:gd name="T50" fmla="*/ 121 w 190"/>
                    <a:gd name="T51" fmla="*/ 0 h 116"/>
                    <a:gd name="T52" fmla="*/ 53 w 190"/>
                    <a:gd name="T53" fmla="*/ 0 h 116"/>
                    <a:gd name="T54" fmla="*/ 45 w 190"/>
                    <a:gd name="T55" fmla="*/ 8 h 116"/>
                    <a:gd name="T56" fmla="*/ 45 w 190"/>
                    <a:gd name="T57" fmla="*/ 20 h 116"/>
                    <a:gd name="T58" fmla="*/ 19 w 190"/>
                    <a:gd name="T59" fmla="*/ 20 h 116"/>
                    <a:gd name="T60" fmla="*/ 0 w 190"/>
                    <a:gd name="T61" fmla="*/ 40 h 116"/>
                    <a:gd name="T62" fmla="*/ 0 w 190"/>
                    <a:gd name="T63" fmla="*/ 96 h 116"/>
                    <a:gd name="T64" fmla="*/ 19 w 190"/>
                    <a:gd name="T65" fmla="*/ 116 h 116"/>
                    <a:gd name="T66" fmla="*/ 170 w 190"/>
                    <a:gd name="T67" fmla="*/ 116 h 116"/>
                    <a:gd name="T68" fmla="*/ 190 w 190"/>
                    <a:gd name="T69" fmla="*/ 96 h 116"/>
                    <a:gd name="T70" fmla="*/ 190 w 190"/>
                    <a:gd name="T71" fmla="*/ 40 h 116"/>
                    <a:gd name="T72" fmla="*/ 170 w 190"/>
                    <a:gd name="T73" fmla="*/ 2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0" h="116">
                      <a:moveTo>
                        <a:pt x="182" y="96"/>
                      </a:moveTo>
                      <a:cubicBezTo>
                        <a:pt x="182" y="102"/>
                        <a:pt x="177" y="108"/>
                        <a:pt x="170" y="108"/>
                      </a:cubicBezTo>
                      <a:lnTo>
                        <a:pt x="19" y="108"/>
                      </a:lnTo>
                      <a:cubicBezTo>
                        <a:pt x="13" y="108"/>
                        <a:pt x="7" y="102"/>
                        <a:pt x="7" y="96"/>
                      </a:cubicBezTo>
                      <a:lnTo>
                        <a:pt x="7" y="40"/>
                      </a:lnTo>
                      <a:cubicBezTo>
                        <a:pt x="7" y="33"/>
                        <a:pt x="13" y="28"/>
                        <a:pt x="19" y="28"/>
                      </a:cubicBezTo>
                      <a:lnTo>
                        <a:pt x="45" y="28"/>
                      </a:lnTo>
                      <a:lnTo>
                        <a:pt x="45" y="56"/>
                      </a:lnTo>
                      <a:cubicBezTo>
                        <a:pt x="45" y="58"/>
                        <a:pt x="47" y="60"/>
                        <a:pt x="49" y="60"/>
                      </a:cubicBezTo>
                      <a:lnTo>
                        <a:pt x="142" y="60"/>
                      </a:lnTo>
                      <a:cubicBezTo>
                        <a:pt x="144" y="60"/>
                        <a:pt x="145" y="58"/>
                        <a:pt x="145" y="56"/>
                      </a:cubicBezTo>
                      <a:lnTo>
                        <a:pt x="145" y="28"/>
                      </a:lnTo>
                      <a:lnTo>
                        <a:pt x="170" y="28"/>
                      </a:lnTo>
                      <a:cubicBezTo>
                        <a:pt x="177" y="28"/>
                        <a:pt x="182" y="33"/>
                        <a:pt x="182" y="40"/>
                      </a:cubicBezTo>
                      <a:lnTo>
                        <a:pt x="182" y="96"/>
                      </a:lnTo>
                      <a:close/>
                      <a:moveTo>
                        <a:pt x="121" y="8"/>
                      </a:moveTo>
                      <a:lnTo>
                        <a:pt x="138" y="25"/>
                      </a:lnTo>
                      <a:lnTo>
                        <a:pt x="138" y="52"/>
                      </a:lnTo>
                      <a:lnTo>
                        <a:pt x="53" y="52"/>
                      </a:lnTo>
                      <a:lnTo>
                        <a:pt x="53" y="8"/>
                      </a:lnTo>
                      <a:lnTo>
                        <a:pt x="121" y="8"/>
                      </a:lnTo>
                      <a:close/>
                      <a:moveTo>
                        <a:pt x="170" y="20"/>
                      </a:moveTo>
                      <a:lnTo>
                        <a:pt x="143" y="20"/>
                      </a:lnTo>
                      <a:cubicBezTo>
                        <a:pt x="143" y="20"/>
                        <a:pt x="143" y="20"/>
                        <a:pt x="143" y="19"/>
                      </a:cubicBezTo>
                      <a:lnTo>
                        <a:pt x="126" y="3"/>
                      </a:lnTo>
                      <a:cubicBezTo>
                        <a:pt x="125" y="1"/>
                        <a:pt x="123" y="0"/>
                        <a:pt x="121" y="0"/>
                      </a:cubicBezTo>
                      <a:lnTo>
                        <a:pt x="53" y="0"/>
                      </a:lnTo>
                      <a:cubicBezTo>
                        <a:pt x="49" y="0"/>
                        <a:pt x="45" y="4"/>
                        <a:pt x="45" y="8"/>
                      </a:cubicBezTo>
                      <a:lnTo>
                        <a:pt x="45" y="20"/>
                      </a:lnTo>
                      <a:lnTo>
                        <a:pt x="19" y="20"/>
                      </a:lnTo>
                      <a:cubicBezTo>
                        <a:pt x="8" y="20"/>
                        <a:pt x="0" y="29"/>
                        <a:pt x="0" y="40"/>
                      </a:cubicBezTo>
                      <a:lnTo>
                        <a:pt x="0" y="96"/>
                      </a:lnTo>
                      <a:cubicBezTo>
                        <a:pt x="0" y="107"/>
                        <a:pt x="8" y="116"/>
                        <a:pt x="19" y="116"/>
                      </a:cubicBezTo>
                      <a:lnTo>
                        <a:pt x="170" y="116"/>
                      </a:lnTo>
                      <a:cubicBezTo>
                        <a:pt x="181" y="116"/>
                        <a:pt x="190" y="107"/>
                        <a:pt x="190" y="96"/>
                      </a:cubicBezTo>
                      <a:lnTo>
                        <a:pt x="190" y="40"/>
                      </a:lnTo>
                      <a:cubicBezTo>
                        <a:pt x="190" y="29"/>
                        <a:pt x="181" y="20"/>
                        <a:pt x="170"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260" name="Freeform 16"/>
                <p:cNvSpPr>
                  <a:spLocks/>
                </p:cNvSpPr>
                <p:nvPr/>
              </p:nvSpPr>
              <p:spPr bwMode="auto">
                <a:xfrm>
                  <a:off x="-975800" y="1513057"/>
                  <a:ext cx="181685" cy="108739"/>
                </a:xfrm>
                <a:custGeom>
                  <a:avLst/>
                  <a:gdLst>
                    <a:gd name="T0" fmla="*/ 97 w 100"/>
                    <a:gd name="T1" fmla="*/ 0 h 60"/>
                    <a:gd name="T2" fmla="*/ 93 w 100"/>
                    <a:gd name="T3" fmla="*/ 3 h 60"/>
                    <a:gd name="T4" fmla="*/ 92 w 100"/>
                    <a:gd name="T5" fmla="*/ 52 h 60"/>
                    <a:gd name="T6" fmla="*/ 8 w 100"/>
                    <a:gd name="T7" fmla="*/ 52 h 60"/>
                    <a:gd name="T8" fmla="*/ 8 w 100"/>
                    <a:gd name="T9" fmla="*/ 3 h 60"/>
                    <a:gd name="T10" fmla="*/ 4 w 100"/>
                    <a:gd name="T11" fmla="*/ 0 h 60"/>
                    <a:gd name="T12" fmla="*/ 0 w 100"/>
                    <a:gd name="T13" fmla="*/ 3 h 60"/>
                    <a:gd name="T14" fmla="*/ 0 w 100"/>
                    <a:gd name="T15" fmla="*/ 52 h 60"/>
                    <a:gd name="T16" fmla="*/ 8 w 100"/>
                    <a:gd name="T17" fmla="*/ 60 h 60"/>
                    <a:gd name="T18" fmla="*/ 92 w 100"/>
                    <a:gd name="T19" fmla="*/ 60 h 60"/>
                    <a:gd name="T20" fmla="*/ 100 w 100"/>
                    <a:gd name="T21" fmla="*/ 52 h 60"/>
                    <a:gd name="T22" fmla="*/ 100 w 100"/>
                    <a:gd name="T23" fmla="*/ 3 h 60"/>
                    <a:gd name="T24" fmla="*/ 97 w 100"/>
                    <a:gd name="T2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60">
                      <a:moveTo>
                        <a:pt x="97" y="0"/>
                      </a:moveTo>
                      <a:cubicBezTo>
                        <a:pt x="94" y="0"/>
                        <a:pt x="93" y="1"/>
                        <a:pt x="93" y="3"/>
                      </a:cubicBezTo>
                      <a:lnTo>
                        <a:pt x="92" y="52"/>
                      </a:lnTo>
                      <a:lnTo>
                        <a:pt x="8" y="52"/>
                      </a:lnTo>
                      <a:lnTo>
                        <a:pt x="8" y="3"/>
                      </a:lnTo>
                      <a:cubicBezTo>
                        <a:pt x="8" y="1"/>
                        <a:pt x="6" y="0"/>
                        <a:pt x="4" y="0"/>
                      </a:cubicBezTo>
                      <a:cubicBezTo>
                        <a:pt x="2" y="0"/>
                        <a:pt x="0" y="1"/>
                        <a:pt x="0" y="3"/>
                      </a:cubicBezTo>
                      <a:lnTo>
                        <a:pt x="0" y="52"/>
                      </a:lnTo>
                      <a:cubicBezTo>
                        <a:pt x="0" y="56"/>
                        <a:pt x="4" y="60"/>
                        <a:pt x="8" y="60"/>
                      </a:cubicBezTo>
                      <a:lnTo>
                        <a:pt x="92" y="60"/>
                      </a:lnTo>
                      <a:cubicBezTo>
                        <a:pt x="97" y="60"/>
                        <a:pt x="100" y="56"/>
                        <a:pt x="100" y="52"/>
                      </a:cubicBezTo>
                      <a:lnTo>
                        <a:pt x="100" y="3"/>
                      </a:lnTo>
                      <a:cubicBezTo>
                        <a:pt x="100" y="1"/>
                        <a:pt x="99" y="0"/>
                        <a:pt x="9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grpSp>
          <p:grpSp>
            <p:nvGrpSpPr>
              <p:cNvPr id="155" name="Gruppieren 154"/>
              <p:cNvGrpSpPr/>
              <p:nvPr/>
            </p:nvGrpSpPr>
            <p:grpSpPr>
              <a:xfrm>
                <a:off x="8356891" y="1145208"/>
                <a:ext cx="164112" cy="164437"/>
                <a:chOff x="10042173" y="4612121"/>
                <a:chExt cx="343434" cy="344114"/>
              </a:xfrm>
            </p:grpSpPr>
            <p:sp>
              <p:nvSpPr>
                <p:cNvPr id="253" name="Freeform 23"/>
                <p:cNvSpPr>
                  <a:spLocks noEditPoints="1"/>
                </p:cNvSpPr>
                <p:nvPr/>
              </p:nvSpPr>
              <p:spPr bwMode="auto">
                <a:xfrm>
                  <a:off x="10042173" y="4612121"/>
                  <a:ext cx="343434" cy="344114"/>
                </a:xfrm>
                <a:custGeom>
                  <a:avLst/>
                  <a:gdLst>
                    <a:gd name="T0" fmla="*/ 182 w 189"/>
                    <a:gd name="T1" fmla="*/ 182 h 190"/>
                    <a:gd name="T2" fmla="*/ 7 w 189"/>
                    <a:gd name="T3" fmla="*/ 182 h 190"/>
                    <a:gd name="T4" fmla="*/ 7 w 189"/>
                    <a:gd name="T5" fmla="*/ 8 h 190"/>
                    <a:gd name="T6" fmla="*/ 182 w 189"/>
                    <a:gd name="T7" fmla="*/ 8 h 190"/>
                    <a:gd name="T8" fmla="*/ 182 w 189"/>
                    <a:gd name="T9" fmla="*/ 182 h 190"/>
                    <a:gd name="T10" fmla="*/ 186 w 189"/>
                    <a:gd name="T11" fmla="*/ 0 h 190"/>
                    <a:gd name="T12" fmla="*/ 4 w 189"/>
                    <a:gd name="T13" fmla="*/ 0 h 190"/>
                    <a:gd name="T14" fmla="*/ 0 w 189"/>
                    <a:gd name="T15" fmla="*/ 4 h 190"/>
                    <a:gd name="T16" fmla="*/ 0 w 189"/>
                    <a:gd name="T17" fmla="*/ 186 h 190"/>
                    <a:gd name="T18" fmla="*/ 4 w 189"/>
                    <a:gd name="T19" fmla="*/ 190 h 190"/>
                    <a:gd name="T20" fmla="*/ 186 w 189"/>
                    <a:gd name="T21" fmla="*/ 190 h 190"/>
                    <a:gd name="T22" fmla="*/ 189 w 189"/>
                    <a:gd name="T23" fmla="*/ 186 h 190"/>
                    <a:gd name="T24" fmla="*/ 189 w 189"/>
                    <a:gd name="T25" fmla="*/ 4 h 190"/>
                    <a:gd name="T26" fmla="*/ 186 w 189"/>
                    <a:gd name="T27"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190">
                      <a:moveTo>
                        <a:pt x="182" y="182"/>
                      </a:moveTo>
                      <a:lnTo>
                        <a:pt x="7" y="182"/>
                      </a:lnTo>
                      <a:lnTo>
                        <a:pt x="7" y="8"/>
                      </a:lnTo>
                      <a:lnTo>
                        <a:pt x="182" y="8"/>
                      </a:lnTo>
                      <a:lnTo>
                        <a:pt x="182" y="182"/>
                      </a:lnTo>
                      <a:close/>
                      <a:moveTo>
                        <a:pt x="186" y="0"/>
                      </a:moveTo>
                      <a:lnTo>
                        <a:pt x="4" y="0"/>
                      </a:lnTo>
                      <a:cubicBezTo>
                        <a:pt x="1" y="0"/>
                        <a:pt x="0" y="2"/>
                        <a:pt x="0" y="4"/>
                      </a:cubicBezTo>
                      <a:lnTo>
                        <a:pt x="0" y="186"/>
                      </a:lnTo>
                      <a:cubicBezTo>
                        <a:pt x="0" y="188"/>
                        <a:pt x="1" y="190"/>
                        <a:pt x="4" y="190"/>
                      </a:cubicBezTo>
                      <a:lnTo>
                        <a:pt x="186" y="190"/>
                      </a:lnTo>
                      <a:cubicBezTo>
                        <a:pt x="188" y="190"/>
                        <a:pt x="189" y="188"/>
                        <a:pt x="189" y="186"/>
                      </a:cubicBezTo>
                      <a:lnTo>
                        <a:pt x="189" y="4"/>
                      </a:lnTo>
                      <a:cubicBezTo>
                        <a:pt x="189" y="2"/>
                        <a:pt x="188" y="0"/>
                        <a:pt x="18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254" name="Freeform 24"/>
                <p:cNvSpPr>
                  <a:spLocks noEditPoints="1"/>
                </p:cNvSpPr>
                <p:nvPr/>
              </p:nvSpPr>
              <p:spPr bwMode="auto">
                <a:xfrm>
                  <a:off x="10105831" y="4675552"/>
                  <a:ext cx="216119" cy="213627"/>
                </a:xfrm>
                <a:custGeom>
                  <a:avLst/>
                  <a:gdLst>
                    <a:gd name="T0" fmla="*/ 60 w 119"/>
                    <a:gd name="T1" fmla="*/ 7 h 118"/>
                    <a:gd name="T2" fmla="*/ 111 w 119"/>
                    <a:gd name="T3" fmla="*/ 59 h 118"/>
                    <a:gd name="T4" fmla="*/ 60 w 119"/>
                    <a:gd name="T5" fmla="*/ 110 h 118"/>
                    <a:gd name="T6" fmla="*/ 8 w 119"/>
                    <a:gd name="T7" fmla="*/ 59 h 118"/>
                    <a:gd name="T8" fmla="*/ 60 w 119"/>
                    <a:gd name="T9" fmla="*/ 7 h 118"/>
                    <a:gd name="T10" fmla="*/ 60 w 119"/>
                    <a:gd name="T11" fmla="*/ 118 h 118"/>
                    <a:gd name="T12" fmla="*/ 119 w 119"/>
                    <a:gd name="T13" fmla="*/ 59 h 118"/>
                    <a:gd name="T14" fmla="*/ 60 w 119"/>
                    <a:gd name="T15" fmla="*/ 0 h 118"/>
                    <a:gd name="T16" fmla="*/ 0 w 119"/>
                    <a:gd name="T17" fmla="*/ 59 h 118"/>
                    <a:gd name="T18" fmla="*/ 60 w 119"/>
                    <a:gd name="T1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18">
                      <a:moveTo>
                        <a:pt x="60" y="7"/>
                      </a:moveTo>
                      <a:cubicBezTo>
                        <a:pt x="88" y="7"/>
                        <a:pt x="111" y="30"/>
                        <a:pt x="111" y="59"/>
                      </a:cubicBezTo>
                      <a:cubicBezTo>
                        <a:pt x="111" y="87"/>
                        <a:pt x="88" y="110"/>
                        <a:pt x="60" y="110"/>
                      </a:cubicBezTo>
                      <a:cubicBezTo>
                        <a:pt x="31" y="110"/>
                        <a:pt x="8" y="87"/>
                        <a:pt x="8" y="59"/>
                      </a:cubicBezTo>
                      <a:cubicBezTo>
                        <a:pt x="8" y="30"/>
                        <a:pt x="31" y="7"/>
                        <a:pt x="60" y="7"/>
                      </a:cubicBezTo>
                      <a:close/>
                      <a:moveTo>
                        <a:pt x="60" y="118"/>
                      </a:moveTo>
                      <a:cubicBezTo>
                        <a:pt x="92" y="118"/>
                        <a:pt x="119" y="91"/>
                        <a:pt x="119" y="59"/>
                      </a:cubicBezTo>
                      <a:cubicBezTo>
                        <a:pt x="119" y="26"/>
                        <a:pt x="92" y="0"/>
                        <a:pt x="60" y="0"/>
                      </a:cubicBezTo>
                      <a:cubicBezTo>
                        <a:pt x="27" y="0"/>
                        <a:pt x="0" y="26"/>
                        <a:pt x="0" y="59"/>
                      </a:cubicBezTo>
                      <a:cubicBezTo>
                        <a:pt x="0" y="91"/>
                        <a:pt x="27" y="118"/>
                        <a:pt x="60"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255" name="Freeform 25"/>
                <p:cNvSpPr>
                  <a:spLocks noEditPoints="1"/>
                </p:cNvSpPr>
                <p:nvPr/>
              </p:nvSpPr>
              <p:spPr bwMode="auto">
                <a:xfrm>
                  <a:off x="10229295" y="4762317"/>
                  <a:ext cx="41910" cy="43496"/>
                </a:xfrm>
                <a:custGeom>
                  <a:avLst/>
                  <a:gdLst>
                    <a:gd name="T0" fmla="*/ 12 w 23"/>
                    <a:gd name="T1" fmla="*/ 8 h 24"/>
                    <a:gd name="T2" fmla="*/ 16 w 23"/>
                    <a:gd name="T3" fmla="*/ 12 h 24"/>
                    <a:gd name="T4" fmla="*/ 12 w 23"/>
                    <a:gd name="T5" fmla="*/ 16 h 24"/>
                    <a:gd name="T6" fmla="*/ 7 w 23"/>
                    <a:gd name="T7" fmla="*/ 12 h 24"/>
                    <a:gd name="T8" fmla="*/ 12 w 23"/>
                    <a:gd name="T9" fmla="*/ 8 h 24"/>
                    <a:gd name="T10" fmla="*/ 12 w 23"/>
                    <a:gd name="T11" fmla="*/ 24 h 24"/>
                    <a:gd name="T12" fmla="*/ 23 w 23"/>
                    <a:gd name="T13" fmla="*/ 12 h 24"/>
                    <a:gd name="T14" fmla="*/ 12 w 23"/>
                    <a:gd name="T15" fmla="*/ 0 h 24"/>
                    <a:gd name="T16" fmla="*/ 0 w 23"/>
                    <a:gd name="T17" fmla="*/ 12 h 24"/>
                    <a:gd name="T18" fmla="*/ 12 w 23"/>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4">
                      <a:moveTo>
                        <a:pt x="12" y="8"/>
                      </a:moveTo>
                      <a:cubicBezTo>
                        <a:pt x="14" y="8"/>
                        <a:pt x="16" y="10"/>
                        <a:pt x="16" y="12"/>
                      </a:cubicBezTo>
                      <a:cubicBezTo>
                        <a:pt x="16" y="14"/>
                        <a:pt x="14" y="16"/>
                        <a:pt x="12" y="16"/>
                      </a:cubicBezTo>
                      <a:cubicBezTo>
                        <a:pt x="9" y="16"/>
                        <a:pt x="7" y="14"/>
                        <a:pt x="7" y="12"/>
                      </a:cubicBezTo>
                      <a:cubicBezTo>
                        <a:pt x="7" y="10"/>
                        <a:pt x="9" y="8"/>
                        <a:pt x="12" y="8"/>
                      </a:cubicBezTo>
                      <a:close/>
                      <a:moveTo>
                        <a:pt x="12" y="24"/>
                      </a:moveTo>
                      <a:cubicBezTo>
                        <a:pt x="18" y="24"/>
                        <a:pt x="23" y="19"/>
                        <a:pt x="23" y="12"/>
                      </a:cubicBezTo>
                      <a:cubicBezTo>
                        <a:pt x="23" y="5"/>
                        <a:pt x="18" y="0"/>
                        <a:pt x="12" y="0"/>
                      </a:cubicBezTo>
                      <a:cubicBezTo>
                        <a:pt x="5" y="0"/>
                        <a:pt x="0" y="5"/>
                        <a:pt x="0" y="12"/>
                      </a:cubicBezTo>
                      <a:cubicBezTo>
                        <a:pt x="0" y="19"/>
                        <a:pt x="5" y="24"/>
                        <a:pt x="12"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256" name="Freeform 26"/>
                <p:cNvSpPr>
                  <a:spLocks noEditPoints="1"/>
                </p:cNvSpPr>
                <p:nvPr/>
              </p:nvSpPr>
              <p:spPr bwMode="auto">
                <a:xfrm>
                  <a:off x="10156576" y="4762317"/>
                  <a:ext cx="43722" cy="43496"/>
                </a:xfrm>
                <a:custGeom>
                  <a:avLst/>
                  <a:gdLst>
                    <a:gd name="T0" fmla="*/ 12 w 24"/>
                    <a:gd name="T1" fmla="*/ 8 h 24"/>
                    <a:gd name="T2" fmla="*/ 16 w 24"/>
                    <a:gd name="T3" fmla="*/ 12 h 24"/>
                    <a:gd name="T4" fmla="*/ 12 w 24"/>
                    <a:gd name="T5" fmla="*/ 16 h 24"/>
                    <a:gd name="T6" fmla="*/ 8 w 24"/>
                    <a:gd name="T7" fmla="*/ 12 h 24"/>
                    <a:gd name="T8" fmla="*/ 12 w 24"/>
                    <a:gd name="T9" fmla="*/ 8 h 24"/>
                    <a:gd name="T10" fmla="*/ 12 w 24"/>
                    <a:gd name="T11" fmla="*/ 24 h 24"/>
                    <a:gd name="T12" fmla="*/ 24 w 24"/>
                    <a:gd name="T13" fmla="*/ 12 h 24"/>
                    <a:gd name="T14" fmla="*/ 12 w 24"/>
                    <a:gd name="T15" fmla="*/ 0 h 24"/>
                    <a:gd name="T16" fmla="*/ 0 w 24"/>
                    <a:gd name="T17" fmla="*/ 12 h 24"/>
                    <a:gd name="T18" fmla="*/ 12 w 24"/>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8"/>
                      </a:moveTo>
                      <a:cubicBezTo>
                        <a:pt x="14" y="8"/>
                        <a:pt x="16" y="10"/>
                        <a:pt x="16" y="12"/>
                      </a:cubicBezTo>
                      <a:cubicBezTo>
                        <a:pt x="16" y="14"/>
                        <a:pt x="14" y="16"/>
                        <a:pt x="12" y="16"/>
                      </a:cubicBezTo>
                      <a:cubicBezTo>
                        <a:pt x="10" y="16"/>
                        <a:pt x="8" y="14"/>
                        <a:pt x="8" y="12"/>
                      </a:cubicBezTo>
                      <a:cubicBezTo>
                        <a:pt x="8" y="10"/>
                        <a:pt x="10" y="8"/>
                        <a:pt x="12" y="8"/>
                      </a:cubicBezTo>
                      <a:close/>
                      <a:moveTo>
                        <a:pt x="12" y="24"/>
                      </a:moveTo>
                      <a:cubicBezTo>
                        <a:pt x="19" y="24"/>
                        <a:pt x="24" y="19"/>
                        <a:pt x="24" y="12"/>
                      </a:cubicBezTo>
                      <a:cubicBezTo>
                        <a:pt x="24" y="5"/>
                        <a:pt x="19" y="0"/>
                        <a:pt x="12" y="0"/>
                      </a:cubicBezTo>
                      <a:cubicBezTo>
                        <a:pt x="5" y="0"/>
                        <a:pt x="0" y="5"/>
                        <a:pt x="0" y="12"/>
                      </a:cubicBezTo>
                      <a:cubicBezTo>
                        <a:pt x="0" y="19"/>
                        <a:pt x="5" y="24"/>
                        <a:pt x="12"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grpSp>
          <p:grpSp>
            <p:nvGrpSpPr>
              <p:cNvPr id="156" name="Gruppieren 155"/>
              <p:cNvGrpSpPr/>
              <p:nvPr/>
            </p:nvGrpSpPr>
            <p:grpSpPr>
              <a:xfrm>
                <a:off x="7778048" y="1635213"/>
                <a:ext cx="159178" cy="157820"/>
                <a:chOff x="9537216" y="2022091"/>
                <a:chExt cx="345247" cy="342302"/>
              </a:xfrm>
            </p:grpSpPr>
            <p:sp>
              <p:nvSpPr>
                <p:cNvPr id="250" name="Freeform 27"/>
                <p:cNvSpPr>
                  <a:spLocks noEditPoints="1"/>
                </p:cNvSpPr>
                <p:nvPr/>
              </p:nvSpPr>
              <p:spPr bwMode="auto">
                <a:xfrm>
                  <a:off x="9800682" y="2152352"/>
                  <a:ext cx="48933" cy="48933"/>
                </a:xfrm>
                <a:custGeom>
                  <a:avLst/>
                  <a:gdLst>
                    <a:gd name="T0" fmla="*/ 18 w 27"/>
                    <a:gd name="T1" fmla="*/ 18 h 27"/>
                    <a:gd name="T2" fmla="*/ 10 w 27"/>
                    <a:gd name="T3" fmla="*/ 18 h 27"/>
                    <a:gd name="T4" fmla="*/ 10 w 27"/>
                    <a:gd name="T5" fmla="*/ 10 h 27"/>
                    <a:gd name="T6" fmla="*/ 14 w 27"/>
                    <a:gd name="T7" fmla="*/ 9 h 27"/>
                    <a:gd name="T8" fmla="*/ 18 w 27"/>
                    <a:gd name="T9" fmla="*/ 10 h 27"/>
                    <a:gd name="T10" fmla="*/ 19 w 27"/>
                    <a:gd name="T11" fmla="*/ 14 h 27"/>
                    <a:gd name="T12" fmla="*/ 18 w 27"/>
                    <a:gd name="T13" fmla="*/ 18 h 27"/>
                    <a:gd name="T14" fmla="*/ 5 w 27"/>
                    <a:gd name="T15" fmla="*/ 5 h 27"/>
                    <a:gd name="T16" fmla="*/ 5 w 27"/>
                    <a:gd name="T17" fmla="*/ 23 h 27"/>
                    <a:gd name="T18" fmla="*/ 14 w 27"/>
                    <a:gd name="T19" fmla="*/ 27 h 27"/>
                    <a:gd name="T20" fmla="*/ 23 w 27"/>
                    <a:gd name="T21" fmla="*/ 23 h 27"/>
                    <a:gd name="T22" fmla="*/ 27 w 27"/>
                    <a:gd name="T23" fmla="*/ 14 h 27"/>
                    <a:gd name="T24" fmla="*/ 23 w 27"/>
                    <a:gd name="T25" fmla="*/ 5 h 27"/>
                    <a:gd name="T26" fmla="*/ 5 w 27"/>
                    <a:gd name="T2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7">
                      <a:moveTo>
                        <a:pt x="18" y="18"/>
                      </a:moveTo>
                      <a:cubicBezTo>
                        <a:pt x="16" y="20"/>
                        <a:pt x="12" y="20"/>
                        <a:pt x="10" y="18"/>
                      </a:cubicBezTo>
                      <a:cubicBezTo>
                        <a:pt x="8" y="16"/>
                        <a:pt x="8" y="12"/>
                        <a:pt x="10" y="10"/>
                      </a:cubicBezTo>
                      <a:cubicBezTo>
                        <a:pt x="11" y="9"/>
                        <a:pt x="12" y="9"/>
                        <a:pt x="14" y="9"/>
                      </a:cubicBezTo>
                      <a:cubicBezTo>
                        <a:pt x="15" y="9"/>
                        <a:pt x="17" y="9"/>
                        <a:pt x="18" y="10"/>
                      </a:cubicBezTo>
                      <a:cubicBezTo>
                        <a:pt x="19" y="11"/>
                        <a:pt x="19" y="13"/>
                        <a:pt x="19" y="14"/>
                      </a:cubicBezTo>
                      <a:cubicBezTo>
                        <a:pt x="19" y="15"/>
                        <a:pt x="19" y="17"/>
                        <a:pt x="18" y="18"/>
                      </a:cubicBezTo>
                      <a:close/>
                      <a:moveTo>
                        <a:pt x="5" y="5"/>
                      </a:moveTo>
                      <a:cubicBezTo>
                        <a:pt x="0" y="10"/>
                        <a:pt x="0" y="18"/>
                        <a:pt x="5" y="23"/>
                      </a:cubicBezTo>
                      <a:cubicBezTo>
                        <a:pt x="7" y="26"/>
                        <a:pt x="10" y="27"/>
                        <a:pt x="14" y="27"/>
                      </a:cubicBezTo>
                      <a:cubicBezTo>
                        <a:pt x="17" y="27"/>
                        <a:pt x="21" y="26"/>
                        <a:pt x="23" y="23"/>
                      </a:cubicBezTo>
                      <a:cubicBezTo>
                        <a:pt x="26" y="21"/>
                        <a:pt x="27" y="17"/>
                        <a:pt x="27" y="14"/>
                      </a:cubicBezTo>
                      <a:cubicBezTo>
                        <a:pt x="27" y="10"/>
                        <a:pt x="26" y="7"/>
                        <a:pt x="23" y="5"/>
                      </a:cubicBezTo>
                      <a:cubicBezTo>
                        <a:pt x="18" y="0"/>
                        <a:pt x="10" y="0"/>
                        <a:pt x="5"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251" name="Freeform 28"/>
                <p:cNvSpPr>
                  <a:spLocks noEditPoints="1"/>
                </p:cNvSpPr>
                <p:nvPr/>
              </p:nvSpPr>
              <p:spPr bwMode="auto">
                <a:xfrm>
                  <a:off x="9569838" y="2148727"/>
                  <a:ext cx="214533" cy="183044"/>
                </a:xfrm>
                <a:custGeom>
                  <a:avLst/>
                  <a:gdLst>
                    <a:gd name="T0" fmla="*/ 110 w 118"/>
                    <a:gd name="T1" fmla="*/ 87 h 101"/>
                    <a:gd name="T2" fmla="*/ 104 w 118"/>
                    <a:gd name="T3" fmla="*/ 94 h 101"/>
                    <a:gd name="T4" fmla="*/ 14 w 118"/>
                    <a:gd name="T5" fmla="*/ 94 h 101"/>
                    <a:gd name="T6" fmla="*/ 8 w 118"/>
                    <a:gd name="T7" fmla="*/ 87 h 101"/>
                    <a:gd name="T8" fmla="*/ 8 w 118"/>
                    <a:gd name="T9" fmla="*/ 14 h 101"/>
                    <a:gd name="T10" fmla="*/ 14 w 118"/>
                    <a:gd name="T11" fmla="*/ 8 h 101"/>
                    <a:gd name="T12" fmla="*/ 104 w 118"/>
                    <a:gd name="T13" fmla="*/ 8 h 101"/>
                    <a:gd name="T14" fmla="*/ 110 w 118"/>
                    <a:gd name="T15" fmla="*/ 14 h 101"/>
                    <a:gd name="T16" fmla="*/ 110 w 118"/>
                    <a:gd name="T17" fmla="*/ 87 h 101"/>
                    <a:gd name="T18" fmla="*/ 104 w 118"/>
                    <a:gd name="T19" fmla="*/ 0 h 101"/>
                    <a:gd name="T20" fmla="*/ 14 w 118"/>
                    <a:gd name="T21" fmla="*/ 0 h 101"/>
                    <a:gd name="T22" fmla="*/ 0 w 118"/>
                    <a:gd name="T23" fmla="*/ 14 h 101"/>
                    <a:gd name="T24" fmla="*/ 0 w 118"/>
                    <a:gd name="T25" fmla="*/ 87 h 101"/>
                    <a:gd name="T26" fmla="*/ 14 w 118"/>
                    <a:gd name="T27" fmla="*/ 101 h 101"/>
                    <a:gd name="T28" fmla="*/ 104 w 118"/>
                    <a:gd name="T29" fmla="*/ 101 h 101"/>
                    <a:gd name="T30" fmla="*/ 118 w 118"/>
                    <a:gd name="T31" fmla="*/ 87 h 101"/>
                    <a:gd name="T32" fmla="*/ 118 w 118"/>
                    <a:gd name="T33" fmla="*/ 14 h 101"/>
                    <a:gd name="T34" fmla="*/ 104 w 118"/>
                    <a:gd name="T3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8" h="101">
                      <a:moveTo>
                        <a:pt x="110" y="87"/>
                      </a:moveTo>
                      <a:cubicBezTo>
                        <a:pt x="110" y="91"/>
                        <a:pt x="107" y="94"/>
                        <a:pt x="104" y="94"/>
                      </a:cubicBezTo>
                      <a:lnTo>
                        <a:pt x="14" y="94"/>
                      </a:lnTo>
                      <a:cubicBezTo>
                        <a:pt x="10" y="94"/>
                        <a:pt x="8" y="91"/>
                        <a:pt x="8" y="87"/>
                      </a:cubicBezTo>
                      <a:lnTo>
                        <a:pt x="8" y="14"/>
                      </a:lnTo>
                      <a:cubicBezTo>
                        <a:pt x="8" y="11"/>
                        <a:pt x="10" y="8"/>
                        <a:pt x="14" y="8"/>
                      </a:cubicBezTo>
                      <a:lnTo>
                        <a:pt x="104" y="8"/>
                      </a:lnTo>
                      <a:cubicBezTo>
                        <a:pt x="107" y="8"/>
                        <a:pt x="110" y="11"/>
                        <a:pt x="110" y="14"/>
                      </a:cubicBezTo>
                      <a:lnTo>
                        <a:pt x="110" y="87"/>
                      </a:lnTo>
                      <a:close/>
                      <a:moveTo>
                        <a:pt x="104" y="0"/>
                      </a:moveTo>
                      <a:lnTo>
                        <a:pt x="14" y="0"/>
                      </a:lnTo>
                      <a:cubicBezTo>
                        <a:pt x="6" y="0"/>
                        <a:pt x="0" y="7"/>
                        <a:pt x="0" y="14"/>
                      </a:cubicBezTo>
                      <a:lnTo>
                        <a:pt x="0" y="87"/>
                      </a:lnTo>
                      <a:cubicBezTo>
                        <a:pt x="0" y="95"/>
                        <a:pt x="6" y="101"/>
                        <a:pt x="14" y="101"/>
                      </a:cubicBezTo>
                      <a:lnTo>
                        <a:pt x="104" y="101"/>
                      </a:lnTo>
                      <a:cubicBezTo>
                        <a:pt x="111" y="101"/>
                        <a:pt x="118" y="95"/>
                        <a:pt x="118" y="87"/>
                      </a:cubicBezTo>
                      <a:lnTo>
                        <a:pt x="118" y="14"/>
                      </a:lnTo>
                      <a:cubicBezTo>
                        <a:pt x="118" y="7"/>
                        <a:pt x="111" y="0"/>
                        <a:pt x="10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252" name="Freeform 29"/>
                <p:cNvSpPr>
                  <a:spLocks noEditPoints="1"/>
                </p:cNvSpPr>
                <p:nvPr/>
              </p:nvSpPr>
              <p:spPr bwMode="auto">
                <a:xfrm>
                  <a:off x="9537216" y="2022091"/>
                  <a:ext cx="345247" cy="342302"/>
                </a:xfrm>
                <a:custGeom>
                  <a:avLst/>
                  <a:gdLst>
                    <a:gd name="T0" fmla="*/ 182 w 190"/>
                    <a:gd name="T1" fmla="*/ 171 h 189"/>
                    <a:gd name="T2" fmla="*/ 172 w 190"/>
                    <a:gd name="T3" fmla="*/ 182 h 189"/>
                    <a:gd name="T4" fmla="*/ 18 w 190"/>
                    <a:gd name="T5" fmla="*/ 182 h 189"/>
                    <a:gd name="T6" fmla="*/ 8 w 190"/>
                    <a:gd name="T7" fmla="*/ 171 h 189"/>
                    <a:gd name="T8" fmla="*/ 8 w 190"/>
                    <a:gd name="T9" fmla="*/ 70 h 189"/>
                    <a:gd name="T10" fmla="*/ 18 w 190"/>
                    <a:gd name="T11" fmla="*/ 60 h 189"/>
                    <a:gd name="T12" fmla="*/ 172 w 190"/>
                    <a:gd name="T13" fmla="*/ 60 h 189"/>
                    <a:gd name="T14" fmla="*/ 182 w 190"/>
                    <a:gd name="T15" fmla="*/ 70 h 189"/>
                    <a:gd name="T16" fmla="*/ 182 w 190"/>
                    <a:gd name="T17" fmla="*/ 171 h 189"/>
                    <a:gd name="T18" fmla="*/ 172 w 190"/>
                    <a:gd name="T19" fmla="*/ 52 h 189"/>
                    <a:gd name="T20" fmla="*/ 102 w 190"/>
                    <a:gd name="T21" fmla="*/ 52 h 189"/>
                    <a:gd name="T22" fmla="*/ 130 w 190"/>
                    <a:gd name="T23" fmla="*/ 16 h 189"/>
                    <a:gd name="T24" fmla="*/ 131 w 190"/>
                    <a:gd name="T25" fmla="*/ 16 h 189"/>
                    <a:gd name="T26" fmla="*/ 139 w 190"/>
                    <a:gd name="T27" fmla="*/ 8 h 189"/>
                    <a:gd name="T28" fmla="*/ 131 w 190"/>
                    <a:gd name="T29" fmla="*/ 0 h 189"/>
                    <a:gd name="T30" fmla="*/ 123 w 190"/>
                    <a:gd name="T31" fmla="*/ 8 h 189"/>
                    <a:gd name="T32" fmla="*/ 123 w 190"/>
                    <a:gd name="T33" fmla="*/ 12 h 189"/>
                    <a:gd name="T34" fmla="*/ 94 w 190"/>
                    <a:gd name="T35" fmla="*/ 50 h 189"/>
                    <a:gd name="T36" fmla="*/ 64 w 190"/>
                    <a:gd name="T37" fmla="*/ 12 h 189"/>
                    <a:gd name="T38" fmla="*/ 65 w 190"/>
                    <a:gd name="T39" fmla="*/ 8 h 189"/>
                    <a:gd name="T40" fmla="*/ 57 w 190"/>
                    <a:gd name="T41" fmla="*/ 0 h 189"/>
                    <a:gd name="T42" fmla="*/ 49 w 190"/>
                    <a:gd name="T43" fmla="*/ 8 h 189"/>
                    <a:gd name="T44" fmla="*/ 57 w 190"/>
                    <a:gd name="T45" fmla="*/ 16 h 189"/>
                    <a:gd name="T46" fmla="*/ 58 w 190"/>
                    <a:gd name="T47" fmla="*/ 16 h 189"/>
                    <a:gd name="T48" fmla="*/ 86 w 190"/>
                    <a:gd name="T49" fmla="*/ 52 h 189"/>
                    <a:gd name="T50" fmla="*/ 18 w 190"/>
                    <a:gd name="T51" fmla="*/ 52 h 189"/>
                    <a:gd name="T52" fmla="*/ 0 w 190"/>
                    <a:gd name="T53" fmla="*/ 70 h 189"/>
                    <a:gd name="T54" fmla="*/ 0 w 190"/>
                    <a:gd name="T55" fmla="*/ 171 h 189"/>
                    <a:gd name="T56" fmla="*/ 18 w 190"/>
                    <a:gd name="T57" fmla="*/ 189 h 189"/>
                    <a:gd name="T58" fmla="*/ 172 w 190"/>
                    <a:gd name="T59" fmla="*/ 189 h 189"/>
                    <a:gd name="T60" fmla="*/ 190 w 190"/>
                    <a:gd name="T61" fmla="*/ 171 h 189"/>
                    <a:gd name="T62" fmla="*/ 190 w 190"/>
                    <a:gd name="T63" fmla="*/ 70 h 189"/>
                    <a:gd name="T64" fmla="*/ 172 w 190"/>
                    <a:gd name="T65" fmla="*/ 5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0" h="189">
                      <a:moveTo>
                        <a:pt x="182" y="171"/>
                      </a:moveTo>
                      <a:cubicBezTo>
                        <a:pt x="182" y="177"/>
                        <a:pt x="178" y="182"/>
                        <a:pt x="172" y="182"/>
                      </a:cubicBezTo>
                      <a:lnTo>
                        <a:pt x="18" y="182"/>
                      </a:lnTo>
                      <a:cubicBezTo>
                        <a:pt x="12" y="182"/>
                        <a:pt x="8" y="177"/>
                        <a:pt x="8" y="171"/>
                      </a:cubicBezTo>
                      <a:lnTo>
                        <a:pt x="8" y="70"/>
                      </a:lnTo>
                      <a:cubicBezTo>
                        <a:pt x="8" y="64"/>
                        <a:pt x="12" y="60"/>
                        <a:pt x="18" y="60"/>
                      </a:cubicBezTo>
                      <a:lnTo>
                        <a:pt x="172" y="60"/>
                      </a:lnTo>
                      <a:cubicBezTo>
                        <a:pt x="178" y="60"/>
                        <a:pt x="182" y="64"/>
                        <a:pt x="182" y="70"/>
                      </a:cubicBezTo>
                      <a:lnTo>
                        <a:pt x="182" y="171"/>
                      </a:lnTo>
                      <a:close/>
                      <a:moveTo>
                        <a:pt x="172" y="52"/>
                      </a:moveTo>
                      <a:lnTo>
                        <a:pt x="102" y="52"/>
                      </a:lnTo>
                      <a:lnTo>
                        <a:pt x="130" y="16"/>
                      </a:lnTo>
                      <a:cubicBezTo>
                        <a:pt x="130" y="16"/>
                        <a:pt x="130" y="16"/>
                        <a:pt x="131" y="16"/>
                      </a:cubicBezTo>
                      <a:cubicBezTo>
                        <a:pt x="135" y="16"/>
                        <a:pt x="139" y="13"/>
                        <a:pt x="139" y="8"/>
                      </a:cubicBezTo>
                      <a:cubicBezTo>
                        <a:pt x="139" y="4"/>
                        <a:pt x="135" y="0"/>
                        <a:pt x="131" y="0"/>
                      </a:cubicBezTo>
                      <a:cubicBezTo>
                        <a:pt x="126" y="0"/>
                        <a:pt x="123" y="4"/>
                        <a:pt x="123" y="8"/>
                      </a:cubicBezTo>
                      <a:cubicBezTo>
                        <a:pt x="123" y="9"/>
                        <a:pt x="123" y="11"/>
                        <a:pt x="123" y="12"/>
                      </a:cubicBezTo>
                      <a:lnTo>
                        <a:pt x="94" y="50"/>
                      </a:lnTo>
                      <a:lnTo>
                        <a:pt x="64" y="12"/>
                      </a:lnTo>
                      <a:cubicBezTo>
                        <a:pt x="65" y="11"/>
                        <a:pt x="65" y="9"/>
                        <a:pt x="65" y="8"/>
                      </a:cubicBezTo>
                      <a:cubicBezTo>
                        <a:pt x="65" y="4"/>
                        <a:pt x="61" y="0"/>
                        <a:pt x="57" y="0"/>
                      </a:cubicBezTo>
                      <a:cubicBezTo>
                        <a:pt x="53" y="0"/>
                        <a:pt x="49" y="4"/>
                        <a:pt x="49" y="8"/>
                      </a:cubicBezTo>
                      <a:cubicBezTo>
                        <a:pt x="49" y="13"/>
                        <a:pt x="53" y="16"/>
                        <a:pt x="57" y="16"/>
                      </a:cubicBezTo>
                      <a:cubicBezTo>
                        <a:pt x="57" y="16"/>
                        <a:pt x="58" y="16"/>
                        <a:pt x="58" y="16"/>
                      </a:cubicBezTo>
                      <a:lnTo>
                        <a:pt x="86" y="52"/>
                      </a:lnTo>
                      <a:lnTo>
                        <a:pt x="18" y="52"/>
                      </a:lnTo>
                      <a:cubicBezTo>
                        <a:pt x="8" y="52"/>
                        <a:pt x="0" y="60"/>
                        <a:pt x="0" y="70"/>
                      </a:cubicBezTo>
                      <a:lnTo>
                        <a:pt x="0" y="171"/>
                      </a:lnTo>
                      <a:cubicBezTo>
                        <a:pt x="0" y="181"/>
                        <a:pt x="8" y="189"/>
                        <a:pt x="18" y="189"/>
                      </a:cubicBezTo>
                      <a:lnTo>
                        <a:pt x="172" y="189"/>
                      </a:lnTo>
                      <a:cubicBezTo>
                        <a:pt x="182" y="189"/>
                        <a:pt x="190" y="181"/>
                        <a:pt x="190" y="171"/>
                      </a:cubicBezTo>
                      <a:lnTo>
                        <a:pt x="190" y="70"/>
                      </a:lnTo>
                      <a:cubicBezTo>
                        <a:pt x="190" y="60"/>
                        <a:pt x="182" y="52"/>
                        <a:pt x="172" y="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grpSp>
          <p:cxnSp>
            <p:nvCxnSpPr>
              <p:cNvPr id="157" name="Gerader Verbinder 205"/>
              <p:cNvCxnSpPr/>
              <p:nvPr/>
            </p:nvCxnSpPr>
            <p:spPr>
              <a:xfrm>
                <a:off x="7190502" y="2353147"/>
                <a:ext cx="314217" cy="314217"/>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cxnSp>
            <p:nvCxnSpPr>
              <p:cNvPr id="158" name="Gerader Verbinder 144"/>
              <p:cNvCxnSpPr/>
              <p:nvPr/>
            </p:nvCxnSpPr>
            <p:spPr>
              <a:xfrm>
                <a:off x="7255118" y="2115405"/>
                <a:ext cx="0" cy="302084"/>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59" name="Gruppieren 158"/>
              <p:cNvGrpSpPr/>
              <p:nvPr/>
            </p:nvGrpSpPr>
            <p:grpSpPr>
              <a:xfrm>
                <a:off x="7186985" y="1906109"/>
                <a:ext cx="110552" cy="175139"/>
                <a:chOff x="4517437" y="-876901"/>
                <a:chExt cx="744537" cy="1179513"/>
              </a:xfrm>
            </p:grpSpPr>
            <p:sp>
              <p:nvSpPr>
                <p:cNvPr id="246"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47"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48"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49"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cxnSp>
            <p:nvCxnSpPr>
              <p:cNvPr id="160" name="Gerader Verbinder 143"/>
              <p:cNvCxnSpPr/>
              <p:nvPr/>
            </p:nvCxnSpPr>
            <p:spPr>
              <a:xfrm>
                <a:off x="6548563" y="2354193"/>
                <a:ext cx="641597" cy="0"/>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61" name="Gruppieren 160"/>
              <p:cNvGrpSpPr/>
              <p:nvPr/>
            </p:nvGrpSpPr>
            <p:grpSpPr>
              <a:xfrm>
                <a:off x="6416232" y="2229151"/>
                <a:ext cx="110552" cy="175139"/>
                <a:chOff x="4517437" y="-876901"/>
                <a:chExt cx="744537" cy="1179513"/>
              </a:xfrm>
            </p:grpSpPr>
            <p:sp>
              <p:nvSpPr>
                <p:cNvPr id="242"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43"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44"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45"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sp>
            <p:nvSpPr>
              <p:cNvPr id="162" name="Freeform 12"/>
              <p:cNvSpPr>
                <a:spLocks noEditPoints="1"/>
              </p:cNvSpPr>
              <p:nvPr/>
            </p:nvSpPr>
            <p:spPr bwMode="auto">
              <a:xfrm>
                <a:off x="6272737" y="2225181"/>
                <a:ext cx="114902" cy="167501"/>
              </a:xfrm>
              <a:custGeom>
                <a:avLst/>
                <a:gdLst>
                  <a:gd name="T0" fmla="*/ 122 w 130"/>
                  <a:gd name="T1" fmla="*/ 163 h 190"/>
                  <a:gd name="T2" fmla="*/ 122 w 130"/>
                  <a:gd name="T3" fmla="*/ 164 h 190"/>
                  <a:gd name="T4" fmla="*/ 65 w 130"/>
                  <a:gd name="T5" fmla="*/ 182 h 190"/>
                  <a:gd name="T6" fmla="*/ 8 w 130"/>
                  <a:gd name="T7" fmla="*/ 164 h 190"/>
                  <a:gd name="T8" fmla="*/ 8 w 130"/>
                  <a:gd name="T9" fmla="*/ 163 h 190"/>
                  <a:gd name="T10" fmla="*/ 8 w 130"/>
                  <a:gd name="T11" fmla="*/ 163 h 190"/>
                  <a:gd name="T12" fmla="*/ 8 w 130"/>
                  <a:gd name="T13" fmla="*/ 128 h 190"/>
                  <a:gd name="T14" fmla="*/ 65 w 130"/>
                  <a:gd name="T15" fmla="*/ 142 h 190"/>
                  <a:gd name="T16" fmla="*/ 123 w 130"/>
                  <a:gd name="T17" fmla="*/ 128 h 190"/>
                  <a:gd name="T18" fmla="*/ 123 w 130"/>
                  <a:gd name="T19" fmla="*/ 163 h 190"/>
                  <a:gd name="T20" fmla="*/ 122 w 130"/>
                  <a:gd name="T21" fmla="*/ 163 h 190"/>
                  <a:gd name="T22" fmla="*/ 65 w 130"/>
                  <a:gd name="T23" fmla="*/ 8 h 190"/>
                  <a:gd name="T24" fmla="*/ 122 w 130"/>
                  <a:gd name="T25" fmla="*/ 26 h 190"/>
                  <a:gd name="T26" fmla="*/ 122 w 130"/>
                  <a:gd name="T27" fmla="*/ 26 h 190"/>
                  <a:gd name="T28" fmla="*/ 122 w 130"/>
                  <a:gd name="T29" fmla="*/ 27 h 190"/>
                  <a:gd name="T30" fmla="*/ 65 w 130"/>
                  <a:gd name="T31" fmla="*/ 43 h 190"/>
                  <a:gd name="T32" fmla="*/ 8 w 130"/>
                  <a:gd name="T33" fmla="*/ 27 h 190"/>
                  <a:gd name="T34" fmla="*/ 65 w 130"/>
                  <a:gd name="T35" fmla="*/ 8 h 190"/>
                  <a:gd name="T36" fmla="*/ 8 w 130"/>
                  <a:gd name="T37" fmla="*/ 83 h 190"/>
                  <a:gd name="T38" fmla="*/ 65 w 130"/>
                  <a:gd name="T39" fmla="*/ 96 h 190"/>
                  <a:gd name="T40" fmla="*/ 123 w 130"/>
                  <a:gd name="T41" fmla="*/ 82 h 190"/>
                  <a:gd name="T42" fmla="*/ 123 w 130"/>
                  <a:gd name="T43" fmla="*/ 116 h 190"/>
                  <a:gd name="T44" fmla="*/ 122 w 130"/>
                  <a:gd name="T45" fmla="*/ 117 h 190"/>
                  <a:gd name="T46" fmla="*/ 122 w 130"/>
                  <a:gd name="T47" fmla="*/ 117 h 190"/>
                  <a:gd name="T48" fmla="*/ 65 w 130"/>
                  <a:gd name="T49" fmla="*/ 134 h 190"/>
                  <a:gd name="T50" fmla="*/ 8 w 130"/>
                  <a:gd name="T51" fmla="*/ 118 h 190"/>
                  <a:gd name="T52" fmla="*/ 8 w 130"/>
                  <a:gd name="T53" fmla="*/ 117 h 190"/>
                  <a:gd name="T54" fmla="*/ 8 w 130"/>
                  <a:gd name="T55" fmla="*/ 83 h 190"/>
                  <a:gd name="T56" fmla="*/ 65 w 130"/>
                  <a:gd name="T57" fmla="*/ 51 h 190"/>
                  <a:gd name="T58" fmla="*/ 123 w 130"/>
                  <a:gd name="T59" fmla="*/ 37 h 190"/>
                  <a:gd name="T60" fmla="*/ 123 w 130"/>
                  <a:gd name="T61" fmla="*/ 70 h 190"/>
                  <a:gd name="T62" fmla="*/ 122 w 130"/>
                  <a:gd name="T63" fmla="*/ 72 h 190"/>
                  <a:gd name="T64" fmla="*/ 122 w 130"/>
                  <a:gd name="T65" fmla="*/ 72 h 190"/>
                  <a:gd name="T66" fmla="*/ 65 w 130"/>
                  <a:gd name="T67" fmla="*/ 89 h 190"/>
                  <a:gd name="T68" fmla="*/ 8 w 130"/>
                  <a:gd name="T69" fmla="*/ 72 h 190"/>
                  <a:gd name="T70" fmla="*/ 8 w 130"/>
                  <a:gd name="T71" fmla="*/ 72 h 190"/>
                  <a:gd name="T72" fmla="*/ 8 w 130"/>
                  <a:gd name="T73" fmla="*/ 37 h 190"/>
                  <a:gd name="T74" fmla="*/ 65 w 130"/>
                  <a:gd name="T75" fmla="*/ 51 h 190"/>
                  <a:gd name="T76" fmla="*/ 65 w 130"/>
                  <a:gd name="T77" fmla="*/ 0 h 190"/>
                  <a:gd name="T78" fmla="*/ 0 w 130"/>
                  <a:gd name="T79" fmla="*/ 25 h 190"/>
                  <a:gd name="T80" fmla="*/ 0 w 130"/>
                  <a:gd name="T81" fmla="*/ 27 h 190"/>
                  <a:gd name="T82" fmla="*/ 0 w 130"/>
                  <a:gd name="T83" fmla="*/ 27 h 190"/>
                  <a:gd name="T84" fmla="*/ 0 w 130"/>
                  <a:gd name="T85" fmla="*/ 28 h 190"/>
                  <a:gd name="T86" fmla="*/ 0 w 130"/>
                  <a:gd name="T87" fmla="*/ 163 h 190"/>
                  <a:gd name="T88" fmla="*/ 1 w 130"/>
                  <a:gd name="T89" fmla="*/ 166 h 190"/>
                  <a:gd name="T90" fmla="*/ 65 w 130"/>
                  <a:gd name="T91" fmla="*/ 190 h 190"/>
                  <a:gd name="T92" fmla="*/ 130 w 130"/>
                  <a:gd name="T93" fmla="*/ 166 h 190"/>
                  <a:gd name="T94" fmla="*/ 130 w 130"/>
                  <a:gd name="T95" fmla="*/ 163 h 190"/>
                  <a:gd name="T96" fmla="*/ 130 w 130"/>
                  <a:gd name="T97" fmla="*/ 28 h 190"/>
                  <a:gd name="T98" fmla="*/ 65 w 130"/>
                  <a:gd name="T99"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0" h="190">
                    <a:moveTo>
                      <a:pt x="122" y="163"/>
                    </a:moveTo>
                    <a:lnTo>
                      <a:pt x="122" y="164"/>
                    </a:lnTo>
                    <a:cubicBezTo>
                      <a:pt x="120" y="174"/>
                      <a:pt x="96" y="182"/>
                      <a:pt x="65" y="182"/>
                    </a:cubicBezTo>
                    <a:cubicBezTo>
                      <a:pt x="35" y="182"/>
                      <a:pt x="11" y="174"/>
                      <a:pt x="8" y="164"/>
                    </a:cubicBezTo>
                    <a:lnTo>
                      <a:pt x="8" y="163"/>
                    </a:lnTo>
                    <a:cubicBezTo>
                      <a:pt x="8" y="163"/>
                      <a:pt x="8" y="163"/>
                      <a:pt x="8" y="163"/>
                    </a:cubicBezTo>
                    <a:lnTo>
                      <a:pt x="8" y="128"/>
                    </a:lnTo>
                    <a:cubicBezTo>
                      <a:pt x="18" y="135"/>
                      <a:pt x="38" y="142"/>
                      <a:pt x="65" y="142"/>
                    </a:cubicBezTo>
                    <a:cubicBezTo>
                      <a:pt x="92" y="142"/>
                      <a:pt x="112" y="135"/>
                      <a:pt x="123" y="128"/>
                    </a:cubicBezTo>
                    <a:lnTo>
                      <a:pt x="123" y="163"/>
                    </a:lnTo>
                    <a:cubicBezTo>
                      <a:pt x="123" y="163"/>
                      <a:pt x="123" y="163"/>
                      <a:pt x="122" y="163"/>
                    </a:cubicBezTo>
                    <a:close/>
                    <a:moveTo>
                      <a:pt x="65" y="8"/>
                    </a:moveTo>
                    <a:cubicBezTo>
                      <a:pt x="91" y="8"/>
                      <a:pt x="119" y="14"/>
                      <a:pt x="122" y="26"/>
                    </a:cubicBezTo>
                    <a:cubicBezTo>
                      <a:pt x="122" y="26"/>
                      <a:pt x="122" y="26"/>
                      <a:pt x="122" y="26"/>
                    </a:cubicBezTo>
                    <a:cubicBezTo>
                      <a:pt x="122" y="26"/>
                      <a:pt x="122" y="26"/>
                      <a:pt x="122" y="27"/>
                    </a:cubicBezTo>
                    <a:cubicBezTo>
                      <a:pt x="121" y="31"/>
                      <a:pt x="101" y="43"/>
                      <a:pt x="65" y="43"/>
                    </a:cubicBezTo>
                    <a:cubicBezTo>
                      <a:pt x="29" y="43"/>
                      <a:pt x="10" y="31"/>
                      <a:pt x="8" y="27"/>
                    </a:cubicBezTo>
                    <a:cubicBezTo>
                      <a:pt x="10" y="15"/>
                      <a:pt x="38" y="8"/>
                      <a:pt x="65" y="8"/>
                    </a:cubicBezTo>
                    <a:close/>
                    <a:moveTo>
                      <a:pt x="8" y="83"/>
                    </a:moveTo>
                    <a:cubicBezTo>
                      <a:pt x="18" y="90"/>
                      <a:pt x="38" y="96"/>
                      <a:pt x="65" y="96"/>
                    </a:cubicBezTo>
                    <a:cubicBezTo>
                      <a:pt x="92" y="96"/>
                      <a:pt x="112" y="90"/>
                      <a:pt x="123" y="82"/>
                    </a:cubicBezTo>
                    <a:lnTo>
                      <a:pt x="123" y="116"/>
                    </a:lnTo>
                    <a:cubicBezTo>
                      <a:pt x="122" y="116"/>
                      <a:pt x="122" y="117"/>
                      <a:pt x="122" y="117"/>
                    </a:cubicBezTo>
                    <a:cubicBezTo>
                      <a:pt x="122" y="117"/>
                      <a:pt x="122" y="117"/>
                      <a:pt x="122" y="117"/>
                    </a:cubicBezTo>
                    <a:cubicBezTo>
                      <a:pt x="121" y="121"/>
                      <a:pt x="101" y="134"/>
                      <a:pt x="65" y="134"/>
                    </a:cubicBezTo>
                    <a:cubicBezTo>
                      <a:pt x="28" y="134"/>
                      <a:pt x="9" y="121"/>
                      <a:pt x="8" y="118"/>
                    </a:cubicBezTo>
                    <a:cubicBezTo>
                      <a:pt x="8" y="117"/>
                      <a:pt x="8" y="117"/>
                      <a:pt x="8" y="117"/>
                    </a:cubicBezTo>
                    <a:lnTo>
                      <a:pt x="8" y="83"/>
                    </a:lnTo>
                    <a:close/>
                    <a:moveTo>
                      <a:pt x="65" y="51"/>
                    </a:moveTo>
                    <a:cubicBezTo>
                      <a:pt x="92" y="51"/>
                      <a:pt x="112" y="44"/>
                      <a:pt x="123" y="37"/>
                    </a:cubicBezTo>
                    <a:lnTo>
                      <a:pt x="123" y="70"/>
                    </a:lnTo>
                    <a:cubicBezTo>
                      <a:pt x="122" y="71"/>
                      <a:pt x="122" y="71"/>
                      <a:pt x="122" y="72"/>
                    </a:cubicBezTo>
                    <a:cubicBezTo>
                      <a:pt x="122" y="72"/>
                      <a:pt x="122" y="72"/>
                      <a:pt x="122" y="72"/>
                    </a:cubicBezTo>
                    <a:cubicBezTo>
                      <a:pt x="121" y="76"/>
                      <a:pt x="101" y="89"/>
                      <a:pt x="65" y="89"/>
                    </a:cubicBezTo>
                    <a:cubicBezTo>
                      <a:pt x="28" y="89"/>
                      <a:pt x="9" y="76"/>
                      <a:pt x="8" y="72"/>
                    </a:cubicBezTo>
                    <a:cubicBezTo>
                      <a:pt x="8" y="72"/>
                      <a:pt x="8" y="72"/>
                      <a:pt x="8" y="72"/>
                    </a:cubicBezTo>
                    <a:lnTo>
                      <a:pt x="8" y="37"/>
                    </a:lnTo>
                    <a:cubicBezTo>
                      <a:pt x="18" y="44"/>
                      <a:pt x="38" y="51"/>
                      <a:pt x="65" y="51"/>
                    </a:cubicBezTo>
                    <a:close/>
                    <a:moveTo>
                      <a:pt x="65" y="0"/>
                    </a:moveTo>
                    <a:cubicBezTo>
                      <a:pt x="34" y="0"/>
                      <a:pt x="4" y="8"/>
                      <a:pt x="0" y="25"/>
                    </a:cubicBezTo>
                    <a:cubicBezTo>
                      <a:pt x="0" y="26"/>
                      <a:pt x="0" y="26"/>
                      <a:pt x="0" y="27"/>
                    </a:cubicBezTo>
                    <a:cubicBezTo>
                      <a:pt x="0" y="27"/>
                      <a:pt x="0" y="27"/>
                      <a:pt x="0" y="27"/>
                    </a:cubicBezTo>
                    <a:cubicBezTo>
                      <a:pt x="0" y="28"/>
                      <a:pt x="0" y="28"/>
                      <a:pt x="0" y="28"/>
                    </a:cubicBezTo>
                    <a:lnTo>
                      <a:pt x="0" y="163"/>
                    </a:lnTo>
                    <a:cubicBezTo>
                      <a:pt x="0" y="164"/>
                      <a:pt x="0" y="165"/>
                      <a:pt x="1" y="166"/>
                    </a:cubicBezTo>
                    <a:cubicBezTo>
                      <a:pt x="5" y="183"/>
                      <a:pt x="38" y="190"/>
                      <a:pt x="65" y="190"/>
                    </a:cubicBezTo>
                    <a:cubicBezTo>
                      <a:pt x="92" y="190"/>
                      <a:pt x="125" y="183"/>
                      <a:pt x="130" y="166"/>
                    </a:cubicBezTo>
                    <a:cubicBezTo>
                      <a:pt x="130" y="165"/>
                      <a:pt x="130" y="164"/>
                      <a:pt x="130" y="163"/>
                    </a:cubicBezTo>
                    <a:lnTo>
                      <a:pt x="130" y="28"/>
                    </a:lnTo>
                    <a:cubicBezTo>
                      <a:pt x="130" y="9"/>
                      <a:pt x="98" y="0"/>
                      <a:pt x="6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cxnSp>
            <p:nvCxnSpPr>
              <p:cNvPr id="163" name="Gerader Verbinder 144"/>
              <p:cNvCxnSpPr/>
              <p:nvPr/>
            </p:nvCxnSpPr>
            <p:spPr>
              <a:xfrm>
                <a:off x="6794787" y="2052109"/>
                <a:ext cx="0" cy="302084"/>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64" name="Gruppieren 163"/>
              <p:cNvGrpSpPr/>
              <p:nvPr/>
            </p:nvGrpSpPr>
            <p:grpSpPr>
              <a:xfrm>
                <a:off x="6532911" y="1792072"/>
                <a:ext cx="261223" cy="259540"/>
                <a:chOff x="1535872" y="547080"/>
                <a:chExt cx="911493" cy="905621"/>
              </a:xfrm>
            </p:grpSpPr>
            <p:grpSp>
              <p:nvGrpSpPr>
                <p:cNvPr id="236" name="Gruppieren 235"/>
                <p:cNvGrpSpPr/>
                <p:nvPr/>
              </p:nvGrpSpPr>
              <p:grpSpPr>
                <a:xfrm>
                  <a:off x="1535872" y="547080"/>
                  <a:ext cx="385752" cy="611117"/>
                  <a:chOff x="4517437" y="-876901"/>
                  <a:chExt cx="744537" cy="1179513"/>
                </a:xfrm>
              </p:grpSpPr>
              <p:sp>
                <p:nvSpPr>
                  <p:cNvPr id="238"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39"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40"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41"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cxnSp>
              <p:nvCxnSpPr>
                <p:cNvPr id="237" name="Gerader Verbinder 205"/>
                <p:cNvCxnSpPr/>
                <p:nvPr/>
              </p:nvCxnSpPr>
              <p:spPr>
                <a:xfrm>
                  <a:off x="1993491" y="998827"/>
                  <a:ext cx="453874" cy="453874"/>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cxnSp>
            <p:nvCxnSpPr>
              <p:cNvPr id="165" name="Gerader Verbinder 148"/>
              <p:cNvCxnSpPr/>
              <p:nvPr/>
            </p:nvCxnSpPr>
            <p:spPr>
              <a:xfrm flipV="1">
                <a:off x="6794963" y="1867396"/>
                <a:ext cx="197326" cy="187729"/>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66" name="Gruppieren 165"/>
              <p:cNvGrpSpPr/>
              <p:nvPr/>
            </p:nvGrpSpPr>
            <p:grpSpPr>
              <a:xfrm>
                <a:off x="6962365" y="1667116"/>
                <a:ext cx="110552" cy="175139"/>
                <a:chOff x="4517437" y="-876901"/>
                <a:chExt cx="744537" cy="1179513"/>
              </a:xfrm>
            </p:grpSpPr>
            <p:sp>
              <p:nvSpPr>
                <p:cNvPr id="232"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33"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34"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35"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cxnSp>
            <p:nvCxnSpPr>
              <p:cNvPr id="167" name="Gerader Verbinder 198"/>
              <p:cNvCxnSpPr/>
              <p:nvPr/>
            </p:nvCxnSpPr>
            <p:spPr>
              <a:xfrm flipV="1">
                <a:off x="7572124" y="1977264"/>
                <a:ext cx="266638" cy="0"/>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cxnSp>
            <p:nvCxnSpPr>
              <p:cNvPr id="168" name="Gerader Verbinder 148"/>
              <p:cNvCxnSpPr/>
              <p:nvPr/>
            </p:nvCxnSpPr>
            <p:spPr>
              <a:xfrm flipV="1">
                <a:off x="7843335" y="1670991"/>
                <a:ext cx="319410" cy="303876"/>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69" name="Gruppieren 168"/>
              <p:cNvGrpSpPr/>
              <p:nvPr/>
            </p:nvGrpSpPr>
            <p:grpSpPr>
              <a:xfrm>
                <a:off x="8199965" y="1542025"/>
                <a:ext cx="110552" cy="175139"/>
                <a:chOff x="4517437" y="-876901"/>
                <a:chExt cx="744537" cy="1179513"/>
              </a:xfrm>
            </p:grpSpPr>
            <p:sp>
              <p:nvSpPr>
                <p:cNvPr id="228"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29"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30"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31"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cxnSp>
            <p:nvCxnSpPr>
              <p:cNvPr id="170" name="Gerader Verbinder 198"/>
              <p:cNvCxnSpPr/>
              <p:nvPr/>
            </p:nvCxnSpPr>
            <p:spPr>
              <a:xfrm>
                <a:off x="7948649" y="1881645"/>
                <a:ext cx="497659" cy="0"/>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71" name="Gruppieren 170"/>
              <p:cNvGrpSpPr/>
              <p:nvPr/>
            </p:nvGrpSpPr>
            <p:grpSpPr>
              <a:xfrm>
                <a:off x="8484855" y="1761012"/>
                <a:ext cx="110552" cy="175139"/>
                <a:chOff x="4517437" y="-876901"/>
                <a:chExt cx="744537" cy="1179513"/>
              </a:xfrm>
            </p:grpSpPr>
            <p:sp>
              <p:nvSpPr>
                <p:cNvPr id="224"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25"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26"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27"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grpSp>
            <p:nvGrpSpPr>
              <p:cNvPr id="172" name="Gruppieren 171"/>
              <p:cNvGrpSpPr/>
              <p:nvPr/>
            </p:nvGrpSpPr>
            <p:grpSpPr>
              <a:xfrm>
                <a:off x="7165049" y="1415668"/>
                <a:ext cx="146462" cy="150792"/>
                <a:chOff x="-1206644" y="1974222"/>
                <a:chExt cx="308930" cy="318064"/>
              </a:xfrm>
            </p:grpSpPr>
            <p:sp>
              <p:nvSpPr>
                <p:cNvPr id="208" name="Oval 26"/>
                <p:cNvSpPr>
                  <a:spLocks noChangeArrowheads="1"/>
                </p:cNvSpPr>
                <p:nvPr/>
              </p:nvSpPr>
              <p:spPr bwMode="auto">
                <a:xfrm>
                  <a:off x="-1061681" y="2242786"/>
                  <a:ext cx="19004" cy="1767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09" name="Freeform 27"/>
                <p:cNvSpPr>
                  <a:spLocks noEditPoints="1"/>
                </p:cNvSpPr>
                <p:nvPr/>
              </p:nvSpPr>
              <p:spPr bwMode="auto">
                <a:xfrm>
                  <a:off x="-1206644" y="1974222"/>
                  <a:ext cx="308930" cy="318064"/>
                </a:xfrm>
                <a:custGeom>
                  <a:avLst/>
                  <a:gdLst>
                    <a:gd name="T0" fmla="*/ 241 w 262"/>
                    <a:gd name="T1" fmla="*/ 259 h 270"/>
                    <a:gd name="T2" fmla="*/ 10 w 262"/>
                    <a:gd name="T3" fmla="*/ 249 h 270"/>
                    <a:gd name="T4" fmla="*/ 20 w 262"/>
                    <a:gd name="T5" fmla="*/ 213 h 270"/>
                    <a:gd name="T6" fmla="*/ 25 w 262"/>
                    <a:gd name="T7" fmla="*/ 149 h 270"/>
                    <a:gd name="T8" fmla="*/ 64 w 262"/>
                    <a:gd name="T9" fmla="*/ 107 h 270"/>
                    <a:gd name="T10" fmla="*/ 95 w 262"/>
                    <a:gd name="T11" fmla="*/ 60 h 270"/>
                    <a:gd name="T12" fmla="*/ 101 w 262"/>
                    <a:gd name="T13" fmla="*/ 110 h 270"/>
                    <a:gd name="T14" fmla="*/ 166 w 262"/>
                    <a:gd name="T15" fmla="*/ 105 h 270"/>
                    <a:gd name="T16" fmla="*/ 199 w 262"/>
                    <a:gd name="T17" fmla="*/ 60 h 270"/>
                    <a:gd name="T18" fmla="*/ 203 w 262"/>
                    <a:gd name="T19" fmla="*/ 112 h 270"/>
                    <a:gd name="T20" fmla="*/ 237 w 262"/>
                    <a:gd name="T21" fmla="*/ 207 h 270"/>
                    <a:gd name="T22" fmla="*/ 251 w 262"/>
                    <a:gd name="T23" fmla="*/ 223 h 270"/>
                    <a:gd name="T24" fmla="*/ 106 w 262"/>
                    <a:gd name="T25" fmla="*/ 18 h 270"/>
                    <a:gd name="T26" fmla="*/ 117 w 262"/>
                    <a:gd name="T27" fmla="*/ 19 h 270"/>
                    <a:gd name="T28" fmla="*/ 131 w 262"/>
                    <a:gd name="T29" fmla="*/ 13 h 270"/>
                    <a:gd name="T30" fmla="*/ 144 w 262"/>
                    <a:gd name="T31" fmla="*/ 19 h 270"/>
                    <a:gd name="T32" fmla="*/ 156 w 262"/>
                    <a:gd name="T33" fmla="*/ 18 h 270"/>
                    <a:gd name="T34" fmla="*/ 106 w 262"/>
                    <a:gd name="T35" fmla="*/ 100 h 270"/>
                    <a:gd name="T36" fmla="*/ 247 w 262"/>
                    <a:gd name="T37" fmla="*/ 203 h 270"/>
                    <a:gd name="T38" fmla="*/ 209 w 262"/>
                    <a:gd name="T39" fmla="*/ 102 h 270"/>
                    <a:gd name="T40" fmla="*/ 204 w 262"/>
                    <a:gd name="T41" fmla="*/ 50 h 270"/>
                    <a:gd name="T42" fmla="*/ 166 w 262"/>
                    <a:gd name="T43" fmla="*/ 15 h 270"/>
                    <a:gd name="T44" fmla="*/ 154 w 262"/>
                    <a:gd name="T45" fmla="*/ 2 h 270"/>
                    <a:gd name="T46" fmla="*/ 141 w 262"/>
                    <a:gd name="T47" fmla="*/ 8 h 270"/>
                    <a:gd name="T48" fmla="*/ 127 w 262"/>
                    <a:gd name="T49" fmla="*/ 2 h 270"/>
                    <a:gd name="T50" fmla="*/ 114 w 262"/>
                    <a:gd name="T51" fmla="*/ 2 h 270"/>
                    <a:gd name="T52" fmla="*/ 98 w 262"/>
                    <a:gd name="T53" fmla="*/ 11 h 270"/>
                    <a:gd name="T54" fmla="*/ 95 w 262"/>
                    <a:gd name="T55" fmla="*/ 50 h 270"/>
                    <a:gd name="T56" fmla="*/ 53 w 262"/>
                    <a:gd name="T57" fmla="*/ 55 h 270"/>
                    <a:gd name="T58" fmla="*/ 14 w 262"/>
                    <a:gd name="T59" fmla="*/ 149 h 270"/>
                    <a:gd name="T60" fmla="*/ 0 w 262"/>
                    <a:gd name="T61" fmla="*/ 223 h 270"/>
                    <a:gd name="T62" fmla="*/ 21 w 262"/>
                    <a:gd name="T63" fmla="*/ 270 h 270"/>
                    <a:gd name="T64" fmla="*/ 262 w 262"/>
                    <a:gd name="T65" fmla="*/ 249 h 270"/>
                    <a:gd name="T66" fmla="*/ 247 w 262"/>
                    <a:gd name="T67" fmla="*/ 20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2" h="270">
                      <a:moveTo>
                        <a:pt x="251" y="249"/>
                      </a:moveTo>
                      <a:cubicBezTo>
                        <a:pt x="251" y="254"/>
                        <a:pt x="247" y="259"/>
                        <a:pt x="241" y="259"/>
                      </a:cubicBezTo>
                      <a:lnTo>
                        <a:pt x="21" y="259"/>
                      </a:lnTo>
                      <a:cubicBezTo>
                        <a:pt x="15" y="259"/>
                        <a:pt x="10" y="254"/>
                        <a:pt x="10" y="249"/>
                      </a:cubicBezTo>
                      <a:lnTo>
                        <a:pt x="10" y="223"/>
                      </a:lnTo>
                      <a:cubicBezTo>
                        <a:pt x="10" y="218"/>
                        <a:pt x="15" y="213"/>
                        <a:pt x="20" y="213"/>
                      </a:cubicBezTo>
                      <a:cubicBezTo>
                        <a:pt x="23" y="213"/>
                        <a:pt x="25" y="210"/>
                        <a:pt x="25" y="207"/>
                      </a:cubicBezTo>
                      <a:lnTo>
                        <a:pt x="25" y="149"/>
                      </a:lnTo>
                      <a:cubicBezTo>
                        <a:pt x="25" y="129"/>
                        <a:pt x="39" y="115"/>
                        <a:pt x="59" y="112"/>
                      </a:cubicBezTo>
                      <a:cubicBezTo>
                        <a:pt x="62" y="111"/>
                        <a:pt x="64" y="109"/>
                        <a:pt x="64" y="107"/>
                      </a:cubicBezTo>
                      <a:lnTo>
                        <a:pt x="64" y="60"/>
                      </a:lnTo>
                      <a:lnTo>
                        <a:pt x="95" y="60"/>
                      </a:lnTo>
                      <a:lnTo>
                        <a:pt x="95" y="105"/>
                      </a:lnTo>
                      <a:cubicBezTo>
                        <a:pt x="95" y="108"/>
                        <a:pt x="98" y="110"/>
                        <a:pt x="101" y="110"/>
                      </a:cubicBezTo>
                      <a:lnTo>
                        <a:pt x="161" y="110"/>
                      </a:lnTo>
                      <a:cubicBezTo>
                        <a:pt x="164" y="110"/>
                        <a:pt x="166" y="108"/>
                        <a:pt x="166" y="105"/>
                      </a:cubicBezTo>
                      <a:lnTo>
                        <a:pt x="166" y="60"/>
                      </a:lnTo>
                      <a:lnTo>
                        <a:pt x="199" y="60"/>
                      </a:lnTo>
                      <a:lnTo>
                        <a:pt x="199" y="107"/>
                      </a:lnTo>
                      <a:cubicBezTo>
                        <a:pt x="199" y="109"/>
                        <a:pt x="201" y="111"/>
                        <a:pt x="203" y="112"/>
                      </a:cubicBezTo>
                      <a:cubicBezTo>
                        <a:pt x="223" y="115"/>
                        <a:pt x="237" y="130"/>
                        <a:pt x="237" y="149"/>
                      </a:cubicBezTo>
                      <a:lnTo>
                        <a:pt x="237" y="207"/>
                      </a:lnTo>
                      <a:cubicBezTo>
                        <a:pt x="237" y="210"/>
                        <a:pt x="239" y="213"/>
                        <a:pt x="242" y="213"/>
                      </a:cubicBezTo>
                      <a:cubicBezTo>
                        <a:pt x="247" y="213"/>
                        <a:pt x="251" y="218"/>
                        <a:pt x="251" y="223"/>
                      </a:cubicBezTo>
                      <a:lnTo>
                        <a:pt x="251" y="249"/>
                      </a:lnTo>
                      <a:close/>
                      <a:moveTo>
                        <a:pt x="106" y="18"/>
                      </a:moveTo>
                      <a:lnTo>
                        <a:pt x="111" y="13"/>
                      </a:lnTo>
                      <a:lnTo>
                        <a:pt x="117" y="19"/>
                      </a:lnTo>
                      <a:cubicBezTo>
                        <a:pt x="119" y="21"/>
                        <a:pt x="122" y="21"/>
                        <a:pt x="124" y="19"/>
                      </a:cubicBezTo>
                      <a:lnTo>
                        <a:pt x="131" y="13"/>
                      </a:lnTo>
                      <a:lnTo>
                        <a:pt x="137" y="19"/>
                      </a:lnTo>
                      <a:cubicBezTo>
                        <a:pt x="139" y="21"/>
                        <a:pt x="142" y="21"/>
                        <a:pt x="144" y="19"/>
                      </a:cubicBezTo>
                      <a:lnTo>
                        <a:pt x="151" y="13"/>
                      </a:lnTo>
                      <a:lnTo>
                        <a:pt x="156" y="18"/>
                      </a:lnTo>
                      <a:lnTo>
                        <a:pt x="156" y="100"/>
                      </a:lnTo>
                      <a:lnTo>
                        <a:pt x="106" y="100"/>
                      </a:lnTo>
                      <a:lnTo>
                        <a:pt x="106" y="18"/>
                      </a:lnTo>
                      <a:close/>
                      <a:moveTo>
                        <a:pt x="247" y="203"/>
                      </a:moveTo>
                      <a:lnTo>
                        <a:pt x="247" y="149"/>
                      </a:lnTo>
                      <a:cubicBezTo>
                        <a:pt x="247" y="126"/>
                        <a:pt x="232" y="107"/>
                        <a:pt x="209" y="102"/>
                      </a:cubicBezTo>
                      <a:lnTo>
                        <a:pt x="209" y="55"/>
                      </a:lnTo>
                      <a:cubicBezTo>
                        <a:pt x="209" y="52"/>
                        <a:pt x="207" y="50"/>
                        <a:pt x="204" y="50"/>
                      </a:cubicBezTo>
                      <a:lnTo>
                        <a:pt x="166" y="50"/>
                      </a:lnTo>
                      <a:lnTo>
                        <a:pt x="166" y="15"/>
                      </a:lnTo>
                      <a:cubicBezTo>
                        <a:pt x="166" y="13"/>
                        <a:pt x="165" y="12"/>
                        <a:pt x="164" y="11"/>
                      </a:cubicBezTo>
                      <a:lnTo>
                        <a:pt x="154" y="2"/>
                      </a:lnTo>
                      <a:cubicBezTo>
                        <a:pt x="152" y="0"/>
                        <a:pt x="149" y="0"/>
                        <a:pt x="147" y="2"/>
                      </a:cubicBezTo>
                      <a:lnTo>
                        <a:pt x="141" y="8"/>
                      </a:lnTo>
                      <a:lnTo>
                        <a:pt x="134" y="2"/>
                      </a:lnTo>
                      <a:cubicBezTo>
                        <a:pt x="132" y="0"/>
                        <a:pt x="129" y="0"/>
                        <a:pt x="127" y="2"/>
                      </a:cubicBezTo>
                      <a:lnTo>
                        <a:pt x="121" y="8"/>
                      </a:lnTo>
                      <a:lnTo>
                        <a:pt x="114" y="2"/>
                      </a:lnTo>
                      <a:cubicBezTo>
                        <a:pt x="112" y="0"/>
                        <a:pt x="109" y="0"/>
                        <a:pt x="107" y="2"/>
                      </a:cubicBezTo>
                      <a:lnTo>
                        <a:pt x="98" y="11"/>
                      </a:lnTo>
                      <a:cubicBezTo>
                        <a:pt x="96" y="11"/>
                        <a:pt x="95" y="13"/>
                        <a:pt x="95" y="15"/>
                      </a:cubicBezTo>
                      <a:lnTo>
                        <a:pt x="95" y="50"/>
                      </a:lnTo>
                      <a:lnTo>
                        <a:pt x="58" y="50"/>
                      </a:lnTo>
                      <a:cubicBezTo>
                        <a:pt x="55" y="50"/>
                        <a:pt x="53" y="52"/>
                        <a:pt x="53" y="55"/>
                      </a:cubicBezTo>
                      <a:lnTo>
                        <a:pt x="53" y="102"/>
                      </a:lnTo>
                      <a:cubicBezTo>
                        <a:pt x="30" y="107"/>
                        <a:pt x="14" y="125"/>
                        <a:pt x="14" y="149"/>
                      </a:cubicBezTo>
                      <a:lnTo>
                        <a:pt x="14" y="203"/>
                      </a:lnTo>
                      <a:cubicBezTo>
                        <a:pt x="6" y="206"/>
                        <a:pt x="0" y="214"/>
                        <a:pt x="0" y="223"/>
                      </a:cubicBezTo>
                      <a:lnTo>
                        <a:pt x="0" y="249"/>
                      </a:lnTo>
                      <a:cubicBezTo>
                        <a:pt x="0" y="260"/>
                        <a:pt x="9" y="270"/>
                        <a:pt x="21" y="270"/>
                      </a:cubicBezTo>
                      <a:lnTo>
                        <a:pt x="241" y="270"/>
                      </a:lnTo>
                      <a:cubicBezTo>
                        <a:pt x="253" y="270"/>
                        <a:pt x="262" y="260"/>
                        <a:pt x="262" y="249"/>
                      </a:cubicBezTo>
                      <a:lnTo>
                        <a:pt x="262" y="223"/>
                      </a:lnTo>
                      <a:cubicBezTo>
                        <a:pt x="262" y="214"/>
                        <a:pt x="256" y="206"/>
                        <a:pt x="247" y="2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10" name="Freeform 28"/>
                <p:cNvSpPr>
                  <a:spLocks/>
                </p:cNvSpPr>
                <p:nvPr/>
              </p:nvSpPr>
              <p:spPr bwMode="auto">
                <a:xfrm>
                  <a:off x="-1074645" y="2020186"/>
                  <a:ext cx="28433" cy="12964"/>
                </a:xfrm>
                <a:custGeom>
                  <a:avLst/>
                  <a:gdLst>
                    <a:gd name="T0" fmla="*/ 5 w 24"/>
                    <a:gd name="T1" fmla="*/ 11 h 11"/>
                    <a:gd name="T2" fmla="*/ 19 w 24"/>
                    <a:gd name="T3" fmla="*/ 11 h 11"/>
                    <a:gd name="T4" fmla="*/ 24 w 24"/>
                    <a:gd name="T5" fmla="*/ 5 h 11"/>
                    <a:gd name="T6" fmla="*/ 19 w 24"/>
                    <a:gd name="T7" fmla="*/ 0 h 11"/>
                    <a:gd name="T8" fmla="*/ 5 w 24"/>
                    <a:gd name="T9" fmla="*/ 0 h 11"/>
                    <a:gd name="T10" fmla="*/ 0 w 24"/>
                    <a:gd name="T11" fmla="*/ 5 h 11"/>
                    <a:gd name="T12" fmla="*/ 5 w 24"/>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4" h="11">
                      <a:moveTo>
                        <a:pt x="5" y="11"/>
                      </a:moveTo>
                      <a:lnTo>
                        <a:pt x="19" y="11"/>
                      </a:lnTo>
                      <a:cubicBezTo>
                        <a:pt x="22" y="11"/>
                        <a:pt x="24" y="8"/>
                        <a:pt x="24" y="5"/>
                      </a:cubicBezTo>
                      <a:cubicBezTo>
                        <a:pt x="24" y="2"/>
                        <a:pt x="22" y="0"/>
                        <a:pt x="19" y="0"/>
                      </a:cubicBezTo>
                      <a:lnTo>
                        <a:pt x="5" y="0"/>
                      </a:lnTo>
                      <a:cubicBezTo>
                        <a:pt x="2" y="0"/>
                        <a:pt x="0" y="2"/>
                        <a:pt x="0" y="5"/>
                      </a:cubicBezTo>
                      <a:cubicBezTo>
                        <a:pt x="0" y="8"/>
                        <a:pt x="2" y="11"/>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11" name="Freeform 29"/>
                <p:cNvSpPr>
                  <a:spLocks/>
                </p:cNvSpPr>
                <p:nvPr/>
              </p:nvSpPr>
              <p:spPr bwMode="auto">
                <a:xfrm>
                  <a:off x="-1074645" y="2042578"/>
                  <a:ext cx="43754" cy="12964"/>
                </a:xfrm>
                <a:custGeom>
                  <a:avLst/>
                  <a:gdLst>
                    <a:gd name="T0" fmla="*/ 31 w 37"/>
                    <a:gd name="T1" fmla="*/ 0 h 11"/>
                    <a:gd name="T2" fmla="*/ 5 w 37"/>
                    <a:gd name="T3" fmla="*/ 0 h 11"/>
                    <a:gd name="T4" fmla="*/ 0 w 37"/>
                    <a:gd name="T5" fmla="*/ 6 h 11"/>
                    <a:gd name="T6" fmla="*/ 5 w 37"/>
                    <a:gd name="T7" fmla="*/ 11 h 11"/>
                    <a:gd name="T8" fmla="*/ 31 w 37"/>
                    <a:gd name="T9" fmla="*/ 11 h 11"/>
                    <a:gd name="T10" fmla="*/ 37 w 37"/>
                    <a:gd name="T11" fmla="*/ 6 h 11"/>
                    <a:gd name="T12" fmla="*/ 31 w 3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7" h="11">
                      <a:moveTo>
                        <a:pt x="31" y="0"/>
                      </a:moveTo>
                      <a:lnTo>
                        <a:pt x="5" y="0"/>
                      </a:lnTo>
                      <a:cubicBezTo>
                        <a:pt x="2" y="0"/>
                        <a:pt x="0" y="3"/>
                        <a:pt x="0" y="6"/>
                      </a:cubicBezTo>
                      <a:cubicBezTo>
                        <a:pt x="0" y="9"/>
                        <a:pt x="2" y="11"/>
                        <a:pt x="5" y="11"/>
                      </a:cubicBezTo>
                      <a:lnTo>
                        <a:pt x="31" y="11"/>
                      </a:lnTo>
                      <a:cubicBezTo>
                        <a:pt x="34" y="11"/>
                        <a:pt x="37" y="9"/>
                        <a:pt x="37" y="6"/>
                      </a:cubicBezTo>
                      <a:cubicBezTo>
                        <a:pt x="37" y="3"/>
                        <a:pt x="34" y="0"/>
                        <a:pt x="3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12" name="Freeform 30"/>
                <p:cNvSpPr>
                  <a:spLocks/>
                </p:cNvSpPr>
                <p:nvPr/>
              </p:nvSpPr>
              <p:spPr bwMode="auto">
                <a:xfrm>
                  <a:off x="-1074645" y="2066149"/>
                  <a:ext cx="43754" cy="11786"/>
                </a:xfrm>
                <a:custGeom>
                  <a:avLst/>
                  <a:gdLst>
                    <a:gd name="T0" fmla="*/ 31 w 37"/>
                    <a:gd name="T1" fmla="*/ 0 h 10"/>
                    <a:gd name="T2" fmla="*/ 5 w 37"/>
                    <a:gd name="T3" fmla="*/ 0 h 10"/>
                    <a:gd name="T4" fmla="*/ 0 w 37"/>
                    <a:gd name="T5" fmla="*/ 5 h 10"/>
                    <a:gd name="T6" fmla="*/ 5 w 37"/>
                    <a:gd name="T7" fmla="*/ 10 h 10"/>
                    <a:gd name="T8" fmla="*/ 31 w 37"/>
                    <a:gd name="T9" fmla="*/ 10 h 10"/>
                    <a:gd name="T10" fmla="*/ 37 w 37"/>
                    <a:gd name="T11" fmla="*/ 5 h 10"/>
                    <a:gd name="T12" fmla="*/ 31 w 3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7" h="10">
                      <a:moveTo>
                        <a:pt x="31" y="0"/>
                      </a:moveTo>
                      <a:lnTo>
                        <a:pt x="5" y="0"/>
                      </a:lnTo>
                      <a:cubicBezTo>
                        <a:pt x="2" y="0"/>
                        <a:pt x="0" y="2"/>
                        <a:pt x="0" y="5"/>
                      </a:cubicBezTo>
                      <a:cubicBezTo>
                        <a:pt x="0" y="8"/>
                        <a:pt x="2" y="10"/>
                        <a:pt x="5" y="10"/>
                      </a:cubicBezTo>
                      <a:lnTo>
                        <a:pt x="31" y="10"/>
                      </a:lnTo>
                      <a:cubicBezTo>
                        <a:pt x="34" y="10"/>
                        <a:pt x="37" y="8"/>
                        <a:pt x="37" y="5"/>
                      </a:cubicBezTo>
                      <a:cubicBezTo>
                        <a:pt x="37" y="2"/>
                        <a:pt x="34" y="0"/>
                        <a:pt x="3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13" name="Freeform 31"/>
                <p:cNvSpPr>
                  <a:spLocks/>
                </p:cNvSpPr>
                <p:nvPr/>
              </p:nvSpPr>
              <p:spPr bwMode="auto">
                <a:xfrm>
                  <a:off x="-1164216" y="2212143"/>
                  <a:ext cx="224073" cy="12964"/>
                </a:xfrm>
                <a:custGeom>
                  <a:avLst/>
                  <a:gdLst>
                    <a:gd name="T0" fmla="*/ 185 w 190"/>
                    <a:gd name="T1" fmla="*/ 0 h 11"/>
                    <a:gd name="T2" fmla="*/ 5 w 190"/>
                    <a:gd name="T3" fmla="*/ 0 h 11"/>
                    <a:gd name="T4" fmla="*/ 0 w 190"/>
                    <a:gd name="T5" fmla="*/ 6 h 11"/>
                    <a:gd name="T6" fmla="*/ 5 w 190"/>
                    <a:gd name="T7" fmla="*/ 11 h 11"/>
                    <a:gd name="T8" fmla="*/ 185 w 190"/>
                    <a:gd name="T9" fmla="*/ 11 h 11"/>
                    <a:gd name="T10" fmla="*/ 190 w 190"/>
                    <a:gd name="T11" fmla="*/ 6 h 11"/>
                    <a:gd name="T12" fmla="*/ 185 w 1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0" h="11">
                      <a:moveTo>
                        <a:pt x="185" y="0"/>
                      </a:moveTo>
                      <a:lnTo>
                        <a:pt x="5" y="0"/>
                      </a:lnTo>
                      <a:cubicBezTo>
                        <a:pt x="2" y="0"/>
                        <a:pt x="0" y="3"/>
                        <a:pt x="0" y="6"/>
                      </a:cubicBezTo>
                      <a:cubicBezTo>
                        <a:pt x="0" y="9"/>
                        <a:pt x="2" y="11"/>
                        <a:pt x="5" y="11"/>
                      </a:cubicBezTo>
                      <a:lnTo>
                        <a:pt x="185" y="11"/>
                      </a:lnTo>
                      <a:cubicBezTo>
                        <a:pt x="188" y="11"/>
                        <a:pt x="190" y="9"/>
                        <a:pt x="190" y="6"/>
                      </a:cubicBezTo>
                      <a:cubicBezTo>
                        <a:pt x="190" y="3"/>
                        <a:pt x="188" y="0"/>
                        <a:pt x="18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14" name="Freeform 32"/>
                <p:cNvSpPr>
                  <a:spLocks/>
                </p:cNvSpPr>
                <p:nvPr/>
              </p:nvSpPr>
              <p:spPr bwMode="auto">
                <a:xfrm>
                  <a:off x="-1093502" y="2169715"/>
                  <a:ext cx="15321" cy="16500"/>
                </a:xfrm>
                <a:custGeom>
                  <a:avLst/>
                  <a:gdLst>
                    <a:gd name="T0" fmla="*/ 5 w 13"/>
                    <a:gd name="T1" fmla="*/ 14 h 14"/>
                    <a:gd name="T2" fmla="*/ 8 w 13"/>
                    <a:gd name="T3" fmla="*/ 14 h 14"/>
                    <a:gd name="T4" fmla="*/ 13 w 13"/>
                    <a:gd name="T5" fmla="*/ 9 h 14"/>
                    <a:gd name="T6" fmla="*/ 13 w 13"/>
                    <a:gd name="T7" fmla="*/ 6 h 14"/>
                    <a:gd name="T8" fmla="*/ 8 w 13"/>
                    <a:gd name="T9" fmla="*/ 0 h 14"/>
                    <a:gd name="T10" fmla="*/ 5 w 13"/>
                    <a:gd name="T11" fmla="*/ 0 h 14"/>
                    <a:gd name="T12" fmla="*/ 0 w 13"/>
                    <a:gd name="T13" fmla="*/ 6 h 14"/>
                    <a:gd name="T14" fmla="*/ 0 w 13"/>
                    <a:gd name="T15" fmla="*/ 9 h 14"/>
                    <a:gd name="T16" fmla="*/ 5 w 13"/>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5" y="14"/>
                      </a:moveTo>
                      <a:lnTo>
                        <a:pt x="8" y="14"/>
                      </a:lnTo>
                      <a:cubicBezTo>
                        <a:pt x="11" y="14"/>
                        <a:pt x="13" y="12"/>
                        <a:pt x="13" y="9"/>
                      </a:cubicBezTo>
                      <a:lnTo>
                        <a:pt x="13" y="6"/>
                      </a:lnTo>
                      <a:cubicBezTo>
                        <a:pt x="13" y="3"/>
                        <a:pt x="11" y="0"/>
                        <a:pt x="8" y="0"/>
                      </a:cubicBezTo>
                      <a:lnTo>
                        <a:pt x="5" y="0"/>
                      </a:lnTo>
                      <a:cubicBezTo>
                        <a:pt x="2" y="0"/>
                        <a:pt x="0" y="3"/>
                        <a:pt x="0" y="6"/>
                      </a:cubicBezTo>
                      <a:lnTo>
                        <a:pt x="0" y="9"/>
                      </a:lnTo>
                      <a:cubicBezTo>
                        <a:pt x="0" y="12"/>
                        <a:pt x="2" y="14"/>
                        <a:pt x="5"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15" name="Freeform 33"/>
                <p:cNvSpPr>
                  <a:spLocks/>
                </p:cNvSpPr>
                <p:nvPr/>
              </p:nvSpPr>
              <p:spPr bwMode="auto">
                <a:xfrm>
                  <a:off x="-1128859" y="2169715"/>
                  <a:ext cx="16500" cy="16500"/>
                </a:xfrm>
                <a:custGeom>
                  <a:avLst/>
                  <a:gdLst>
                    <a:gd name="T0" fmla="*/ 5 w 14"/>
                    <a:gd name="T1" fmla="*/ 14 h 14"/>
                    <a:gd name="T2" fmla="*/ 9 w 14"/>
                    <a:gd name="T3" fmla="*/ 14 h 14"/>
                    <a:gd name="T4" fmla="*/ 14 w 14"/>
                    <a:gd name="T5" fmla="*/ 9 h 14"/>
                    <a:gd name="T6" fmla="*/ 14 w 14"/>
                    <a:gd name="T7" fmla="*/ 6 h 14"/>
                    <a:gd name="T8" fmla="*/ 9 w 14"/>
                    <a:gd name="T9" fmla="*/ 0 h 14"/>
                    <a:gd name="T10" fmla="*/ 5 w 14"/>
                    <a:gd name="T11" fmla="*/ 0 h 14"/>
                    <a:gd name="T12" fmla="*/ 0 w 14"/>
                    <a:gd name="T13" fmla="*/ 6 h 14"/>
                    <a:gd name="T14" fmla="*/ 0 w 14"/>
                    <a:gd name="T15" fmla="*/ 9 h 14"/>
                    <a:gd name="T16" fmla="*/ 5 w 1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5" y="14"/>
                      </a:moveTo>
                      <a:lnTo>
                        <a:pt x="9" y="14"/>
                      </a:lnTo>
                      <a:cubicBezTo>
                        <a:pt x="11" y="14"/>
                        <a:pt x="14" y="12"/>
                        <a:pt x="14" y="9"/>
                      </a:cubicBezTo>
                      <a:lnTo>
                        <a:pt x="14" y="6"/>
                      </a:lnTo>
                      <a:cubicBezTo>
                        <a:pt x="14" y="3"/>
                        <a:pt x="11" y="0"/>
                        <a:pt x="9" y="0"/>
                      </a:cubicBezTo>
                      <a:lnTo>
                        <a:pt x="5" y="0"/>
                      </a:lnTo>
                      <a:cubicBezTo>
                        <a:pt x="3" y="0"/>
                        <a:pt x="0" y="3"/>
                        <a:pt x="0" y="6"/>
                      </a:cubicBezTo>
                      <a:lnTo>
                        <a:pt x="0" y="9"/>
                      </a:lnTo>
                      <a:cubicBezTo>
                        <a:pt x="0" y="12"/>
                        <a:pt x="3" y="14"/>
                        <a:pt x="5"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16" name="Freeform 34"/>
                <p:cNvSpPr>
                  <a:spLocks/>
                </p:cNvSpPr>
                <p:nvPr/>
              </p:nvSpPr>
              <p:spPr bwMode="auto">
                <a:xfrm>
                  <a:off x="-1059324" y="2169715"/>
                  <a:ext cx="16647" cy="16500"/>
                </a:xfrm>
                <a:custGeom>
                  <a:avLst/>
                  <a:gdLst>
                    <a:gd name="T0" fmla="*/ 6 w 14"/>
                    <a:gd name="T1" fmla="*/ 14 h 14"/>
                    <a:gd name="T2" fmla="*/ 9 w 14"/>
                    <a:gd name="T3" fmla="*/ 14 h 14"/>
                    <a:gd name="T4" fmla="*/ 14 w 14"/>
                    <a:gd name="T5" fmla="*/ 9 h 14"/>
                    <a:gd name="T6" fmla="*/ 14 w 14"/>
                    <a:gd name="T7" fmla="*/ 6 h 14"/>
                    <a:gd name="T8" fmla="*/ 9 w 14"/>
                    <a:gd name="T9" fmla="*/ 0 h 14"/>
                    <a:gd name="T10" fmla="*/ 6 w 14"/>
                    <a:gd name="T11" fmla="*/ 0 h 14"/>
                    <a:gd name="T12" fmla="*/ 0 w 14"/>
                    <a:gd name="T13" fmla="*/ 6 h 14"/>
                    <a:gd name="T14" fmla="*/ 0 w 14"/>
                    <a:gd name="T15" fmla="*/ 9 h 14"/>
                    <a:gd name="T16" fmla="*/ 6 w 1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6" y="14"/>
                      </a:moveTo>
                      <a:lnTo>
                        <a:pt x="9" y="14"/>
                      </a:lnTo>
                      <a:cubicBezTo>
                        <a:pt x="12" y="14"/>
                        <a:pt x="14" y="12"/>
                        <a:pt x="14" y="9"/>
                      </a:cubicBezTo>
                      <a:lnTo>
                        <a:pt x="14" y="6"/>
                      </a:lnTo>
                      <a:cubicBezTo>
                        <a:pt x="14" y="3"/>
                        <a:pt x="12" y="0"/>
                        <a:pt x="9" y="0"/>
                      </a:cubicBezTo>
                      <a:lnTo>
                        <a:pt x="6" y="0"/>
                      </a:lnTo>
                      <a:cubicBezTo>
                        <a:pt x="3" y="0"/>
                        <a:pt x="0" y="3"/>
                        <a:pt x="0" y="6"/>
                      </a:cubicBezTo>
                      <a:lnTo>
                        <a:pt x="0" y="9"/>
                      </a:lnTo>
                      <a:cubicBezTo>
                        <a:pt x="0" y="12"/>
                        <a:pt x="3" y="14"/>
                        <a:pt x="6"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17" name="Freeform 35"/>
                <p:cNvSpPr>
                  <a:spLocks/>
                </p:cNvSpPr>
                <p:nvPr/>
              </p:nvSpPr>
              <p:spPr bwMode="auto">
                <a:xfrm>
                  <a:off x="-1023820" y="2169715"/>
                  <a:ext cx="15321" cy="16500"/>
                </a:xfrm>
                <a:custGeom>
                  <a:avLst/>
                  <a:gdLst>
                    <a:gd name="T0" fmla="*/ 5 w 13"/>
                    <a:gd name="T1" fmla="*/ 14 h 14"/>
                    <a:gd name="T2" fmla="*/ 8 w 13"/>
                    <a:gd name="T3" fmla="*/ 14 h 14"/>
                    <a:gd name="T4" fmla="*/ 13 w 13"/>
                    <a:gd name="T5" fmla="*/ 9 h 14"/>
                    <a:gd name="T6" fmla="*/ 13 w 13"/>
                    <a:gd name="T7" fmla="*/ 6 h 14"/>
                    <a:gd name="T8" fmla="*/ 8 w 13"/>
                    <a:gd name="T9" fmla="*/ 0 h 14"/>
                    <a:gd name="T10" fmla="*/ 5 w 13"/>
                    <a:gd name="T11" fmla="*/ 0 h 14"/>
                    <a:gd name="T12" fmla="*/ 0 w 13"/>
                    <a:gd name="T13" fmla="*/ 6 h 14"/>
                    <a:gd name="T14" fmla="*/ 0 w 13"/>
                    <a:gd name="T15" fmla="*/ 9 h 14"/>
                    <a:gd name="T16" fmla="*/ 5 w 13"/>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5" y="14"/>
                      </a:moveTo>
                      <a:lnTo>
                        <a:pt x="8" y="14"/>
                      </a:lnTo>
                      <a:cubicBezTo>
                        <a:pt x="11" y="14"/>
                        <a:pt x="13" y="12"/>
                        <a:pt x="13" y="9"/>
                      </a:cubicBezTo>
                      <a:lnTo>
                        <a:pt x="13" y="6"/>
                      </a:lnTo>
                      <a:cubicBezTo>
                        <a:pt x="13" y="3"/>
                        <a:pt x="11" y="0"/>
                        <a:pt x="8" y="0"/>
                      </a:cubicBezTo>
                      <a:lnTo>
                        <a:pt x="5" y="0"/>
                      </a:lnTo>
                      <a:cubicBezTo>
                        <a:pt x="2" y="0"/>
                        <a:pt x="0" y="3"/>
                        <a:pt x="0" y="6"/>
                      </a:cubicBezTo>
                      <a:lnTo>
                        <a:pt x="0" y="9"/>
                      </a:lnTo>
                      <a:cubicBezTo>
                        <a:pt x="0" y="12"/>
                        <a:pt x="2" y="14"/>
                        <a:pt x="5"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18" name="Freeform 36"/>
                <p:cNvSpPr>
                  <a:spLocks/>
                </p:cNvSpPr>
                <p:nvPr/>
              </p:nvSpPr>
              <p:spPr bwMode="auto">
                <a:xfrm>
                  <a:off x="-989642" y="2169715"/>
                  <a:ext cx="16500" cy="16500"/>
                </a:xfrm>
                <a:custGeom>
                  <a:avLst/>
                  <a:gdLst>
                    <a:gd name="T0" fmla="*/ 6 w 14"/>
                    <a:gd name="T1" fmla="*/ 14 h 14"/>
                    <a:gd name="T2" fmla="*/ 9 w 14"/>
                    <a:gd name="T3" fmla="*/ 14 h 14"/>
                    <a:gd name="T4" fmla="*/ 14 w 14"/>
                    <a:gd name="T5" fmla="*/ 9 h 14"/>
                    <a:gd name="T6" fmla="*/ 14 w 14"/>
                    <a:gd name="T7" fmla="*/ 6 h 14"/>
                    <a:gd name="T8" fmla="*/ 9 w 14"/>
                    <a:gd name="T9" fmla="*/ 0 h 14"/>
                    <a:gd name="T10" fmla="*/ 6 w 14"/>
                    <a:gd name="T11" fmla="*/ 0 h 14"/>
                    <a:gd name="T12" fmla="*/ 0 w 14"/>
                    <a:gd name="T13" fmla="*/ 6 h 14"/>
                    <a:gd name="T14" fmla="*/ 0 w 14"/>
                    <a:gd name="T15" fmla="*/ 9 h 14"/>
                    <a:gd name="T16" fmla="*/ 6 w 1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6" y="14"/>
                      </a:moveTo>
                      <a:lnTo>
                        <a:pt x="9" y="14"/>
                      </a:lnTo>
                      <a:cubicBezTo>
                        <a:pt x="12" y="14"/>
                        <a:pt x="14" y="12"/>
                        <a:pt x="14" y="9"/>
                      </a:cubicBezTo>
                      <a:lnTo>
                        <a:pt x="14" y="6"/>
                      </a:lnTo>
                      <a:cubicBezTo>
                        <a:pt x="14" y="3"/>
                        <a:pt x="12" y="0"/>
                        <a:pt x="9" y="0"/>
                      </a:cubicBezTo>
                      <a:lnTo>
                        <a:pt x="6" y="0"/>
                      </a:lnTo>
                      <a:cubicBezTo>
                        <a:pt x="3" y="0"/>
                        <a:pt x="0" y="3"/>
                        <a:pt x="0" y="6"/>
                      </a:cubicBezTo>
                      <a:lnTo>
                        <a:pt x="0" y="9"/>
                      </a:lnTo>
                      <a:cubicBezTo>
                        <a:pt x="0" y="12"/>
                        <a:pt x="3" y="14"/>
                        <a:pt x="6"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19" name="Freeform 37"/>
                <p:cNvSpPr>
                  <a:spLocks/>
                </p:cNvSpPr>
                <p:nvPr/>
              </p:nvSpPr>
              <p:spPr bwMode="auto">
                <a:xfrm>
                  <a:off x="-1128859" y="2137894"/>
                  <a:ext cx="16500" cy="15321"/>
                </a:xfrm>
                <a:custGeom>
                  <a:avLst/>
                  <a:gdLst>
                    <a:gd name="T0" fmla="*/ 5 w 14"/>
                    <a:gd name="T1" fmla="*/ 13 h 13"/>
                    <a:gd name="T2" fmla="*/ 9 w 14"/>
                    <a:gd name="T3" fmla="*/ 13 h 13"/>
                    <a:gd name="T4" fmla="*/ 14 w 14"/>
                    <a:gd name="T5" fmla="*/ 8 h 13"/>
                    <a:gd name="T6" fmla="*/ 14 w 14"/>
                    <a:gd name="T7" fmla="*/ 5 h 13"/>
                    <a:gd name="T8" fmla="*/ 9 w 14"/>
                    <a:gd name="T9" fmla="*/ 0 h 13"/>
                    <a:gd name="T10" fmla="*/ 5 w 14"/>
                    <a:gd name="T11" fmla="*/ 0 h 13"/>
                    <a:gd name="T12" fmla="*/ 0 w 14"/>
                    <a:gd name="T13" fmla="*/ 5 h 13"/>
                    <a:gd name="T14" fmla="*/ 0 w 14"/>
                    <a:gd name="T15" fmla="*/ 8 h 13"/>
                    <a:gd name="T16" fmla="*/ 5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5" y="13"/>
                      </a:moveTo>
                      <a:lnTo>
                        <a:pt x="9" y="13"/>
                      </a:lnTo>
                      <a:cubicBezTo>
                        <a:pt x="11" y="13"/>
                        <a:pt x="14" y="11"/>
                        <a:pt x="14" y="8"/>
                      </a:cubicBezTo>
                      <a:lnTo>
                        <a:pt x="14" y="5"/>
                      </a:lnTo>
                      <a:cubicBezTo>
                        <a:pt x="14" y="2"/>
                        <a:pt x="11" y="0"/>
                        <a:pt x="9" y="0"/>
                      </a:cubicBezTo>
                      <a:lnTo>
                        <a:pt x="5" y="0"/>
                      </a:lnTo>
                      <a:cubicBezTo>
                        <a:pt x="3" y="0"/>
                        <a:pt x="0" y="2"/>
                        <a:pt x="0" y="5"/>
                      </a:cubicBezTo>
                      <a:lnTo>
                        <a:pt x="0" y="8"/>
                      </a:lnTo>
                      <a:cubicBezTo>
                        <a:pt x="0" y="11"/>
                        <a:pt x="3" y="13"/>
                        <a:pt x="5"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20" name="Freeform 38"/>
                <p:cNvSpPr>
                  <a:spLocks/>
                </p:cNvSpPr>
                <p:nvPr/>
              </p:nvSpPr>
              <p:spPr bwMode="auto">
                <a:xfrm>
                  <a:off x="-1093502" y="2137894"/>
                  <a:ext cx="15321" cy="15321"/>
                </a:xfrm>
                <a:custGeom>
                  <a:avLst/>
                  <a:gdLst>
                    <a:gd name="T0" fmla="*/ 5 w 13"/>
                    <a:gd name="T1" fmla="*/ 13 h 13"/>
                    <a:gd name="T2" fmla="*/ 8 w 13"/>
                    <a:gd name="T3" fmla="*/ 13 h 13"/>
                    <a:gd name="T4" fmla="*/ 13 w 13"/>
                    <a:gd name="T5" fmla="*/ 8 h 13"/>
                    <a:gd name="T6" fmla="*/ 13 w 13"/>
                    <a:gd name="T7" fmla="*/ 5 h 13"/>
                    <a:gd name="T8" fmla="*/ 8 w 13"/>
                    <a:gd name="T9" fmla="*/ 0 h 13"/>
                    <a:gd name="T10" fmla="*/ 5 w 13"/>
                    <a:gd name="T11" fmla="*/ 0 h 13"/>
                    <a:gd name="T12" fmla="*/ 0 w 13"/>
                    <a:gd name="T13" fmla="*/ 5 h 13"/>
                    <a:gd name="T14" fmla="*/ 0 w 13"/>
                    <a:gd name="T15" fmla="*/ 8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lnTo>
                        <a:pt x="8" y="13"/>
                      </a:lnTo>
                      <a:cubicBezTo>
                        <a:pt x="11" y="13"/>
                        <a:pt x="13" y="11"/>
                        <a:pt x="13" y="8"/>
                      </a:cubicBezTo>
                      <a:lnTo>
                        <a:pt x="13" y="5"/>
                      </a:lnTo>
                      <a:cubicBezTo>
                        <a:pt x="13" y="2"/>
                        <a:pt x="11" y="0"/>
                        <a:pt x="8" y="0"/>
                      </a:cubicBezTo>
                      <a:lnTo>
                        <a:pt x="5" y="0"/>
                      </a:lnTo>
                      <a:cubicBezTo>
                        <a:pt x="2" y="0"/>
                        <a:pt x="0" y="2"/>
                        <a:pt x="0" y="5"/>
                      </a:cubicBezTo>
                      <a:lnTo>
                        <a:pt x="0" y="8"/>
                      </a:lnTo>
                      <a:cubicBezTo>
                        <a:pt x="0" y="11"/>
                        <a:pt x="2" y="13"/>
                        <a:pt x="5"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21" name="Freeform 39"/>
                <p:cNvSpPr>
                  <a:spLocks/>
                </p:cNvSpPr>
                <p:nvPr/>
              </p:nvSpPr>
              <p:spPr bwMode="auto">
                <a:xfrm>
                  <a:off x="-1059324" y="2137894"/>
                  <a:ext cx="16647" cy="15321"/>
                </a:xfrm>
                <a:custGeom>
                  <a:avLst/>
                  <a:gdLst>
                    <a:gd name="T0" fmla="*/ 6 w 14"/>
                    <a:gd name="T1" fmla="*/ 13 h 13"/>
                    <a:gd name="T2" fmla="*/ 9 w 14"/>
                    <a:gd name="T3" fmla="*/ 13 h 13"/>
                    <a:gd name="T4" fmla="*/ 14 w 14"/>
                    <a:gd name="T5" fmla="*/ 8 h 13"/>
                    <a:gd name="T6" fmla="*/ 14 w 14"/>
                    <a:gd name="T7" fmla="*/ 5 h 13"/>
                    <a:gd name="T8" fmla="*/ 9 w 14"/>
                    <a:gd name="T9" fmla="*/ 0 h 13"/>
                    <a:gd name="T10" fmla="*/ 6 w 14"/>
                    <a:gd name="T11" fmla="*/ 0 h 13"/>
                    <a:gd name="T12" fmla="*/ 0 w 14"/>
                    <a:gd name="T13" fmla="*/ 5 h 13"/>
                    <a:gd name="T14" fmla="*/ 0 w 14"/>
                    <a:gd name="T15" fmla="*/ 8 h 13"/>
                    <a:gd name="T16" fmla="*/ 6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6" y="13"/>
                      </a:moveTo>
                      <a:lnTo>
                        <a:pt x="9" y="13"/>
                      </a:lnTo>
                      <a:cubicBezTo>
                        <a:pt x="12" y="13"/>
                        <a:pt x="14" y="11"/>
                        <a:pt x="14" y="8"/>
                      </a:cubicBezTo>
                      <a:lnTo>
                        <a:pt x="14" y="5"/>
                      </a:lnTo>
                      <a:cubicBezTo>
                        <a:pt x="14" y="2"/>
                        <a:pt x="12" y="0"/>
                        <a:pt x="9" y="0"/>
                      </a:cubicBezTo>
                      <a:lnTo>
                        <a:pt x="6" y="0"/>
                      </a:lnTo>
                      <a:cubicBezTo>
                        <a:pt x="3" y="0"/>
                        <a:pt x="0" y="2"/>
                        <a:pt x="0" y="5"/>
                      </a:cubicBezTo>
                      <a:lnTo>
                        <a:pt x="0" y="8"/>
                      </a:lnTo>
                      <a:cubicBezTo>
                        <a:pt x="0" y="11"/>
                        <a:pt x="3" y="13"/>
                        <a:pt x="6"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22" name="Freeform 40"/>
                <p:cNvSpPr>
                  <a:spLocks/>
                </p:cNvSpPr>
                <p:nvPr/>
              </p:nvSpPr>
              <p:spPr bwMode="auto">
                <a:xfrm>
                  <a:off x="-1023820" y="2137894"/>
                  <a:ext cx="15321" cy="15321"/>
                </a:xfrm>
                <a:custGeom>
                  <a:avLst/>
                  <a:gdLst>
                    <a:gd name="T0" fmla="*/ 5 w 13"/>
                    <a:gd name="T1" fmla="*/ 13 h 13"/>
                    <a:gd name="T2" fmla="*/ 8 w 13"/>
                    <a:gd name="T3" fmla="*/ 13 h 13"/>
                    <a:gd name="T4" fmla="*/ 13 w 13"/>
                    <a:gd name="T5" fmla="*/ 8 h 13"/>
                    <a:gd name="T6" fmla="*/ 13 w 13"/>
                    <a:gd name="T7" fmla="*/ 5 h 13"/>
                    <a:gd name="T8" fmla="*/ 8 w 13"/>
                    <a:gd name="T9" fmla="*/ 0 h 13"/>
                    <a:gd name="T10" fmla="*/ 5 w 13"/>
                    <a:gd name="T11" fmla="*/ 0 h 13"/>
                    <a:gd name="T12" fmla="*/ 0 w 13"/>
                    <a:gd name="T13" fmla="*/ 5 h 13"/>
                    <a:gd name="T14" fmla="*/ 0 w 13"/>
                    <a:gd name="T15" fmla="*/ 8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lnTo>
                        <a:pt x="8" y="13"/>
                      </a:lnTo>
                      <a:cubicBezTo>
                        <a:pt x="11" y="13"/>
                        <a:pt x="13" y="11"/>
                        <a:pt x="13" y="8"/>
                      </a:cubicBezTo>
                      <a:lnTo>
                        <a:pt x="13" y="5"/>
                      </a:lnTo>
                      <a:cubicBezTo>
                        <a:pt x="13" y="2"/>
                        <a:pt x="11" y="0"/>
                        <a:pt x="8" y="0"/>
                      </a:cubicBezTo>
                      <a:lnTo>
                        <a:pt x="5" y="0"/>
                      </a:lnTo>
                      <a:cubicBezTo>
                        <a:pt x="2" y="0"/>
                        <a:pt x="0" y="2"/>
                        <a:pt x="0" y="5"/>
                      </a:cubicBezTo>
                      <a:lnTo>
                        <a:pt x="0" y="8"/>
                      </a:lnTo>
                      <a:cubicBezTo>
                        <a:pt x="0" y="11"/>
                        <a:pt x="2" y="13"/>
                        <a:pt x="5"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23" name="Freeform 41"/>
                <p:cNvSpPr>
                  <a:spLocks/>
                </p:cNvSpPr>
                <p:nvPr/>
              </p:nvSpPr>
              <p:spPr bwMode="auto">
                <a:xfrm>
                  <a:off x="-989642" y="2137894"/>
                  <a:ext cx="16500" cy="15321"/>
                </a:xfrm>
                <a:custGeom>
                  <a:avLst/>
                  <a:gdLst>
                    <a:gd name="T0" fmla="*/ 6 w 14"/>
                    <a:gd name="T1" fmla="*/ 13 h 13"/>
                    <a:gd name="T2" fmla="*/ 9 w 14"/>
                    <a:gd name="T3" fmla="*/ 13 h 13"/>
                    <a:gd name="T4" fmla="*/ 14 w 14"/>
                    <a:gd name="T5" fmla="*/ 8 h 13"/>
                    <a:gd name="T6" fmla="*/ 14 w 14"/>
                    <a:gd name="T7" fmla="*/ 5 h 13"/>
                    <a:gd name="T8" fmla="*/ 9 w 14"/>
                    <a:gd name="T9" fmla="*/ 0 h 13"/>
                    <a:gd name="T10" fmla="*/ 6 w 14"/>
                    <a:gd name="T11" fmla="*/ 0 h 13"/>
                    <a:gd name="T12" fmla="*/ 0 w 14"/>
                    <a:gd name="T13" fmla="*/ 5 h 13"/>
                    <a:gd name="T14" fmla="*/ 0 w 14"/>
                    <a:gd name="T15" fmla="*/ 8 h 13"/>
                    <a:gd name="T16" fmla="*/ 6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6" y="13"/>
                      </a:moveTo>
                      <a:lnTo>
                        <a:pt x="9" y="13"/>
                      </a:lnTo>
                      <a:cubicBezTo>
                        <a:pt x="12" y="13"/>
                        <a:pt x="14" y="11"/>
                        <a:pt x="14" y="8"/>
                      </a:cubicBezTo>
                      <a:lnTo>
                        <a:pt x="14" y="5"/>
                      </a:lnTo>
                      <a:cubicBezTo>
                        <a:pt x="14" y="2"/>
                        <a:pt x="12" y="0"/>
                        <a:pt x="9" y="0"/>
                      </a:cubicBezTo>
                      <a:lnTo>
                        <a:pt x="6" y="0"/>
                      </a:lnTo>
                      <a:cubicBezTo>
                        <a:pt x="3" y="0"/>
                        <a:pt x="0" y="2"/>
                        <a:pt x="0" y="5"/>
                      </a:cubicBezTo>
                      <a:lnTo>
                        <a:pt x="0" y="8"/>
                      </a:lnTo>
                      <a:cubicBezTo>
                        <a:pt x="0" y="11"/>
                        <a:pt x="3" y="13"/>
                        <a:pt x="6"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grpSp>
            <p:nvGrpSpPr>
              <p:cNvPr id="173" name="Gruppieren 172"/>
              <p:cNvGrpSpPr/>
              <p:nvPr/>
            </p:nvGrpSpPr>
            <p:grpSpPr>
              <a:xfrm>
                <a:off x="6966587" y="2467225"/>
                <a:ext cx="192667" cy="136231"/>
                <a:chOff x="-1650076" y="2525493"/>
                <a:chExt cx="403362" cy="285210"/>
              </a:xfrm>
            </p:grpSpPr>
            <p:sp>
              <p:nvSpPr>
                <p:cNvPr id="206" name="Freeform 13"/>
                <p:cNvSpPr>
                  <a:spLocks/>
                </p:cNvSpPr>
                <p:nvPr/>
              </p:nvSpPr>
              <p:spPr bwMode="auto">
                <a:xfrm>
                  <a:off x="-1509681" y="2771811"/>
                  <a:ext cx="120213" cy="38892"/>
                </a:xfrm>
                <a:custGeom>
                  <a:avLst/>
                  <a:gdLst>
                    <a:gd name="T0" fmla="*/ 97 w 102"/>
                    <a:gd name="T1" fmla="*/ 5 h 33"/>
                    <a:gd name="T2" fmla="*/ 91 w 102"/>
                    <a:gd name="T3" fmla="*/ 1 h 33"/>
                    <a:gd name="T4" fmla="*/ 86 w 102"/>
                    <a:gd name="T5" fmla="*/ 7 h 33"/>
                    <a:gd name="T6" fmla="*/ 91 w 102"/>
                    <a:gd name="T7" fmla="*/ 22 h 33"/>
                    <a:gd name="T8" fmla="*/ 11 w 102"/>
                    <a:gd name="T9" fmla="*/ 22 h 33"/>
                    <a:gd name="T10" fmla="*/ 16 w 102"/>
                    <a:gd name="T11" fmla="*/ 7 h 33"/>
                    <a:gd name="T12" fmla="*/ 12 w 102"/>
                    <a:gd name="T13" fmla="*/ 1 h 33"/>
                    <a:gd name="T14" fmla="*/ 6 w 102"/>
                    <a:gd name="T15" fmla="*/ 5 h 33"/>
                    <a:gd name="T16" fmla="*/ 0 w 102"/>
                    <a:gd name="T17" fmla="*/ 22 h 33"/>
                    <a:gd name="T18" fmla="*/ 0 w 102"/>
                    <a:gd name="T19" fmla="*/ 23 h 33"/>
                    <a:gd name="T20" fmla="*/ 11 w 102"/>
                    <a:gd name="T21" fmla="*/ 33 h 33"/>
                    <a:gd name="T22" fmla="*/ 91 w 102"/>
                    <a:gd name="T23" fmla="*/ 33 h 33"/>
                    <a:gd name="T24" fmla="*/ 102 w 102"/>
                    <a:gd name="T25" fmla="*/ 23 h 33"/>
                    <a:gd name="T26" fmla="*/ 102 w 102"/>
                    <a:gd name="T27" fmla="*/ 22 h 33"/>
                    <a:gd name="T28" fmla="*/ 97 w 102"/>
                    <a:gd name="T29"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33">
                      <a:moveTo>
                        <a:pt x="97" y="5"/>
                      </a:moveTo>
                      <a:cubicBezTo>
                        <a:pt x="96" y="2"/>
                        <a:pt x="94" y="0"/>
                        <a:pt x="91" y="1"/>
                      </a:cubicBezTo>
                      <a:cubicBezTo>
                        <a:pt x="88" y="1"/>
                        <a:pt x="86" y="4"/>
                        <a:pt x="86" y="7"/>
                      </a:cubicBezTo>
                      <a:lnTo>
                        <a:pt x="91" y="22"/>
                      </a:lnTo>
                      <a:lnTo>
                        <a:pt x="11" y="22"/>
                      </a:lnTo>
                      <a:lnTo>
                        <a:pt x="16" y="7"/>
                      </a:lnTo>
                      <a:cubicBezTo>
                        <a:pt x="17" y="4"/>
                        <a:pt x="15" y="1"/>
                        <a:pt x="12" y="1"/>
                      </a:cubicBezTo>
                      <a:cubicBezTo>
                        <a:pt x="9" y="0"/>
                        <a:pt x="6" y="2"/>
                        <a:pt x="6" y="5"/>
                      </a:cubicBezTo>
                      <a:lnTo>
                        <a:pt x="0" y="22"/>
                      </a:lnTo>
                      <a:cubicBezTo>
                        <a:pt x="0" y="23"/>
                        <a:pt x="0" y="23"/>
                        <a:pt x="0" y="23"/>
                      </a:cubicBezTo>
                      <a:cubicBezTo>
                        <a:pt x="0" y="29"/>
                        <a:pt x="5" y="33"/>
                        <a:pt x="11" y="33"/>
                      </a:cubicBezTo>
                      <a:lnTo>
                        <a:pt x="91" y="33"/>
                      </a:lnTo>
                      <a:cubicBezTo>
                        <a:pt x="97" y="33"/>
                        <a:pt x="102" y="29"/>
                        <a:pt x="102" y="23"/>
                      </a:cubicBezTo>
                      <a:cubicBezTo>
                        <a:pt x="102" y="23"/>
                        <a:pt x="102" y="23"/>
                        <a:pt x="102" y="22"/>
                      </a:cubicBezTo>
                      <a:lnTo>
                        <a:pt x="97"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07" name="Freeform 14"/>
                <p:cNvSpPr>
                  <a:spLocks noEditPoints="1"/>
                </p:cNvSpPr>
                <p:nvPr/>
              </p:nvSpPr>
              <p:spPr bwMode="auto">
                <a:xfrm>
                  <a:off x="-1650076" y="2525493"/>
                  <a:ext cx="403362" cy="235712"/>
                </a:xfrm>
                <a:custGeom>
                  <a:avLst/>
                  <a:gdLst>
                    <a:gd name="T0" fmla="*/ 318 w 342"/>
                    <a:gd name="T1" fmla="*/ 189 h 200"/>
                    <a:gd name="T2" fmla="*/ 24 w 342"/>
                    <a:gd name="T3" fmla="*/ 189 h 200"/>
                    <a:gd name="T4" fmla="*/ 11 w 342"/>
                    <a:gd name="T5" fmla="*/ 176 h 200"/>
                    <a:gd name="T6" fmla="*/ 11 w 342"/>
                    <a:gd name="T7" fmla="*/ 171 h 200"/>
                    <a:gd name="T8" fmla="*/ 11 w 342"/>
                    <a:gd name="T9" fmla="*/ 23 h 200"/>
                    <a:gd name="T10" fmla="*/ 24 w 342"/>
                    <a:gd name="T11" fmla="*/ 11 h 200"/>
                    <a:gd name="T12" fmla="*/ 318 w 342"/>
                    <a:gd name="T13" fmla="*/ 11 h 200"/>
                    <a:gd name="T14" fmla="*/ 331 w 342"/>
                    <a:gd name="T15" fmla="*/ 23 h 200"/>
                    <a:gd name="T16" fmla="*/ 331 w 342"/>
                    <a:gd name="T17" fmla="*/ 171 h 200"/>
                    <a:gd name="T18" fmla="*/ 331 w 342"/>
                    <a:gd name="T19" fmla="*/ 176 h 200"/>
                    <a:gd name="T20" fmla="*/ 318 w 342"/>
                    <a:gd name="T21" fmla="*/ 189 h 200"/>
                    <a:gd name="T22" fmla="*/ 318 w 342"/>
                    <a:gd name="T23" fmla="*/ 0 h 200"/>
                    <a:gd name="T24" fmla="*/ 24 w 342"/>
                    <a:gd name="T25" fmla="*/ 0 h 200"/>
                    <a:gd name="T26" fmla="*/ 0 w 342"/>
                    <a:gd name="T27" fmla="*/ 23 h 200"/>
                    <a:gd name="T28" fmla="*/ 0 w 342"/>
                    <a:gd name="T29" fmla="*/ 176 h 200"/>
                    <a:gd name="T30" fmla="*/ 24 w 342"/>
                    <a:gd name="T31" fmla="*/ 200 h 200"/>
                    <a:gd name="T32" fmla="*/ 318 w 342"/>
                    <a:gd name="T33" fmla="*/ 200 h 200"/>
                    <a:gd name="T34" fmla="*/ 342 w 342"/>
                    <a:gd name="T35" fmla="*/ 176 h 200"/>
                    <a:gd name="T36" fmla="*/ 342 w 342"/>
                    <a:gd name="T37" fmla="*/ 23 h 200"/>
                    <a:gd name="T38" fmla="*/ 318 w 342"/>
                    <a:gd name="T3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2" h="200">
                      <a:moveTo>
                        <a:pt x="318" y="189"/>
                      </a:moveTo>
                      <a:lnTo>
                        <a:pt x="24" y="189"/>
                      </a:lnTo>
                      <a:cubicBezTo>
                        <a:pt x="16" y="189"/>
                        <a:pt x="11" y="183"/>
                        <a:pt x="11" y="176"/>
                      </a:cubicBezTo>
                      <a:lnTo>
                        <a:pt x="11" y="171"/>
                      </a:lnTo>
                      <a:cubicBezTo>
                        <a:pt x="11" y="122"/>
                        <a:pt x="11" y="73"/>
                        <a:pt x="11" y="23"/>
                      </a:cubicBezTo>
                      <a:cubicBezTo>
                        <a:pt x="11" y="16"/>
                        <a:pt x="16" y="11"/>
                        <a:pt x="24" y="11"/>
                      </a:cubicBezTo>
                      <a:lnTo>
                        <a:pt x="318" y="11"/>
                      </a:lnTo>
                      <a:cubicBezTo>
                        <a:pt x="325" y="11"/>
                        <a:pt x="331" y="16"/>
                        <a:pt x="331" y="23"/>
                      </a:cubicBezTo>
                      <a:cubicBezTo>
                        <a:pt x="331" y="73"/>
                        <a:pt x="331" y="122"/>
                        <a:pt x="331" y="171"/>
                      </a:cubicBezTo>
                      <a:lnTo>
                        <a:pt x="331" y="176"/>
                      </a:lnTo>
                      <a:cubicBezTo>
                        <a:pt x="331" y="183"/>
                        <a:pt x="325" y="189"/>
                        <a:pt x="318" y="189"/>
                      </a:cubicBezTo>
                      <a:close/>
                      <a:moveTo>
                        <a:pt x="318" y="0"/>
                      </a:moveTo>
                      <a:lnTo>
                        <a:pt x="24" y="0"/>
                      </a:lnTo>
                      <a:cubicBezTo>
                        <a:pt x="10" y="0"/>
                        <a:pt x="0" y="10"/>
                        <a:pt x="0" y="23"/>
                      </a:cubicBezTo>
                      <a:lnTo>
                        <a:pt x="0" y="176"/>
                      </a:lnTo>
                      <a:cubicBezTo>
                        <a:pt x="0" y="189"/>
                        <a:pt x="10" y="200"/>
                        <a:pt x="24" y="200"/>
                      </a:cubicBezTo>
                      <a:lnTo>
                        <a:pt x="318" y="200"/>
                      </a:lnTo>
                      <a:cubicBezTo>
                        <a:pt x="331" y="200"/>
                        <a:pt x="342" y="189"/>
                        <a:pt x="342" y="176"/>
                      </a:cubicBezTo>
                      <a:lnTo>
                        <a:pt x="342" y="23"/>
                      </a:lnTo>
                      <a:cubicBezTo>
                        <a:pt x="342" y="10"/>
                        <a:pt x="331" y="0"/>
                        <a:pt x="31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grpSp>
            <p:nvGrpSpPr>
              <p:cNvPr id="174" name="Gruppieren 173"/>
              <p:cNvGrpSpPr/>
              <p:nvPr/>
            </p:nvGrpSpPr>
            <p:grpSpPr>
              <a:xfrm>
                <a:off x="7679094" y="1132990"/>
                <a:ext cx="127040" cy="160429"/>
                <a:chOff x="-2049755" y="1977757"/>
                <a:chExt cx="250001" cy="315707"/>
              </a:xfrm>
            </p:grpSpPr>
            <p:sp>
              <p:nvSpPr>
                <p:cNvPr id="202" name="Freeform 22"/>
                <p:cNvSpPr>
                  <a:spLocks noEditPoints="1"/>
                </p:cNvSpPr>
                <p:nvPr/>
              </p:nvSpPr>
              <p:spPr bwMode="auto">
                <a:xfrm>
                  <a:off x="-2049755" y="1978936"/>
                  <a:ext cx="152181" cy="314528"/>
                </a:xfrm>
                <a:custGeom>
                  <a:avLst/>
                  <a:gdLst>
                    <a:gd name="T0" fmla="*/ 85 w 129"/>
                    <a:gd name="T1" fmla="*/ 100 h 267"/>
                    <a:gd name="T2" fmla="*/ 82 w 129"/>
                    <a:gd name="T3" fmla="*/ 105 h 267"/>
                    <a:gd name="T4" fmla="*/ 91 w 129"/>
                    <a:gd name="T5" fmla="*/ 230 h 267"/>
                    <a:gd name="T6" fmla="*/ 64 w 129"/>
                    <a:gd name="T7" fmla="*/ 256 h 267"/>
                    <a:gd name="T8" fmla="*/ 38 w 129"/>
                    <a:gd name="T9" fmla="*/ 230 h 267"/>
                    <a:gd name="T10" fmla="*/ 47 w 129"/>
                    <a:gd name="T11" fmla="*/ 105 h 267"/>
                    <a:gd name="T12" fmla="*/ 44 w 129"/>
                    <a:gd name="T13" fmla="*/ 100 h 267"/>
                    <a:gd name="T14" fmla="*/ 11 w 129"/>
                    <a:gd name="T15" fmla="*/ 55 h 267"/>
                    <a:gd name="T16" fmla="*/ 26 w 129"/>
                    <a:gd name="T17" fmla="*/ 17 h 267"/>
                    <a:gd name="T18" fmla="*/ 26 w 129"/>
                    <a:gd name="T19" fmla="*/ 44 h 267"/>
                    <a:gd name="T20" fmla="*/ 27 w 129"/>
                    <a:gd name="T21" fmla="*/ 47 h 267"/>
                    <a:gd name="T22" fmla="*/ 43 w 129"/>
                    <a:gd name="T23" fmla="*/ 71 h 267"/>
                    <a:gd name="T24" fmla="*/ 47 w 129"/>
                    <a:gd name="T25" fmla="*/ 74 h 267"/>
                    <a:gd name="T26" fmla="*/ 81 w 129"/>
                    <a:gd name="T27" fmla="*/ 74 h 267"/>
                    <a:gd name="T28" fmla="*/ 86 w 129"/>
                    <a:gd name="T29" fmla="*/ 71 h 267"/>
                    <a:gd name="T30" fmla="*/ 102 w 129"/>
                    <a:gd name="T31" fmla="*/ 47 h 267"/>
                    <a:gd name="T32" fmla="*/ 103 w 129"/>
                    <a:gd name="T33" fmla="*/ 44 h 267"/>
                    <a:gd name="T34" fmla="*/ 103 w 129"/>
                    <a:gd name="T35" fmla="*/ 17 h 267"/>
                    <a:gd name="T36" fmla="*/ 118 w 129"/>
                    <a:gd name="T37" fmla="*/ 55 h 267"/>
                    <a:gd name="T38" fmla="*/ 85 w 129"/>
                    <a:gd name="T39" fmla="*/ 100 h 267"/>
                    <a:gd name="T40" fmla="*/ 100 w 129"/>
                    <a:gd name="T41" fmla="*/ 1 h 267"/>
                    <a:gd name="T42" fmla="*/ 95 w 129"/>
                    <a:gd name="T43" fmla="*/ 1 h 267"/>
                    <a:gd name="T44" fmla="*/ 92 w 129"/>
                    <a:gd name="T45" fmla="*/ 6 h 267"/>
                    <a:gd name="T46" fmla="*/ 92 w 129"/>
                    <a:gd name="T47" fmla="*/ 43 h 267"/>
                    <a:gd name="T48" fmla="*/ 79 w 129"/>
                    <a:gd name="T49" fmla="*/ 63 h 267"/>
                    <a:gd name="T50" fmla="*/ 50 w 129"/>
                    <a:gd name="T51" fmla="*/ 63 h 267"/>
                    <a:gd name="T52" fmla="*/ 37 w 129"/>
                    <a:gd name="T53" fmla="*/ 43 h 267"/>
                    <a:gd name="T54" fmla="*/ 37 w 129"/>
                    <a:gd name="T55" fmla="*/ 6 h 267"/>
                    <a:gd name="T56" fmla="*/ 34 w 129"/>
                    <a:gd name="T57" fmla="*/ 1 h 267"/>
                    <a:gd name="T58" fmla="*/ 29 w 129"/>
                    <a:gd name="T59" fmla="*/ 1 h 267"/>
                    <a:gd name="T60" fmla="*/ 0 w 129"/>
                    <a:gd name="T61" fmla="*/ 55 h 267"/>
                    <a:gd name="T62" fmla="*/ 36 w 129"/>
                    <a:gd name="T63" fmla="*/ 107 h 267"/>
                    <a:gd name="T64" fmla="*/ 27 w 129"/>
                    <a:gd name="T65" fmla="*/ 230 h 267"/>
                    <a:gd name="T66" fmla="*/ 64 w 129"/>
                    <a:gd name="T67" fmla="*/ 267 h 267"/>
                    <a:gd name="T68" fmla="*/ 101 w 129"/>
                    <a:gd name="T69" fmla="*/ 229 h 267"/>
                    <a:gd name="T70" fmla="*/ 93 w 129"/>
                    <a:gd name="T71" fmla="*/ 107 h 267"/>
                    <a:gd name="T72" fmla="*/ 129 w 129"/>
                    <a:gd name="T73" fmla="*/ 55 h 267"/>
                    <a:gd name="T74" fmla="*/ 100 w 129"/>
                    <a:gd name="T75" fmla="*/ 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9" h="267">
                      <a:moveTo>
                        <a:pt x="85" y="100"/>
                      </a:moveTo>
                      <a:cubicBezTo>
                        <a:pt x="83" y="101"/>
                        <a:pt x="82" y="103"/>
                        <a:pt x="82" y="105"/>
                      </a:cubicBezTo>
                      <a:lnTo>
                        <a:pt x="91" y="230"/>
                      </a:lnTo>
                      <a:cubicBezTo>
                        <a:pt x="91" y="244"/>
                        <a:pt x="79" y="256"/>
                        <a:pt x="64" y="256"/>
                      </a:cubicBezTo>
                      <a:cubicBezTo>
                        <a:pt x="50" y="256"/>
                        <a:pt x="38" y="244"/>
                        <a:pt x="38" y="230"/>
                      </a:cubicBezTo>
                      <a:lnTo>
                        <a:pt x="47" y="105"/>
                      </a:lnTo>
                      <a:cubicBezTo>
                        <a:pt x="47" y="103"/>
                        <a:pt x="46" y="101"/>
                        <a:pt x="44" y="100"/>
                      </a:cubicBezTo>
                      <a:cubicBezTo>
                        <a:pt x="36" y="95"/>
                        <a:pt x="11" y="77"/>
                        <a:pt x="11" y="55"/>
                      </a:cubicBezTo>
                      <a:cubicBezTo>
                        <a:pt x="11" y="40"/>
                        <a:pt x="16" y="27"/>
                        <a:pt x="26" y="17"/>
                      </a:cubicBezTo>
                      <a:lnTo>
                        <a:pt x="26" y="44"/>
                      </a:lnTo>
                      <a:cubicBezTo>
                        <a:pt x="26" y="45"/>
                        <a:pt x="27" y="46"/>
                        <a:pt x="27" y="47"/>
                      </a:cubicBezTo>
                      <a:lnTo>
                        <a:pt x="43" y="71"/>
                      </a:lnTo>
                      <a:cubicBezTo>
                        <a:pt x="44" y="73"/>
                        <a:pt x="46" y="74"/>
                        <a:pt x="47" y="74"/>
                      </a:cubicBezTo>
                      <a:lnTo>
                        <a:pt x="81" y="74"/>
                      </a:lnTo>
                      <a:cubicBezTo>
                        <a:pt x="83" y="74"/>
                        <a:pt x="85" y="73"/>
                        <a:pt x="86" y="71"/>
                      </a:cubicBezTo>
                      <a:lnTo>
                        <a:pt x="102" y="47"/>
                      </a:lnTo>
                      <a:cubicBezTo>
                        <a:pt x="102" y="46"/>
                        <a:pt x="103" y="45"/>
                        <a:pt x="103" y="44"/>
                      </a:cubicBezTo>
                      <a:lnTo>
                        <a:pt x="103" y="17"/>
                      </a:lnTo>
                      <a:cubicBezTo>
                        <a:pt x="112" y="27"/>
                        <a:pt x="118" y="40"/>
                        <a:pt x="118" y="55"/>
                      </a:cubicBezTo>
                      <a:cubicBezTo>
                        <a:pt x="118" y="77"/>
                        <a:pt x="92" y="95"/>
                        <a:pt x="85" y="100"/>
                      </a:cubicBezTo>
                      <a:close/>
                      <a:moveTo>
                        <a:pt x="100" y="1"/>
                      </a:moveTo>
                      <a:cubicBezTo>
                        <a:pt x="99" y="0"/>
                        <a:pt x="96" y="0"/>
                        <a:pt x="95" y="1"/>
                      </a:cubicBezTo>
                      <a:cubicBezTo>
                        <a:pt x="93" y="2"/>
                        <a:pt x="92" y="4"/>
                        <a:pt x="92" y="6"/>
                      </a:cubicBezTo>
                      <a:lnTo>
                        <a:pt x="92" y="43"/>
                      </a:lnTo>
                      <a:lnTo>
                        <a:pt x="79" y="63"/>
                      </a:lnTo>
                      <a:lnTo>
                        <a:pt x="50" y="63"/>
                      </a:lnTo>
                      <a:lnTo>
                        <a:pt x="37" y="43"/>
                      </a:lnTo>
                      <a:lnTo>
                        <a:pt x="37" y="6"/>
                      </a:lnTo>
                      <a:cubicBezTo>
                        <a:pt x="37" y="4"/>
                        <a:pt x="36" y="2"/>
                        <a:pt x="34" y="1"/>
                      </a:cubicBezTo>
                      <a:cubicBezTo>
                        <a:pt x="32" y="0"/>
                        <a:pt x="30" y="0"/>
                        <a:pt x="29" y="1"/>
                      </a:cubicBezTo>
                      <a:cubicBezTo>
                        <a:pt x="11" y="13"/>
                        <a:pt x="0" y="33"/>
                        <a:pt x="0" y="55"/>
                      </a:cubicBezTo>
                      <a:cubicBezTo>
                        <a:pt x="0" y="80"/>
                        <a:pt x="25" y="100"/>
                        <a:pt x="36" y="107"/>
                      </a:cubicBezTo>
                      <a:lnTo>
                        <a:pt x="27" y="230"/>
                      </a:lnTo>
                      <a:cubicBezTo>
                        <a:pt x="27" y="250"/>
                        <a:pt x="44" y="267"/>
                        <a:pt x="64" y="267"/>
                      </a:cubicBezTo>
                      <a:cubicBezTo>
                        <a:pt x="85" y="267"/>
                        <a:pt x="101" y="250"/>
                        <a:pt x="101" y="229"/>
                      </a:cubicBezTo>
                      <a:lnTo>
                        <a:pt x="93" y="107"/>
                      </a:lnTo>
                      <a:cubicBezTo>
                        <a:pt x="104" y="100"/>
                        <a:pt x="129" y="80"/>
                        <a:pt x="129" y="55"/>
                      </a:cubicBezTo>
                      <a:cubicBezTo>
                        <a:pt x="129" y="33"/>
                        <a:pt x="118" y="13"/>
                        <a:pt x="10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03" name="Freeform 23"/>
                <p:cNvSpPr>
                  <a:spLocks/>
                </p:cNvSpPr>
                <p:nvPr/>
              </p:nvSpPr>
              <p:spPr bwMode="auto">
                <a:xfrm>
                  <a:off x="-1983756" y="2239250"/>
                  <a:ext cx="20035" cy="20035"/>
                </a:xfrm>
                <a:custGeom>
                  <a:avLst/>
                  <a:gdLst>
                    <a:gd name="T0" fmla="*/ 8 w 17"/>
                    <a:gd name="T1" fmla="*/ 0 h 17"/>
                    <a:gd name="T2" fmla="*/ 0 w 17"/>
                    <a:gd name="T3" fmla="*/ 9 h 17"/>
                    <a:gd name="T4" fmla="*/ 8 w 17"/>
                    <a:gd name="T5" fmla="*/ 17 h 17"/>
                    <a:gd name="T6" fmla="*/ 17 w 17"/>
                    <a:gd name="T7" fmla="*/ 9 h 17"/>
                    <a:gd name="T8" fmla="*/ 17 w 17"/>
                    <a:gd name="T9" fmla="*/ 9 h 17"/>
                    <a:gd name="T10" fmla="*/ 8 w 17"/>
                    <a:gd name="T11" fmla="*/ 0 h 17"/>
                  </a:gdLst>
                  <a:ahLst/>
                  <a:cxnLst>
                    <a:cxn ang="0">
                      <a:pos x="T0" y="T1"/>
                    </a:cxn>
                    <a:cxn ang="0">
                      <a:pos x="T2" y="T3"/>
                    </a:cxn>
                    <a:cxn ang="0">
                      <a:pos x="T4" y="T5"/>
                    </a:cxn>
                    <a:cxn ang="0">
                      <a:pos x="T6" y="T7"/>
                    </a:cxn>
                    <a:cxn ang="0">
                      <a:pos x="T8" y="T9"/>
                    </a:cxn>
                    <a:cxn ang="0">
                      <a:pos x="T10" y="T11"/>
                    </a:cxn>
                  </a:cxnLst>
                  <a:rect l="0" t="0" r="r" b="b"/>
                  <a:pathLst>
                    <a:path w="17" h="17">
                      <a:moveTo>
                        <a:pt x="8" y="0"/>
                      </a:moveTo>
                      <a:cubicBezTo>
                        <a:pt x="4" y="0"/>
                        <a:pt x="0" y="4"/>
                        <a:pt x="0" y="9"/>
                      </a:cubicBezTo>
                      <a:cubicBezTo>
                        <a:pt x="0" y="13"/>
                        <a:pt x="4" y="17"/>
                        <a:pt x="8" y="17"/>
                      </a:cubicBezTo>
                      <a:cubicBezTo>
                        <a:pt x="13" y="17"/>
                        <a:pt x="17" y="13"/>
                        <a:pt x="17" y="9"/>
                      </a:cubicBezTo>
                      <a:cubicBezTo>
                        <a:pt x="17" y="9"/>
                        <a:pt x="17" y="9"/>
                        <a:pt x="17" y="9"/>
                      </a:cubicBezTo>
                      <a:cubicBezTo>
                        <a:pt x="17" y="4"/>
                        <a:pt x="13" y="0"/>
                        <a:pt x="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04" name="Freeform 24"/>
                <p:cNvSpPr>
                  <a:spLocks noEditPoints="1"/>
                </p:cNvSpPr>
                <p:nvPr/>
              </p:nvSpPr>
              <p:spPr bwMode="auto">
                <a:xfrm>
                  <a:off x="-1876360" y="1977757"/>
                  <a:ext cx="76606" cy="315706"/>
                </a:xfrm>
                <a:custGeom>
                  <a:avLst/>
                  <a:gdLst>
                    <a:gd name="T0" fmla="*/ 54 w 65"/>
                    <a:gd name="T1" fmla="*/ 141 h 268"/>
                    <a:gd name="T2" fmla="*/ 46 w 65"/>
                    <a:gd name="T3" fmla="*/ 158 h 268"/>
                    <a:gd name="T4" fmla="*/ 54 w 65"/>
                    <a:gd name="T5" fmla="*/ 174 h 268"/>
                    <a:gd name="T6" fmla="*/ 54 w 65"/>
                    <a:gd name="T7" fmla="*/ 235 h 268"/>
                    <a:gd name="T8" fmla="*/ 32 w 65"/>
                    <a:gd name="T9" fmla="*/ 257 h 268"/>
                    <a:gd name="T10" fmla="*/ 10 w 65"/>
                    <a:gd name="T11" fmla="*/ 235 h 268"/>
                    <a:gd name="T12" fmla="*/ 10 w 65"/>
                    <a:gd name="T13" fmla="*/ 174 h 268"/>
                    <a:gd name="T14" fmla="*/ 18 w 65"/>
                    <a:gd name="T15" fmla="*/ 158 h 268"/>
                    <a:gd name="T16" fmla="*/ 10 w 65"/>
                    <a:gd name="T17" fmla="*/ 141 h 268"/>
                    <a:gd name="T18" fmla="*/ 10 w 65"/>
                    <a:gd name="T19" fmla="*/ 126 h 268"/>
                    <a:gd name="T20" fmla="*/ 54 w 65"/>
                    <a:gd name="T21" fmla="*/ 126 h 268"/>
                    <a:gd name="T22" fmla="*/ 54 w 65"/>
                    <a:gd name="T23" fmla="*/ 141 h 268"/>
                    <a:gd name="T24" fmla="*/ 31 w 65"/>
                    <a:gd name="T25" fmla="*/ 10 h 268"/>
                    <a:gd name="T26" fmla="*/ 34 w 65"/>
                    <a:gd name="T27" fmla="*/ 10 h 268"/>
                    <a:gd name="T28" fmla="*/ 36 w 65"/>
                    <a:gd name="T29" fmla="*/ 18 h 268"/>
                    <a:gd name="T30" fmla="*/ 34 w 65"/>
                    <a:gd name="T31" fmla="*/ 29 h 268"/>
                    <a:gd name="T32" fmla="*/ 31 w 65"/>
                    <a:gd name="T33" fmla="*/ 29 h 268"/>
                    <a:gd name="T34" fmla="*/ 28 w 65"/>
                    <a:gd name="T35" fmla="*/ 18 h 268"/>
                    <a:gd name="T36" fmla="*/ 31 w 65"/>
                    <a:gd name="T37" fmla="*/ 10 h 268"/>
                    <a:gd name="T38" fmla="*/ 62 w 65"/>
                    <a:gd name="T39" fmla="*/ 149 h 268"/>
                    <a:gd name="T40" fmla="*/ 65 w 65"/>
                    <a:gd name="T41" fmla="*/ 144 h 268"/>
                    <a:gd name="T42" fmla="*/ 65 w 65"/>
                    <a:gd name="T43" fmla="*/ 121 h 268"/>
                    <a:gd name="T44" fmla="*/ 60 w 65"/>
                    <a:gd name="T45" fmla="*/ 116 h 268"/>
                    <a:gd name="T46" fmla="*/ 38 w 65"/>
                    <a:gd name="T47" fmla="*/ 116 h 268"/>
                    <a:gd name="T48" fmla="*/ 38 w 65"/>
                    <a:gd name="T49" fmla="*/ 39 h 268"/>
                    <a:gd name="T50" fmla="*/ 38 w 65"/>
                    <a:gd name="T51" fmla="*/ 39 h 268"/>
                    <a:gd name="T52" fmla="*/ 43 w 65"/>
                    <a:gd name="T53" fmla="*/ 35 h 268"/>
                    <a:gd name="T54" fmla="*/ 47 w 65"/>
                    <a:gd name="T55" fmla="*/ 19 h 268"/>
                    <a:gd name="T56" fmla="*/ 47 w 65"/>
                    <a:gd name="T57" fmla="*/ 16 h 268"/>
                    <a:gd name="T58" fmla="*/ 43 w 65"/>
                    <a:gd name="T59" fmla="*/ 3 h 268"/>
                    <a:gd name="T60" fmla="*/ 38 w 65"/>
                    <a:gd name="T61" fmla="*/ 0 h 268"/>
                    <a:gd name="T62" fmla="*/ 27 w 65"/>
                    <a:gd name="T63" fmla="*/ 0 h 268"/>
                    <a:gd name="T64" fmla="*/ 22 w 65"/>
                    <a:gd name="T65" fmla="*/ 3 h 268"/>
                    <a:gd name="T66" fmla="*/ 18 w 65"/>
                    <a:gd name="T67" fmla="*/ 16 h 268"/>
                    <a:gd name="T68" fmla="*/ 18 w 65"/>
                    <a:gd name="T69" fmla="*/ 19 h 268"/>
                    <a:gd name="T70" fmla="*/ 22 w 65"/>
                    <a:gd name="T71" fmla="*/ 35 h 268"/>
                    <a:gd name="T72" fmla="*/ 27 w 65"/>
                    <a:gd name="T73" fmla="*/ 39 h 268"/>
                    <a:gd name="T74" fmla="*/ 27 w 65"/>
                    <a:gd name="T75" fmla="*/ 39 h 268"/>
                    <a:gd name="T76" fmla="*/ 27 w 65"/>
                    <a:gd name="T77" fmla="*/ 116 h 268"/>
                    <a:gd name="T78" fmla="*/ 5 w 65"/>
                    <a:gd name="T79" fmla="*/ 116 h 268"/>
                    <a:gd name="T80" fmla="*/ 0 w 65"/>
                    <a:gd name="T81" fmla="*/ 121 h 268"/>
                    <a:gd name="T82" fmla="*/ 0 w 65"/>
                    <a:gd name="T83" fmla="*/ 144 h 268"/>
                    <a:gd name="T84" fmla="*/ 2 w 65"/>
                    <a:gd name="T85" fmla="*/ 149 h 268"/>
                    <a:gd name="T86" fmla="*/ 8 w 65"/>
                    <a:gd name="T87" fmla="*/ 158 h 268"/>
                    <a:gd name="T88" fmla="*/ 2 w 65"/>
                    <a:gd name="T89" fmla="*/ 167 h 268"/>
                    <a:gd name="T90" fmla="*/ 0 w 65"/>
                    <a:gd name="T91" fmla="*/ 172 h 268"/>
                    <a:gd name="T92" fmla="*/ 0 w 65"/>
                    <a:gd name="T93" fmla="*/ 235 h 268"/>
                    <a:gd name="T94" fmla="*/ 32 w 65"/>
                    <a:gd name="T95" fmla="*/ 268 h 268"/>
                    <a:gd name="T96" fmla="*/ 65 w 65"/>
                    <a:gd name="T97" fmla="*/ 235 h 268"/>
                    <a:gd name="T98" fmla="*/ 65 w 65"/>
                    <a:gd name="T99" fmla="*/ 172 h 268"/>
                    <a:gd name="T100" fmla="*/ 62 w 65"/>
                    <a:gd name="T101" fmla="*/ 167 h 268"/>
                    <a:gd name="T102" fmla="*/ 57 w 65"/>
                    <a:gd name="T103" fmla="*/ 158 h 268"/>
                    <a:gd name="T104" fmla="*/ 62 w 65"/>
                    <a:gd name="T105" fmla="*/ 14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 h="268">
                      <a:moveTo>
                        <a:pt x="54" y="141"/>
                      </a:moveTo>
                      <a:cubicBezTo>
                        <a:pt x="49" y="145"/>
                        <a:pt x="46" y="152"/>
                        <a:pt x="46" y="158"/>
                      </a:cubicBezTo>
                      <a:cubicBezTo>
                        <a:pt x="46" y="164"/>
                        <a:pt x="49" y="170"/>
                        <a:pt x="54" y="174"/>
                      </a:cubicBezTo>
                      <a:lnTo>
                        <a:pt x="54" y="235"/>
                      </a:lnTo>
                      <a:cubicBezTo>
                        <a:pt x="54" y="247"/>
                        <a:pt x="44" y="257"/>
                        <a:pt x="32" y="257"/>
                      </a:cubicBezTo>
                      <a:cubicBezTo>
                        <a:pt x="20" y="257"/>
                        <a:pt x="10" y="247"/>
                        <a:pt x="10" y="235"/>
                      </a:cubicBezTo>
                      <a:lnTo>
                        <a:pt x="10" y="174"/>
                      </a:lnTo>
                      <a:cubicBezTo>
                        <a:pt x="15" y="170"/>
                        <a:pt x="18" y="164"/>
                        <a:pt x="18" y="158"/>
                      </a:cubicBezTo>
                      <a:cubicBezTo>
                        <a:pt x="18" y="152"/>
                        <a:pt x="15" y="145"/>
                        <a:pt x="10" y="141"/>
                      </a:cubicBezTo>
                      <a:lnTo>
                        <a:pt x="10" y="126"/>
                      </a:lnTo>
                      <a:lnTo>
                        <a:pt x="54" y="126"/>
                      </a:lnTo>
                      <a:lnTo>
                        <a:pt x="54" y="141"/>
                      </a:lnTo>
                      <a:close/>
                      <a:moveTo>
                        <a:pt x="31" y="10"/>
                      </a:moveTo>
                      <a:lnTo>
                        <a:pt x="34" y="10"/>
                      </a:lnTo>
                      <a:lnTo>
                        <a:pt x="36" y="18"/>
                      </a:lnTo>
                      <a:lnTo>
                        <a:pt x="34" y="29"/>
                      </a:lnTo>
                      <a:lnTo>
                        <a:pt x="31" y="29"/>
                      </a:lnTo>
                      <a:lnTo>
                        <a:pt x="28" y="18"/>
                      </a:lnTo>
                      <a:lnTo>
                        <a:pt x="31" y="10"/>
                      </a:lnTo>
                      <a:close/>
                      <a:moveTo>
                        <a:pt x="62" y="149"/>
                      </a:moveTo>
                      <a:cubicBezTo>
                        <a:pt x="64" y="148"/>
                        <a:pt x="65" y="146"/>
                        <a:pt x="65" y="144"/>
                      </a:cubicBezTo>
                      <a:lnTo>
                        <a:pt x="65" y="121"/>
                      </a:lnTo>
                      <a:cubicBezTo>
                        <a:pt x="65" y="118"/>
                        <a:pt x="63" y="116"/>
                        <a:pt x="60" y="116"/>
                      </a:cubicBezTo>
                      <a:lnTo>
                        <a:pt x="38" y="116"/>
                      </a:lnTo>
                      <a:lnTo>
                        <a:pt x="38" y="39"/>
                      </a:lnTo>
                      <a:lnTo>
                        <a:pt x="38" y="39"/>
                      </a:lnTo>
                      <a:cubicBezTo>
                        <a:pt x="40" y="39"/>
                        <a:pt x="42" y="38"/>
                        <a:pt x="43" y="35"/>
                      </a:cubicBezTo>
                      <a:lnTo>
                        <a:pt x="47" y="19"/>
                      </a:lnTo>
                      <a:cubicBezTo>
                        <a:pt x="47" y="18"/>
                        <a:pt x="47" y="17"/>
                        <a:pt x="47" y="16"/>
                      </a:cubicBezTo>
                      <a:lnTo>
                        <a:pt x="43" y="3"/>
                      </a:lnTo>
                      <a:cubicBezTo>
                        <a:pt x="42" y="1"/>
                        <a:pt x="40" y="0"/>
                        <a:pt x="38" y="0"/>
                      </a:cubicBezTo>
                      <a:lnTo>
                        <a:pt x="27" y="0"/>
                      </a:lnTo>
                      <a:cubicBezTo>
                        <a:pt x="25" y="0"/>
                        <a:pt x="23" y="1"/>
                        <a:pt x="22" y="3"/>
                      </a:cubicBezTo>
                      <a:lnTo>
                        <a:pt x="18" y="16"/>
                      </a:lnTo>
                      <a:cubicBezTo>
                        <a:pt x="17" y="17"/>
                        <a:pt x="17" y="18"/>
                        <a:pt x="18" y="19"/>
                      </a:cubicBezTo>
                      <a:lnTo>
                        <a:pt x="22" y="35"/>
                      </a:lnTo>
                      <a:cubicBezTo>
                        <a:pt x="22" y="38"/>
                        <a:pt x="25" y="39"/>
                        <a:pt x="27" y="39"/>
                      </a:cubicBezTo>
                      <a:lnTo>
                        <a:pt x="27" y="39"/>
                      </a:lnTo>
                      <a:lnTo>
                        <a:pt x="27" y="116"/>
                      </a:lnTo>
                      <a:lnTo>
                        <a:pt x="5" y="116"/>
                      </a:lnTo>
                      <a:cubicBezTo>
                        <a:pt x="2" y="116"/>
                        <a:pt x="0" y="118"/>
                        <a:pt x="0" y="121"/>
                      </a:cubicBezTo>
                      <a:lnTo>
                        <a:pt x="0" y="144"/>
                      </a:lnTo>
                      <a:cubicBezTo>
                        <a:pt x="0" y="146"/>
                        <a:pt x="1" y="148"/>
                        <a:pt x="2" y="149"/>
                      </a:cubicBezTo>
                      <a:cubicBezTo>
                        <a:pt x="6" y="151"/>
                        <a:pt x="8" y="154"/>
                        <a:pt x="8" y="158"/>
                      </a:cubicBezTo>
                      <a:cubicBezTo>
                        <a:pt x="8" y="162"/>
                        <a:pt x="6" y="165"/>
                        <a:pt x="2" y="167"/>
                      </a:cubicBezTo>
                      <a:cubicBezTo>
                        <a:pt x="1" y="168"/>
                        <a:pt x="0" y="170"/>
                        <a:pt x="0" y="172"/>
                      </a:cubicBezTo>
                      <a:lnTo>
                        <a:pt x="0" y="235"/>
                      </a:lnTo>
                      <a:cubicBezTo>
                        <a:pt x="0" y="253"/>
                        <a:pt x="14" y="268"/>
                        <a:pt x="32" y="268"/>
                      </a:cubicBezTo>
                      <a:cubicBezTo>
                        <a:pt x="50" y="268"/>
                        <a:pt x="65" y="253"/>
                        <a:pt x="65" y="235"/>
                      </a:cubicBezTo>
                      <a:lnTo>
                        <a:pt x="65" y="172"/>
                      </a:lnTo>
                      <a:cubicBezTo>
                        <a:pt x="65" y="170"/>
                        <a:pt x="64" y="168"/>
                        <a:pt x="62" y="167"/>
                      </a:cubicBezTo>
                      <a:cubicBezTo>
                        <a:pt x="59" y="165"/>
                        <a:pt x="57" y="162"/>
                        <a:pt x="57" y="158"/>
                      </a:cubicBezTo>
                      <a:cubicBezTo>
                        <a:pt x="57" y="154"/>
                        <a:pt x="59" y="151"/>
                        <a:pt x="62" y="1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205" name="Freeform 25"/>
                <p:cNvSpPr>
                  <a:spLocks/>
                </p:cNvSpPr>
                <p:nvPr/>
              </p:nvSpPr>
              <p:spPr bwMode="auto">
                <a:xfrm>
                  <a:off x="-1844539" y="2185036"/>
                  <a:ext cx="12964" cy="75428"/>
                </a:xfrm>
                <a:custGeom>
                  <a:avLst/>
                  <a:gdLst>
                    <a:gd name="T0" fmla="*/ 0 w 11"/>
                    <a:gd name="T1" fmla="*/ 6 h 64"/>
                    <a:gd name="T2" fmla="*/ 0 w 11"/>
                    <a:gd name="T3" fmla="*/ 58 h 64"/>
                    <a:gd name="T4" fmla="*/ 5 w 11"/>
                    <a:gd name="T5" fmla="*/ 64 h 64"/>
                    <a:gd name="T6" fmla="*/ 11 w 11"/>
                    <a:gd name="T7" fmla="*/ 58 h 64"/>
                    <a:gd name="T8" fmla="*/ 11 w 11"/>
                    <a:gd name="T9" fmla="*/ 6 h 64"/>
                    <a:gd name="T10" fmla="*/ 5 w 11"/>
                    <a:gd name="T11" fmla="*/ 0 h 64"/>
                    <a:gd name="T12" fmla="*/ 0 w 11"/>
                    <a:gd name="T13" fmla="*/ 6 h 64"/>
                  </a:gdLst>
                  <a:ahLst/>
                  <a:cxnLst>
                    <a:cxn ang="0">
                      <a:pos x="T0" y="T1"/>
                    </a:cxn>
                    <a:cxn ang="0">
                      <a:pos x="T2" y="T3"/>
                    </a:cxn>
                    <a:cxn ang="0">
                      <a:pos x="T4" y="T5"/>
                    </a:cxn>
                    <a:cxn ang="0">
                      <a:pos x="T6" y="T7"/>
                    </a:cxn>
                    <a:cxn ang="0">
                      <a:pos x="T8" y="T9"/>
                    </a:cxn>
                    <a:cxn ang="0">
                      <a:pos x="T10" y="T11"/>
                    </a:cxn>
                    <a:cxn ang="0">
                      <a:pos x="T12" y="T13"/>
                    </a:cxn>
                  </a:cxnLst>
                  <a:rect l="0" t="0" r="r" b="b"/>
                  <a:pathLst>
                    <a:path w="11" h="64">
                      <a:moveTo>
                        <a:pt x="0" y="6"/>
                      </a:moveTo>
                      <a:lnTo>
                        <a:pt x="0" y="58"/>
                      </a:lnTo>
                      <a:cubicBezTo>
                        <a:pt x="0" y="61"/>
                        <a:pt x="2" y="64"/>
                        <a:pt x="5" y="64"/>
                      </a:cubicBezTo>
                      <a:cubicBezTo>
                        <a:pt x="8" y="64"/>
                        <a:pt x="11" y="61"/>
                        <a:pt x="11" y="58"/>
                      </a:cubicBezTo>
                      <a:lnTo>
                        <a:pt x="11" y="6"/>
                      </a:lnTo>
                      <a:cubicBezTo>
                        <a:pt x="11" y="3"/>
                        <a:pt x="8" y="0"/>
                        <a:pt x="5" y="0"/>
                      </a:cubicBezTo>
                      <a:cubicBezTo>
                        <a:pt x="2" y="0"/>
                        <a:pt x="0" y="3"/>
                        <a:pt x="0"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grpSp>
            <p:nvGrpSpPr>
              <p:cNvPr id="175" name="Gruppieren 174"/>
              <p:cNvGrpSpPr/>
              <p:nvPr/>
            </p:nvGrpSpPr>
            <p:grpSpPr>
              <a:xfrm>
                <a:off x="7961175" y="1940525"/>
                <a:ext cx="141731" cy="136892"/>
                <a:chOff x="10087708" y="1288556"/>
                <a:chExt cx="345020" cy="333240"/>
              </a:xfrm>
            </p:grpSpPr>
            <p:sp>
              <p:nvSpPr>
                <p:cNvPr id="198" name="Freeform 13"/>
                <p:cNvSpPr>
                  <a:spLocks/>
                </p:cNvSpPr>
                <p:nvPr/>
              </p:nvSpPr>
              <p:spPr bwMode="auto">
                <a:xfrm>
                  <a:off x="10200298" y="1563801"/>
                  <a:ext cx="119840" cy="12686"/>
                </a:xfrm>
                <a:custGeom>
                  <a:avLst/>
                  <a:gdLst>
                    <a:gd name="T0" fmla="*/ 4 w 66"/>
                    <a:gd name="T1" fmla="*/ 7 h 7"/>
                    <a:gd name="T2" fmla="*/ 62 w 66"/>
                    <a:gd name="T3" fmla="*/ 7 h 7"/>
                    <a:gd name="T4" fmla="*/ 66 w 66"/>
                    <a:gd name="T5" fmla="*/ 4 h 7"/>
                    <a:gd name="T6" fmla="*/ 62 w 66"/>
                    <a:gd name="T7" fmla="*/ 0 h 7"/>
                    <a:gd name="T8" fmla="*/ 4 w 66"/>
                    <a:gd name="T9" fmla="*/ 0 h 7"/>
                    <a:gd name="T10" fmla="*/ 0 w 66"/>
                    <a:gd name="T11" fmla="*/ 4 h 7"/>
                    <a:gd name="T12" fmla="*/ 4 w 6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6" h="7">
                      <a:moveTo>
                        <a:pt x="4" y="7"/>
                      </a:moveTo>
                      <a:lnTo>
                        <a:pt x="62" y="7"/>
                      </a:lnTo>
                      <a:cubicBezTo>
                        <a:pt x="64" y="7"/>
                        <a:pt x="66" y="6"/>
                        <a:pt x="66" y="4"/>
                      </a:cubicBezTo>
                      <a:cubicBezTo>
                        <a:pt x="66" y="1"/>
                        <a:pt x="64" y="0"/>
                        <a:pt x="62" y="0"/>
                      </a:cubicBezTo>
                      <a:lnTo>
                        <a:pt x="4" y="0"/>
                      </a:lnTo>
                      <a:cubicBezTo>
                        <a:pt x="2" y="0"/>
                        <a:pt x="0" y="1"/>
                        <a:pt x="0" y="4"/>
                      </a:cubicBezTo>
                      <a:cubicBezTo>
                        <a:pt x="0" y="6"/>
                        <a:pt x="2" y="7"/>
                        <a:pt x="4"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199" name="Freeform 14"/>
                <p:cNvSpPr>
                  <a:spLocks/>
                </p:cNvSpPr>
                <p:nvPr/>
              </p:nvSpPr>
              <p:spPr bwMode="auto">
                <a:xfrm>
                  <a:off x="10200298" y="1529367"/>
                  <a:ext cx="119840" cy="14499"/>
                </a:xfrm>
                <a:custGeom>
                  <a:avLst/>
                  <a:gdLst>
                    <a:gd name="T0" fmla="*/ 4 w 66"/>
                    <a:gd name="T1" fmla="*/ 8 h 8"/>
                    <a:gd name="T2" fmla="*/ 62 w 66"/>
                    <a:gd name="T3" fmla="*/ 8 h 8"/>
                    <a:gd name="T4" fmla="*/ 66 w 66"/>
                    <a:gd name="T5" fmla="*/ 4 h 8"/>
                    <a:gd name="T6" fmla="*/ 62 w 66"/>
                    <a:gd name="T7" fmla="*/ 0 h 8"/>
                    <a:gd name="T8" fmla="*/ 4 w 66"/>
                    <a:gd name="T9" fmla="*/ 0 h 8"/>
                    <a:gd name="T10" fmla="*/ 0 w 66"/>
                    <a:gd name="T11" fmla="*/ 4 h 8"/>
                    <a:gd name="T12" fmla="*/ 4 w 6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6" h="8">
                      <a:moveTo>
                        <a:pt x="4" y="8"/>
                      </a:moveTo>
                      <a:lnTo>
                        <a:pt x="62" y="8"/>
                      </a:lnTo>
                      <a:cubicBezTo>
                        <a:pt x="64" y="8"/>
                        <a:pt x="66" y="6"/>
                        <a:pt x="66" y="4"/>
                      </a:cubicBezTo>
                      <a:cubicBezTo>
                        <a:pt x="66" y="2"/>
                        <a:pt x="64" y="0"/>
                        <a:pt x="62" y="0"/>
                      </a:cubicBezTo>
                      <a:lnTo>
                        <a:pt x="4" y="0"/>
                      </a:lnTo>
                      <a:cubicBezTo>
                        <a:pt x="2" y="0"/>
                        <a:pt x="0" y="2"/>
                        <a:pt x="0" y="4"/>
                      </a:cubicBezTo>
                      <a:cubicBezTo>
                        <a:pt x="0" y="6"/>
                        <a:pt x="2" y="8"/>
                        <a:pt x="4"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200" name="Freeform 15"/>
                <p:cNvSpPr>
                  <a:spLocks noEditPoints="1"/>
                </p:cNvSpPr>
                <p:nvPr/>
              </p:nvSpPr>
              <p:spPr bwMode="auto">
                <a:xfrm>
                  <a:off x="10087708" y="1288556"/>
                  <a:ext cx="345020" cy="210002"/>
                </a:xfrm>
                <a:custGeom>
                  <a:avLst/>
                  <a:gdLst>
                    <a:gd name="T0" fmla="*/ 182 w 190"/>
                    <a:gd name="T1" fmla="*/ 96 h 116"/>
                    <a:gd name="T2" fmla="*/ 170 w 190"/>
                    <a:gd name="T3" fmla="*/ 108 h 116"/>
                    <a:gd name="T4" fmla="*/ 19 w 190"/>
                    <a:gd name="T5" fmla="*/ 108 h 116"/>
                    <a:gd name="T6" fmla="*/ 7 w 190"/>
                    <a:gd name="T7" fmla="*/ 96 h 116"/>
                    <a:gd name="T8" fmla="*/ 7 w 190"/>
                    <a:gd name="T9" fmla="*/ 40 h 116"/>
                    <a:gd name="T10" fmla="*/ 19 w 190"/>
                    <a:gd name="T11" fmla="*/ 28 h 116"/>
                    <a:gd name="T12" fmla="*/ 45 w 190"/>
                    <a:gd name="T13" fmla="*/ 28 h 116"/>
                    <a:gd name="T14" fmla="*/ 45 w 190"/>
                    <a:gd name="T15" fmla="*/ 56 h 116"/>
                    <a:gd name="T16" fmla="*/ 49 w 190"/>
                    <a:gd name="T17" fmla="*/ 60 h 116"/>
                    <a:gd name="T18" fmla="*/ 142 w 190"/>
                    <a:gd name="T19" fmla="*/ 60 h 116"/>
                    <a:gd name="T20" fmla="*/ 145 w 190"/>
                    <a:gd name="T21" fmla="*/ 56 h 116"/>
                    <a:gd name="T22" fmla="*/ 145 w 190"/>
                    <a:gd name="T23" fmla="*/ 28 h 116"/>
                    <a:gd name="T24" fmla="*/ 170 w 190"/>
                    <a:gd name="T25" fmla="*/ 28 h 116"/>
                    <a:gd name="T26" fmla="*/ 182 w 190"/>
                    <a:gd name="T27" fmla="*/ 40 h 116"/>
                    <a:gd name="T28" fmla="*/ 182 w 190"/>
                    <a:gd name="T29" fmla="*/ 96 h 116"/>
                    <a:gd name="T30" fmla="*/ 121 w 190"/>
                    <a:gd name="T31" fmla="*/ 8 h 116"/>
                    <a:gd name="T32" fmla="*/ 138 w 190"/>
                    <a:gd name="T33" fmla="*/ 25 h 116"/>
                    <a:gd name="T34" fmla="*/ 138 w 190"/>
                    <a:gd name="T35" fmla="*/ 52 h 116"/>
                    <a:gd name="T36" fmla="*/ 53 w 190"/>
                    <a:gd name="T37" fmla="*/ 52 h 116"/>
                    <a:gd name="T38" fmla="*/ 53 w 190"/>
                    <a:gd name="T39" fmla="*/ 8 h 116"/>
                    <a:gd name="T40" fmla="*/ 121 w 190"/>
                    <a:gd name="T41" fmla="*/ 8 h 116"/>
                    <a:gd name="T42" fmla="*/ 170 w 190"/>
                    <a:gd name="T43" fmla="*/ 20 h 116"/>
                    <a:gd name="T44" fmla="*/ 143 w 190"/>
                    <a:gd name="T45" fmla="*/ 20 h 116"/>
                    <a:gd name="T46" fmla="*/ 143 w 190"/>
                    <a:gd name="T47" fmla="*/ 19 h 116"/>
                    <a:gd name="T48" fmla="*/ 126 w 190"/>
                    <a:gd name="T49" fmla="*/ 3 h 116"/>
                    <a:gd name="T50" fmla="*/ 121 w 190"/>
                    <a:gd name="T51" fmla="*/ 0 h 116"/>
                    <a:gd name="T52" fmla="*/ 53 w 190"/>
                    <a:gd name="T53" fmla="*/ 0 h 116"/>
                    <a:gd name="T54" fmla="*/ 45 w 190"/>
                    <a:gd name="T55" fmla="*/ 8 h 116"/>
                    <a:gd name="T56" fmla="*/ 45 w 190"/>
                    <a:gd name="T57" fmla="*/ 20 h 116"/>
                    <a:gd name="T58" fmla="*/ 19 w 190"/>
                    <a:gd name="T59" fmla="*/ 20 h 116"/>
                    <a:gd name="T60" fmla="*/ 0 w 190"/>
                    <a:gd name="T61" fmla="*/ 40 h 116"/>
                    <a:gd name="T62" fmla="*/ 0 w 190"/>
                    <a:gd name="T63" fmla="*/ 96 h 116"/>
                    <a:gd name="T64" fmla="*/ 19 w 190"/>
                    <a:gd name="T65" fmla="*/ 116 h 116"/>
                    <a:gd name="T66" fmla="*/ 170 w 190"/>
                    <a:gd name="T67" fmla="*/ 116 h 116"/>
                    <a:gd name="T68" fmla="*/ 190 w 190"/>
                    <a:gd name="T69" fmla="*/ 96 h 116"/>
                    <a:gd name="T70" fmla="*/ 190 w 190"/>
                    <a:gd name="T71" fmla="*/ 40 h 116"/>
                    <a:gd name="T72" fmla="*/ 170 w 190"/>
                    <a:gd name="T73" fmla="*/ 2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0" h="116">
                      <a:moveTo>
                        <a:pt x="182" y="96"/>
                      </a:moveTo>
                      <a:cubicBezTo>
                        <a:pt x="182" y="102"/>
                        <a:pt x="177" y="108"/>
                        <a:pt x="170" y="108"/>
                      </a:cubicBezTo>
                      <a:lnTo>
                        <a:pt x="19" y="108"/>
                      </a:lnTo>
                      <a:cubicBezTo>
                        <a:pt x="13" y="108"/>
                        <a:pt x="7" y="102"/>
                        <a:pt x="7" y="96"/>
                      </a:cubicBezTo>
                      <a:lnTo>
                        <a:pt x="7" y="40"/>
                      </a:lnTo>
                      <a:cubicBezTo>
                        <a:pt x="7" y="33"/>
                        <a:pt x="13" y="28"/>
                        <a:pt x="19" y="28"/>
                      </a:cubicBezTo>
                      <a:lnTo>
                        <a:pt x="45" y="28"/>
                      </a:lnTo>
                      <a:lnTo>
                        <a:pt x="45" y="56"/>
                      </a:lnTo>
                      <a:cubicBezTo>
                        <a:pt x="45" y="58"/>
                        <a:pt x="47" y="60"/>
                        <a:pt x="49" y="60"/>
                      </a:cubicBezTo>
                      <a:lnTo>
                        <a:pt x="142" y="60"/>
                      </a:lnTo>
                      <a:cubicBezTo>
                        <a:pt x="144" y="60"/>
                        <a:pt x="145" y="58"/>
                        <a:pt x="145" y="56"/>
                      </a:cubicBezTo>
                      <a:lnTo>
                        <a:pt x="145" y="28"/>
                      </a:lnTo>
                      <a:lnTo>
                        <a:pt x="170" y="28"/>
                      </a:lnTo>
                      <a:cubicBezTo>
                        <a:pt x="177" y="28"/>
                        <a:pt x="182" y="33"/>
                        <a:pt x="182" y="40"/>
                      </a:cubicBezTo>
                      <a:lnTo>
                        <a:pt x="182" y="96"/>
                      </a:lnTo>
                      <a:close/>
                      <a:moveTo>
                        <a:pt x="121" y="8"/>
                      </a:moveTo>
                      <a:lnTo>
                        <a:pt x="138" y="25"/>
                      </a:lnTo>
                      <a:lnTo>
                        <a:pt x="138" y="52"/>
                      </a:lnTo>
                      <a:lnTo>
                        <a:pt x="53" y="52"/>
                      </a:lnTo>
                      <a:lnTo>
                        <a:pt x="53" y="8"/>
                      </a:lnTo>
                      <a:lnTo>
                        <a:pt x="121" y="8"/>
                      </a:lnTo>
                      <a:close/>
                      <a:moveTo>
                        <a:pt x="170" y="20"/>
                      </a:moveTo>
                      <a:lnTo>
                        <a:pt x="143" y="20"/>
                      </a:lnTo>
                      <a:cubicBezTo>
                        <a:pt x="143" y="20"/>
                        <a:pt x="143" y="20"/>
                        <a:pt x="143" y="19"/>
                      </a:cubicBezTo>
                      <a:lnTo>
                        <a:pt x="126" y="3"/>
                      </a:lnTo>
                      <a:cubicBezTo>
                        <a:pt x="125" y="1"/>
                        <a:pt x="123" y="0"/>
                        <a:pt x="121" y="0"/>
                      </a:cubicBezTo>
                      <a:lnTo>
                        <a:pt x="53" y="0"/>
                      </a:lnTo>
                      <a:cubicBezTo>
                        <a:pt x="49" y="0"/>
                        <a:pt x="45" y="4"/>
                        <a:pt x="45" y="8"/>
                      </a:cubicBezTo>
                      <a:lnTo>
                        <a:pt x="45" y="20"/>
                      </a:lnTo>
                      <a:lnTo>
                        <a:pt x="19" y="20"/>
                      </a:lnTo>
                      <a:cubicBezTo>
                        <a:pt x="8" y="20"/>
                        <a:pt x="0" y="29"/>
                        <a:pt x="0" y="40"/>
                      </a:cubicBezTo>
                      <a:lnTo>
                        <a:pt x="0" y="96"/>
                      </a:lnTo>
                      <a:cubicBezTo>
                        <a:pt x="0" y="107"/>
                        <a:pt x="8" y="116"/>
                        <a:pt x="19" y="116"/>
                      </a:cubicBezTo>
                      <a:lnTo>
                        <a:pt x="170" y="116"/>
                      </a:lnTo>
                      <a:cubicBezTo>
                        <a:pt x="181" y="116"/>
                        <a:pt x="190" y="107"/>
                        <a:pt x="190" y="96"/>
                      </a:cubicBezTo>
                      <a:lnTo>
                        <a:pt x="190" y="40"/>
                      </a:lnTo>
                      <a:cubicBezTo>
                        <a:pt x="190" y="29"/>
                        <a:pt x="181" y="20"/>
                        <a:pt x="170"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201" name="Freeform 16"/>
                <p:cNvSpPr>
                  <a:spLocks/>
                </p:cNvSpPr>
                <p:nvPr/>
              </p:nvSpPr>
              <p:spPr bwMode="auto">
                <a:xfrm>
                  <a:off x="10169262" y="1513057"/>
                  <a:ext cx="181685" cy="108739"/>
                </a:xfrm>
                <a:custGeom>
                  <a:avLst/>
                  <a:gdLst>
                    <a:gd name="T0" fmla="*/ 97 w 100"/>
                    <a:gd name="T1" fmla="*/ 0 h 60"/>
                    <a:gd name="T2" fmla="*/ 93 w 100"/>
                    <a:gd name="T3" fmla="*/ 3 h 60"/>
                    <a:gd name="T4" fmla="*/ 92 w 100"/>
                    <a:gd name="T5" fmla="*/ 52 h 60"/>
                    <a:gd name="T6" fmla="*/ 8 w 100"/>
                    <a:gd name="T7" fmla="*/ 52 h 60"/>
                    <a:gd name="T8" fmla="*/ 8 w 100"/>
                    <a:gd name="T9" fmla="*/ 3 h 60"/>
                    <a:gd name="T10" fmla="*/ 4 w 100"/>
                    <a:gd name="T11" fmla="*/ 0 h 60"/>
                    <a:gd name="T12" fmla="*/ 0 w 100"/>
                    <a:gd name="T13" fmla="*/ 3 h 60"/>
                    <a:gd name="T14" fmla="*/ 0 w 100"/>
                    <a:gd name="T15" fmla="*/ 52 h 60"/>
                    <a:gd name="T16" fmla="*/ 8 w 100"/>
                    <a:gd name="T17" fmla="*/ 60 h 60"/>
                    <a:gd name="T18" fmla="*/ 92 w 100"/>
                    <a:gd name="T19" fmla="*/ 60 h 60"/>
                    <a:gd name="T20" fmla="*/ 100 w 100"/>
                    <a:gd name="T21" fmla="*/ 52 h 60"/>
                    <a:gd name="T22" fmla="*/ 100 w 100"/>
                    <a:gd name="T23" fmla="*/ 3 h 60"/>
                    <a:gd name="T24" fmla="*/ 97 w 100"/>
                    <a:gd name="T2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60">
                      <a:moveTo>
                        <a:pt x="97" y="0"/>
                      </a:moveTo>
                      <a:cubicBezTo>
                        <a:pt x="94" y="0"/>
                        <a:pt x="93" y="1"/>
                        <a:pt x="93" y="3"/>
                      </a:cubicBezTo>
                      <a:lnTo>
                        <a:pt x="92" y="52"/>
                      </a:lnTo>
                      <a:lnTo>
                        <a:pt x="8" y="52"/>
                      </a:lnTo>
                      <a:lnTo>
                        <a:pt x="8" y="3"/>
                      </a:lnTo>
                      <a:cubicBezTo>
                        <a:pt x="8" y="1"/>
                        <a:pt x="6" y="0"/>
                        <a:pt x="4" y="0"/>
                      </a:cubicBezTo>
                      <a:cubicBezTo>
                        <a:pt x="2" y="0"/>
                        <a:pt x="0" y="1"/>
                        <a:pt x="0" y="3"/>
                      </a:cubicBezTo>
                      <a:lnTo>
                        <a:pt x="0" y="52"/>
                      </a:lnTo>
                      <a:cubicBezTo>
                        <a:pt x="0" y="56"/>
                        <a:pt x="4" y="60"/>
                        <a:pt x="8" y="60"/>
                      </a:cubicBezTo>
                      <a:lnTo>
                        <a:pt x="92" y="60"/>
                      </a:lnTo>
                      <a:cubicBezTo>
                        <a:pt x="97" y="60"/>
                        <a:pt x="100" y="56"/>
                        <a:pt x="100" y="52"/>
                      </a:cubicBezTo>
                      <a:lnTo>
                        <a:pt x="100" y="3"/>
                      </a:lnTo>
                      <a:cubicBezTo>
                        <a:pt x="100" y="1"/>
                        <a:pt x="99" y="0"/>
                        <a:pt x="9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grpSp>
          <p:grpSp>
            <p:nvGrpSpPr>
              <p:cNvPr id="176" name="Gruppieren 175"/>
              <p:cNvGrpSpPr/>
              <p:nvPr/>
            </p:nvGrpSpPr>
            <p:grpSpPr>
              <a:xfrm>
                <a:off x="8605141" y="1663061"/>
                <a:ext cx="101023" cy="133561"/>
                <a:chOff x="9638932" y="1235998"/>
                <a:chExt cx="261653" cy="345926"/>
              </a:xfrm>
            </p:grpSpPr>
            <p:sp>
              <p:nvSpPr>
                <p:cNvPr id="194" name="Freeform 19"/>
                <p:cNvSpPr>
                  <a:spLocks/>
                </p:cNvSpPr>
                <p:nvPr/>
              </p:nvSpPr>
              <p:spPr bwMode="auto">
                <a:xfrm>
                  <a:off x="9747898" y="1322990"/>
                  <a:ext cx="61845" cy="97639"/>
                </a:xfrm>
                <a:custGeom>
                  <a:avLst/>
                  <a:gdLst>
                    <a:gd name="T0" fmla="*/ 30 w 34"/>
                    <a:gd name="T1" fmla="*/ 46 h 54"/>
                    <a:gd name="T2" fmla="*/ 8 w 34"/>
                    <a:gd name="T3" fmla="*/ 46 h 54"/>
                    <a:gd name="T4" fmla="*/ 8 w 34"/>
                    <a:gd name="T5" fmla="*/ 4 h 54"/>
                    <a:gd name="T6" fmla="*/ 4 w 34"/>
                    <a:gd name="T7" fmla="*/ 0 h 54"/>
                    <a:gd name="T8" fmla="*/ 0 w 34"/>
                    <a:gd name="T9" fmla="*/ 4 h 54"/>
                    <a:gd name="T10" fmla="*/ 0 w 34"/>
                    <a:gd name="T11" fmla="*/ 50 h 54"/>
                    <a:gd name="T12" fmla="*/ 4 w 34"/>
                    <a:gd name="T13" fmla="*/ 54 h 54"/>
                    <a:gd name="T14" fmla="*/ 30 w 34"/>
                    <a:gd name="T15" fmla="*/ 54 h 54"/>
                    <a:gd name="T16" fmla="*/ 34 w 34"/>
                    <a:gd name="T17" fmla="*/ 50 h 54"/>
                    <a:gd name="T18" fmla="*/ 30 w 34"/>
                    <a:gd name="T19" fmla="*/ 4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54">
                      <a:moveTo>
                        <a:pt x="30" y="46"/>
                      </a:moveTo>
                      <a:lnTo>
                        <a:pt x="8" y="46"/>
                      </a:lnTo>
                      <a:lnTo>
                        <a:pt x="8" y="4"/>
                      </a:lnTo>
                      <a:cubicBezTo>
                        <a:pt x="8" y="2"/>
                        <a:pt x="6" y="0"/>
                        <a:pt x="4" y="0"/>
                      </a:cubicBezTo>
                      <a:cubicBezTo>
                        <a:pt x="2" y="0"/>
                        <a:pt x="0" y="2"/>
                        <a:pt x="0" y="4"/>
                      </a:cubicBezTo>
                      <a:lnTo>
                        <a:pt x="0" y="50"/>
                      </a:lnTo>
                      <a:cubicBezTo>
                        <a:pt x="0" y="52"/>
                        <a:pt x="2" y="54"/>
                        <a:pt x="4" y="54"/>
                      </a:cubicBezTo>
                      <a:lnTo>
                        <a:pt x="30" y="54"/>
                      </a:lnTo>
                      <a:cubicBezTo>
                        <a:pt x="32" y="54"/>
                        <a:pt x="34" y="52"/>
                        <a:pt x="34" y="50"/>
                      </a:cubicBezTo>
                      <a:cubicBezTo>
                        <a:pt x="34" y="48"/>
                        <a:pt x="32" y="46"/>
                        <a:pt x="30"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195" name="Freeform 20"/>
                <p:cNvSpPr>
                  <a:spLocks/>
                </p:cNvSpPr>
                <p:nvPr/>
              </p:nvSpPr>
              <p:spPr bwMode="auto">
                <a:xfrm>
                  <a:off x="9673366" y="1516681"/>
                  <a:ext cx="161749" cy="65243"/>
                </a:xfrm>
                <a:custGeom>
                  <a:avLst/>
                  <a:gdLst>
                    <a:gd name="T0" fmla="*/ 86 w 89"/>
                    <a:gd name="T1" fmla="*/ 1 h 36"/>
                    <a:gd name="T2" fmla="*/ 81 w 89"/>
                    <a:gd name="T3" fmla="*/ 4 h 36"/>
                    <a:gd name="T4" fmla="*/ 77 w 89"/>
                    <a:gd name="T5" fmla="*/ 29 h 36"/>
                    <a:gd name="T6" fmla="*/ 13 w 89"/>
                    <a:gd name="T7" fmla="*/ 29 h 36"/>
                    <a:gd name="T8" fmla="*/ 8 w 89"/>
                    <a:gd name="T9" fmla="*/ 4 h 36"/>
                    <a:gd name="T10" fmla="*/ 4 w 89"/>
                    <a:gd name="T11" fmla="*/ 1 h 36"/>
                    <a:gd name="T12" fmla="*/ 1 w 89"/>
                    <a:gd name="T13" fmla="*/ 5 h 36"/>
                    <a:gd name="T14" fmla="*/ 6 w 89"/>
                    <a:gd name="T15" fmla="*/ 33 h 36"/>
                    <a:gd name="T16" fmla="*/ 10 w 89"/>
                    <a:gd name="T17" fmla="*/ 36 h 36"/>
                    <a:gd name="T18" fmla="*/ 80 w 89"/>
                    <a:gd name="T19" fmla="*/ 36 h 36"/>
                    <a:gd name="T20" fmla="*/ 84 w 89"/>
                    <a:gd name="T21" fmla="*/ 33 h 36"/>
                    <a:gd name="T22" fmla="*/ 89 w 89"/>
                    <a:gd name="T23" fmla="*/ 5 h 36"/>
                    <a:gd name="T24" fmla="*/ 86 w 89"/>
                    <a:gd name="T2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36">
                      <a:moveTo>
                        <a:pt x="86" y="1"/>
                      </a:moveTo>
                      <a:cubicBezTo>
                        <a:pt x="84" y="0"/>
                        <a:pt x="82" y="2"/>
                        <a:pt x="81" y="4"/>
                      </a:cubicBezTo>
                      <a:lnTo>
                        <a:pt x="77" y="29"/>
                      </a:lnTo>
                      <a:lnTo>
                        <a:pt x="13" y="29"/>
                      </a:lnTo>
                      <a:lnTo>
                        <a:pt x="8" y="4"/>
                      </a:lnTo>
                      <a:cubicBezTo>
                        <a:pt x="8" y="2"/>
                        <a:pt x="6" y="0"/>
                        <a:pt x="4" y="1"/>
                      </a:cubicBezTo>
                      <a:cubicBezTo>
                        <a:pt x="2" y="1"/>
                        <a:pt x="0" y="3"/>
                        <a:pt x="1" y="5"/>
                      </a:cubicBezTo>
                      <a:lnTo>
                        <a:pt x="6" y="33"/>
                      </a:lnTo>
                      <a:cubicBezTo>
                        <a:pt x="6" y="35"/>
                        <a:pt x="8" y="36"/>
                        <a:pt x="10" y="36"/>
                      </a:cubicBezTo>
                      <a:lnTo>
                        <a:pt x="80" y="36"/>
                      </a:lnTo>
                      <a:cubicBezTo>
                        <a:pt x="82" y="36"/>
                        <a:pt x="83" y="35"/>
                        <a:pt x="84" y="33"/>
                      </a:cubicBezTo>
                      <a:lnTo>
                        <a:pt x="89" y="5"/>
                      </a:lnTo>
                      <a:cubicBezTo>
                        <a:pt x="89" y="3"/>
                        <a:pt x="88" y="1"/>
                        <a:pt x="86"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196" name="Freeform 21"/>
                <p:cNvSpPr>
                  <a:spLocks/>
                </p:cNvSpPr>
                <p:nvPr/>
              </p:nvSpPr>
              <p:spPr bwMode="auto">
                <a:xfrm>
                  <a:off x="9673366" y="1235998"/>
                  <a:ext cx="161749" cy="63431"/>
                </a:xfrm>
                <a:custGeom>
                  <a:avLst/>
                  <a:gdLst>
                    <a:gd name="T0" fmla="*/ 4 w 89"/>
                    <a:gd name="T1" fmla="*/ 35 h 35"/>
                    <a:gd name="T2" fmla="*/ 8 w 89"/>
                    <a:gd name="T3" fmla="*/ 32 h 35"/>
                    <a:gd name="T4" fmla="*/ 13 w 89"/>
                    <a:gd name="T5" fmla="*/ 8 h 35"/>
                    <a:gd name="T6" fmla="*/ 77 w 89"/>
                    <a:gd name="T7" fmla="*/ 8 h 35"/>
                    <a:gd name="T8" fmla="*/ 81 w 89"/>
                    <a:gd name="T9" fmla="*/ 32 h 35"/>
                    <a:gd name="T10" fmla="*/ 85 w 89"/>
                    <a:gd name="T11" fmla="*/ 35 h 35"/>
                    <a:gd name="T12" fmla="*/ 86 w 89"/>
                    <a:gd name="T13" fmla="*/ 35 h 35"/>
                    <a:gd name="T14" fmla="*/ 89 w 89"/>
                    <a:gd name="T15" fmla="*/ 30 h 35"/>
                    <a:gd name="T16" fmla="*/ 84 w 89"/>
                    <a:gd name="T17" fmla="*/ 3 h 35"/>
                    <a:gd name="T18" fmla="*/ 80 w 89"/>
                    <a:gd name="T19" fmla="*/ 0 h 35"/>
                    <a:gd name="T20" fmla="*/ 10 w 89"/>
                    <a:gd name="T21" fmla="*/ 0 h 35"/>
                    <a:gd name="T22" fmla="*/ 6 w 89"/>
                    <a:gd name="T23" fmla="*/ 3 h 35"/>
                    <a:gd name="T24" fmla="*/ 1 w 89"/>
                    <a:gd name="T25" fmla="*/ 30 h 35"/>
                    <a:gd name="T26" fmla="*/ 4 w 89"/>
                    <a:gd name="T2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35">
                      <a:moveTo>
                        <a:pt x="4" y="35"/>
                      </a:moveTo>
                      <a:cubicBezTo>
                        <a:pt x="6" y="35"/>
                        <a:pt x="8" y="34"/>
                        <a:pt x="8" y="32"/>
                      </a:cubicBezTo>
                      <a:lnTo>
                        <a:pt x="13" y="8"/>
                      </a:lnTo>
                      <a:lnTo>
                        <a:pt x="77" y="8"/>
                      </a:lnTo>
                      <a:lnTo>
                        <a:pt x="81" y="32"/>
                      </a:lnTo>
                      <a:cubicBezTo>
                        <a:pt x="82" y="33"/>
                        <a:pt x="83" y="35"/>
                        <a:pt x="85" y="35"/>
                      </a:cubicBezTo>
                      <a:cubicBezTo>
                        <a:pt x="85" y="35"/>
                        <a:pt x="85" y="35"/>
                        <a:pt x="86" y="35"/>
                      </a:cubicBezTo>
                      <a:cubicBezTo>
                        <a:pt x="88" y="34"/>
                        <a:pt x="89" y="32"/>
                        <a:pt x="89" y="30"/>
                      </a:cubicBezTo>
                      <a:lnTo>
                        <a:pt x="84" y="3"/>
                      </a:lnTo>
                      <a:cubicBezTo>
                        <a:pt x="83" y="1"/>
                        <a:pt x="82" y="0"/>
                        <a:pt x="80" y="0"/>
                      </a:cubicBezTo>
                      <a:lnTo>
                        <a:pt x="10" y="0"/>
                      </a:lnTo>
                      <a:cubicBezTo>
                        <a:pt x="8" y="0"/>
                        <a:pt x="6" y="1"/>
                        <a:pt x="6" y="3"/>
                      </a:cubicBezTo>
                      <a:lnTo>
                        <a:pt x="1" y="30"/>
                      </a:lnTo>
                      <a:cubicBezTo>
                        <a:pt x="0" y="32"/>
                        <a:pt x="2" y="34"/>
                        <a:pt x="4"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197" name="Freeform 22"/>
                <p:cNvSpPr>
                  <a:spLocks noEditPoints="1"/>
                </p:cNvSpPr>
                <p:nvPr/>
              </p:nvSpPr>
              <p:spPr bwMode="auto">
                <a:xfrm>
                  <a:off x="9638932" y="1292180"/>
                  <a:ext cx="261653" cy="233563"/>
                </a:xfrm>
                <a:custGeom>
                  <a:avLst/>
                  <a:gdLst>
                    <a:gd name="T0" fmla="*/ 64 w 144"/>
                    <a:gd name="T1" fmla="*/ 121 h 129"/>
                    <a:gd name="T2" fmla="*/ 7 w 144"/>
                    <a:gd name="T3" fmla="*/ 64 h 129"/>
                    <a:gd name="T4" fmla="*/ 64 w 144"/>
                    <a:gd name="T5" fmla="*/ 7 h 129"/>
                    <a:gd name="T6" fmla="*/ 121 w 144"/>
                    <a:gd name="T7" fmla="*/ 64 h 129"/>
                    <a:gd name="T8" fmla="*/ 64 w 144"/>
                    <a:gd name="T9" fmla="*/ 121 h 129"/>
                    <a:gd name="T10" fmla="*/ 144 w 144"/>
                    <a:gd name="T11" fmla="*/ 54 h 129"/>
                    <a:gd name="T12" fmla="*/ 143 w 144"/>
                    <a:gd name="T13" fmla="*/ 54 h 129"/>
                    <a:gd name="T14" fmla="*/ 134 w 144"/>
                    <a:gd name="T15" fmla="*/ 54 h 129"/>
                    <a:gd name="T16" fmla="*/ 134 w 144"/>
                    <a:gd name="T17" fmla="*/ 54 h 129"/>
                    <a:gd name="T18" fmla="*/ 133 w 144"/>
                    <a:gd name="T19" fmla="*/ 55 h 129"/>
                    <a:gd name="T20" fmla="*/ 133 w 144"/>
                    <a:gd name="T21" fmla="*/ 58 h 129"/>
                    <a:gd name="T22" fmla="*/ 129 w 144"/>
                    <a:gd name="T23" fmla="*/ 58 h 129"/>
                    <a:gd name="T24" fmla="*/ 64 w 144"/>
                    <a:gd name="T25" fmla="*/ 0 h 129"/>
                    <a:gd name="T26" fmla="*/ 0 w 144"/>
                    <a:gd name="T27" fmla="*/ 64 h 129"/>
                    <a:gd name="T28" fmla="*/ 64 w 144"/>
                    <a:gd name="T29" fmla="*/ 129 h 129"/>
                    <a:gd name="T30" fmla="*/ 129 w 144"/>
                    <a:gd name="T31" fmla="*/ 70 h 129"/>
                    <a:gd name="T32" fmla="*/ 133 w 144"/>
                    <a:gd name="T33" fmla="*/ 70 h 129"/>
                    <a:gd name="T34" fmla="*/ 133 w 144"/>
                    <a:gd name="T35" fmla="*/ 73 h 129"/>
                    <a:gd name="T36" fmla="*/ 134 w 144"/>
                    <a:gd name="T37" fmla="*/ 74 h 129"/>
                    <a:gd name="T38" fmla="*/ 134 w 144"/>
                    <a:gd name="T39" fmla="*/ 74 h 129"/>
                    <a:gd name="T40" fmla="*/ 143 w 144"/>
                    <a:gd name="T41" fmla="*/ 74 h 129"/>
                    <a:gd name="T42" fmla="*/ 144 w 144"/>
                    <a:gd name="T43" fmla="*/ 74 h 129"/>
                    <a:gd name="T44" fmla="*/ 144 w 144"/>
                    <a:gd name="T45" fmla="*/ 73 h 129"/>
                    <a:gd name="T46" fmla="*/ 144 w 144"/>
                    <a:gd name="T47" fmla="*/ 55 h 129"/>
                    <a:gd name="T48" fmla="*/ 144 w 144"/>
                    <a:gd name="T49" fmla="*/ 5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29">
                      <a:moveTo>
                        <a:pt x="64" y="121"/>
                      </a:moveTo>
                      <a:cubicBezTo>
                        <a:pt x="33" y="121"/>
                        <a:pt x="7" y="96"/>
                        <a:pt x="7" y="64"/>
                      </a:cubicBezTo>
                      <a:cubicBezTo>
                        <a:pt x="7" y="33"/>
                        <a:pt x="33" y="7"/>
                        <a:pt x="64" y="7"/>
                      </a:cubicBezTo>
                      <a:cubicBezTo>
                        <a:pt x="96" y="7"/>
                        <a:pt x="121" y="33"/>
                        <a:pt x="121" y="64"/>
                      </a:cubicBezTo>
                      <a:cubicBezTo>
                        <a:pt x="121" y="96"/>
                        <a:pt x="96" y="121"/>
                        <a:pt x="64" y="121"/>
                      </a:cubicBezTo>
                      <a:close/>
                      <a:moveTo>
                        <a:pt x="144" y="54"/>
                      </a:moveTo>
                      <a:cubicBezTo>
                        <a:pt x="144" y="54"/>
                        <a:pt x="144" y="54"/>
                        <a:pt x="143" y="54"/>
                      </a:cubicBezTo>
                      <a:lnTo>
                        <a:pt x="134" y="54"/>
                      </a:lnTo>
                      <a:cubicBezTo>
                        <a:pt x="134" y="54"/>
                        <a:pt x="134" y="54"/>
                        <a:pt x="134" y="54"/>
                      </a:cubicBezTo>
                      <a:cubicBezTo>
                        <a:pt x="134" y="54"/>
                        <a:pt x="133" y="55"/>
                        <a:pt x="133" y="55"/>
                      </a:cubicBezTo>
                      <a:lnTo>
                        <a:pt x="133" y="58"/>
                      </a:lnTo>
                      <a:lnTo>
                        <a:pt x="129" y="58"/>
                      </a:lnTo>
                      <a:cubicBezTo>
                        <a:pt x="126" y="25"/>
                        <a:pt x="98" y="0"/>
                        <a:pt x="64" y="0"/>
                      </a:cubicBezTo>
                      <a:cubicBezTo>
                        <a:pt x="29" y="0"/>
                        <a:pt x="0" y="29"/>
                        <a:pt x="0" y="64"/>
                      </a:cubicBezTo>
                      <a:cubicBezTo>
                        <a:pt x="0" y="100"/>
                        <a:pt x="29" y="129"/>
                        <a:pt x="64" y="129"/>
                      </a:cubicBezTo>
                      <a:cubicBezTo>
                        <a:pt x="98" y="129"/>
                        <a:pt x="126" y="103"/>
                        <a:pt x="129" y="70"/>
                      </a:cubicBezTo>
                      <a:lnTo>
                        <a:pt x="133" y="70"/>
                      </a:lnTo>
                      <a:lnTo>
                        <a:pt x="133" y="73"/>
                      </a:lnTo>
                      <a:cubicBezTo>
                        <a:pt x="133" y="74"/>
                        <a:pt x="134" y="74"/>
                        <a:pt x="134" y="74"/>
                      </a:cubicBezTo>
                      <a:cubicBezTo>
                        <a:pt x="134" y="74"/>
                        <a:pt x="134" y="74"/>
                        <a:pt x="134" y="74"/>
                      </a:cubicBezTo>
                      <a:lnTo>
                        <a:pt x="143" y="74"/>
                      </a:lnTo>
                      <a:cubicBezTo>
                        <a:pt x="144" y="74"/>
                        <a:pt x="144" y="74"/>
                        <a:pt x="144" y="74"/>
                      </a:cubicBezTo>
                      <a:cubicBezTo>
                        <a:pt x="144" y="74"/>
                        <a:pt x="144" y="74"/>
                        <a:pt x="144" y="73"/>
                      </a:cubicBezTo>
                      <a:lnTo>
                        <a:pt x="144" y="55"/>
                      </a:lnTo>
                      <a:cubicBezTo>
                        <a:pt x="144" y="55"/>
                        <a:pt x="144" y="54"/>
                        <a:pt x="144" y="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grpSp>
          <p:grpSp>
            <p:nvGrpSpPr>
              <p:cNvPr id="177" name="Gruppieren 176"/>
              <p:cNvGrpSpPr/>
              <p:nvPr/>
            </p:nvGrpSpPr>
            <p:grpSpPr>
              <a:xfrm>
                <a:off x="8589750" y="2226569"/>
                <a:ext cx="176853" cy="166113"/>
                <a:chOff x="10096769" y="3748098"/>
                <a:chExt cx="343208" cy="322366"/>
              </a:xfrm>
            </p:grpSpPr>
            <p:sp>
              <p:nvSpPr>
                <p:cNvPr id="187" name="Freeform 54"/>
                <p:cNvSpPr>
                  <a:spLocks/>
                </p:cNvSpPr>
                <p:nvPr/>
              </p:nvSpPr>
              <p:spPr bwMode="auto">
                <a:xfrm>
                  <a:off x="10205735" y="3748098"/>
                  <a:ext cx="79969" cy="123238"/>
                </a:xfrm>
                <a:custGeom>
                  <a:avLst/>
                  <a:gdLst>
                    <a:gd name="T0" fmla="*/ 18 w 44"/>
                    <a:gd name="T1" fmla="*/ 50 h 68"/>
                    <a:gd name="T2" fmla="*/ 19 w 44"/>
                    <a:gd name="T3" fmla="*/ 51 h 68"/>
                    <a:gd name="T4" fmla="*/ 19 w 44"/>
                    <a:gd name="T5" fmla="*/ 51 h 68"/>
                    <a:gd name="T6" fmla="*/ 20 w 44"/>
                    <a:gd name="T7" fmla="*/ 51 h 68"/>
                    <a:gd name="T8" fmla="*/ 20 w 44"/>
                    <a:gd name="T9" fmla="*/ 52 h 68"/>
                    <a:gd name="T10" fmla="*/ 20 w 44"/>
                    <a:gd name="T11" fmla="*/ 52 h 68"/>
                    <a:gd name="T12" fmla="*/ 29 w 44"/>
                    <a:gd name="T13" fmla="*/ 57 h 68"/>
                    <a:gd name="T14" fmla="*/ 36 w 44"/>
                    <a:gd name="T15" fmla="*/ 64 h 68"/>
                    <a:gd name="T16" fmla="*/ 40 w 44"/>
                    <a:gd name="T17" fmla="*/ 68 h 68"/>
                    <a:gd name="T18" fmla="*/ 40 w 44"/>
                    <a:gd name="T19" fmla="*/ 68 h 68"/>
                    <a:gd name="T20" fmla="*/ 44 w 44"/>
                    <a:gd name="T21" fmla="*/ 64 h 68"/>
                    <a:gd name="T22" fmla="*/ 32 w 44"/>
                    <a:gd name="T23" fmla="*/ 50 h 68"/>
                    <a:gd name="T24" fmla="*/ 24 w 44"/>
                    <a:gd name="T25" fmla="*/ 45 h 68"/>
                    <a:gd name="T26" fmla="*/ 24 w 44"/>
                    <a:gd name="T27" fmla="*/ 45 h 68"/>
                    <a:gd name="T28" fmla="*/ 15 w 44"/>
                    <a:gd name="T29" fmla="*/ 22 h 68"/>
                    <a:gd name="T30" fmla="*/ 24 w 44"/>
                    <a:gd name="T31" fmla="*/ 6 h 68"/>
                    <a:gd name="T32" fmla="*/ 23 w 44"/>
                    <a:gd name="T33" fmla="*/ 1 h 68"/>
                    <a:gd name="T34" fmla="*/ 18 w 44"/>
                    <a:gd name="T35" fmla="*/ 2 h 68"/>
                    <a:gd name="T36" fmla="*/ 8 w 44"/>
                    <a:gd name="T37" fmla="*/ 18 h 68"/>
                    <a:gd name="T38" fmla="*/ 18 w 44"/>
                    <a:gd name="T39"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8">
                      <a:moveTo>
                        <a:pt x="18" y="50"/>
                      </a:moveTo>
                      <a:cubicBezTo>
                        <a:pt x="18" y="50"/>
                        <a:pt x="18" y="51"/>
                        <a:pt x="19" y="51"/>
                      </a:cubicBezTo>
                      <a:lnTo>
                        <a:pt x="19" y="51"/>
                      </a:lnTo>
                      <a:cubicBezTo>
                        <a:pt x="19" y="51"/>
                        <a:pt x="19" y="51"/>
                        <a:pt x="20" y="51"/>
                      </a:cubicBezTo>
                      <a:cubicBezTo>
                        <a:pt x="20" y="51"/>
                        <a:pt x="20" y="52"/>
                        <a:pt x="20" y="52"/>
                      </a:cubicBezTo>
                      <a:cubicBezTo>
                        <a:pt x="20" y="52"/>
                        <a:pt x="20" y="52"/>
                        <a:pt x="20" y="52"/>
                      </a:cubicBezTo>
                      <a:cubicBezTo>
                        <a:pt x="22" y="53"/>
                        <a:pt x="24" y="54"/>
                        <a:pt x="29" y="57"/>
                      </a:cubicBezTo>
                      <a:cubicBezTo>
                        <a:pt x="36" y="61"/>
                        <a:pt x="36" y="62"/>
                        <a:pt x="36" y="64"/>
                      </a:cubicBezTo>
                      <a:cubicBezTo>
                        <a:pt x="36" y="66"/>
                        <a:pt x="38" y="68"/>
                        <a:pt x="40" y="68"/>
                      </a:cubicBezTo>
                      <a:cubicBezTo>
                        <a:pt x="40" y="68"/>
                        <a:pt x="40" y="68"/>
                        <a:pt x="40" y="68"/>
                      </a:cubicBezTo>
                      <a:cubicBezTo>
                        <a:pt x="42" y="68"/>
                        <a:pt x="44" y="66"/>
                        <a:pt x="44" y="64"/>
                      </a:cubicBezTo>
                      <a:cubicBezTo>
                        <a:pt x="43" y="57"/>
                        <a:pt x="39" y="54"/>
                        <a:pt x="32" y="50"/>
                      </a:cubicBezTo>
                      <a:lnTo>
                        <a:pt x="24" y="45"/>
                      </a:lnTo>
                      <a:cubicBezTo>
                        <a:pt x="24" y="45"/>
                        <a:pt x="24" y="45"/>
                        <a:pt x="24" y="45"/>
                      </a:cubicBezTo>
                      <a:cubicBezTo>
                        <a:pt x="23" y="44"/>
                        <a:pt x="8" y="34"/>
                        <a:pt x="15" y="22"/>
                      </a:cubicBezTo>
                      <a:lnTo>
                        <a:pt x="24" y="6"/>
                      </a:lnTo>
                      <a:cubicBezTo>
                        <a:pt x="25" y="4"/>
                        <a:pt x="25" y="2"/>
                        <a:pt x="23" y="1"/>
                      </a:cubicBezTo>
                      <a:cubicBezTo>
                        <a:pt x="21" y="0"/>
                        <a:pt x="19" y="0"/>
                        <a:pt x="18" y="2"/>
                      </a:cubicBezTo>
                      <a:lnTo>
                        <a:pt x="8" y="18"/>
                      </a:lnTo>
                      <a:cubicBezTo>
                        <a:pt x="0" y="32"/>
                        <a:pt x="10" y="45"/>
                        <a:pt x="18"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188" name="Freeform 55"/>
                <p:cNvSpPr>
                  <a:spLocks noEditPoints="1"/>
                </p:cNvSpPr>
                <p:nvPr/>
              </p:nvSpPr>
              <p:spPr bwMode="auto">
                <a:xfrm>
                  <a:off x="10096769" y="3884022"/>
                  <a:ext cx="343208" cy="186442"/>
                </a:xfrm>
                <a:custGeom>
                  <a:avLst/>
                  <a:gdLst>
                    <a:gd name="T0" fmla="*/ 159 w 189"/>
                    <a:gd name="T1" fmla="*/ 95 h 103"/>
                    <a:gd name="T2" fmla="*/ 114 w 189"/>
                    <a:gd name="T3" fmla="*/ 58 h 103"/>
                    <a:gd name="T4" fmla="*/ 110 w 189"/>
                    <a:gd name="T5" fmla="*/ 56 h 103"/>
                    <a:gd name="T6" fmla="*/ 79 w 189"/>
                    <a:gd name="T7" fmla="*/ 56 h 103"/>
                    <a:gd name="T8" fmla="*/ 76 w 189"/>
                    <a:gd name="T9" fmla="*/ 58 h 103"/>
                    <a:gd name="T10" fmla="*/ 30 w 189"/>
                    <a:gd name="T11" fmla="*/ 95 h 103"/>
                    <a:gd name="T12" fmla="*/ 8 w 189"/>
                    <a:gd name="T13" fmla="*/ 46 h 103"/>
                    <a:gd name="T14" fmla="*/ 45 w 189"/>
                    <a:gd name="T15" fmla="*/ 8 h 103"/>
                    <a:gd name="T16" fmla="*/ 45 w 189"/>
                    <a:gd name="T17" fmla="*/ 8 h 103"/>
                    <a:gd name="T18" fmla="*/ 145 w 189"/>
                    <a:gd name="T19" fmla="*/ 8 h 103"/>
                    <a:gd name="T20" fmla="*/ 182 w 189"/>
                    <a:gd name="T21" fmla="*/ 46 h 103"/>
                    <a:gd name="T22" fmla="*/ 159 w 189"/>
                    <a:gd name="T23" fmla="*/ 95 h 103"/>
                    <a:gd name="T24" fmla="*/ 145 w 189"/>
                    <a:gd name="T25" fmla="*/ 0 h 103"/>
                    <a:gd name="T26" fmla="*/ 145 w 189"/>
                    <a:gd name="T27" fmla="*/ 0 h 103"/>
                    <a:gd name="T28" fmla="*/ 44 w 189"/>
                    <a:gd name="T29" fmla="*/ 0 h 103"/>
                    <a:gd name="T30" fmla="*/ 0 w 189"/>
                    <a:gd name="T31" fmla="*/ 46 h 103"/>
                    <a:gd name="T32" fmla="*/ 30 w 189"/>
                    <a:gd name="T33" fmla="*/ 103 h 103"/>
                    <a:gd name="T34" fmla="*/ 82 w 189"/>
                    <a:gd name="T35" fmla="*/ 64 h 103"/>
                    <a:gd name="T36" fmla="*/ 108 w 189"/>
                    <a:gd name="T37" fmla="*/ 64 h 103"/>
                    <a:gd name="T38" fmla="*/ 159 w 189"/>
                    <a:gd name="T39" fmla="*/ 103 h 103"/>
                    <a:gd name="T40" fmla="*/ 189 w 189"/>
                    <a:gd name="T41" fmla="*/ 46 h 103"/>
                    <a:gd name="T42" fmla="*/ 145 w 189"/>
                    <a:gd name="T4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9" h="103">
                      <a:moveTo>
                        <a:pt x="159" y="95"/>
                      </a:moveTo>
                      <a:cubicBezTo>
                        <a:pt x="147" y="95"/>
                        <a:pt x="122" y="79"/>
                        <a:pt x="114" y="58"/>
                      </a:cubicBezTo>
                      <a:cubicBezTo>
                        <a:pt x="113" y="57"/>
                        <a:pt x="112" y="56"/>
                        <a:pt x="110" y="56"/>
                      </a:cubicBezTo>
                      <a:lnTo>
                        <a:pt x="79" y="56"/>
                      </a:lnTo>
                      <a:cubicBezTo>
                        <a:pt x="78" y="56"/>
                        <a:pt x="76" y="57"/>
                        <a:pt x="76" y="58"/>
                      </a:cubicBezTo>
                      <a:cubicBezTo>
                        <a:pt x="67" y="79"/>
                        <a:pt x="42" y="95"/>
                        <a:pt x="30" y="95"/>
                      </a:cubicBezTo>
                      <a:cubicBezTo>
                        <a:pt x="10" y="95"/>
                        <a:pt x="8" y="70"/>
                        <a:pt x="8" y="46"/>
                      </a:cubicBezTo>
                      <a:cubicBezTo>
                        <a:pt x="8" y="25"/>
                        <a:pt x="24" y="8"/>
                        <a:pt x="45" y="8"/>
                      </a:cubicBezTo>
                      <a:cubicBezTo>
                        <a:pt x="45" y="8"/>
                        <a:pt x="45" y="8"/>
                        <a:pt x="45" y="8"/>
                      </a:cubicBezTo>
                      <a:lnTo>
                        <a:pt x="145" y="8"/>
                      </a:lnTo>
                      <a:cubicBezTo>
                        <a:pt x="165" y="8"/>
                        <a:pt x="182" y="25"/>
                        <a:pt x="182" y="46"/>
                      </a:cubicBezTo>
                      <a:cubicBezTo>
                        <a:pt x="182" y="70"/>
                        <a:pt x="179" y="95"/>
                        <a:pt x="159" y="95"/>
                      </a:cubicBezTo>
                      <a:close/>
                      <a:moveTo>
                        <a:pt x="145" y="0"/>
                      </a:moveTo>
                      <a:cubicBezTo>
                        <a:pt x="145" y="0"/>
                        <a:pt x="145" y="0"/>
                        <a:pt x="145" y="0"/>
                      </a:cubicBezTo>
                      <a:lnTo>
                        <a:pt x="44" y="0"/>
                      </a:lnTo>
                      <a:cubicBezTo>
                        <a:pt x="20" y="0"/>
                        <a:pt x="0" y="21"/>
                        <a:pt x="0" y="46"/>
                      </a:cubicBezTo>
                      <a:cubicBezTo>
                        <a:pt x="0" y="63"/>
                        <a:pt x="0" y="103"/>
                        <a:pt x="30" y="103"/>
                      </a:cubicBezTo>
                      <a:cubicBezTo>
                        <a:pt x="46" y="103"/>
                        <a:pt x="72" y="85"/>
                        <a:pt x="82" y="64"/>
                      </a:cubicBezTo>
                      <a:lnTo>
                        <a:pt x="108" y="64"/>
                      </a:lnTo>
                      <a:cubicBezTo>
                        <a:pt x="118" y="85"/>
                        <a:pt x="144" y="103"/>
                        <a:pt x="159" y="103"/>
                      </a:cubicBezTo>
                      <a:cubicBezTo>
                        <a:pt x="189" y="103"/>
                        <a:pt x="189" y="63"/>
                        <a:pt x="189" y="46"/>
                      </a:cubicBezTo>
                      <a:cubicBezTo>
                        <a:pt x="189" y="21"/>
                        <a:pt x="169" y="0"/>
                        <a:pt x="14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189" name="Freeform 56"/>
                <p:cNvSpPr>
                  <a:spLocks/>
                </p:cNvSpPr>
                <p:nvPr/>
              </p:nvSpPr>
              <p:spPr bwMode="auto">
                <a:xfrm>
                  <a:off x="10352759" y="3920268"/>
                  <a:ext cx="27411" cy="27185"/>
                </a:xfrm>
                <a:custGeom>
                  <a:avLst/>
                  <a:gdLst>
                    <a:gd name="T0" fmla="*/ 2 w 15"/>
                    <a:gd name="T1" fmla="*/ 3 h 15"/>
                    <a:gd name="T2" fmla="*/ 2 w 15"/>
                    <a:gd name="T3" fmla="*/ 13 h 15"/>
                    <a:gd name="T4" fmla="*/ 12 w 15"/>
                    <a:gd name="T5" fmla="*/ 13 h 15"/>
                    <a:gd name="T6" fmla="*/ 12 w 15"/>
                    <a:gd name="T7" fmla="*/ 3 h 15"/>
                    <a:gd name="T8" fmla="*/ 2 w 15"/>
                    <a:gd name="T9" fmla="*/ 3 h 15"/>
                  </a:gdLst>
                  <a:ahLst/>
                  <a:cxnLst>
                    <a:cxn ang="0">
                      <a:pos x="T0" y="T1"/>
                    </a:cxn>
                    <a:cxn ang="0">
                      <a:pos x="T2" y="T3"/>
                    </a:cxn>
                    <a:cxn ang="0">
                      <a:pos x="T4" y="T5"/>
                    </a:cxn>
                    <a:cxn ang="0">
                      <a:pos x="T6" y="T7"/>
                    </a:cxn>
                    <a:cxn ang="0">
                      <a:pos x="T8" y="T9"/>
                    </a:cxn>
                  </a:cxnLst>
                  <a:rect l="0" t="0" r="r" b="b"/>
                  <a:pathLst>
                    <a:path w="15" h="15">
                      <a:moveTo>
                        <a:pt x="2" y="3"/>
                      </a:moveTo>
                      <a:cubicBezTo>
                        <a:pt x="0" y="6"/>
                        <a:pt x="0" y="10"/>
                        <a:pt x="2" y="13"/>
                      </a:cubicBezTo>
                      <a:cubicBezTo>
                        <a:pt x="5" y="15"/>
                        <a:pt x="9" y="15"/>
                        <a:pt x="12" y="13"/>
                      </a:cubicBezTo>
                      <a:cubicBezTo>
                        <a:pt x="15" y="10"/>
                        <a:pt x="15" y="6"/>
                        <a:pt x="12" y="3"/>
                      </a:cubicBezTo>
                      <a:cubicBezTo>
                        <a:pt x="9" y="0"/>
                        <a:pt x="5" y="0"/>
                        <a:pt x="2"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190" name="Freeform 57"/>
                <p:cNvSpPr>
                  <a:spLocks/>
                </p:cNvSpPr>
                <p:nvPr/>
              </p:nvSpPr>
              <p:spPr bwMode="auto">
                <a:xfrm>
                  <a:off x="10380171" y="3949266"/>
                  <a:ext cx="27185" cy="26958"/>
                </a:xfrm>
                <a:custGeom>
                  <a:avLst/>
                  <a:gdLst>
                    <a:gd name="T0" fmla="*/ 3 w 15"/>
                    <a:gd name="T1" fmla="*/ 2 h 15"/>
                    <a:gd name="T2" fmla="*/ 3 w 15"/>
                    <a:gd name="T3" fmla="*/ 12 h 15"/>
                    <a:gd name="T4" fmla="*/ 12 w 15"/>
                    <a:gd name="T5" fmla="*/ 12 h 15"/>
                    <a:gd name="T6" fmla="*/ 12 w 15"/>
                    <a:gd name="T7" fmla="*/ 2 h 15"/>
                    <a:gd name="T8" fmla="*/ 3 w 15"/>
                    <a:gd name="T9" fmla="*/ 2 h 15"/>
                  </a:gdLst>
                  <a:ahLst/>
                  <a:cxnLst>
                    <a:cxn ang="0">
                      <a:pos x="T0" y="T1"/>
                    </a:cxn>
                    <a:cxn ang="0">
                      <a:pos x="T2" y="T3"/>
                    </a:cxn>
                    <a:cxn ang="0">
                      <a:pos x="T4" y="T5"/>
                    </a:cxn>
                    <a:cxn ang="0">
                      <a:pos x="T6" y="T7"/>
                    </a:cxn>
                    <a:cxn ang="0">
                      <a:pos x="T8" y="T9"/>
                    </a:cxn>
                  </a:cxnLst>
                  <a:rect l="0" t="0" r="r" b="b"/>
                  <a:pathLst>
                    <a:path w="15" h="15">
                      <a:moveTo>
                        <a:pt x="3" y="2"/>
                      </a:moveTo>
                      <a:cubicBezTo>
                        <a:pt x="0" y="5"/>
                        <a:pt x="0" y="9"/>
                        <a:pt x="3" y="12"/>
                      </a:cubicBezTo>
                      <a:cubicBezTo>
                        <a:pt x="5" y="15"/>
                        <a:pt x="10" y="15"/>
                        <a:pt x="12" y="12"/>
                      </a:cubicBezTo>
                      <a:cubicBezTo>
                        <a:pt x="15" y="9"/>
                        <a:pt x="15" y="5"/>
                        <a:pt x="12" y="2"/>
                      </a:cubicBezTo>
                      <a:cubicBezTo>
                        <a:pt x="10" y="0"/>
                        <a:pt x="5" y="0"/>
                        <a:pt x="3"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191" name="Freeform 58"/>
                <p:cNvSpPr>
                  <a:spLocks/>
                </p:cNvSpPr>
                <p:nvPr/>
              </p:nvSpPr>
              <p:spPr bwMode="auto">
                <a:xfrm>
                  <a:off x="10352759" y="3976224"/>
                  <a:ext cx="27411" cy="27185"/>
                </a:xfrm>
                <a:custGeom>
                  <a:avLst/>
                  <a:gdLst>
                    <a:gd name="T0" fmla="*/ 2 w 15"/>
                    <a:gd name="T1" fmla="*/ 3 h 15"/>
                    <a:gd name="T2" fmla="*/ 2 w 15"/>
                    <a:gd name="T3" fmla="*/ 12 h 15"/>
                    <a:gd name="T4" fmla="*/ 12 w 15"/>
                    <a:gd name="T5" fmla="*/ 12 h 15"/>
                    <a:gd name="T6" fmla="*/ 12 w 15"/>
                    <a:gd name="T7" fmla="*/ 3 h 15"/>
                    <a:gd name="T8" fmla="*/ 2 w 15"/>
                    <a:gd name="T9" fmla="*/ 3 h 15"/>
                  </a:gdLst>
                  <a:ahLst/>
                  <a:cxnLst>
                    <a:cxn ang="0">
                      <a:pos x="T0" y="T1"/>
                    </a:cxn>
                    <a:cxn ang="0">
                      <a:pos x="T2" y="T3"/>
                    </a:cxn>
                    <a:cxn ang="0">
                      <a:pos x="T4" y="T5"/>
                    </a:cxn>
                    <a:cxn ang="0">
                      <a:pos x="T6" y="T7"/>
                    </a:cxn>
                    <a:cxn ang="0">
                      <a:pos x="T8" y="T9"/>
                    </a:cxn>
                  </a:cxnLst>
                  <a:rect l="0" t="0" r="r" b="b"/>
                  <a:pathLst>
                    <a:path w="15" h="15">
                      <a:moveTo>
                        <a:pt x="2" y="3"/>
                      </a:moveTo>
                      <a:cubicBezTo>
                        <a:pt x="0" y="5"/>
                        <a:pt x="0" y="10"/>
                        <a:pt x="2" y="12"/>
                      </a:cubicBezTo>
                      <a:cubicBezTo>
                        <a:pt x="5" y="15"/>
                        <a:pt x="9" y="15"/>
                        <a:pt x="12" y="12"/>
                      </a:cubicBezTo>
                      <a:cubicBezTo>
                        <a:pt x="15" y="10"/>
                        <a:pt x="15" y="5"/>
                        <a:pt x="12" y="3"/>
                      </a:cubicBezTo>
                      <a:cubicBezTo>
                        <a:pt x="9" y="0"/>
                        <a:pt x="5" y="0"/>
                        <a:pt x="2"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192" name="Freeform 59"/>
                <p:cNvSpPr>
                  <a:spLocks/>
                </p:cNvSpPr>
                <p:nvPr/>
              </p:nvSpPr>
              <p:spPr bwMode="auto">
                <a:xfrm>
                  <a:off x="10323762" y="3949266"/>
                  <a:ext cx="28997" cy="26958"/>
                </a:xfrm>
                <a:custGeom>
                  <a:avLst/>
                  <a:gdLst>
                    <a:gd name="T0" fmla="*/ 3 w 16"/>
                    <a:gd name="T1" fmla="*/ 2 h 15"/>
                    <a:gd name="T2" fmla="*/ 3 w 16"/>
                    <a:gd name="T3" fmla="*/ 12 h 15"/>
                    <a:gd name="T4" fmla="*/ 13 w 16"/>
                    <a:gd name="T5" fmla="*/ 12 h 15"/>
                    <a:gd name="T6" fmla="*/ 13 w 16"/>
                    <a:gd name="T7" fmla="*/ 2 h 15"/>
                    <a:gd name="T8" fmla="*/ 3 w 16"/>
                    <a:gd name="T9" fmla="*/ 2 h 15"/>
                  </a:gdLst>
                  <a:ahLst/>
                  <a:cxnLst>
                    <a:cxn ang="0">
                      <a:pos x="T0" y="T1"/>
                    </a:cxn>
                    <a:cxn ang="0">
                      <a:pos x="T2" y="T3"/>
                    </a:cxn>
                    <a:cxn ang="0">
                      <a:pos x="T4" y="T5"/>
                    </a:cxn>
                    <a:cxn ang="0">
                      <a:pos x="T6" y="T7"/>
                    </a:cxn>
                    <a:cxn ang="0">
                      <a:pos x="T8" y="T9"/>
                    </a:cxn>
                  </a:cxnLst>
                  <a:rect l="0" t="0" r="r" b="b"/>
                  <a:pathLst>
                    <a:path w="16" h="15">
                      <a:moveTo>
                        <a:pt x="3" y="2"/>
                      </a:moveTo>
                      <a:cubicBezTo>
                        <a:pt x="0" y="5"/>
                        <a:pt x="0" y="9"/>
                        <a:pt x="3" y="12"/>
                      </a:cubicBezTo>
                      <a:cubicBezTo>
                        <a:pt x="6" y="15"/>
                        <a:pt x="10" y="15"/>
                        <a:pt x="13" y="12"/>
                      </a:cubicBezTo>
                      <a:cubicBezTo>
                        <a:pt x="16" y="9"/>
                        <a:pt x="16" y="5"/>
                        <a:pt x="13" y="2"/>
                      </a:cubicBezTo>
                      <a:cubicBezTo>
                        <a:pt x="10" y="0"/>
                        <a:pt x="6" y="0"/>
                        <a:pt x="3"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193" name="Freeform 60"/>
                <p:cNvSpPr>
                  <a:spLocks noEditPoints="1"/>
                </p:cNvSpPr>
                <p:nvPr/>
              </p:nvSpPr>
              <p:spPr bwMode="auto">
                <a:xfrm>
                  <a:off x="10138453" y="3927518"/>
                  <a:ext cx="69095" cy="68642"/>
                </a:xfrm>
                <a:custGeom>
                  <a:avLst/>
                  <a:gdLst>
                    <a:gd name="T0" fmla="*/ 19 w 38"/>
                    <a:gd name="T1" fmla="*/ 30 h 38"/>
                    <a:gd name="T2" fmla="*/ 8 w 38"/>
                    <a:gd name="T3" fmla="*/ 19 h 38"/>
                    <a:gd name="T4" fmla="*/ 19 w 38"/>
                    <a:gd name="T5" fmla="*/ 8 h 38"/>
                    <a:gd name="T6" fmla="*/ 31 w 38"/>
                    <a:gd name="T7" fmla="*/ 19 h 38"/>
                    <a:gd name="T8" fmla="*/ 19 w 38"/>
                    <a:gd name="T9" fmla="*/ 30 h 38"/>
                    <a:gd name="T10" fmla="*/ 19 w 38"/>
                    <a:gd name="T11" fmla="*/ 0 h 38"/>
                    <a:gd name="T12" fmla="*/ 0 w 38"/>
                    <a:gd name="T13" fmla="*/ 19 h 38"/>
                    <a:gd name="T14" fmla="*/ 19 w 38"/>
                    <a:gd name="T15" fmla="*/ 38 h 38"/>
                    <a:gd name="T16" fmla="*/ 38 w 38"/>
                    <a:gd name="T17" fmla="*/ 19 h 38"/>
                    <a:gd name="T18" fmla="*/ 19 w 38"/>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8">
                      <a:moveTo>
                        <a:pt x="19" y="30"/>
                      </a:moveTo>
                      <a:cubicBezTo>
                        <a:pt x="13" y="30"/>
                        <a:pt x="8" y="25"/>
                        <a:pt x="8" y="19"/>
                      </a:cubicBezTo>
                      <a:cubicBezTo>
                        <a:pt x="8" y="13"/>
                        <a:pt x="13" y="8"/>
                        <a:pt x="19" y="8"/>
                      </a:cubicBezTo>
                      <a:cubicBezTo>
                        <a:pt x="25" y="8"/>
                        <a:pt x="31" y="13"/>
                        <a:pt x="31" y="19"/>
                      </a:cubicBezTo>
                      <a:cubicBezTo>
                        <a:pt x="31" y="25"/>
                        <a:pt x="25" y="30"/>
                        <a:pt x="19" y="30"/>
                      </a:cubicBezTo>
                      <a:close/>
                      <a:moveTo>
                        <a:pt x="19" y="0"/>
                      </a:moveTo>
                      <a:cubicBezTo>
                        <a:pt x="9" y="0"/>
                        <a:pt x="0" y="8"/>
                        <a:pt x="0" y="19"/>
                      </a:cubicBezTo>
                      <a:cubicBezTo>
                        <a:pt x="0" y="30"/>
                        <a:pt x="9" y="38"/>
                        <a:pt x="19" y="38"/>
                      </a:cubicBezTo>
                      <a:cubicBezTo>
                        <a:pt x="30" y="38"/>
                        <a:pt x="38" y="30"/>
                        <a:pt x="38" y="19"/>
                      </a:cubicBezTo>
                      <a:cubicBezTo>
                        <a:pt x="38" y="8"/>
                        <a:pt x="30" y="0"/>
                        <a:pt x="1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grpSp>
          <p:grpSp>
            <p:nvGrpSpPr>
              <p:cNvPr id="178" name="Gruppieren 177"/>
              <p:cNvGrpSpPr/>
              <p:nvPr/>
            </p:nvGrpSpPr>
            <p:grpSpPr>
              <a:xfrm>
                <a:off x="7861485" y="2404318"/>
                <a:ext cx="163049" cy="162621"/>
                <a:chOff x="9709839" y="556832"/>
                <a:chExt cx="345020" cy="344114"/>
              </a:xfrm>
            </p:grpSpPr>
            <p:sp>
              <p:nvSpPr>
                <p:cNvPr id="185" name="Freeform 63"/>
                <p:cNvSpPr>
                  <a:spLocks noEditPoints="1"/>
                </p:cNvSpPr>
                <p:nvPr/>
              </p:nvSpPr>
              <p:spPr bwMode="auto">
                <a:xfrm>
                  <a:off x="9742461" y="589454"/>
                  <a:ext cx="279777" cy="277058"/>
                </a:xfrm>
                <a:custGeom>
                  <a:avLst/>
                  <a:gdLst>
                    <a:gd name="T0" fmla="*/ 106 w 154"/>
                    <a:gd name="T1" fmla="*/ 95 h 153"/>
                    <a:gd name="T2" fmla="*/ 93 w 154"/>
                    <a:gd name="T3" fmla="*/ 145 h 153"/>
                    <a:gd name="T4" fmla="*/ 59 w 154"/>
                    <a:gd name="T5" fmla="*/ 59 h 153"/>
                    <a:gd name="T6" fmla="*/ 95 w 154"/>
                    <a:gd name="T7" fmla="*/ 59 h 153"/>
                    <a:gd name="T8" fmla="*/ 77 w 154"/>
                    <a:gd name="T9" fmla="*/ 103 h 153"/>
                    <a:gd name="T10" fmla="*/ 8 w 154"/>
                    <a:gd name="T11" fmla="*/ 87 h 153"/>
                    <a:gd name="T12" fmla="*/ 61 w 154"/>
                    <a:gd name="T13" fmla="*/ 145 h 153"/>
                    <a:gd name="T14" fmla="*/ 11 w 154"/>
                    <a:gd name="T15" fmla="*/ 57 h 153"/>
                    <a:gd name="T16" fmla="*/ 143 w 154"/>
                    <a:gd name="T17" fmla="*/ 57 h 153"/>
                    <a:gd name="T18" fmla="*/ 100 w 154"/>
                    <a:gd name="T19" fmla="*/ 54 h 153"/>
                    <a:gd name="T20" fmla="*/ 53 w 154"/>
                    <a:gd name="T21" fmla="*/ 54 h 153"/>
                    <a:gd name="T22" fmla="*/ 11 w 154"/>
                    <a:gd name="T23" fmla="*/ 57 h 153"/>
                    <a:gd name="T24" fmla="*/ 150 w 154"/>
                    <a:gd name="T25" fmla="*/ 80 h 153"/>
                    <a:gd name="T26" fmla="*/ 107 w 154"/>
                    <a:gd name="T27" fmla="*/ 65 h 153"/>
                    <a:gd name="T28" fmla="*/ 149 w 154"/>
                    <a:gd name="T29" fmla="*/ 65 h 153"/>
                    <a:gd name="T30" fmla="*/ 149 w 154"/>
                    <a:gd name="T31" fmla="*/ 64 h 153"/>
                    <a:gd name="T32" fmla="*/ 151 w 154"/>
                    <a:gd name="T33" fmla="*/ 64 h 153"/>
                    <a:gd name="T34" fmla="*/ 152 w 154"/>
                    <a:gd name="T35" fmla="*/ 62 h 153"/>
                    <a:gd name="T36" fmla="*/ 152 w 154"/>
                    <a:gd name="T37" fmla="*/ 61 h 153"/>
                    <a:gd name="T38" fmla="*/ 152 w 154"/>
                    <a:gd name="T39" fmla="*/ 60 h 153"/>
                    <a:gd name="T40" fmla="*/ 77 w 154"/>
                    <a:gd name="T41" fmla="*/ 0 h 153"/>
                    <a:gd name="T42" fmla="*/ 2 w 154"/>
                    <a:gd name="T43" fmla="*/ 60 h 153"/>
                    <a:gd name="T44" fmla="*/ 2 w 154"/>
                    <a:gd name="T45" fmla="*/ 61 h 153"/>
                    <a:gd name="T46" fmla="*/ 2 w 154"/>
                    <a:gd name="T47" fmla="*/ 62 h 153"/>
                    <a:gd name="T48" fmla="*/ 3 w 154"/>
                    <a:gd name="T49" fmla="*/ 64 h 153"/>
                    <a:gd name="T50" fmla="*/ 4 w 154"/>
                    <a:gd name="T51" fmla="*/ 64 h 153"/>
                    <a:gd name="T52" fmla="*/ 6 w 154"/>
                    <a:gd name="T53" fmla="*/ 65 h 153"/>
                    <a:gd name="T54" fmla="*/ 46 w 154"/>
                    <a:gd name="T55" fmla="*/ 65 h 153"/>
                    <a:gd name="T56" fmla="*/ 3 w 154"/>
                    <a:gd name="T57" fmla="*/ 80 h 153"/>
                    <a:gd name="T58" fmla="*/ 2 w 154"/>
                    <a:gd name="T59" fmla="*/ 80 h 153"/>
                    <a:gd name="T60" fmla="*/ 1 w 154"/>
                    <a:gd name="T61" fmla="*/ 81 h 153"/>
                    <a:gd name="T62" fmla="*/ 0 w 154"/>
                    <a:gd name="T63" fmla="*/ 83 h 153"/>
                    <a:gd name="T64" fmla="*/ 0 w 154"/>
                    <a:gd name="T65" fmla="*/ 84 h 153"/>
                    <a:gd name="T66" fmla="*/ 64 w 154"/>
                    <a:gd name="T67" fmla="*/ 153 h 153"/>
                    <a:gd name="T68" fmla="*/ 68 w 154"/>
                    <a:gd name="T69" fmla="*/ 150 h 153"/>
                    <a:gd name="T70" fmla="*/ 64 w 154"/>
                    <a:gd name="T71" fmla="*/ 108 h 153"/>
                    <a:gd name="T72" fmla="*/ 89 w 154"/>
                    <a:gd name="T73" fmla="*/ 108 h 153"/>
                    <a:gd name="T74" fmla="*/ 86 w 154"/>
                    <a:gd name="T75" fmla="*/ 150 h 153"/>
                    <a:gd name="T76" fmla="*/ 87 w 154"/>
                    <a:gd name="T77" fmla="*/ 151 h 153"/>
                    <a:gd name="T78" fmla="*/ 90 w 154"/>
                    <a:gd name="T79" fmla="*/ 153 h 153"/>
                    <a:gd name="T80" fmla="*/ 91 w 154"/>
                    <a:gd name="T81" fmla="*/ 153 h 153"/>
                    <a:gd name="T82" fmla="*/ 91 w 154"/>
                    <a:gd name="T83" fmla="*/ 153 h 153"/>
                    <a:gd name="T84" fmla="*/ 151 w 154"/>
                    <a:gd name="T85" fmla="*/ 8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53">
                      <a:moveTo>
                        <a:pt x="93" y="145"/>
                      </a:moveTo>
                      <a:cubicBezTo>
                        <a:pt x="92" y="135"/>
                        <a:pt x="91" y="109"/>
                        <a:pt x="106" y="95"/>
                      </a:cubicBezTo>
                      <a:cubicBezTo>
                        <a:pt x="114" y="86"/>
                        <a:pt x="128" y="84"/>
                        <a:pt x="145" y="87"/>
                      </a:cubicBezTo>
                      <a:cubicBezTo>
                        <a:pt x="142" y="115"/>
                        <a:pt x="121" y="138"/>
                        <a:pt x="93" y="145"/>
                      </a:cubicBezTo>
                      <a:close/>
                      <a:moveTo>
                        <a:pt x="59" y="95"/>
                      </a:moveTo>
                      <a:cubicBezTo>
                        <a:pt x="49" y="85"/>
                        <a:pt x="49" y="69"/>
                        <a:pt x="59" y="59"/>
                      </a:cubicBezTo>
                      <a:cubicBezTo>
                        <a:pt x="64" y="55"/>
                        <a:pt x="70" y="52"/>
                        <a:pt x="77" y="52"/>
                      </a:cubicBezTo>
                      <a:cubicBezTo>
                        <a:pt x="84" y="52"/>
                        <a:pt x="90" y="55"/>
                        <a:pt x="95" y="59"/>
                      </a:cubicBezTo>
                      <a:cubicBezTo>
                        <a:pt x="105" y="69"/>
                        <a:pt x="105" y="85"/>
                        <a:pt x="95" y="95"/>
                      </a:cubicBezTo>
                      <a:cubicBezTo>
                        <a:pt x="90" y="100"/>
                        <a:pt x="84" y="103"/>
                        <a:pt x="77" y="103"/>
                      </a:cubicBezTo>
                      <a:cubicBezTo>
                        <a:pt x="70" y="103"/>
                        <a:pt x="64" y="100"/>
                        <a:pt x="59" y="95"/>
                      </a:cubicBezTo>
                      <a:close/>
                      <a:moveTo>
                        <a:pt x="8" y="87"/>
                      </a:moveTo>
                      <a:cubicBezTo>
                        <a:pt x="26" y="84"/>
                        <a:pt x="39" y="87"/>
                        <a:pt x="48" y="95"/>
                      </a:cubicBezTo>
                      <a:cubicBezTo>
                        <a:pt x="62" y="109"/>
                        <a:pt x="61" y="135"/>
                        <a:pt x="61" y="145"/>
                      </a:cubicBezTo>
                      <a:cubicBezTo>
                        <a:pt x="33" y="138"/>
                        <a:pt x="12" y="115"/>
                        <a:pt x="8" y="87"/>
                      </a:cubicBezTo>
                      <a:close/>
                      <a:moveTo>
                        <a:pt x="11" y="57"/>
                      </a:moveTo>
                      <a:cubicBezTo>
                        <a:pt x="20" y="28"/>
                        <a:pt x="46" y="8"/>
                        <a:pt x="77" y="8"/>
                      </a:cubicBezTo>
                      <a:cubicBezTo>
                        <a:pt x="108" y="8"/>
                        <a:pt x="134" y="28"/>
                        <a:pt x="143" y="57"/>
                      </a:cubicBezTo>
                      <a:lnTo>
                        <a:pt x="103" y="57"/>
                      </a:lnTo>
                      <a:cubicBezTo>
                        <a:pt x="102" y="56"/>
                        <a:pt x="101" y="55"/>
                        <a:pt x="100" y="54"/>
                      </a:cubicBezTo>
                      <a:cubicBezTo>
                        <a:pt x="94" y="48"/>
                        <a:pt x="86" y="44"/>
                        <a:pt x="77" y="44"/>
                      </a:cubicBezTo>
                      <a:cubicBezTo>
                        <a:pt x="68" y="44"/>
                        <a:pt x="60" y="48"/>
                        <a:pt x="53" y="54"/>
                      </a:cubicBezTo>
                      <a:cubicBezTo>
                        <a:pt x="52" y="55"/>
                        <a:pt x="52" y="56"/>
                        <a:pt x="51" y="57"/>
                      </a:cubicBezTo>
                      <a:lnTo>
                        <a:pt x="11" y="57"/>
                      </a:lnTo>
                      <a:close/>
                      <a:moveTo>
                        <a:pt x="151" y="80"/>
                      </a:moveTo>
                      <a:cubicBezTo>
                        <a:pt x="151" y="80"/>
                        <a:pt x="151" y="80"/>
                        <a:pt x="150" y="80"/>
                      </a:cubicBezTo>
                      <a:cubicBezTo>
                        <a:pt x="133" y="76"/>
                        <a:pt x="120" y="77"/>
                        <a:pt x="109" y="83"/>
                      </a:cubicBezTo>
                      <a:cubicBezTo>
                        <a:pt x="110" y="77"/>
                        <a:pt x="110" y="70"/>
                        <a:pt x="107" y="65"/>
                      </a:cubicBezTo>
                      <a:lnTo>
                        <a:pt x="148" y="65"/>
                      </a:lnTo>
                      <a:cubicBezTo>
                        <a:pt x="148" y="65"/>
                        <a:pt x="148" y="65"/>
                        <a:pt x="149" y="65"/>
                      </a:cubicBezTo>
                      <a:cubicBezTo>
                        <a:pt x="149" y="65"/>
                        <a:pt x="149" y="65"/>
                        <a:pt x="149" y="65"/>
                      </a:cubicBezTo>
                      <a:cubicBezTo>
                        <a:pt x="149" y="64"/>
                        <a:pt x="149" y="64"/>
                        <a:pt x="149" y="64"/>
                      </a:cubicBezTo>
                      <a:cubicBezTo>
                        <a:pt x="150" y="64"/>
                        <a:pt x="150" y="64"/>
                        <a:pt x="150" y="64"/>
                      </a:cubicBezTo>
                      <a:cubicBezTo>
                        <a:pt x="150" y="64"/>
                        <a:pt x="150" y="64"/>
                        <a:pt x="151" y="64"/>
                      </a:cubicBezTo>
                      <a:cubicBezTo>
                        <a:pt x="151" y="63"/>
                        <a:pt x="151" y="63"/>
                        <a:pt x="151" y="63"/>
                      </a:cubicBezTo>
                      <a:cubicBezTo>
                        <a:pt x="151" y="63"/>
                        <a:pt x="151" y="63"/>
                        <a:pt x="152" y="62"/>
                      </a:cubicBezTo>
                      <a:cubicBezTo>
                        <a:pt x="152" y="62"/>
                        <a:pt x="152" y="62"/>
                        <a:pt x="152" y="62"/>
                      </a:cubicBezTo>
                      <a:cubicBezTo>
                        <a:pt x="152" y="62"/>
                        <a:pt x="152" y="61"/>
                        <a:pt x="152" y="61"/>
                      </a:cubicBezTo>
                      <a:cubicBezTo>
                        <a:pt x="152" y="61"/>
                        <a:pt x="152" y="61"/>
                        <a:pt x="152" y="61"/>
                      </a:cubicBezTo>
                      <a:cubicBezTo>
                        <a:pt x="152" y="61"/>
                        <a:pt x="152" y="61"/>
                        <a:pt x="152" y="60"/>
                      </a:cubicBezTo>
                      <a:cubicBezTo>
                        <a:pt x="152" y="60"/>
                        <a:pt x="152" y="60"/>
                        <a:pt x="152" y="60"/>
                      </a:cubicBezTo>
                      <a:cubicBezTo>
                        <a:pt x="144" y="25"/>
                        <a:pt x="113" y="0"/>
                        <a:pt x="77" y="0"/>
                      </a:cubicBezTo>
                      <a:cubicBezTo>
                        <a:pt x="41" y="0"/>
                        <a:pt x="10" y="25"/>
                        <a:pt x="2" y="60"/>
                      </a:cubicBezTo>
                      <a:cubicBezTo>
                        <a:pt x="2" y="60"/>
                        <a:pt x="2" y="60"/>
                        <a:pt x="2" y="60"/>
                      </a:cubicBezTo>
                      <a:cubicBezTo>
                        <a:pt x="2" y="61"/>
                        <a:pt x="2" y="61"/>
                        <a:pt x="2" y="61"/>
                      </a:cubicBezTo>
                      <a:cubicBezTo>
                        <a:pt x="2" y="61"/>
                        <a:pt x="2" y="61"/>
                        <a:pt x="2" y="61"/>
                      </a:cubicBezTo>
                      <a:cubicBezTo>
                        <a:pt x="2" y="61"/>
                        <a:pt x="2" y="62"/>
                        <a:pt x="2" y="62"/>
                      </a:cubicBezTo>
                      <a:cubicBezTo>
                        <a:pt x="2" y="62"/>
                        <a:pt x="2" y="62"/>
                        <a:pt x="2" y="62"/>
                      </a:cubicBezTo>
                      <a:cubicBezTo>
                        <a:pt x="2" y="63"/>
                        <a:pt x="3" y="63"/>
                        <a:pt x="3" y="63"/>
                      </a:cubicBezTo>
                      <a:cubicBezTo>
                        <a:pt x="3" y="63"/>
                        <a:pt x="3" y="64"/>
                        <a:pt x="3" y="64"/>
                      </a:cubicBezTo>
                      <a:cubicBezTo>
                        <a:pt x="3" y="64"/>
                        <a:pt x="4" y="64"/>
                        <a:pt x="4" y="64"/>
                      </a:cubicBezTo>
                      <a:cubicBezTo>
                        <a:pt x="4" y="64"/>
                        <a:pt x="4" y="64"/>
                        <a:pt x="4" y="64"/>
                      </a:cubicBezTo>
                      <a:cubicBezTo>
                        <a:pt x="5" y="64"/>
                        <a:pt x="5" y="64"/>
                        <a:pt x="5" y="65"/>
                      </a:cubicBezTo>
                      <a:cubicBezTo>
                        <a:pt x="5" y="65"/>
                        <a:pt x="5" y="65"/>
                        <a:pt x="6" y="65"/>
                      </a:cubicBezTo>
                      <a:cubicBezTo>
                        <a:pt x="6" y="65"/>
                        <a:pt x="6" y="65"/>
                        <a:pt x="6" y="65"/>
                      </a:cubicBezTo>
                      <a:lnTo>
                        <a:pt x="46" y="65"/>
                      </a:lnTo>
                      <a:cubicBezTo>
                        <a:pt x="44" y="71"/>
                        <a:pt x="43" y="77"/>
                        <a:pt x="44" y="83"/>
                      </a:cubicBezTo>
                      <a:cubicBezTo>
                        <a:pt x="34" y="78"/>
                        <a:pt x="20" y="76"/>
                        <a:pt x="3" y="80"/>
                      </a:cubicBezTo>
                      <a:cubicBezTo>
                        <a:pt x="3" y="80"/>
                        <a:pt x="3" y="80"/>
                        <a:pt x="3" y="80"/>
                      </a:cubicBezTo>
                      <a:cubicBezTo>
                        <a:pt x="2" y="80"/>
                        <a:pt x="2" y="80"/>
                        <a:pt x="2" y="80"/>
                      </a:cubicBezTo>
                      <a:cubicBezTo>
                        <a:pt x="2" y="80"/>
                        <a:pt x="2" y="80"/>
                        <a:pt x="1" y="81"/>
                      </a:cubicBezTo>
                      <a:cubicBezTo>
                        <a:pt x="1" y="81"/>
                        <a:pt x="1" y="81"/>
                        <a:pt x="1" y="81"/>
                      </a:cubicBezTo>
                      <a:cubicBezTo>
                        <a:pt x="1" y="81"/>
                        <a:pt x="1" y="82"/>
                        <a:pt x="1" y="82"/>
                      </a:cubicBezTo>
                      <a:cubicBezTo>
                        <a:pt x="0" y="82"/>
                        <a:pt x="0" y="82"/>
                        <a:pt x="0" y="83"/>
                      </a:cubicBezTo>
                      <a:cubicBezTo>
                        <a:pt x="0" y="83"/>
                        <a:pt x="0" y="83"/>
                        <a:pt x="0" y="83"/>
                      </a:cubicBezTo>
                      <a:cubicBezTo>
                        <a:pt x="0" y="83"/>
                        <a:pt x="0" y="84"/>
                        <a:pt x="0" y="84"/>
                      </a:cubicBezTo>
                      <a:cubicBezTo>
                        <a:pt x="3" y="119"/>
                        <a:pt x="29" y="147"/>
                        <a:pt x="63" y="153"/>
                      </a:cubicBezTo>
                      <a:cubicBezTo>
                        <a:pt x="63" y="153"/>
                        <a:pt x="64" y="153"/>
                        <a:pt x="64" y="153"/>
                      </a:cubicBezTo>
                      <a:cubicBezTo>
                        <a:pt x="66" y="153"/>
                        <a:pt x="67" y="152"/>
                        <a:pt x="68" y="150"/>
                      </a:cubicBezTo>
                      <a:cubicBezTo>
                        <a:pt x="68" y="150"/>
                        <a:pt x="68" y="150"/>
                        <a:pt x="68" y="150"/>
                      </a:cubicBezTo>
                      <a:cubicBezTo>
                        <a:pt x="68" y="150"/>
                        <a:pt x="68" y="150"/>
                        <a:pt x="68" y="150"/>
                      </a:cubicBezTo>
                      <a:cubicBezTo>
                        <a:pt x="68" y="149"/>
                        <a:pt x="71" y="127"/>
                        <a:pt x="64" y="108"/>
                      </a:cubicBezTo>
                      <a:cubicBezTo>
                        <a:pt x="68" y="110"/>
                        <a:pt x="73" y="111"/>
                        <a:pt x="77" y="111"/>
                      </a:cubicBezTo>
                      <a:cubicBezTo>
                        <a:pt x="81" y="111"/>
                        <a:pt x="85" y="110"/>
                        <a:pt x="89" y="108"/>
                      </a:cubicBezTo>
                      <a:cubicBezTo>
                        <a:pt x="83" y="127"/>
                        <a:pt x="86" y="149"/>
                        <a:pt x="86" y="150"/>
                      </a:cubicBezTo>
                      <a:cubicBezTo>
                        <a:pt x="86" y="150"/>
                        <a:pt x="86" y="150"/>
                        <a:pt x="86" y="150"/>
                      </a:cubicBezTo>
                      <a:cubicBezTo>
                        <a:pt x="86" y="150"/>
                        <a:pt x="86" y="150"/>
                        <a:pt x="86" y="150"/>
                      </a:cubicBezTo>
                      <a:cubicBezTo>
                        <a:pt x="86" y="150"/>
                        <a:pt x="86" y="151"/>
                        <a:pt x="87" y="151"/>
                      </a:cubicBezTo>
                      <a:cubicBezTo>
                        <a:pt x="87" y="151"/>
                        <a:pt x="87" y="151"/>
                        <a:pt x="87" y="151"/>
                      </a:cubicBezTo>
                      <a:cubicBezTo>
                        <a:pt x="87" y="153"/>
                        <a:pt x="89" y="153"/>
                        <a:pt x="90" y="153"/>
                      </a:cubicBezTo>
                      <a:cubicBezTo>
                        <a:pt x="90" y="153"/>
                        <a:pt x="90" y="153"/>
                        <a:pt x="91" y="153"/>
                      </a:cubicBezTo>
                      <a:cubicBezTo>
                        <a:pt x="91" y="153"/>
                        <a:pt x="91" y="153"/>
                        <a:pt x="91" y="153"/>
                      </a:cubicBezTo>
                      <a:cubicBezTo>
                        <a:pt x="91" y="153"/>
                        <a:pt x="91" y="153"/>
                        <a:pt x="91" y="153"/>
                      </a:cubicBezTo>
                      <a:cubicBezTo>
                        <a:pt x="91" y="153"/>
                        <a:pt x="91" y="153"/>
                        <a:pt x="91" y="153"/>
                      </a:cubicBezTo>
                      <a:cubicBezTo>
                        <a:pt x="125" y="147"/>
                        <a:pt x="151" y="119"/>
                        <a:pt x="154" y="84"/>
                      </a:cubicBezTo>
                      <a:cubicBezTo>
                        <a:pt x="154" y="82"/>
                        <a:pt x="153" y="81"/>
                        <a:pt x="151"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186" name="Freeform 64"/>
                <p:cNvSpPr>
                  <a:spLocks noEditPoints="1"/>
                </p:cNvSpPr>
                <p:nvPr/>
              </p:nvSpPr>
              <p:spPr bwMode="auto">
                <a:xfrm>
                  <a:off x="9709839" y="556832"/>
                  <a:ext cx="345020" cy="344114"/>
                </a:xfrm>
                <a:custGeom>
                  <a:avLst/>
                  <a:gdLst>
                    <a:gd name="T0" fmla="*/ 95 w 190"/>
                    <a:gd name="T1" fmla="*/ 183 h 190"/>
                    <a:gd name="T2" fmla="*/ 8 w 190"/>
                    <a:gd name="T3" fmla="*/ 95 h 190"/>
                    <a:gd name="T4" fmla="*/ 95 w 190"/>
                    <a:gd name="T5" fmla="*/ 8 h 190"/>
                    <a:gd name="T6" fmla="*/ 182 w 190"/>
                    <a:gd name="T7" fmla="*/ 95 h 190"/>
                    <a:gd name="T8" fmla="*/ 95 w 190"/>
                    <a:gd name="T9" fmla="*/ 183 h 190"/>
                    <a:gd name="T10" fmla="*/ 95 w 190"/>
                    <a:gd name="T11" fmla="*/ 0 h 190"/>
                    <a:gd name="T12" fmla="*/ 0 w 190"/>
                    <a:gd name="T13" fmla="*/ 95 h 190"/>
                    <a:gd name="T14" fmla="*/ 95 w 190"/>
                    <a:gd name="T15" fmla="*/ 190 h 190"/>
                    <a:gd name="T16" fmla="*/ 190 w 190"/>
                    <a:gd name="T17" fmla="*/ 95 h 190"/>
                    <a:gd name="T18" fmla="*/ 95 w 190"/>
                    <a:gd name="T19"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190">
                      <a:moveTo>
                        <a:pt x="95" y="183"/>
                      </a:moveTo>
                      <a:cubicBezTo>
                        <a:pt x="47" y="183"/>
                        <a:pt x="8" y="143"/>
                        <a:pt x="8" y="95"/>
                      </a:cubicBezTo>
                      <a:cubicBezTo>
                        <a:pt x="8" y="47"/>
                        <a:pt x="47" y="8"/>
                        <a:pt x="95" y="8"/>
                      </a:cubicBezTo>
                      <a:cubicBezTo>
                        <a:pt x="143" y="8"/>
                        <a:pt x="182" y="47"/>
                        <a:pt x="182" y="95"/>
                      </a:cubicBezTo>
                      <a:cubicBezTo>
                        <a:pt x="182" y="143"/>
                        <a:pt x="143" y="183"/>
                        <a:pt x="95" y="183"/>
                      </a:cubicBezTo>
                      <a:close/>
                      <a:moveTo>
                        <a:pt x="95" y="0"/>
                      </a:moveTo>
                      <a:cubicBezTo>
                        <a:pt x="43" y="0"/>
                        <a:pt x="0" y="43"/>
                        <a:pt x="0" y="95"/>
                      </a:cubicBezTo>
                      <a:cubicBezTo>
                        <a:pt x="0" y="148"/>
                        <a:pt x="43" y="190"/>
                        <a:pt x="95" y="190"/>
                      </a:cubicBezTo>
                      <a:cubicBezTo>
                        <a:pt x="147" y="190"/>
                        <a:pt x="190" y="148"/>
                        <a:pt x="190" y="95"/>
                      </a:cubicBezTo>
                      <a:cubicBezTo>
                        <a:pt x="190" y="43"/>
                        <a:pt x="147" y="0"/>
                        <a:pt x="9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grpSp>
          <p:grpSp>
            <p:nvGrpSpPr>
              <p:cNvPr id="179" name="Gruppieren 178"/>
              <p:cNvGrpSpPr/>
              <p:nvPr/>
            </p:nvGrpSpPr>
            <p:grpSpPr>
              <a:xfrm>
                <a:off x="7388561" y="1860559"/>
                <a:ext cx="134464" cy="134336"/>
                <a:chOff x="-2058005" y="1531231"/>
                <a:chExt cx="311287" cy="310992"/>
              </a:xfrm>
            </p:grpSpPr>
            <p:sp>
              <p:nvSpPr>
                <p:cNvPr id="181" name="Freeform 42"/>
                <p:cNvSpPr>
                  <a:spLocks noEditPoints="1"/>
                </p:cNvSpPr>
                <p:nvPr/>
              </p:nvSpPr>
              <p:spPr bwMode="auto">
                <a:xfrm>
                  <a:off x="-2058005" y="1531231"/>
                  <a:ext cx="311287" cy="310992"/>
                </a:xfrm>
                <a:custGeom>
                  <a:avLst/>
                  <a:gdLst>
                    <a:gd name="T0" fmla="*/ 253 w 264"/>
                    <a:gd name="T1" fmla="*/ 233 h 264"/>
                    <a:gd name="T2" fmla="*/ 232 w 264"/>
                    <a:gd name="T3" fmla="*/ 254 h 264"/>
                    <a:gd name="T4" fmla="*/ 32 w 264"/>
                    <a:gd name="T5" fmla="*/ 254 h 264"/>
                    <a:gd name="T6" fmla="*/ 11 w 264"/>
                    <a:gd name="T7" fmla="*/ 233 h 264"/>
                    <a:gd name="T8" fmla="*/ 11 w 264"/>
                    <a:gd name="T9" fmla="*/ 32 h 264"/>
                    <a:gd name="T10" fmla="*/ 32 w 264"/>
                    <a:gd name="T11" fmla="*/ 11 h 264"/>
                    <a:gd name="T12" fmla="*/ 232 w 264"/>
                    <a:gd name="T13" fmla="*/ 11 h 264"/>
                    <a:gd name="T14" fmla="*/ 253 w 264"/>
                    <a:gd name="T15" fmla="*/ 32 h 264"/>
                    <a:gd name="T16" fmla="*/ 253 w 264"/>
                    <a:gd name="T17" fmla="*/ 233 h 264"/>
                    <a:gd name="T18" fmla="*/ 232 w 264"/>
                    <a:gd name="T19" fmla="*/ 0 h 264"/>
                    <a:gd name="T20" fmla="*/ 32 w 264"/>
                    <a:gd name="T21" fmla="*/ 0 h 264"/>
                    <a:gd name="T22" fmla="*/ 0 w 264"/>
                    <a:gd name="T23" fmla="*/ 32 h 264"/>
                    <a:gd name="T24" fmla="*/ 0 w 264"/>
                    <a:gd name="T25" fmla="*/ 233 h 264"/>
                    <a:gd name="T26" fmla="*/ 32 w 264"/>
                    <a:gd name="T27" fmla="*/ 264 h 264"/>
                    <a:gd name="T28" fmla="*/ 232 w 264"/>
                    <a:gd name="T29" fmla="*/ 264 h 264"/>
                    <a:gd name="T30" fmla="*/ 264 w 264"/>
                    <a:gd name="T31" fmla="*/ 233 h 264"/>
                    <a:gd name="T32" fmla="*/ 264 w 264"/>
                    <a:gd name="T33" fmla="*/ 32 h 264"/>
                    <a:gd name="T34" fmla="*/ 232 w 264"/>
                    <a:gd name="T35"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4" h="264">
                      <a:moveTo>
                        <a:pt x="253" y="233"/>
                      </a:moveTo>
                      <a:cubicBezTo>
                        <a:pt x="253" y="244"/>
                        <a:pt x="244" y="254"/>
                        <a:pt x="232" y="254"/>
                      </a:cubicBezTo>
                      <a:lnTo>
                        <a:pt x="32" y="254"/>
                      </a:lnTo>
                      <a:cubicBezTo>
                        <a:pt x="20" y="254"/>
                        <a:pt x="11" y="244"/>
                        <a:pt x="11" y="233"/>
                      </a:cubicBezTo>
                      <a:lnTo>
                        <a:pt x="11" y="32"/>
                      </a:lnTo>
                      <a:cubicBezTo>
                        <a:pt x="11" y="20"/>
                        <a:pt x="20" y="11"/>
                        <a:pt x="32" y="11"/>
                      </a:cubicBezTo>
                      <a:lnTo>
                        <a:pt x="232" y="11"/>
                      </a:lnTo>
                      <a:cubicBezTo>
                        <a:pt x="244" y="11"/>
                        <a:pt x="253" y="20"/>
                        <a:pt x="253" y="32"/>
                      </a:cubicBezTo>
                      <a:lnTo>
                        <a:pt x="253" y="233"/>
                      </a:lnTo>
                      <a:close/>
                      <a:moveTo>
                        <a:pt x="232" y="0"/>
                      </a:moveTo>
                      <a:lnTo>
                        <a:pt x="32" y="0"/>
                      </a:lnTo>
                      <a:cubicBezTo>
                        <a:pt x="14" y="0"/>
                        <a:pt x="0" y="14"/>
                        <a:pt x="0" y="32"/>
                      </a:cubicBezTo>
                      <a:lnTo>
                        <a:pt x="0" y="233"/>
                      </a:lnTo>
                      <a:cubicBezTo>
                        <a:pt x="0" y="250"/>
                        <a:pt x="14" y="264"/>
                        <a:pt x="32" y="264"/>
                      </a:cubicBezTo>
                      <a:lnTo>
                        <a:pt x="232" y="264"/>
                      </a:lnTo>
                      <a:cubicBezTo>
                        <a:pt x="250" y="264"/>
                        <a:pt x="264" y="250"/>
                        <a:pt x="264" y="233"/>
                      </a:cubicBezTo>
                      <a:lnTo>
                        <a:pt x="264" y="32"/>
                      </a:lnTo>
                      <a:cubicBezTo>
                        <a:pt x="264" y="14"/>
                        <a:pt x="250" y="0"/>
                        <a:pt x="23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182" name="Freeform 43"/>
                <p:cNvSpPr>
                  <a:spLocks noEditPoints="1"/>
                </p:cNvSpPr>
                <p:nvPr/>
              </p:nvSpPr>
              <p:spPr bwMode="auto">
                <a:xfrm>
                  <a:off x="-2010863" y="1577195"/>
                  <a:ext cx="65999" cy="221422"/>
                </a:xfrm>
                <a:custGeom>
                  <a:avLst/>
                  <a:gdLst>
                    <a:gd name="T0" fmla="*/ 28 w 56"/>
                    <a:gd name="T1" fmla="*/ 59 h 188"/>
                    <a:gd name="T2" fmla="*/ 11 w 56"/>
                    <a:gd name="T3" fmla="*/ 41 h 188"/>
                    <a:gd name="T4" fmla="*/ 28 w 56"/>
                    <a:gd name="T5" fmla="*/ 24 h 188"/>
                    <a:gd name="T6" fmla="*/ 46 w 56"/>
                    <a:gd name="T7" fmla="*/ 41 h 188"/>
                    <a:gd name="T8" fmla="*/ 28 w 56"/>
                    <a:gd name="T9" fmla="*/ 59 h 188"/>
                    <a:gd name="T10" fmla="*/ 34 w 56"/>
                    <a:gd name="T11" fmla="*/ 14 h 188"/>
                    <a:gd name="T12" fmla="*/ 34 w 56"/>
                    <a:gd name="T13" fmla="*/ 5 h 188"/>
                    <a:gd name="T14" fmla="*/ 28 w 56"/>
                    <a:gd name="T15" fmla="*/ 0 h 188"/>
                    <a:gd name="T16" fmla="*/ 23 w 56"/>
                    <a:gd name="T17" fmla="*/ 5 h 188"/>
                    <a:gd name="T18" fmla="*/ 23 w 56"/>
                    <a:gd name="T19" fmla="*/ 14 h 188"/>
                    <a:gd name="T20" fmla="*/ 0 w 56"/>
                    <a:gd name="T21" fmla="*/ 41 h 188"/>
                    <a:gd name="T22" fmla="*/ 23 w 56"/>
                    <a:gd name="T23" fmla="*/ 69 h 188"/>
                    <a:gd name="T24" fmla="*/ 23 w 56"/>
                    <a:gd name="T25" fmla="*/ 182 h 188"/>
                    <a:gd name="T26" fmla="*/ 28 w 56"/>
                    <a:gd name="T27" fmla="*/ 188 h 188"/>
                    <a:gd name="T28" fmla="*/ 34 w 56"/>
                    <a:gd name="T29" fmla="*/ 182 h 188"/>
                    <a:gd name="T30" fmla="*/ 34 w 56"/>
                    <a:gd name="T31" fmla="*/ 69 h 188"/>
                    <a:gd name="T32" fmla="*/ 56 w 56"/>
                    <a:gd name="T33" fmla="*/ 41 h 188"/>
                    <a:gd name="T34" fmla="*/ 34 w 56"/>
                    <a:gd name="T35" fmla="*/ 1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188">
                      <a:moveTo>
                        <a:pt x="28" y="59"/>
                      </a:moveTo>
                      <a:cubicBezTo>
                        <a:pt x="19" y="59"/>
                        <a:pt x="11" y="51"/>
                        <a:pt x="11" y="41"/>
                      </a:cubicBezTo>
                      <a:cubicBezTo>
                        <a:pt x="11" y="32"/>
                        <a:pt x="19" y="24"/>
                        <a:pt x="28" y="24"/>
                      </a:cubicBezTo>
                      <a:cubicBezTo>
                        <a:pt x="38" y="24"/>
                        <a:pt x="46" y="32"/>
                        <a:pt x="46" y="41"/>
                      </a:cubicBezTo>
                      <a:cubicBezTo>
                        <a:pt x="46" y="51"/>
                        <a:pt x="38" y="59"/>
                        <a:pt x="28" y="59"/>
                      </a:cubicBezTo>
                      <a:close/>
                      <a:moveTo>
                        <a:pt x="34" y="14"/>
                      </a:moveTo>
                      <a:lnTo>
                        <a:pt x="34" y="5"/>
                      </a:lnTo>
                      <a:cubicBezTo>
                        <a:pt x="34" y="2"/>
                        <a:pt x="31" y="0"/>
                        <a:pt x="28" y="0"/>
                      </a:cubicBezTo>
                      <a:cubicBezTo>
                        <a:pt x="25" y="0"/>
                        <a:pt x="23" y="2"/>
                        <a:pt x="23" y="5"/>
                      </a:cubicBezTo>
                      <a:lnTo>
                        <a:pt x="23" y="14"/>
                      </a:lnTo>
                      <a:cubicBezTo>
                        <a:pt x="10" y="16"/>
                        <a:pt x="0" y="28"/>
                        <a:pt x="0" y="41"/>
                      </a:cubicBezTo>
                      <a:cubicBezTo>
                        <a:pt x="0" y="55"/>
                        <a:pt x="10" y="66"/>
                        <a:pt x="23" y="69"/>
                      </a:cubicBezTo>
                      <a:lnTo>
                        <a:pt x="23" y="182"/>
                      </a:lnTo>
                      <a:cubicBezTo>
                        <a:pt x="23" y="185"/>
                        <a:pt x="25" y="188"/>
                        <a:pt x="28" y="188"/>
                      </a:cubicBezTo>
                      <a:cubicBezTo>
                        <a:pt x="31" y="188"/>
                        <a:pt x="34" y="185"/>
                        <a:pt x="34" y="182"/>
                      </a:cubicBezTo>
                      <a:lnTo>
                        <a:pt x="34" y="69"/>
                      </a:lnTo>
                      <a:cubicBezTo>
                        <a:pt x="47" y="66"/>
                        <a:pt x="56" y="55"/>
                        <a:pt x="56" y="41"/>
                      </a:cubicBezTo>
                      <a:cubicBezTo>
                        <a:pt x="56" y="28"/>
                        <a:pt x="47" y="16"/>
                        <a:pt x="34"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183" name="Freeform 44"/>
                <p:cNvSpPr>
                  <a:spLocks noEditPoints="1"/>
                </p:cNvSpPr>
                <p:nvPr/>
              </p:nvSpPr>
              <p:spPr bwMode="auto">
                <a:xfrm>
                  <a:off x="-1934256" y="1577195"/>
                  <a:ext cx="66147" cy="221422"/>
                </a:xfrm>
                <a:custGeom>
                  <a:avLst/>
                  <a:gdLst>
                    <a:gd name="T0" fmla="*/ 28 w 56"/>
                    <a:gd name="T1" fmla="*/ 155 h 188"/>
                    <a:gd name="T2" fmla="*/ 11 w 56"/>
                    <a:gd name="T3" fmla="*/ 137 h 188"/>
                    <a:gd name="T4" fmla="*/ 28 w 56"/>
                    <a:gd name="T5" fmla="*/ 120 h 188"/>
                    <a:gd name="T6" fmla="*/ 45 w 56"/>
                    <a:gd name="T7" fmla="*/ 137 h 188"/>
                    <a:gd name="T8" fmla="*/ 28 w 56"/>
                    <a:gd name="T9" fmla="*/ 155 h 188"/>
                    <a:gd name="T10" fmla="*/ 33 w 56"/>
                    <a:gd name="T11" fmla="*/ 110 h 188"/>
                    <a:gd name="T12" fmla="*/ 33 w 56"/>
                    <a:gd name="T13" fmla="*/ 5 h 188"/>
                    <a:gd name="T14" fmla="*/ 28 w 56"/>
                    <a:gd name="T15" fmla="*/ 0 h 188"/>
                    <a:gd name="T16" fmla="*/ 23 w 56"/>
                    <a:gd name="T17" fmla="*/ 5 h 188"/>
                    <a:gd name="T18" fmla="*/ 23 w 56"/>
                    <a:gd name="T19" fmla="*/ 110 h 188"/>
                    <a:gd name="T20" fmla="*/ 0 w 56"/>
                    <a:gd name="T21" fmla="*/ 137 h 188"/>
                    <a:gd name="T22" fmla="*/ 23 w 56"/>
                    <a:gd name="T23" fmla="*/ 165 h 188"/>
                    <a:gd name="T24" fmla="*/ 23 w 56"/>
                    <a:gd name="T25" fmla="*/ 182 h 188"/>
                    <a:gd name="T26" fmla="*/ 28 w 56"/>
                    <a:gd name="T27" fmla="*/ 188 h 188"/>
                    <a:gd name="T28" fmla="*/ 33 w 56"/>
                    <a:gd name="T29" fmla="*/ 182 h 188"/>
                    <a:gd name="T30" fmla="*/ 33 w 56"/>
                    <a:gd name="T31" fmla="*/ 165 h 188"/>
                    <a:gd name="T32" fmla="*/ 56 w 56"/>
                    <a:gd name="T33" fmla="*/ 137 h 188"/>
                    <a:gd name="T34" fmla="*/ 33 w 56"/>
                    <a:gd name="T35" fmla="*/ 11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188">
                      <a:moveTo>
                        <a:pt x="28" y="155"/>
                      </a:moveTo>
                      <a:cubicBezTo>
                        <a:pt x="18" y="155"/>
                        <a:pt x="11" y="147"/>
                        <a:pt x="11" y="137"/>
                      </a:cubicBezTo>
                      <a:cubicBezTo>
                        <a:pt x="11" y="128"/>
                        <a:pt x="18" y="120"/>
                        <a:pt x="28" y="120"/>
                      </a:cubicBezTo>
                      <a:cubicBezTo>
                        <a:pt x="38" y="120"/>
                        <a:pt x="45" y="128"/>
                        <a:pt x="45" y="137"/>
                      </a:cubicBezTo>
                      <a:cubicBezTo>
                        <a:pt x="45" y="147"/>
                        <a:pt x="38" y="155"/>
                        <a:pt x="28" y="155"/>
                      </a:cubicBezTo>
                      <a:close/>
                      <a:moveTo>
                        <a:pt x="33" y="110"/>
                      </a:moveTo>
                      <a:lnTo>
                        <a:pt x="33" y="5"/>
                      </a:lnTo>
                      <a:cubicBezTo>
                        <a:pt x="33" y="2"/>
                        <a:pt x="31" y="0"/>
                        <a:pt x="28" y="0"/>
                      </a:cubicBezTo>
                      <a:cubicBezTo>
                        <a:pt x="25" y="0"/>
                        <a:pt x="23" y="2"/>
                        <a:pt x="23" y="5"/>
                      </a:cubicBezTo>
                      <a:lnTo>
                        <a:pt x="23" y="110"/>
                      </a:lnTo>
                      <a:cubicBezTo>
                        <a:pt x="10" y="112"/>
                        <a:pt x="0" y="124"/>
                        <a:pt x="0" y="137"/>
                      </a:cubicBezTo>
                      <a:cubicBezTo>
                        <a:pt x="0" y="151"/>
                        <a:pt x="10" y="162"/>
                        <a:pt x="23" y="165"/>
                      </a:cubicBezTo>
                      <a:lnTo>
                        <a:pt x="23" y="182"/>
                      </a:lnTo>
                      <a:cubicBezTo>
                        <a:pt x="23" y="185"/>
                        <a:pt x="25" y="188"/>
                        <a:pt x="28" y="188"/>
                      </a:cubicBezTo>
                      <a:cubicBezTo>
                        <a:pt x="31" y="188"/>
                        <a:pt x="33" y="185"/>
                        <a:pt x="33" y="182"/>
                      </a:cubicBezTo>
                      <a:lnTo>
                        <a:pt x="33" y="165"/>
                      </a:lnTo>
                      <a:cubicBezTo>
                        <a:pt x="46" y="162"/>
                        <a:pt x="56" y="151"/>
                        <a:pt x="56" y="137"/>
                      </a:cubicBezTo>
                      <a:cubicBezTo>
                        <a:pt x="56" y="124"/>
                        <a:pt x="46" y="112"/>
                        <a:pt x="33" y="1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sp>
              <p:nvSpPr>
                <p:cNvPr id="184" name="Freeform 45"/>
                <p:cNvSpPr>
                  <a:spLocks noEditPoints="1"/>
                </p:cNvSpPr>
                <p:nvPr/>
              </p:nvSpPr>
              <p:spPr bwMode="auto">
                <a:xfrm>
                  <a:off x="-1858681" y="1577195"/>
                  <a:ext cx="67178" cy="221422"/>
                </a:xfrm>
                <a:custGeom>
                  <a:avLst/>
                  <a:gdLst>
                    <a:gd name="T0" fmla="*/ 34 w 57"/>
                    <a:gd name="T1" fmla="*/ 85 h 188"/>
                    <a:gd name="T2" fmla="*/ 28 w 57"/>
                    <a:gd name="T3" fmla="*/ 86 h 188"/>
                    <a:gd name="T4" fmla="*/ 28 w 57"/>
                    <a:gd name="T5" fmla="*/ 86 h 188"/>
                    <a:gd name="T6" fmla="*/ 23 w 57"/>
                    <a:gd name="T7" fmla="*/ 85 h 188"/>
                    <a:gd name="T8" fmla="*/ 11 w 57"/>
                    <a:gd name="T9" fmla="*/ 69 h 188"/>
                    <a:gd name="T10" fmla="*/ 23 w 57"/>
                    <a:gd name="T11" fmla="*/ 52 h 188"/>
                    <a:gd name="T12" fmla="*/ 28 w 57"/>
                    <a:gd name="T13" fmla="*/ 51 h 188"/>
                    <a:gd name="T14" fmla="*/ 28 w 57"/>
                    <a:gd name="T15" fmla="*/ 51 h 188"/>
                    <a:gd name="T16" fmla="*/ 34 w 57"/>
                    <a:gd name="T17" fmla="*/ 52 h 188"/>
                    <a:gd name="T18" fmla="*/ 46 w 57"/>
                    <a:gd name="T19" fmla="*/ 69 h 188"/>
                    <a:gd name="T20" fmla="*/ 34 w 57"/>
                    <a:gd name="T21" fmla="*/ 85 h 188"/>
                    <a:gd name="T22" fmla="*/ 34 w 57"/>
                    <a:gd name="T23" fmla="*/ 41 h 188"/>
                    <a:gd name="T24" fmla="*/ 34 w 57"/>
                    <a:gd name="T25" fmla="*/ 5 h 188"/>
                    <a:gd name="T26" fmla="*/ 28 w 57"/>
                    <a:gd name="T27" fmla="*/ 0 h 188"/>
                    <a:gd name="T28" fmla="*/ 23 w 57"/>
                    <a:gd name="T29" fmla="*/ 5 h 188"/>
                    <a:gd name="T30" fmla="*/ 23 w 57"/>
                    <a:gd name="T31" fmla="*/ 41 h 188"/>
                    <a:gd name="T32" fmla="*/ 0 w 57"/>
                    <a:gd name="T33" fmla="*/ 69 h 188"/>
                    <a:gd name="T34" fmla="*/ 23 w 57"/>
                    <a:gd name="T35" fmla="*/ 96 h 188"/>
                    <a:gd name="T36" fmla="*/ 23 w 57"/>
                    <a:gd name="T37" fmla="*/ 182 h 188"/>
                    <a:gd name="T38" fmla="*/ 28 w 57"/>
                    <a:gd name="T39" fmla="*/ 188 h 188"/>
                    <a:gd name="T40" fmla="*/ 34 w 57"/>
                    <a:gd name="T41" fmla="*/ 182 h 188"/>
                    <a:gd name="T42" fmla="*/ 34 w 57"/>
                    <a:gd name="T43" fmla="*/ 96 h 188"/>
                    <a:gd name="T44" fmla="*/ 57 w 57"/>
                    <a:gd name="T45" fmla="*/ 69 h 188"/>
                    <a:gd name="T46" fmla="*/ 34 w 57"/>
                    <a:gd name="T47" fmla="*/ 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188">
                      <a:moveTo>
                        <a:pt x="34" y="85"/>
                      </a:moveTo>
                      <a:cubicBezTo>
                        <a:pt x="32" y="86"/>
                        <a:pt x="30" y="86"/>
                        <a:pt x="28" y="86"/>
                      </a:cubicBezTo>
                      <a:lnTo>
                        <a:pt x="28" y="86"/>
                      </a:lnTo>
                      <a:cubicBezTo>
                        <a:pt x="27" y="86"/>
                        <a:pt x="25" y="86"/>
                        <a:pt x="23" y="85"/>
                      </a:cubicBezTo>
                      <a:cubicBezTo>
                        <a:pt x="16" y="83"/>
                        <a:pt x="11" y="76"/>
                        <a:pt x="11" y="69"/>
                      </a:cubicBezTo>
                      <a:cubicBezTo>
                        <a:pt x="11" y="61"/>
                        <a:pt x="16" y="55"/>
                        <a:pt x="23" y="52"/>
                      </a:cubicBezTo>
                      <a:cubicBezTo>
                        <a:pt x="25" y="52"/>
                        <a:pt x="27" y="51"/>
                        <a:pt x="28" y="51"/>
                      </a:cubicBezTo>
                      <a:lnTo>
                        <a:pt x="28" y="51"/>
                      </a:lnTo>
                      <a:cubicBezTo>
                        <a:pt x="30" y="51"/>
                        <a:pt x="32" y="52"/>
                        <a:pt x="34" y="52"/>
                      </a:cubicBezTo>
                      <a:cubicBezTo>
                        <a:pt x="41" y="55"/>
                        <a:pt x="46" y="61"/>
                        <a:pt x="46" y="69"/>
                      </a:cubicBezTo>
                      <a:cubicBezTo>
                        <a:pt x="46" y="76"/>
                        <a:pt x="41" y="83"/>
                        <a:pt x="34" y="85"/>
                      </a:cubicBezTo>
                      <a:close/>
                      <a:moveTo>
                        <a:pt x="34" y="41"/>
                      </a:moveTo>
                      <a:lnTo>
                        <a:pt x="34" y="5"/>
                      </a:lnTo>
                      <a:cubicBezTo>
                        <a:pt x="34" y="2"/>
                        <a:pt x="31" y="0"/>
                        <a:pt x="28" y="0"/>
                      </a:cubicBezTo>
                      <a:cubicBezTo>
                        <a:pt x="26" y="0"/>
                        <a:pt x="23" y="2"/>
                        <a:pt x="23" y="5"/>
                      </a:cubicBezTo>
                      <a:lnTo>
                        <a:pt x="23" y="41"/>
                      </a:lnTo>
                      <a:cubicBezTo>
                        <a:pt x="10" y="44"/>
                        <a:pt x="0" y="55"/>
                        <a:pt x="0" y="69"/>
                      </a:cubicBezTo>
                      <a:cubicBezTo>
                        <a:pt x="0" y="82"/>
                        <a:pt x="10" y="94"/>
                        <a:pt x="23" y="96"/>
                      </a:cubicBezTo>
                      <a:lnTo>
                        <a:pt x="23" y="182"/>
                      </a:lnTo>
                      <a:cubicBezTo>
                        <a:pt x="23" y="185"/>
                        <a:pt x="26" y="188"/>
                        <a:pt x="28" y="188"/>
                      </a:cubicBezTo>
                      <a:cubicBezTo>
                        <a:pt x="31" y="188"/>
                        <a:pt x="34" y="185"/>
                        <a:pt x="34" y="182"/>
                      </a:cubicBezTo>
                      <a:lnTo>
                        <a:pt x="34" y="96"/>
                      </a:lnTo>
                      <a:cubicBezTo>
                        <a:pt x="47" y="94"/>
                        <a:pt x="57" y="82"/>
                        <a:pt x="57" y="69"/>
                      </a:cubicBezTo>
                      <a:cubicBezTo>
                        <a:pt x="57" y="55"/>
                        <a:pt x="47" y="44"/>
                        <a:pt x="34"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latin typeface="Calibri Light" panose="020F0302020204030204" pitchFamily="34" charset="0"/>
                  </a:endParaRPr>
                </a:p>
              </p:txBody>
            </p:sp>
          </p:grpSp>
          <p:sp>
            <p:nvSpPr>
              <p:cNvPr id="180" name="Freeform 62"/>
              <p:cNvSpPr>
                <a:spLocks noEditPoints="1"/>
              </p:cNvSpPr>
              <p:nvPr/>
            </p:nvSpPr>
            <p:spPr bwMode="auto">
              <a:xfrm>
                <a:off x="8334702" y="1560009"/>
                <a:ext cx="90224" cy="147861"/>
              </a:xfrm>
              <a:custGeom>
                <a:avLst/>
                <a:gdLst>
                  <a:gd name="T0" fmla="*/ 50 w 115"/>
                  <a:gd name="T1" fmla="*/ 82 h 189"/>
                  <a:gd name="T2" fmla="*/ 39 w 115"/>
                  <a:gd name="T3" fmla="*/ 66 h 189"/>
                  <a:gd name="T4" fmla="*/ 50 w 115"/>
                  <a:gd name="T5" fmla="*/ 70 h 189"/>
                  <a:gd name="T6" fmla="*/ 53 w 115"/>
                  <a:gd name="T7" fmla="*/ 81 h 189"/>
                  <a:gd name="T8" fmla="*/ 66 w 115"/>
                  <a:gd name="T9" fmla="*/ 70 h 189"/>
                  <a:gd name="T10" fmla="*/ 76 w 115"/>
                  <a:gd name="T11" fmla="*/ 66 h 189"/>
                  <a:gd name="T12" fmla="*/ 65 w 115"/>
                  <a:gd name="T13" fmla="*/ 82 h 189"/>
                  <a:gd name="T14" fmla="*/ 62 w 115"/>
                  <a:gd name="T15" fmla="*/ 77 h 189"/>
                  <a:gd name="T16" fmla="*/ 90 w 115"/>
                  <a:gd name="T17" fmla="*/ 100 h 189"/>
                  <a:gd name="T18" fmla="*/ 61 w 115"/>
                  <a:gd name="T19" fmla="*/ 131 h 189"/>
                  <a:gd name="T20" fmla="*/ 65 w 115"/>
                  <a:gd name="T21" fmla="*/ 89 h 189"/>
                  <a:gd name="T22" fmla="*/ 79 w 115"/>
                  <a:gd name="T23" fmla="*/ 83 h 189"/>
                  <a:gd name="T24" fmla="*/ 74 w 115"/>
                  <a:gd name="T25" fmla="*/ 58 h 189"/>
                  <a:gd name="T26" fmla="*/ 58 w 115"/>
                  <a:gd name="T27" fmla="*/ 67 h 189"/>
                  <a:gd name="T28" fmla="*/ 41 w 115"/>
                  <a:gd name="T29" fmla="*/ 58 h 189"/>
                  <a:gd name="T30" fmla="*/ 36 w 115"/>
                  <a:gd name="T31" fmla="*/ 83 h 189"/>
                  <a:gd name="T32" fmla="*/ 54 w 115"/>
                  <a:gd name="T33" fmla="*/ 89 h 189"/>
                  <a:gd name="T34" fmla="*/ 41 w 115"/>
                  <a:gd name="T35" fmla="*/ 131 h 189"/>
                  <a:gd name="T36" fmla="*/ 25 w 115"/>
                  <a:gd name="T37" fmla="*/ 99 h 189"/>
                  <a:gd name="T38" fmla="*/ 58 w 115"/>
                  <a:gd name="T39" fmla="*/ 7 h 189"/>
                  <a:gd name="T40" fmla="*/ 90 w 115"/>
                  <a:gd name="T41" fmla="*/ 99 h 189"/>
                  <a:gd name="T42" fmla="*/ 71 w 115"/>
                  <a:gd name="T43" fmla="*/ 172 h 189"/>
                  <a:gd name="T44" fmla="*/ 62 w 115"/>
                  <a:gd name="T45" fmla="*/ 181 h 189"/>
                  <a:gd name="T46" fmla="*/ 47 w 115"/>
                  <a:gd name="T47" fmla="*/ 174 h 189"/>
                  <a:gd name="T48" fmla="*/ 39 w 115"/>
                  <a:gd name="T49" fmla="*/ 172 h 189"/>
                  <a:gd name="T50" fmla="*/ 76 w 115"/>
                  <a:gd name="T51" fmla="*/ 139 h 189"/>
                  <a:gd name="T52" fmla="*/ 58 w 115"/>
                  <a:gd name="T53" fmla="*/ 0 h 189"/>
                  <a:gd name="T54" fmla="*/ 19 w 115"/>
                  <a:gd name="T55" fmla="*/ 103 h 189"/>
                  <a:gd name="T56" fmla="*/ 33 w 115"/>
                  <a:gd name="T57" fmla="*/ 132 h 189"/>
                  <a:gd name="T58" fmla="*/ 31 w 115"/>
                  <a:gd name="T59" fmla="*/ 176 h 189"/>
                  <a:gd name="T60" fmla="*/ 43 w 115"/>
                  <a:gd name="T61" fmla="*/ 180 h 189"/>
                  <a:gd name="T62" fmla="*/ 52 w 115"/>
                  <a:gd name="T63" fmla="*/ 189 h 189"/>
                  <a:gd name="T64" fmla="*/ 66 w 115"/>
                  <a:gd name="T65" fmla="*/ 187 h 189"/>
                  <a:gd name="T66" fmla="*/ 80 w 115"/>
                  <a:gd name="T67" fmla="*/ 180 h 189"/>
                  <a:gd name="T68" fmla="*/ 84 w 115"/>
                  <a:gd name="T69" fmla="*/ 135 h 189"/>
                  <a:gd name="T70" fmla="*/ 97 w 115"/>
                  <a:gd name="T71" fmla="*/ 104 h 189"/>
                  <a:gd name="T72" fmla="*/ 115 w 115"/>
                  <a:gd name="T73" fmla="*/ 5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89">
                    <a:moveTo>
                      <a:pt x="53" y="81"/>
                    </a:moveTo>
                    <a:cubicBezTo>
                      <a:pt x="52" y="81"/>
                      <a:pt x="51" y="82"/>
                      <a:pt x="50" y="82"/>
                    </a:cubicBezTo>
                    <a:cubicBezTo>
                      <a:pt x="48" y="82"/>
                      <a:pt x="44" y="80"/>
                      <a:pt x="42" y="77"/>
                    </a:cubicBezTo>
                    <a:cubicBezTo>
                      <a:pt x="38" y="73"/>
                      <a:pt x="37" y="68"/>
                      <a:pt x="39" y="66"/>
                    </a:cubicBezTo>
                    <a:cubicBezTo>
                      <a:pt x="39" y="66"/>
                      <a:pt x="40" y="65"/>
                      <a:pt x="41" y="65"/>
                    </a:cubicBezTo>
                    <a:cubicBezTo>
                      <a:pt x="44" y="65"/>
                      <a:pt x="47" y="67"/>
                      <a:pt x="50" y="70"/>
                    </a:cubicBezTo>
                    <a:cubicBezTo>
                      <a:pt x="52" y="72"/>
                      <a:pt x="53" y="74"/>
                      <a:pt x="54" y="77"/>
                    </a:cubicBezTo>
                    <a:cubicBezTo>
                      <a:pt x="54" y="78"/>
                      <a:pt x="54" y="80"/>
                      <a:pt x="53" y="81"/>
                    </a:cubicBezTo>
                    <a:close/>
                    <a:moveTo>
                      <a:pt x="62" y="77"/>
                    </a:moveTo>
                    <a:cubicBezTo>
                      <a:pt x="62" y="74"/>
                      <a:pt x="63" y="72"/>
                      <a:pt x="66" y="70"/>
                    </a:cubicBezTo>
                    <a:cubicBezTo>
                      <a:pt x="68" y="67"/>
                      <a:pt x="71" y="65"/>
                      <a:pt x="74" y="65"/>
                    </a:cubicBezTo>
                    <a:cubicBezTo>
                      <a:pt x="75" y="65"/>
                      <a:pt x="76" y="66"/>
                      <a:pt x="76" y="66"/>
                    </a:cubicBezTo>
                    <a:cubicBezTo>
                      <a:pt x="78" y="68"/>
                      <a:pt x="77" y="73"/>
                      <a:pt x="73" y="77"/>
                    </a:cubicBezTo>
                    <a:cubicBezTo>
                      <a:pt x="71" y="80"/>
                      <a:pt x="67" y="82"/>
                      <a:pt x="65" y="82"/>
                    </a:cubicBezTo>
                    <a:cubicBezTo>
                      <a:pt x="64" y="82"/>
                      <a:pt x="63" y="81"/>
                      <a:pt x="62" y="81"/>
                    </a:cubicBezTo>
                    <a:cubicBezTo>
                      <a:pt x="61" y="80"/>
                      <a:pt x="61" y="78"/>
                      <a:pt x="62" y="77"/>
                    </a:cubicBezTo>
                    <a:close/>
                    <a:moveTo>
                      <a:pt x="90" y="99"/>
                    </a:moveTo>
                    <a:cubicBezTo>
                      <a:pt x="90" y="99"/>
                      <a:pt x="90" y="99"/>
                      <a:pt x="90" y="100"/>
                    </a:cubicBezTo>
                    <a:cubicBezTo>
                      <a:pt x="87" y="104"/>
                      <a:pt x="76" y="118"/>
                      <a:pt x="74" y="131"/>
                    </a:cubicBezTo>
                    <a:lnTo>
                      <a:pt x="61" y="131"/>
                    </a:lnTo>
                    <a:lnTo>
                      <a:pt x="61" y="89"/>
                    </a:lnTo>
                    <a:cubicBezTo>
                      <a:pt x="62" y="89"/>
                      <a:pt x="64" y="89"/>
                      <a:pt x="65" y="89"/>
                    </a:cubicBezTo>
                    <a:lnTo>
                      <a:pt x="65" y="89"/>
                    </a:lnTo>
                    <a:cubicBezTo>
                      <a:pt x="70" y="89"/>
                      <a:pt x="75" y="87"/>
                      <a:pt x="79" y="83"/>
                    </a:cubicBezTo>
                    <a:cubicBezTo>
                      <a:pt x="86" y="75"/>
                      <a:pt x="87" y="66"/>
                      <a:pt x="82" y="61"/>
                    </a:cubicBezTo>
                    <a:cubicBezTo>
                      <a:pt x="80" y="59"/>
                      <a:pt x="77" y="58"/>
                      <a:pt x="74" y="58"/>
                    </a:cubicBezTo>
                    <a:cubicBezTo>
                      <a:pt x="69" y="58"/>
                      <a:pt x="64" y="60"/>
                      <a:pt x="60" y="64"/>
                    </a:cubicBezTo>
                    <a:cubicBezTo>
                      <a:pt x="59" y="65"/>
                      <a:pt x="58" y="66"/>
                      <a:pt x="58" y="67"/>
                    </a:cubicBezTo>
                    <a:cubicBezTo>
                      <a:pt x="57" y="66"/>
                      <a:pt x="56" y="65"/>
                      <a:pt x="55" y="64"/>
                    </a:cubicBezTo>
                    <a:cubicBezTo>
                      <a:pt x="51" y="60"/>
                      <a:pt x="46" y="58"/>
                      <a:pt x="41" y="58"/>
                    </a:cubicBezTo>
                    <a:cubicBezTo>
                      <a:pt x="38" y="58"/>
                      <a:pt x="35" y="59"/>
                      <a:pt x="33" y="61"/>
                    </a:cubicBezTo>
                    <a:cubicBezTo>
                      <a:pt x="28" y="66"/>
                      <a:pt x="29" y="75"/>
                      <a:pt x="36" y="83"/>
                    </a:cubicBezTo>
                    <a:cubicBezTo>
                      <a:pt x="40" y="87"/>
                      <a:pt x="46" y="89"/>
                      <a:pt x="50" y="89"/>
                    </a:cubicBezTo>
                    <a:cubicBezTo>
                      <a:pt x="52" y="89"/>
                      <a:pt x="53" y="89"/>
                      <a:pt x="54" y="89"/>
                    </a:cubicBezTo>
                    <a:lnTo>
                      <a:pt x="54" y="131"/>
                    </a:lnTo>
                    <a:lnTo>
                      <a:pt x="41" y="131"/>
                    </a:lnTo>
                    <a:cubicBezTo>
                      <a:pt x="39" y="118"/>
                      <a:pt x="28" y="102"/>
                      <a:pt x="25" y="99"/>
                    </a:cubicBezTo>
                    <a:cubicBezTo>
                      <a:pt x="25" y="99"/>
                      <a:pt x="25" y="99"/>
                      <a:pt x="25" y="99"/>
                    </a:cubicBezTo>
                    <a:cubicBezTo>
                      <a:pt x="14" y="87"/>
                      <a:pt x="8" y="70"/>
                      <a:pt x="8" y="56"/>
                    </a:cubicBezTo>
                    <a:cubicBezTo>
                      <a:pt x="8" y="29"/>
                      <a:pt x="30" y="7"/>
                      <a:pt x="58" y="7"/>
                    </a:cubicBezTo>
                    <a:cubicBezTo>
                      <a:pt x="85" y="7"/>
                      <a:pt x="107" y="29"/>
                      <a:pt x="107" y="56"/>
                    </a:cubicBezTo>
                    <a:cubicBezTo>
                      <a:pt x="107" y="70"/>
                      <a:pt x="101" y="87"/>
                      <a:pt x="90" y="99"/>
                    </a:cubicBezTo>
                    <a:close/>
                    <a:moveTo>
                      <a:pt x="76" y="172"/>
                    </a:moveTo>
                    <a:lnTo>
                      <a:pt x="71" y="172"/>
                    </a:lnTo>
                    <a:cubicBezTo>
                      <a:pt x="70" y="172"/>
                      <a:pt x="69" y="173"/>
                      <a:pt x="68" y="174"/>
                    </a:cubicBezTo>
                    <a:lnTo>
                      <a:pt x="62" y="181"/>
                    </a:lnTo>
                    <a:lnTo>
                      <a:pt x="54" y="181"/>
                    </a:lnTo>
                    <a:lnTo>
                      <a:pt x="47" y="174"/>
                    </a:lnTo>
                    <a:cubicBezTo>
                      <a:pt x="47" y="173"/>
                      <a:pt x="46" y="172"/>
                      <a:pt x="44" y="172"/>
                    </a:cubicBezTo>
                    <a:lnTo>
                      <a:pt x="39" y="172"/>
                    </a:lnTo>
                    <a:lnTo>
                      <a:pt x="39" y="139"/>
                    </a:lnTo>
                    <a:lnTo>
                      <a:pt x="76" y="139"/>
                    </a:lnTo>
                    <a:lnTo>
                      <a:pt x="76" y="172"/>
                    </a:lnTo>
                    <a:close/>
                    <a:moveTo>
                      <a:pt x="58" y="0"/>
                    </a:moveTo>
                    <a:cubicBezTo>
                      <a:pt x="26" y="0"/>
                      <a:pt x="0" y="25"/>
                      <a:pt x="0" y="56"/>
                    </a:cubicBezTo>
                    <a:cubicBezTo>
                      <a:pt x="0" y="72"/>
                      <a:pt x="7" y="90"/>
                      <a:pt x="19" y="103"/>
                    </a:cubicBezTo>
                    <a:cubicBezTo>
                      <a:pt x="19" y="104"/>
                      <a:pt x="19" y="104"/>
                      <a:pt x="19" y="104"/>
                    </a:cubicBezTo>
                    <a:cubicBezTo>
                      <a:pt x="19" y="104"/>
                      <a:pt x="31" y="119"/>
                      <a:pt x="33" y="132"/>
                    </a:cubicBezTo>
                    <a:cubicBezTo>
                      <a:pt x="32" y="133"/>
                      <a:pt x="31" y="134"/>
                      <a:pt x="31" y="135"/>
                    </a:cubicBezTo>
                    <a:lnTo>
                      <a:pt x="31" y="176"/>
                    </a:lnTo>
                    <a:cubicBezTo>
                      <a:pt x="31" y="178"/>
                      <a:pt x="33" y="180"/>
                      <a:pt x="35" y="180"/>
                    </a:cubicBezTo>
                    <a:lnTo>
                      <a:pt x="43" y="180"/>
                    </a:lnTo>
                    <a:lnTo>
                      <a:pt x="49" y="187"/>
                    </a:lnTo>
                    <a:cubicBezTo>
                      <a:pt x="50" y="188"/>
                      <a:pt x="51" y="189"/>
                      <a:pt x="52" y="189"/>
                    </a:cubicBezTo>
                    <a:lnTo>
                      <a:pt x="63" y="189"/>
                    </a:lnTo>
                    <a:cubicBezTo>
                      <a:pt x="64" y="189"/>
                      <a:pt x="65" y="188"/>
                      <a:pt x="66" y="187"/>
                    </a:cubicBezTo>
                    <a:lnTo>
                      <a:pt x="72" y="180"/>
                    </a:lnTo>
                    <a:lnTo>
                      <a:pt x="80" y="180"/>
                    </a:lnTo>
                    <a:cubicBezTo>
                      <a:pt x="82" y="180"/>
                      <a:pt x="84" y="178"/>
                      <a:pt x="84" y="176"/>
                    </a:cubicBezTo>
                    <a:lnTo>
                      <a:pt x="84" y="135"/>
                    </a:lnTo>
                    <a:cubicBezTo>
                      <a:pt x="84" y="134"/>
                      <a:pt x="83" y="133"/>
                      <a:pt x="82" y="132"/>
                    </a:cubicBezTo>
                    <a:cubicBezTo>
                      <a:pt x="84" y="119"/>
                      <a:pt x="96" y="104"/>
                      <a:pt x="97" y="104"/>
                    </a:cubicBezTo>
                    <a:cubicBezTo>
                      <a:pt x="97" y="104"/>
                      <a:pt x="97" y="103"/>
                      <a:pt x="97" y="103"/>
                    </a:cubicBezTo>
                    <a:cubicBezTo>
                      <a:pt x="108" y="89"/>
                      <a:pt x="115" y="72"/>
                      <a:pt x="115" y="56"/>
                    </a:cubicBezTo>
                    <a:cubicBezTo>
                      <a:pt x="115" y="25"/>
                      <a:pt x="89" y="0"/>
                      <a:pt x="5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grpSp>
      </p:grpSp>
      <p:sp>
        <p:nvSpPr>
          <p:cNvPr id="140" name="Rechteck 139"/>
          <p:cNvSpPr/>
          <p:nvPr/>
        </p:nvSpPr>
        <p:spPr>
          <a:xfrm>
            <a:off x="8430165" y="791417"/>
            <a:ext cx="3720622" cy="8603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r>
              <a:rPr lang="de-DE" sz="2448" dirty="0">
                <a:solidFill>
                  <a:srgbClr val="0068A2"/>
                </a:solidFill>
                <a:latin typeface="Calibri Light" panose="020F0302020204030204" pitchFamily="34" charset="0"/>
              </a:rPr>
              <a:t>Internet </a:t>
            </a:r>
            <a:r>
              <a:rPr lang="de-DE" sz="2448" dirty="0" err="1">
                <a:solidFill>
                  <a:srgbClr val="0068A2"/>
                </a:solidFill>
                <a:latin typeface="Calibri Light" panose="020F0302020204030204" pitchFamily="34" charset="0"/>
              </a:rPr>
              <a:t>of</a:t>
            </a:r>
            <a:r>
              <a:rPr lang="de-DE" sz="2448" dirty="0">
                <a:solidFill>
                  <a:srgbClr val="0068A2"/>
                </a:solidFill>
                <a:latin typeface="Calibri Light" panose="020F0302020204030204" pitchFamily="34" charset="0"/>
              </a:rPr>
              <a:t> Things</a:t>
            </a:r>
          </a:p>
        </p:txBody>
      </p:sp>
      <p:grpSp>
        <p:nvGrpSpPr>
          <p:cNvPr id="318" name="Gruppieren 317"/>
          <p:cNvGrpSpPr/>
          <p:nvPr/>
        </p:nvGrpSpPr>
        <p:grpSpPr>
          <a:xfrm>
            <a:off x="882" y="5495836"/>
            <a:ext cx="12434711" cy="1498688"/>
            <a:chOff x="0" y="4041423"/>
            <a:chExt cx="9144000" cy="1102077"/>
          </a:xfrm>
        </p:grpSpPr>
        <p:sp>
          <p:nvSpPr>
            <p:cNvPr id="319" name="Rechteck 318"/>
            <p:cNvSpPr/>
            <p:nvPr/>
          </p:nvSpPr>
          <p:spPr>
            <a:xfrm>
              <a:off x="0" y="4041423"/>
              <a:ext cx="9144000" cy="11020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36422" rIns="342689" rtlCol="0" anchor="ctr"/>
            <a:lstStyle/>
            <a:p>
              <a:r>
                <a:rPr lang="en-US" sz="2720" dirty="0">
                  <a:latin typeface="Calibri Light" panose="020F0302020204030204" pitchFamily="34" charset="0"/>
                </a:rPr>
                <a:t>Across all</a:t>
              </a:r>
            </a:p>
            <a:p>
              <a:r>
                <a:rPr lang="en-US" sz="2720" dirty="0">
                  <a:latin typeface="Calibri Light" panose="020F0302020204030204" pitchFamily="34" charset="0"/>
                </a:rPr>
                <a:t>Platforms</a:t>
              </a:r>
            </a:p>
          </p:txBody>
        </p:sp>
        <p:pic>
          <p:nvPicPr>
            <p:cNvPr id="320" name="Grafik 319"/>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a:xfrm>
              <a:off x="3001747" y="4342862"/>
              <a:ext cx="574577" cy="507885"/>
            </a:xfrm>
            <a:prstGeom prst="rect">
              <a:avLst/>
            </a:prstGeom>
          </p:spPr>
        </p:pic>
        <p:sp>
          <p:nvSpPr>
            <p:cNvPr id="321" name="Textfeld 320"/>
            <p:cNvSpPr txBox="1"/>
            <p:nvPr/>
          </p:nvSpPr>
          <p:spPr>
            <a:xfrm>
              <a:off x="7725633" y="4244655"/>
              <a:ext cx="900734" cy="683507"/>
            </a:xfrm>
            <a:prstGeom prst="rect">
              <a:avLst/>
            </a:prstGeom>
            <a:noFill/>
          </p:spPr>
          <p:txBody>
            <a:bodyPr wrap="none" rtlCol="0">
              <a:spAutoFit/>
            </a:bodyPr>
            <a:lstStyle/>
            <a:p>
              <a:r>
                <a:rPr lang="en-US" sz="2720" dirty="0">
                  <a:solidFill>
                    <a:schemeClr val="lt1"/>
                  </a:solidFill>
                  <a:latin typeface="Calibri Light" panose="020F0302020204030204" pitchFamily="34" charset="0"/>
                </a:rPr>
                <a:t>On all </a:t>
              </a:r>
            </a:p>
            <a:p>
              <a:r>
                <a:rPr lang="en-US" sz="2720" dirty="0">
                  <a:solidFill>
                    <a:schemeClr val="lt1"/>
                  </a:solidFill>
                  <a:latin typeface="Calibri Light" panose="020F0302020204030204" pitchFamily="34" charset="0"/>
                </a:rPr>
                <a:t>devices</a:t>
              </a:r>
            </a:p>
          </p:txBody>
        </p:sp>
        <p:sp>
          <p:nvSpPr>
            <p:cNvPr id="322" name="Freeform 41"/>
            <p:cNvSpPr>
              <a:spLocks noEditPoints="1"/>
            </p:cNvSpPr>
            <p:nvPr/>
          </p:nvSpPr>
          <p:spPr bwMode="auto">
            <a:xfrm>
              <a:off x="5010894" y="4315780"/>
              <a:ext cx="402263" cy="468341"/>
            </a:xfrm>
            <a:custGeom>
              <a:avLst/>
              <a:gdLst>
                <a:gd name="T0" fmla="*/ 2422 w 3195"/>
                <a:gd name="T1" fmla="*/ 0 h 3721"/>
                <a:gd name="T2" fmla="*/ 1875 w 3195"/>
                <a:gd name="T3" fmla="*/ 282 h 3721"/>
                <a:gd name="T4" fmla="*/ 1678 w 3195"/>
                <a:gd name="T5" fmla="*/ 856 h 3721"/>
                <a:gd name="T6" fmla="*/ 2229 w 3195"/>
                <a:gd name="T7" fmla="*/ 593 h 3721"/>
                <a:gd name="T8" fmla="*/ 2422 w 3195"/>
                <a:gd name="T9" fmla="*/ 0 h 3721"/>
                <a:gd name="T10" fmla="*/ 2351 w 3195"/>
                <a:gd name="T11" fmla="*/ 895 h 3721"/>
                <a:gd name="T12" fmla="*/ 1708 w 3195"/>
                <a:gd name="T13" fmla="*/ 1068 h 3721"/>
                <a:gd name="T14" fmla="*/ 1095 w 3195"/>
                <a:gd name="T15" fmla="*/ 907 h 3721"/>
                <a:gd name="T16" fmla="*/ 327 w 3195"/>
                <a:gd name="T17" fmla="*/ 1372 h 3721"/>
                <a:gd name="T18" fmla="*/ 562 w 3195"/>
                <a:gd name="T19" fmla="*/ 3242 h 3721"/>
                <a:gd name="T20" fmla="*/ 1148 w 3195"/>
                <a:gd name="T21" fmla="*/ 3712 h 3721"/>
                <a:gd name="T22" fmla="*/ 1757 w 3195"/>
                <a:gd name="T23" fmla="*/ 3560 h 3721"/>
                <a:gd name="T24" fmla="*/ 2369 w 3195"/>
                <a:gd name="T25" fmla="*/ 3707 h 3721"/>
                <a:gd name="T26" fmla="*/ 2938 w 3195"/>
                <a:gd name="T27" fmla="*/ 3251 h 3721"/>
                <a:gd name="T28" fmla="*/ 3195 w 3195"/>
                <a:gd name="T29" fmla="*/ 2723 h 3721"/>
                <a:gd name="T30" fmla="*/ 2696 w 3195"/>
                <a:gd name="T31" fmla="*/ 1972 h 3721"/>
                <a:gd name="T32" fmla="*/ 3097 w 3195"/>
                <a:gd name="T33" fmla="*/ 1266 h 3721"/>
                <a:gd name="T34" fmla="*/ 2418 w 3195"/>
                <a:gd name="T35" fmla="*/ 898 h 3721"/>
                <a:gd name="T36" fmla="*/ 2351 w 3195"/>
                <a:gd name="T37" fmla="*/ 895 h 3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95" h="3721">
                  <a:moveTo>
                    <a:pt x="2422" y="0"/>
                  </a:moveTo>
                  <a:cubicBezTo>
                    <a:pt x="2235" y="8"/>
                    <a:pt x="2009" y="125"/>
                    <a:pt x="1875" y="282"/>
                  </a:cubicBezTo>
                  <a:cubicBezTo>
                    <a:pt x="1755" y="420"/>
                    <a:pt x="1650" y="643"/>
                    <a:pt x="1678" y="856"/>
                  </a:cubicBezTo>
                  <a:cubicBezTo>
                    <a:pt x="1887" y="872"/>
                    <a:pt x="2099" y="750"/>
                    <a:pt x="2229" y="593"/>
                  </a:cubicBezTo>
                  <a:cubicBezTo>
                    <a:pt x="2358" y="436"/>
                    <a:pt x="2446" y="218"/>
                    <a:pt x="2422" y="0"/>
                  </a:cubicBezTo>
                  <a:close/>
                  <a:moveTo>
                    <a:pt x="2351" y="895"/>
                  </a:moveTo>
                  <a:cubicBezTo>
                    <a:pt x="2087" y="898"/>
                    <a:pt x="1843" y="1068"/>
                    <a:pt x="1708" y="1068"/>
                  </a:cubicBezTo>
                  <a:cubicBezTo>
                    <a:pt x="1561" y="1068"/>
                    <a:pt x="1335" y="902"/>
                    <a:pt x="1095" y="907"/>
                  </a:cubicBezTo>
                  <a:cubicBezTo>
                    <a:pt x="780" y="911"/>
                    <a:pt x="490" y="1090"/>
                    <a:pt x="327" y="1372"/>
                  </a:cubicBezTo>
                  <a:cubicBezTo>
                    <a:pt x="0" y="1940"/>
                    <a:pt x="244" y="2781"/>
                    <a:pt x="562" y="3242"/>
                  </a:cubicBezTo>
                  <a:cubicBezTo>
                    <a:pt x="718" y="3467"/>
                    <a:pt x="904" y="3721"/>
                    <a:pt x="1148" y="3712"/>
                  </a:cubicBezTo>
                  <a:cubicBezTo>
                    <a:pt x="1384" y="3702"/>
                    <a:pt x="1473" y="3560"/>
                    <a:pt x="1757" y="3560"/>
                  </a:cubicBezTo>
                  <a:cubicBezTo>
                    <a:pt x="2041" y="3560"/>
                    <a:pt x="2121" y="3712"/>
                    <a:pt x="2369" y="3707"/>
                  </a:cubicBezTo>
                  <a:cubicBezTo>
                    <a:pt x="2622" y="3702"/>
                    <a:pt x="2783" y="3477"/>
                    <a:pt x="2938" y="3251"/>
                  </a:cubicBezTo>
                  <a:cubicBezTo>
                    <a:pt x="3116" y="2990"/>
                    <a:pt x="3190" y="2737"/>
                    <a:pt x="3195" y="2723"/>
                  </a:cubicBezTo>
                  <a:cubicBezTo>
                    <a:pt x="3189" y="2721"/>
                    <a:pt x="2701" y="2534"/>
                    <a:pt x="2696" y="1972"/>
                  </a:cubicBezTo>
                  <a:cubicBezTo>
                    <a:pt x="2692" y="1502"/>
                    <a:pt x="3080" y="1277"/>
                    <a:pt x="3097" y="1266"/>
                  </a:cubicBezTo>
                  <a:cubicBezTo>
                    <a:pt x="2879" y="947"/>
                    <a:pt x="2539" y="903"/>
                    <a:pt x="2418" y="898"/>
                  </a:cubicBezTo>
                  <a:cubicBezTo>
                    <a:pt x="2396" y="895"/>
                    <a:pt x="2373" y="894"/>
                    <a:pt x="2351" y="895"/>
                  </a:cubicBezTo>
                  <a:close/>
                </a:path>
              </a:pathLst>
            </a:custGeom>
            <a:solidFill>
              <a:schemeClr val="bg1"/>
            </a:solidFill>
            <a:ln>
              <a:noFill/>
            </a:ln>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23" name="Freeform 16"/>
            <p:cNvSpPr>
              <a:spLocks noEditPoints="1"/>
            </p:cNvSpPr>
            <p:nvPr/>
          </p:nvSpPr>
          <p:spPr bwMode="auto">
            <a:xfrm>
              <a:off x="5916036" y="4313627"/>
              <a:ext cx="423352" cy="504899"/>
            </a:xfrm>
            <a:custGeom>
              <a:avLst/>
              <a:gdLst>
                <a:gd name="T0" fmla="*/ 65 w 244"/>
                <a:gd name="T1" fmla="*/ 236 h 291"/>
                <a:gd name="T2" fmla="*/ 75 w 244"/>
                <a:gd name="T3" fmla="*/ 236 h 291"/>
                <a:gd name="T4" fmla="*/ 75 w 244"/>
                <a:gd name="T5" fmla="*/ 236 h 291"/>
                <a:gd name="T6" fmla="*/ 75 w 244"/>
                <a:gd name="T7" fmla="*/ 275 h 291"/>
                <a:gd name="T8" fmla="*/ 91 w 244"/>
                <a:gd name="T9" fmla="*/ 291 h 291"/>
                <a:gd name="T10" fmla="*/ 91 w 244"/>
                <a:gd name="T11" fmla="*/ 291 h 291"/>
                <a:gd name="T12" fmla="*/ 107 w 244"/>
                <a:gd name="T13" fmla="*/ 275 h 291"/>
                <a:gd name="T14" fmla="*/ 107 w 244"/>
                <a:gd name="T15" fmla="*/ 236 h 291"/>
                <a:gd name="T16" fmla="*/ 107 w 244"/>
                <a:gd name="T17" fmla="*/ 236 h 291"/>
                <a:gd name="T18" fmla="*/ 137 w 244"/>
                <a:gd name="T19" fmla="*/ 236 h 291"/>
                <a:gd name="T20" fmla="*/ 137 w 244"/>
                <a:gd name="T21" fmla="*/ 236 h 291"/>
                <a:gd name="T22" fmla="*/ 137 w 244"/>
                <a:gd name="T23" fmla="*/ 275 h 291"/>
                <a:gd name="T24" fmla="*/ 153 w 244"/>
                <a:gd name="T25" fmla="*/ 291 h 291"/>
                <a:gd name="T26" fmla="*/ 153 w 244"/>
                <a:gd name="T27" fmla="*/ 291 h 291"/>
                <a:gd name="T28" fmla="*/ 169 w 244"/>
                <a:gd name="T29" fmla="*/ 275 h 291"/>
                <a:gd name="T30" fmla="*/ 169 w 244"/>
                <a:gd name="T31" fmla="*/ 236 h 291"/>
                <a:gd name="T32" fmla="*/ 169 w 244"/>
                <a:gd name="T33" fmla="*/ 236 h 291"/>
                <a:gd name="T34" fmla="*/ 179 w 244"/>
                <a:gd name="T35" fmla="*/ 236 h 291"/>
                <a:gd name="T36" fmla="*/ 199 w 244"/>
                <a:gd name="T37" fmla="*/ 216 h 291"/>
                <a:gd name="T38" fmla="*/ 199 w 244"/>
                <a:gd name="T39" fmla="*/ 99 h 291"/>
                <a:gd name="T40" fmla="*/ 45 w 244"/>
                <a:gd name="T41" fmla="*/ 99 h 291"/>
                <a:gd name="T42" fmla="*/ 45 w 244"/>
                <a:gd name="T43" fmla="*/ 216 h 291"/>
                <a:gd name="T44" fmla="*/ 65 w 244"/>
                <a:gd name="T45" fmla="*/ 236 h 291"/>
                <a:gd name="T46" fmla="*/ 228 w 244"/>
                <a:gd name="T47" fmla="*/ 201 h 291"/>
                <a:gd name="T48" fmla="*/ 228 w 244"/>
                <a:gd name="T49" fmla="*/ 201 h 291"/>
                <a:gd name="T50" fmla="*/ 212 w 244"/>
                <a:gd name="T51" fmla="*/ 185 h 291"/>
                <a:gd name="T52" fmla="*/ 212 w 244"/>
                <a:gd name="T53" fmla="*/ 115 h 291"/>
                <a:gd name="T54" fmla="*/ 228 w 244"/>
                <a:gd name="T55" fmla="*/ 99 h 291"/>
                <a:gd name="T56" fmla="*/ 228 w 244"/>
                <a:gd name="T57" fmla="*/ 99 h 291"/>
                <a:gd name="T58" fmla="*/ 244 w 244"/>
                <a:gd name="T59" fmla="*/ 115 h 291"/>
                <a:gd name="T60" fmla="*/ 244 w 244"/>
                <a:gd name="T61" fmla="*/ 185 h 291"/>
                <a:gd name="T62" fmla="*/ 228 w 244"/>
                <a:gd name="T63" fmla="*/ 201 h 291"/>
                <a:gd name="T64" fmla="*/ 16 w 244"/>
                <a:gd name="T65" fmla="*/ 201 h 291"/>
                <a:gd name="T66" fmla="*/ 16 w 244"/>
                <a:gd name="T67" fmla="*/ 201 h 291"/>
                <a:gd name="T68" fmla="*/ 32 w 244"/>
                <a:gd name="T69" fmla="*/ 185 h 291"/>
                <a:gd name="T70" fmla="*/ 32 w 244"/>
                <a:gd name="T71" fmla="*/ 115 h 291"/>
                <a:gd name="T72" fmla="*/ 16 w 244"/>
                <a:gd name="T73" fmla="*/ 99 h 291"/>
                <a:gd name="T74" fmla="*/ 16 w 244"/>
                <a:gd name="T75" fmla="*/ 99 h 291"/>
                <a:gd name="T76" fmla="*/ 0 w 244"/>
                <a:gd name="T77" fmla="*/ 115 h 291"/>
                <a:gd name="T78" fmla="*/ 0 w 244"/>
                <a:gd name="T79" fmla="*/ 185 h 291"/>
                <a:gd name="T80" fmla="*/ 16 w 244"/>
                <a:gd name="T81" fmla="*/ 201 h 291"/>
                <a:gd name="T82" fmla="*/ 94 w 244"/>
                <a:gd name="T83" fmla="*/ 26 h 291"/>
                <a:gd name="T84" fmla="*/ 82 w 244"/>
                <a:gd name="T85" fmla="*/ 5 h 291"/>
                <a:gd name="T86" fmla="*/ 71 w 244"/>
                <a:gd name="T87" fmla="*/ 2 h 291"/>
                <a:gd name="T88" fmla="*/ 71 w 244"/>
                <a:gd name="T89" fmla="*/ 2 h 291"/>
                <a:gd name="T90" fmla="*/ 68 w 244"/>
                <a:gd name="T91" fmla="*/ 13 h 291"/>
                <a:gd name="T92" fmla="*/ 79 w 244"/>
                <a:gd name="T93" fmla="*/ 33 h 291"/>
                <a:gd name="T94" fmla="*/ 45 w 244"/>
                <a:gd name="T95" fmla="*/ 86 h 291"/>
                <a:gd name="T96" fmla="*/ 199 w 244"/>
                <a:gd name="T97" fmla="*/ 86 h 291"/>
                <a:gd name="T98" fmla="*/ 165 w 244"/>
                <a:gd name="T99" fmla="*/ 33 h 291"/>
                <a:gd name="T100" fmla="*/ 176 w 244"/>
                <a:gd name="T101" fmla="*/ 13 h 291"/>
                <a:gd name="T102" fmla="*/ 173 w 244"/>
                <a:gd name="T103" fmla="*/ 2 h 291"/>
                <a:gd name="T104" fmla="*/ 173 w 244"/>
                <a:gd name="T105" fmla="*/ 2 h 291"/>
                <a:gd name="T106" fmla="*/ 162 w 244"/>
                <a:gd name="T107" fmla="*/ 5 h 291"/>
                <a:gd name="T108" fmla="*/ 150 w 244"/>
                <a:gd name="T109" fmla="*/ 26 h 291"/>
                <a:gd name="T110" fmla="*/ 122 w 244"/>
                <a:gd name="T111" fmla="*/ 22 h 291"/>
                <a:gd name="T112" fmla="*/ 94 w 244"/>
                <a:gd name="T113" fmla="*/ 2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4" h="291">
                  <a:moveTo>
                    <a:pt x="65" y="236"/>
                  </a:moveTo>
                  <a:lnTo>
                    <a:pt x="75" y="236"/>
                  </a:lnTo>
                  <a:cubicBezTo>
                    <a:pt x="75" y="236"/>
                    <a:pt x="75" y="236"/>
                    <a:pt x="75" y="236"/>
                  </a:cubicBezTo>
                  <a:lnTo>
                    <a:pt x="75" y="275"/>
                  </a:lnTo>
                  <a:cubicBezTo>
                    <a:pt x="75" y="284"/>
                    <a:pt x="82" y="291"/>
                    <a:pt x="91" y="291"/>
                  </a:cubicBezTo>
                  <a:lnTo>
                    <a:pt x="91" y="291"/>
                  </a:lnTo>
                  <a:cubicBezTo>
                    <a:pt x="99" y="291"/>
                    <a:pt x="107" y="284"/>
                    <a:pt x="107" y="275"/>
                  </a:cubicBezTo>
                  <a:lnTo>
                    <a:pt x="107" y="236"/>
                  </a:lnTo>
                  <a:cubicBezTo>
                    <a:pt x="107" y="236"/>
                    <a:pt x="107" y="236"/>
                    <a:pt x="107" y="236"/>
                  </a:cubicBezTo>
                  <a:lnTo>
                    <a:pt x="137" y="236"/>
                  </a:lnTo>
                  <a:cubicBezTo>
                    <a:pt x="137" y="236"/>
                    <a:pt x="137" y="236"/>
                    <a:pt x="137" y="236"/>
                  </a:cubicBezTo>
                  <a:lnTo>
                    <a:pt x="137" y="275"/>
                  </a:lnTo>
                  <a:cubicBezTo>
                    <a:pt x="137" y="284"/>
                    <a:pt x="145" y="291"/>
                    <a:pt x="153" y="291"/>
                  </a:cubicBezTo>
                  <a:lnTo>
                    <a:pt x="153" y="291"/>
                  </a:lnTo>
                  <a:cubicBezTo>
                    <a:pt x="162" y="291"/>
                    <a:pt x="169" y="284"/>
                    <a:pt x="169" y="275"/>
                  </a:cubicBezTo>
                  <a:lnTo>
                    <a:pt x="169" y="236"/>
                  </a:lnTo>
                  <a:cubicBezTo>
                    <a:pt x="169" y="236"/>
                    <a:pt x="169" y="236"/>
                    <a:pt x="169" y="236"/>
                  </a:cubicBezTo>
                  <a:lnTo>
                    <a:pt x="179" y="236"/>
                  </a:lnTo>
                  <a:cubicBezTo>
                    <a:pt x="190" y="236"/>
                    <a:pt x="199" y="227"/>
                    <a:pt x="199" y="216"/>
                  </a:cubicBezTo>
                  <a:lnTo>
                    <a:pt x="199" y="99"/>
                  </a:lnTo>
                  <a:lnTo>
                    <a:pt x="45" y="99"/>
                  </a:lnTo>
                  <a:lnTo>
                    <a:pt x="45" y="216"/>
                  </a:lnTo>
                  <a:cubicBezTo>
                    <a:pt x="45" y="227"/>
                    <a:pt x="54" y="236"/>
                    <a:pt x="65" y="236"/>
                  </a:cubicBezTo>
                  <a:close/>
                  <a:moveTo>
                    <a:pt x="228" y="201"/>
                  </a:moveTo>
                  <a:lnTo>
                    <a:pt x="228" y="201"/>
                  </a:lnTo>
                  <a:cubicBezTo>
                    <a:pt x="219" y="201"/>
                    <a:pt x="212" y="193"/>
                    <a:pt x="212" y="185"/>
                  </a:cubicBezTo>
                  <a:lnTo>
                    <a:pt x="212" y="115"/>
                  </a:lnTo>
                  <a:cubicBezTo>
                    <a:pt x="212" y="106"/>
                    <a:pt x="219" y="99"/>
                    <a:pt x="228" y="99"/>
                  </a:cubicBezTo>
                  <a:lnTo>
                    <a:pt x="228" y="99"/>
                  </a:lnTo>
                  <a:cubicBezTo>
                    <a:pt x="237" y="99"/>
                    <a:pt x="244" y="106"/>
                    <a:pt x="244" y="115"/>
                  </a:cubicBezTo>
                  <a:lnTo>
                    <a:pt x="244" y="185"/>
                  </a:lnTo>
                  <a:cubicBezTo>
                    <a:pt x="244" y="193"/>
                    <a:pt x="237" y="201"/>
                    <a:pt x="228" y="201"/>
                  </a:cubicBezTo>
                  <a:close/>
                  <a:moveTo>
                    <a:pt x="16" y="201"/>
                  </a:moveTo>
                  <a:lnTo>
                    <a:pt x="16" y="201"/>
                  </a:lnTo>
                  <a:cubicBezTo>
                    <a:pt x="25" y="201"/>
                    <a:pt x="32" y="193"/>
                    <a:pt x="32" y="185"/>
                  </a:cubicBezTo>
                  <a:lnTo>
                    <a:pt x="32" y="115"/>
                  </a:lnTo>
                  <a:cubicBezTo>
                    <a:pt x="32" y="106"/>
                    <a:pt x="25" y="99"/>
                    <a:pt x="16" y="99"/>
                  </a:cubicBezTo>
                  <a:lnTo>
                    <a:pt x="16" y="99"/>
                  </a:lnTo>
                  <a:cubicBezTo>
                    <a:pt x="7" y="99"/>
                    <a:pt x="0" y="106"/>
                    <a:pt x="0" y="115"/>
                  </a:cubicBezTo>
                  <a:lnTo>
                    <a:pt x="0" y="185"/>
                  </a:lnTo>
                  <a:cubicBezTo>
                    <a:pt x="0" y="193"/>
                    <a:pt x="7" y="201"/>
                    <a:pt x="16" y="201"/>
                  </a:cubicBezTo>
                  <a:close/>
                  <a:moveTo>
                    <a:pt x="94" y="26"/>
                  </a:moveTo>
                  <a:lnTo>
                    <a:pt x="82" y="5"/>
                  </a:lnTo>
                  <a:cubicBezTo>
                    <a:pt x="80" y="1"/>
                    <a:pt x="75" y="0"/>
                    <a:pt x="71" y="2"/>
                  </a:cubicBezTo>
                  <a:lnTo>
                    <a:pt x="71" y="2"/>
                  </a:lnTo>
                  <a:cubicBezTo>
                    <a:pt x="67" y="4"/>
                    <a:pt x="66" y="9"/>
                    <a:pt x="68" y="13"/>
                  </a:cubicBezTo>
                  <a:lnTo>
                    <a:pt x="79" y="33"/>
                  </a:lnTo>
                  <a:cubicBezTo>
                    <a:pt x="59" y="44"/>
                    <a:pt x="45" y="64"/>
                    <a:pt x="45" y="86"/>
                  </a:cubicBezTo>
                  <a:lnTo>
                    <a:pt x="199" y="86"/>
                  </a:lnTo>
                  <a:cubicBezTo>
                    <a:pt x="199" y="64"/>
                    <a:pt x="185" y="44"/>
                    <a:pt x="165" y="33"/>
                  </a:cubicBezTo>
                  <a:lnTo>
                    <a:pt x="176" y="13"/>
                  </a:lnTo>
                  <a:cubicBezTo>
                    <a:pt x="178" y="9"/>
                    <a:pt x="177" y="4"/>
                    <a:pt x="173" y="2"/>
                  </a:cubicBezTo>
                  <a:lnTo>
                    <a:pt x="173" y="2"/>
                  </a:lnTo>
                  <a:cubicBezTo>
                    <a:pt x="169" y="0"/>
                    <a:pt x="164" y="1"/>
                    <a:pt x="162" y="5"/>
                  </a:cubicBezTo>
                  <a:lnTo>
                    <a:pt x="150" y="26"/>
                  </a:lnTo>
                  <a:cubicBezTo>
                    <a:pt x="141" y="23"/>
                    <a:pt x="132" y="22"/>
                    <a:pt x="122" y="22"/>
                  </a:cubicBezTo>
                  <a:cubicBezTo>
                    <a:pt x="112" y="22"/>
                    <a:pt x="103" y="23"/>
                    <a:pt x="94" y="26"/>
                  </a:cubicBezTo>
                  <a:close/>
                </a:path>
              </a:pathLst>
            </a:custGeom>
            <a:solidFill>
              <a:schemeClr val="bg1"/>
            </a:solidFill>
            <a:ln w="0">
              <a:noFill/>
              <a:prstDash val="solid"/>
              <a:round/>
              <a:headEnd/>
              <a:tailEnd/>
            </a:ln>
          </p:spPr>
          <p:txBody>
            <a:bodyPr vert="horz" wrap="square" lIns="124347" tIns="62174" rIns="124347" bIns="62174" numCol="1" anchor="t" anchorCtr="0" compatLnSpc="1">
              <a:prstTxWarp prst="textNoShape">
                <a:avLst/>
              </a:prstTxWarp>
            </a:bodyPr>
            <a:lst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a:lstStyle>
            <a:p>
              <a:endParaRPr lang="en-US" sz="2448"/>
            </a:p>
          </p:txBody>
        </p:sp>
        <p:sp>
          <p:nvSpPr>
            <p:cNvPr id="324" name="Freeform 11"/>
            <p:cNvSpPr>
              <a:spLocks noEditPoints="1"/>
            </p:cNvSpPr>
            <p:nvPr/>
          </p:nvSpPr>
          <p:spPr bwMode="auto">
            <a:xfrm>
              <a:off x="2078684" y="4396747"/>
              <a:ext cx="420184" cy="398550"/>
            </a:xfrm>
            <a:custGeom>
              <a:avLst/>
              <a:gdLst>
                <a:gd name="T0" fmla="*/ 1 w 505"/>
                <a:gd name="T1" fmla="*/ 70 h 479"/>
                <a:gd name="T2" fmla="*/ 196 w 505"/>
                <a:gd name="T3" fmla="*/ 43 h 479"/>
                <a:gd name="T4" fmla="*/ 196 w 505"/>
                <a:gd name="T5" fmla="*/ 229 h 479"/>
                <a:gd name="T6" fmla="*/ 1 w 505"/>
                <a:gd name="T7" fmla="*/ 229 h 479"/>
                <a:gd name="T8" fmla="*/ 1 w 505"/>
                <a:gd name="T9" fmla="*/ 70 h 479"/>
                <a:gd name="T10" fmla="*/ 226 w 505"/>
                <a:gd name="T11" fmla="*/ 39 h 479"/>
                <a:gd name="T12" fmla="*/ 505 w 505"/>
                <a:gd name="T13" fmla="*/ 0 h 479"/>
                <a:gd name="T14" fmla="*/ 505 w 505"/>
                <a:gd name="T15" fmla="*/ 228 h 479"/>
                <a:gd name="T16" fmla="*/ 226 w 505"/>
                <a:gd name="T17" fmla="*/ 229 h 479"/>
                <a:gd name="T18" fmla="*/ 226 w 505"/>
                <a:gd name="T19" fmla="*/ 39 h 479"/>
                <a:gd name="T20" fmla="*/ 505 w 505"/>
                <a:gd name="T21" fmla="*/ 260 h 479"/>
                <a:gd name="T22" fmla="*/ 505 w 505"/>
                <a:gd name="T23" fmla="*/ 479 h 479"/>
                <a:gd name="T24" fmla="*/ 226 w 505"/>
                <a:gd name="T25" fmla="*/ 440 h 479"/>
                <a:gd name="T26" fmla="*/ 226 w 505"/>
                <a:gd name="T27" fmla="*/ 256 h 479"/>
                <a:gd name="T28" fmla="*/ 505 w 505"/>
                <a:gd name="T29" fmla="*/ 260 h 479"/>
                <a:gd name="T30" fmla="*/ 196 w 505"/>
                <a:gd name="T31" fmla="*/ 435 h 479"/>
                <a:gd name="T32" fmla="*/ 0 w 505"/>
                <a:gd name="T33" fmla="*/ 408 h 479"/>
                <a:gd name="T34" fmla="*/ 1 w 505"/>
                <a:gd name="T35" fmla="*/ 253 h 479"/>
                <a:gd name="T36" fmla="*/ 196 w 505"/>
                <a:gd name="T37" fmla="*/ 256 h 479"/>
                <a:gd name="T38" fmla="*/ 196 w 505"/>
                <a:gd name="T39" fmla="*/ 435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5" h="479">
                  <a:moveTo>
                    <a:pt x="1" y="70"/>
                  </a:moveTo>
                  <a:lnTo>
                    <a:pt x="196" y="43"/>
                  </a:lnTo>
                  <a:lnTo>
                    <a:pt x="196" y="229"/>
                  </a:lnTo>
                  <a:lnTo>
                    <a:pt x="1" y="229"/>
                  </a:lnTo>
                  <a:lnTo>
                    <a:pt x="1" y="70"/>
                  </a:lnTo>
                  <a:close/>
                  <a:moveTo>
                    <a:pt x="226" y="39"/>
                  </a:moveTo>
                  <a:lnTo>
                    <a:pt x="505" y="0"/>
                  </a:lnTo>
                  <a:lnTo>
                    <a:pt x="505" y="228"/>
                  </a:lnTo>
                  <a:lnTo>
                    <a:pt x="226" y="229"/>
                  </a:lnTo>
                  <a:lnTo>
                    <a:pt x="226" y="39"/>
                  </a:lnTo>
                  <a:close/>
                  <a:moveTo>
                    <a:pt x="505" y="260"/>
                  </a:moveTo>
                  <a:lnTo>
                    <a:pt x="505" y="479"/>
                  </a:lnTo>
                  <a:lnTo>
                    <a:pt x="226" y="440"/>
                  </a:lnTo>
                  <a:lnTo>
                    <a:pt x="226" y="256"/>
                  </a:lnTo>
                  <a:lnTo>
                    <a:pt x="505" y="260"/>
                  </a:lnTo>
                  <a:close/>
                  <a:moveTo>
                    <a:pt x="196" y="435"/>
                  </a:moveTo>
                  <a:lnTo>
                    <a:pt x="0" y="408"/>
                  </a:lnTo>
                  <a:lnTo>
                    <a:pt x="1" y="253"/>
                  </a:lnTo>
                  <a:lnTo>
                    <a:pt x="196" y="256"/>
                  </a:lnTo>
                  <a:lnTo>
                    <a:pt x="196" y="435"/>
                  </a:lnTo>
                  <a:close/>
                </a:path>
              </a:pathLst>
            </a:custGeom>
            <a:solidFill>
              <a:schemeClr val="bg1"/>
            </a:solidFill>
            <a:ln w="0">
              <a:noFill/>
              <a:prstDash val="solid"/>
              <a:round/>
              <a:headEnd/>
              <a:tailEnd/>
            </a:ln>
          </p:spPr>
          <p:txBody>
            <a:bodyPr vert="horz" wrap="square" lIns="124347" tIns="62174" rIns="124347" bIns="62174" numCol="1" anchor="t" anchorCtr="0" compatLnSpc="1">
              <a:prstTxWarp prst="textNoShape">
                <a:avLst/>
              </a:prstTxWarp>
            </a:bodyPr>
            <a:lst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a:lstStyle>
            <a:p>
              <a:endParaRPr lang="en-US" sz="2448"/>
            </a:p>
          </p:txBody>
        </p:sp>
        <p:grpSp>
          <p:nvGrpSpPr>
            <p:cNvPr id="325" name="Gruppieren 324"/>
            <p:cNvGrpSpPr/>
            <p:nvPr/>
          </p:nvGrpSpPr>
          <p:grpSpPr>
            <a:xfrm>
              <a:off x="4079203" y="4366967"/>
              <a:ext cx="428812" cy="428909"/>
              <a:chOff x="3700511" y="4313627"/>
              <a:chExt cx="524958" cy="525077"/>
            </a:xfrm>
          </p:grpSpPr>
          <p:grpSp>
            <p:nvGrpSpPr>
              <p:cNvPr id="339" name="Gruppieren 338"/>
              <p:cNvGrpSpPr/>
              <p:nvPr/>
            </p:nvGrpSpPr>
            <p:grpSpPr>
              <a:xfrm>
                <a:off x="3700511" y="4313627"/>
                <a:ext cx="524958" cy="525077"/>
                <a:chOff x="2849980" y="849340"/>
                <a:chExt cx="3444040" cy="3444820"/>
              </a:xfrm>
              <a:solidFill>
                <a:schemeClr val="bg1"/>
              </a:solidFill>
            </p:grpSpPr>
            <p:sp>
              <p:nvSpPr>
                <p:cNvPr id="341" name="Freeform 32"/>
                <p:cNvSpPr>
                  <a:spLocks/>
                </p:cNvSpPr>
                <p:nvPr/>
              </p:nvSpPr>
              <p:spPr bwMode="auto">
                <a:xfrm rot="21438704">
                  <a:off x="4359087" y="1896358"/>
                  <a:ext cx="1934933" cy="2358200"/>
                </a:xfrm>
                <a:custGeom>
                  <a:avLst/>
                  <a:gdLst>
                    <a:gd name="T0" fmla="*/ 665 w 5279"/>
                    <a:gd name="T1" fmla="*/ 6434 h 6434"/>
                    <a:gd name="T2" fmla="*/ 874 w 5279"/>
                    <a:gd name="T3" fmla="*/ 6426 h 6434"/>
                    <a:gd name="T4" fmla="*/ 1082 w 5279"/>
                    <a:gd name="T5" fmla="*/ 6409 h 6434"/>
                    <a:gd name="T6" fmla="*/ 1288 w 5279"/>
                    <a:gd name="T7" fmla="*/ 6383 h 6434"/>
                    <a:gd name="T8" fmla="*/ 1492 w 5279"/>
                    <a:gd name="T9" fmla="*/ 6349 h 6434"/>
                    <a:gd name="T10" fmla="*/ 1695 w 5279"/>
                    <a:gd name="T11" fmla="*/ 6304 h 6434"/>
                    <a:gd name="T12" fmla="*/ 1895 w 5279"/>
                    <a:gd name="T13" fmla="*/ 6250 h 6434"/>
                    <a:gd name="T14" fmla="*/ 2094 w 5279"/>
                    <a:gd name="T15" fmla="*/ 6188 h 6434"/>
                    <a:gd name="T16" fmla="*/ 2288 w 5279"/>
                    <a:gd name="T17" fmla="*/ 6116 h 6434"/>
                    <a:gd name="T18" fmla="*/ 2482 w 5279"/>
                    <a:gd name="T19" fmla="*/ 6035 h 6434"/>
                    <a:gd name="T20" fmla="*/ 2674 w 5279"/>
                    <a:gd name="T21" fmla="*/ 5945 h 6434"/>
                    <a:gd name="T22" fmla="*/ 2834 w 5279"/>
                    <a:gd name="T23" fmla="*/ 5862 h 6434"/>
                    <a:gd name="T24" fmla="*/ 3116 w 5279"/>
                    <a:gd name="T25" fmla="*/ 5695 h 6434"/>
                    <a:gd name="T26" fmla="*/ 3383 w 5279"/>
                    <a:gd name="T27" fmla="*/ 5512 h 6434"/>
                    <a:gd name="T28" fmla="*/ 3634 w 5279"/>
                    <a:gd name="T29" fmla="*/ 5312 h 6434"/>
                    <a:gd name="T30" fmla="*/ 3869 w 5279"/>
                    <a:gd name="T31" fmla="*/ 5097 h 6434"/>
                    <a:gd name="T32" fmla="*/ 4087 w 5279"/>
                    <a:gd name="T33" fmla="*/ 4870 h 6434"/>
                    <a:gd name="T34" fmla="*/ 4288 w 5279"/>
                    <a:gd name="T35" fmla="*/ 4629 h 6434"/>
                    <a:gd name="T36" fmla="*/ 4471 w 5279"/>
                    <a:gd name="T37" fmla="*/ 4376 h 6434"/>
                    <a:gd name="T38" fmla="*/ 4637 w 5279"/>
                    <a:gd name="T39" fmla="*/ 4112 h 6434"/>
                    <a:gd name="T40" fmla="*/ 4786 w 5279"/>
                    <a:gd name="T41" fmla="*/ 3839 h 6434"/>
                    <a:gd name="T42" fmla="*/ 4915 w 5279"/>
                    <a:gd name="T43" fmla="*/ 3557 h 6434"/>
                    <a:gd name="T44" fmla="*/ 5025 w 5279"/>
                    <a:gd name="T45" fmla="*/ 3267 h 6434"/>
                    <a:gd name="T46" fmla="*/ 5116 w 5279"/>
                    <a:gd name="T47" fmla="*/ 2970 h 6434"/>
                    <a:gd name="T48" fmla="*/ 5187 w 5279"/>
                    <a:gd name="T49" fmla="*/ 2669 h 6434"/>
                    <a:gd name="T50" fmla="*/ 5238 w 5279"/>
                    <a:gd name="T51" fmla="*/ 2361 h 6434"/>
                    <a:gd name="T52" fmla="*/ 5268 w 5279"/>
                    <a:gd name="T53" fmla="*/ 2050 h 6434"/>
                    <a:gd name="T54" fmla="*/ 5279 w 5279"/>
                    <a:gd name="T55" fmla="*/ 1737 h 6434"/>
                    <a:gd name="T56" fmla="*/ 5267 w 5279"/>
                    <a:gd name="T57" fmla="*/ 1421 h 6434"/>
                    <a:gd name="T58" fmla="*/ 5234 w 5279"/>
                    <a:gd name="T59" fmla="*/ 1105 h 6434"/>
                    <a:gd name="T60" fmla="*/ 5179 w 5279"/>
                    <a:gd name="T61" fmla="*/ 790 h 6434"/>
                    <a:gd name="T62" fmla="*/ 5101 w 5279"/>
                    <a:gd name="T63" fmla="*/ 475 h 6434"/>
                    <a:gd name="T64" fmla="*/ 5000 w 5279"/>
                    <a:gd name="T65" fmla="*/ 163 h 6434"/>
                    <a:gd name="T66" fmla="*/ 1659 w 5279"/>
                    <a:gd name="T67" fmla="*/ 37 h 6434"/>
                    <a:gd name="T68" fmla="*/ 1836 w 5279"/>
                    <a:gd name="T69" fmla="*/ 161 h 6434"/>
                    <a:gd name="T70" fmla="*/ 1998 w 5279"/>
                    <a:gd name="T71" fmla="*/ 302 h 6434"/>
                    <a:gd name="T72" fmla="*/ 2144 w 5279"/>
                    <a:gd name="T73" fmla="*/ 459 h 6434"/>
                    <a:gd name="T74" fmla="*/ 2274 w 5279"/>
                    <a:gd name="T75" fmla="*/ 634 h 6434"/>
                    <a:gd name="T76" fmla="*/ 2384 w 5279"/>
                    <a:gd name="T77" fmla="*/ 823 h 6434"/>
                    <a:gd name="T78" fmla="*/ 2442 w 5279"/>
                    <a:gd name="T79" fmla="*/ 946 h 6434"/>
                    <a:gd name="T80" fmla="*/ 2513 w 5279"/>
                    <a:gd name="T81" fmla="*/ 1136 h 6434"/>
                    <a:gd name="T82" fmla="*/ 2565 w 5279"/>
                    <a:gd name="T83" fmla="*/ 1329 h 6434"/>
                    <a:gd name="T84" fmla="*/ 2596 w 5279"/>
                    <a:gd name="T85" fmla="*/ 1527 h 6434"/>
                    <a:gd name="T86" fmla="*/ 2608 w 5279"/>
                    <a:gd name="T87" fmla="*/ 1725 h 6434"/>
                    <a:gd name="T88" fmla="*/ 2600 w 5279"/>
                    <a:gd name="T89" fmla="*/ 1924 h 6434"/>
                    <a:gd name="T90" fmla="*/ 2573 w 5279"/>
                    <a:gd name="T91" fmla="*/ 2121 h 6434"/>
                    <a:gd name="T92" fmla="*/ 2527 w 5279"/>
                    <a:gd name="T93" fmla="*/ 2315 h 6434"/>
                    <a:gd name="T94" fmla="*/ 2461 w 5279"/>
                    <a:gd name="T95" fmla="*/ 2504 h 6434"/>
                    <a:gd name="T96" fmla="*/ 2377 w 5279"/>
                    <a:gd name="T97" fmla="*/ 2687 h 6434"/>
                    <a:gd name="T98" fmla="*/ 2273 w 5279"/>
                    <a:gd name="T99" fmla="*/ 2863 h 6434"/>
                    <a:gd name="T100" fmla="*/ 74 w 5279"/>
                    <a:gd name="T101" fmla="*/ 6405 h 6434"/>
                    <a:gd name="T102" fmla="*/ 296 w 5279"/>
                    <a:gd name="T103" fmla="*/ 6425 h 6434"/>
                    <a:gd name="T104" fmla="*/ 520 w 5279"/>
                    <a:gd name="T105" fmla="*/ 6434 h 6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9" h="6434">
                      <a:moveTo>
                        <a:pt x="594" y="6434"/>
                      </a:moveTo>
                      <a:lnTo>
                        <a:pt x="594" y="6434"/>
                      </a:lnTo>
                      <a:lnTo>
                        <a:pt x="665" y="6434"/>
                      </a:lnTo>
                      <a:lnTo>
                        <a:pt x="735" y="6433"/>
                      </a:lnTo>
                      <a:lnTo>
                        <a:pt x="804" y="6430"/>
                      </a:lnTo>
                      <a:lnTo>
                        <a:pt x="874" y="6426"/>
                      </a:lnTo>
                      <a:lnTo>
                        <a:pt x="944" y="6422"/>
                      </a:lnTo>
                      <a:lnTo>
                        <a:pt x="1012" y="6416"/>
                      </a:lnTo>
                      <a:lnTo>
                        <a:pt x="1082" y="6409"/>
                      </a:lnTo>
                      <a:lnTo>
                        <a:pt x="1150" y="6401"/>
                      </a:lnTo>
                      <a:lnTo>
                        <a:pt x="1220" y="6393"/>
                      </a:lnTo>
                      <a:lnTo>
                        <a:pt x="1288" y="6383"/>
                      </a:lnTo>
                      <a:lnTo>
                        <a:pt x="1357" y="6372"/>
                      </a:lnTo>
                      <a:lnTo>
                        <a:pt x="1424" y="6360"/>
                      </a:lnTo>
                      <a:lnTo>
                        <a:pt x="1492" y="6349"/>
                      </a:lnTo>
                      <a:lnTo>
                        <a:pt x="1559" y="6334"/>
                      </a:lnTo>
                      <a:lnTo>
                        <a:pt x="1628" y="6320"/>
                      </a:lnTo>
                      <a:lnTo>
                        <a:pt x="1695" y="6304"/>
                      </a:lnTo>
                      <a:lnTo>
                        <a:pt x="1762" y="6287"/>
                      </a:lnTo>
                      <a:lnTo>
                        <a:pt x="1828" y="6270"/>
                      </a:lnTo>
                      <a:lnTo>
                        <a:pt x="1895" y="6250"/>
                      </a:lnTo>
                      <a:lnTo>
                        <a:pt x="1961" y="6230"/>
                      </a:lnTo>
                      <a:lnTo>
                        <a:pt x="2028" y="6209"/>
                      </a:lnTo>
                      <a:lnTo>
                        <a:pt x="2094" y="6188"/>
                      </a:lnTo>
                      <a:lnTo>
                        <a:pt x="2158" y="6164"/>
                      </a:lnTo>
                      <a:lnTo>
                        <a:pt x="2224" y="6141"/>
                      </a:lnTo>
                      <a:lnTo>
                        <a:pt x="2288" y="6116"/>
                      </a:lnTo>
                      <a:lnTo>
                        <a:pt x="2354" y="6089"/>
                      </a:lnTo>
                      <a:lnTo>
                        <a:pt x="2419" y="6063"/>
                      </a:lnTo>
                      <a:lnTo>
                        <a:pt x="2482" y="6035"/>
                      </a:lnTo>
                      <a:lnTo>
                        <a:pt x="2546" y="6006"/>
                      </a:lnTo>
                      <a:lnTo>
                        <a:pt x="2609" y="5976"/>
                      </a:lnTo>
                      <a:lnTo>
                        <a:pt x="2674" y="5945"/>
                      </a:lnTo>
                      <a:lnTo>
                        <a:pt x="2737" y="5913"/>
                      </a:lnTo>
                      <a:lnTo>
                        <a:pt x="2737" y="5913"/>
                      </a:lnTo>
                      <a:lnTo>
                        <a:pt x="2834" y="5862"/>
                      </a:lnTo>
                      <a:lnTo>
                        <a:pt x="2929" y="5808"/>
                      </a:lnTo>
                      <a:lnTo>
                        <a:pt x="3024" y="5753"/>
                      </a:lnTo>
                      <a:lnTo>
                        <a:pt x="3116" y="5695"/>
                      </a:lnTo>
                      <a:lnTo>
                        <a:pt x="3207" y="5635"/>
                      </a:lnTo>
                      <a:lnTo>
                        <a:pt x="3296" y="5574"/>
                      </a:lnTo>
                      <a:lnTo>
                        <a:pt x="3383" y="5512"/>
                      </a:lnTo>
                      <a:lnTo>
                        <a:pt x="3469" y="5446"/>
                      </a:lnTo>
                      <a:lnTo>
                        <a:pt x="3551" y="5380"/>
                      </a:lnTo>
                      <a:lnTo>
                        <a:pt x="3634" y="5312"/>
                      </a:lnTo>
                      <a:lnTo>
                        <a:pt x="3715" y="5242"/>
                      </a:lnTo>
                      <a:lnTo>
                        <a:pt x="3792" y="5171"/>
                      </a:lnTo>
                      <a:lnTo>
                        <a:pt x="3869" y="5097"/>
                      </a:lnTo>
                      <a:lnTo>
                        <a:pt x="3944" y="5022"/>
                      </a:lnTo>
                      <a:lnTo>
                        <a:pt x="4016" y="4947"/>
                      </a:lnTo>
                      <a:lnTo>
                        <a:pt x="4087" y="4870"/>
                      </a:lnTo>
                      <a:lnTo>
                        <a:pt x="4155" y="4791"/>
                      </a:lnTo>
                      <a:lnTo>
                        <a:pt x="4222" y="4710"/>
                      </a:lnTo>
                      <a:lnTo>
                        <a:pt x="4288" y="4629"/>
                      </a:lnTo>
                      <a:lnTo>
                        <a:pt x="4351" y="4546"/>
                      </a:lnTo>
                      <a:lnTo>
                        <a:pt x="4412" y="4462"/>
                      </a:lnTo>
                      <a:lnTo>
                        <a:pt x="4471" y="4376"/>
                      </a:lnTo>
                      <a:lnTo>
                        <a:pt x="4529" y="4289"/>
                      </a:lnTo>
                      <a:lnTo>
                        <a:pt x="4584" y="4201"/>
                      </a:lnTo>
                      <a:lnTo>
                        <a:pt x="4637" y="4112"/>
                      </a:lnTo>
                      <a:lnTo>
                        <a:pt x="4688" y="4022"/>
                      </a:lnTo>
                      <a:lnTo>
                        <a:pt x="4738" y="3932"/>
                      </a:lnTo>
                      <a:lnTo>
                        <a:pt x="4786" y="3839"/>
                      </a:lnTo>
                      <a:lnTo>
                        <a:pt x="4830" y="3746"/>
                      </a:lnTo>
                      <a:lnTo>
                        <a:pt x="4874" y="3651"/>
                      </a:lnTo>
                      <a:lnTo>
                        <a:pt x="4915" y="3557"/>
                      </a:lnTo>
                      <a:lnTo>
                        <a:pt x="4954" y="3461"/>
                      </a:lnTo>
                      <a:lnTo>
                        <a:pt x="4991" y="3365"/>
                      </a:lnTo>
                      <a:lnTo>
                        <a:pt x="5025" y="3267"/>
                      </a:lnTo>
                      <a:lnTo>
                        <a:pt x="5058" y="3168"/>
                      </a:lnTo>
                      <a:lnTo>
                        <a:pt x="5088" y="3070"/>
                      </a:lnTo>
                      <a:lnTo>
                        <a:pt x="5116" y="2970"/>
                      </a:lnTo>
                      <a:lnTo>
                        <a:pt x="5142" y="2870"/>
                      </a:lnTo>
                      <a:lnTo>
                        <a:pt x="5166" y="2770"/>
                      </a:lnTo>
                      <a:lnTo>
                        <a:pt x="5187" y="2669"/>
                      </a:lnTo>
                      <a:lnTo>
                        <a:pt x="5207" y="2566"/>
                      </a:lnTo>
                      <a:lnTo>
                        <a:pt x="5224" y="2463"/>
                      </a:lnTo>
                      <a:lnTo>
                        <a:pt x="5238" y="2361"/>
                      </a:lnTo>
                      <a:lnTo>
                        <a:pt x="5250" y="2258"/>
                      </a:lnTo>
                      <a:lnTo>
                        <a:pt x="5261" y="2154"/>
                      </a:lnTo>
                      <a:lnTo>
                        <a:pt x="5268" y="2050"/>
                      </a:lnTo>
                      <a:lnTo>
                        <a:pt x="5275" y="1946"/>
                      </a:lnTo>
                      <a:lnTo>
                        <a:pt x="5278" y="1841"/>
                      </a:lnTo>
                      <a:lnTo>
                        <a:pt x="5279" y="1737"/>
                      </a:lnTo>
                      <a:lnTo>
                        <a:pt x="5278" y="1632"/>
                      </a:lnTo>
                      <a:lnTo>
                        <a:pt x="5274" y="1527"/>
                      </a:lnTo>
                      <a:lnTo>
                        <a:pt x="5267" y="1421"/>
                      </a:lnTo>
                      <a:lnTo>
                        <a:pt x="5258" y="1316"/>
                      </a:lnTo>
                      <a:lnTo>
                        <a:pt x="5247" y="1211"/>
                      </a:lnTo>
                      <a:lnTo>
                        <a:pt x="5234" y="1105"/>
                      </a:lnTo>
                      <a:lnTo>
                        <a:pt x="5218" y="1000"/>
                      </a:lnTo>
                      <a:lnTo>
                        <a:pt x="5200" y="895"/>
                      </a:lnTo>
                      <a:lnTo>
                        <a:pt x="5179" y="790"/>
                      </a:lnTo>
                      <a:lnTo>
                        <a:pt x="5155" y="684"/>
                      </a:lnTo>
                      <a:lnTo>
                        <a:pt x="5129" y="579"/>
                      </a:lnTo>
                      <a:lnTo>
                        <a:pt x="5101" y="475"/>
                      </a:lnTo>
                      <a:lnTo>
                        <a:pt x="5070" y="371"/>
                      </a:lnTo>
                      <a:lnTo>
                        <a:pt x="5037" y="267"/>
                      </a:lnTo>
                      <a:lnTo>
                        <a:pt x="5000" y="163"/>
                      </a:lnTo>
                      <a:lnTo>
                        <a:pt x="1599" y="0"/>
                      </a:lnTo>
                      <a:lnTo>
                        <a:pt x="1599" y="0"/>
                      </a:lnTo>
                      <a:lnTo>
                        <a:pt x="1659" y="37"/>
                      </a:lnTo>
                      <a:lnTo>
                        <a:pt x="1720" y="77"/>
                      </a:lnTo>
                      <a:lnTo>
                        <a:pt x="1778" y="117"/>
                      </a:lnTo>
                      <a:lnTo>
                        <a:pt x="1836" y="161"/>
                      </a:lnTo>
                      <a:lnTo>
                        <a:pt x="1891" y="206"/>
                      </a:lnTo>
                      <a:lnTo>
                        <a:pt x="1945" y="253"/>
                      </a:lnTo>
                      <a:lnTo>
                        <a:pt x="1998" y="302"/>
                      </a:lnTo>
                      <a:lnTo>
                        <a:pt x="2048" y="353"/>
                      </a:lnTo>
                      <a:lnTo>
                        <a:pt x="2096" y="406"/>
                      </a:lnTo>
                      <a:lnTo>
                        <a:pt x="2144" y="459"/>
                      </a:lnTo>
                      <a:lnTo>
                        <a:pt x="2188" y="516"/>
                      </a:lnTo>
                      <a:lnTo>
                        <a:pt x="2232" y="574"/>
                      </a:lnTo>
                      <a:lnTo>
                        <a:pt x="2274" y="634"/>
                      </a:lnTo>
                      <a:lnTo>
                        <a:pt x="2312" y="695"/>
                      </a:lnTo>
                      <a:lnTo>
                        <a:pt x="2349" y="758"/>
                      </a:lnTo>
                      <a:lnTo>
                        <a:pt x="2384" y="823"/>
                      </a:lnTo>
                      <a:lnTo>
                        <a:pt x="2384" y="823"/>
                      </a:lnTo>
                      <a:lnTo>
                        <a:pt x="2415" y="884"/>
                      </a:lnTo>
                      <a:lnTo>
                        <a:pt x="2442" y="946"/>
                      </a:lnTo>
                      <a:lnTo>
                        <a:pt x="2469" y="1008"/>
                      </a:lnTo>
                      <a:lnTo>
                        <a:pt x="2492" y="1071"/>
                      </a:lnTo>
                      <a:lnTo>
                        <a:pt x="2513" y="1136"/>
                      </a:lnTo>
                      <a:lnTo>
                        <a:pt x="2533" y="1200"/>
                      </a:lnTo>
                      <a:lnTo>
                        <a:pt x="2550" y="1265"/>
                      </a:lnTo>
                      <a:lnTo>
                        <a:pt x="2565" y="1329"/>
                      </a:lnTo>
                      <a:lnTo>
                        <a:pt x="2577" y="1395"/>
                      </a:lnTo>
                      <a:lnTo>
                        <a:pt x="2587" y="1461"/>
                      </a:lnTo>
                      <a:lnTo>
                        <a:pt x="2596" y="1527"/>
                      </a:lnTo>
                      <a:lnTo>
                        <a:pt x="2602" y="1592"/>
                      </a:lnTo>
                      <a:lnTo>
                        <a:pt x="2605" y="1659"/>
                      </a:lnTo>
                      <a:lnTo>
                        <a:pt x="2608" y="1725"/>
                      </a:lnTo>
                      <a:lnTo>
                        <a:pt x="2607" y="1791"/>
                      </a:lnTo>
                      <a:lnTo>
                        <a:pt x="2605" y="1858"/>
                      </a:lnTo>
                      <a:lnTo>
                        <a:pt x="2600" y="1924"/>
                      </a:lnTo>
                      <a:lnTo>
                        <a:pt x="2594" y="1990"/>
                      </a:lnTo>
                      <a:lnTo>
                        <a:pt x="2584" y="2055"/>
                      </a:lnTo>
                      <a:lnTo>
                        <a:pt x="2573" y="2121"/>
                      </a:lnTo>
                      <a:lnTo>
                        <a:pt x="2559" y="2186"/>
                      </a:lnTo>
                      <a:lnTo>
                        <a:pt x="2545" y="2250"/>
                      </a:lnTo>
                      <a:lnTo>
                        <a:pt x="2527" y="2315"/>
                      </a:lnTo>
                      <a:lnTo>
                        <a:pt x="2507" y="2378"/>
                      </a:lnTo>
                      <a:lnTo>
                        <a:pt x="2484" y="2441"/>
                      </a:lnTo>
                      <a:lnTo>
                        <a:pt x="2461" y="2504"/>
                      </a:lnTo>
                      <a:lnTo>
                        <a:pt x="2434" y="2566"/>
                      </a:lnTo>
                      <a:lnTo>
                        <a:pt x="2407" y="2626"/>
                      </a:lnTo>
                      <a:lnTo>
                        <a:pt x="2377" y="2687"/>
                      </a:lnTo>
                      <a:lnTo>
                        <a:pt x="2344" y="2746"/>
                      </a:lnTo>
                      <a:lnTo>
                        <a:pt x="2309" y="2805"/>
                      </a:lnTo>
                      <a:lnTo>
                        <a:pt x="2273" y="2863"/>
                      </a:lnTo>
                      <a:lnTo>
                        <a:pt x="0" y="6397"/>
                      </a:lnTo>
                      <a:lnTo>
                        <a:pt x="0" y="6397"/>
                      </a:lnTo>
                      <a:lnTo>
                        <a:pt x="74" y="6405"/>
                      </a:lnTo>
                      <a:lnTo>
                        <a:pt x="148" y="6413"/>
                      </a:lnTo>
                      <a:lnTo>
                        <a:pt x="223" y="6420"/>
                      </a:lnTo>
                      <a:lnTo>
                        <a:pt x="296" y="6425"/>
                      </a:lnTo>
                      <a:lnTo>
                        <a:pt x="371" y="6429"/>
                      </a:lnTo>
                      <a:lnTo>
                        <a:pt x="445" y="6433"/>
                      </a:lnTo>
                      <a:lnTo>
                        <a:pt x="520" y="6434"/>
                      </a:lnTo>
                      <a:lnTo>
                        <a:pt x="594" y="6434"/>
                      </a:lnTo>
                      <a:lnTo>
                        <a:pt x="594" y="6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sz="2448"/>
                </a:p>
              </p:txBody>
            </p:sp>
            <p:sp>
              <p:nvSpPr>
                <p:cNvPr id="342" name="Freeform 33"/>
                <p:cNvSpPr>
                  <a:spLocks/>
                </p:cNvSpPr>
                <p:nvPr/>
              </p:nvSpPr>
              <p:spPr bwMode="auto">
                <a:xfrm rot="21438704">
                  <a:off x="2849980" y="1564365"/>
                  <a:ext cx="2085550" cy="2729795"/>
                </a:xfrm>
                <a:custGeom>
                  <a:avLst/>
                  <a:gdLst>
                    <a:gd name="T0" fmla="*/ 954 w 5693"/>
                    <a:gd name="T1" fmla="*/ 0 h 7447"/>
                    <a:gd name="T2" fmla="*/ 807 w 5693"/>
                    <a:gd name="T3" fmla="*/ 204 h 7447"/>
                    <a:gd name="T4" fmla="*/ 673 w 5693"/>
                    <a:gd name="T5" fmla="*/ 416 h 7447"/>
                    <a:gd name="T6" fmla="*/ 549 w 5693"/>
                    <a:gd name="T7" fmla="*/ 633 h 7447"/>
                    <a:gd name="T8" fmla="*/ 438 w 5693"/>
                    <a:gd name="T9" fmla="*/ 854 h 7447"/>
                    <a:gd name="T10" fmla="*/ 340 w 5693"/>
                    <a:gd name="T11" fmla="*/ 1080 h 7447"/>
                    <a:gd name="T12" fmla="*/ 254 w 5693"/>
                    <a:gd name="T13" fmla="*/ 1311 h 7447"/>
                    <a:gd name="T14" fmla="*/ 180 w 5693"/>
                    <a:gd name="T15" fmla="*/ 1545 h 7447"/>
                    <a:gd name="T16" fmla="*/ 120 w 5693"/>
                    <a:gd name="T17" fmla="*/ 1782 h 7447"/>
                    <a:gd name="T18" fmla="*/ 71 w 5693"/>
                    <a:gd name="T19" fmla="*/ 2021 h 7447"/>
                    <a:gd name="T20" fmla="*/ 34 w 5693"/>
                    <a:gd name="T21" fmla="*/ 2263 h 7447"/>
                    <a:gd name="T22" fmla="*/ 11 w 5693"/>
                    <a:gd name="T23" fmla="*/ 2507 h 7447"/>
                    <a:gd name="T24" fmla="*/ 0 w 5693"/>
                    <a:gd name="T25" fmla="*/ 2750 h 7447"/>
                    <a:gd name="T26" fmla="*/ 3 w 5693"/>
                    <a:gd name="T27" fmla="*/ 2995 h 7447"/>
                    <a:gd name="T28" fmla="*/ 17 w 5693"/>
                    <a:gd name="T29" fmla="*/ 3239 h 7447"/>
                    <a:gd name="T30" fmla="*/ 45 w 5693"/>
                    <a:gd name="T31" fmla="*/ 3483 h 7447"/>
                    <a:gd name="T32" fmla="*/ 86 w 5693"/>
                    <a:gd name="T33" fmla="*/ 3726 h 7447"/>
                    <a:gd name="T34" fmla="*/ 138 w 5693"/>
                    <a:gd name="T35" fmla="*/ 3967 h 7447"/>
                    <a:gd name="T36" fmla="*/ 205 w 5693"/>
                    <a:gd name="T37" fmla="*/ 4206 h 7447"/>
                    <a:gd name="T38" fmla="*/ 284 w 5693"/>
                    <a:gd name="T39" fmla="*/ 4443 h 7447"/>
                    <a:gd name="T40" fmla="*/ 376 w 5693"/>
                    <a:gd name="T41" fmla="*/ 4676 h 7447"/>
                    <a:gd name="T42" fmla="*/ 483 w 5693"/>
                    <a:gd name="T43" fmla="*/ 4906 h 7447"/>
                    <a:gd name="T44" fmla="*/ 553 w 5693"/>
                    <a:gd name="T45" fmla="*/ 5043 h 7447"/>
                    <a:gd name="T46" fmla="*/ 654 w 5693"/>
                    <a:gd name="T47" fmla="*/ 5222 h 7447"/>
                    <a:gd name="T48" fmla="*/ 761 w 5693"/>
                    <a:gd name="T49" fmla="*/ 5396 h 7447"/>
                    <a:gd name="T50" fmla="*/ 875 w 5693"/>
                    <a:gd name="T51" fmla="*/ 5564 h 7447"/>
                    <a:gd name="T52" fmla="*/ 996 w 5693"/>
                    <a:gd name="T53" fmla="*/ 5726 h 7447"/>
                    <a:gd name="T54" fmla="*/ 1123 w 5693"/>
                    <a:gd name="T55" fmla="*/ 5883 h 7447"/>
                    <a:gd name="T56" fmla="*/ 1255 w 5693"/>
                    <a:gd name="T57" fmla="*/ 6033 h 7447"/>
                    <a:gd name="T58" fmla="*/ 1395 w 5693"/>
                    <a:gd name="T59" fmla="*/ 6176 h 7447"/>
                    <a:gd name="T60" fmla="*/ 1540 w 5693"/>
                    <a:gd name="T61" fmla="*/ 6313 h 7447"/>
                    <a:gd name="T62" fmla="*/ 1690 w 5693"/>
                    <a:gd name="T63" fmla="*/ 6443 h 7447"/>
                    <a:gd name="T64" fmla="*/ 1845 w 5693"/>
                    <a:gd name="T65" fmla="*/ 6567 h 7447"/>
                    <a:gd name="T66" fmla="*/ 2005 w 5693"/>
                    <a:gd name="T67" fmla="*/ 6684 h 7447"/>
                    <a:gd name="T68" fmla="*/ 2171 w 5693"/>
                    <a:gd name="T69" fmla="*/ 6794 h 7447"/>
                    <a:gd name="T70" fmla="*/ 2341 w 5693"/>
                    <a:gd name="T71" fmla="*/ 6897 h 7447"/>
                    <a:gd name="T72" fmla="*/ 2516 w 5693"/>
                    <a:gd name="T73" fmla="*/ 6993 h 7447"/>
                    <a:gd name="T74" fmla="*/ 2695 w 5693"/>
                    <a:gd name="T75" fmla="*/ 7081 h 7447"/>
                    <a:gd name="T76" fmla="*/ 2879 w 5693"/>
                    <a:gd name="T77" fmla="*/ 7162 h 7447"/>
                    <a:gd name="T78" fmla="*/ 3066 w 5693"/>
                    <a:gd name="T79" fmla="*/ 7235 h 7447"/>
                    <a:gd name="T80" fmla="*/ 3258 w 5693"/>
                    <a:gd name="T81" fmla="*/ 7300 h 7447"/>
                    <a:gd name="T82" fmla="*/ 3453 w 5693"/>
                    <a:gd name="T83" fmla="*/ 7358 h 7447"/>
                    <a:gd name="T84" fmla="*/ 3651 w 5693"/>
                    <a:gd name="T85" fmla="*/ 7406 h 7447"/>
                    <a:gd name="T86" fmla="*/ 3853 w 5693"/>
                    <a:gd name="T87" fmla="*/ 7447 h 7447"/>
                    <a:gd name="T88" fmla="*/ 5653 w 5693"/>
                    <a:gd name="T89" fmla="*/ 4608 h 7447"/>
                    <a:gd name="T90" fmla="*/ 5558 w 5693"/>
                    <a:gd name="T91" fmla="*/ 4656 h 7447"/>
                    <a:gd name="T92" fmla="*/ 5392 w 5693"/>
                    <a:gd name="T93" fmla="*/ 4726 h 7447"/>
                    <a:gd name="T94" fmla="*/ 5221 w 5693"/>
                    <a:gd name="T95" fmla="*/ 4781 h 7447"/>
                    <a:gd name="T96" fmla="*/ 5045 w 5693"/>
                    <a:gd name="T97" fmla="*/ 4822 h 7447"/>
                    <a:gd name="T98" fmla="*/ 4867 w 5693"/>
                    <a:gd name="T99" fmla="*/ 4846 h 7447"/>
                    <a:gd name="T100" fmla="*/ 4688 w 5693"/>
                    <a:gd name="T101" fmla="*/ 4854 h 7447"/>
                    <a:gd name="T102" fmla="*/ 4547 w 5693"/>
                    <a:gd name="T103" fmla="*/ 4850 h 7447"/>
                    <a:gd name="T104" fmla="*/ 4338 w 5693"/>
                    <a:gd name="T105" fmla="*/ 4824 h 7447"/>
                    <a:gd name="T106" fmla="*/ 4136 w 5693"/>
                    <a:gd name="T107" fmla="*/ 4779 h 7447"/>
                    <a:gd name="T108" fmla="*/ 3941 w 5693"/>
                    <a:gd name="T109" fmla="*/ 4712 h 7447"/>
                    <a:gd name="T110" fmla="*/ 3754 w 5693"/>
                    <a:gd name="T111" fmla="*/ 4628 h 7447"/>
                    <a:gd name="T112" fmla="*/ 3578 w 5693"/>
                    <a:gd name="T113" fmla="*/ 4524 h 7447"/>
                    <a:gd name="T114" fmla="*/ 3413 w 5693"/>
                    <a:gd name="T115" fmla="*/ 4403 h 7447"/>
                    <a:gd name="T116" fmla="*/ 3261 w 5693"/>
                    <a:gd name="T117" fmla="*/ 4266 h 7447"/>
                    <a:gd name="T118" fmla="*/ 3122 w 5693"/>
                    <a:gd name="T119" fmla="*/ 4112 h 7447"/>
                    <a:gd name="T120" fmla="*/ 2999 w 5693"/>
                    <a:gd name="T121" fmla="*/ 3943 h 7447"/>
                    <a:gd name="T122" fmla="*/ 2892 w 5693"/>
                    <a:gd name="T123" fmla="*/ 3760 h 7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93" h="7447">
                      <a:moveTo>
                        <a:pt x="2892" y="3760"/>
                      </a:moveTo>
                      <a:lnTo>
                        <a:pt x="954" y="0"/>
                      </a:lnTo>
                      <a:lnTo>
                        <a:pt x="954" y="0"/>
                      </a:lnTo>
                      <a:lnTo>
                        <a:pt x="904" y="67"/>
                      </a:lnTo>
                      <a:lnTo>
                        <a:pt x="855" y="136"/>
                      </a:lnTo>
                      <a:lnTo>
                        <a:pt x="807" y="204"/>
                      </a:lnTo>
                      <a:lnTo>
                        <a:pt x="761" y="274"/>
                      </a:lnTo>
                      <a:lnTo>
                        <a:pt x="716" y="345"/>
                      </a:lnTo>
                      <a:lnTo>
                        <a:pt x="673" y="416"/>
                      </a:lnTo>
                      <a:lnTo>
                        <a:pt x="629" y="487"/>
                      </a:lnTo>
                      <a:lnTo>
                        <a:pt x="588" y="559"/>
                      </a:lnTo>
                      <a:lnTo>
                        <a:pt x="549" y="633"/>
                      </a:lnTo>
                      <a:lnTo>
                        <a:pt x="511" y="705"/>
                      </a:lnTo>
                      <a:lnTo>
                        <a:pt x="474" y="780"/>
                      </a:lnTo>
                      <a:lnTo>
                        <a:pt x="438" y="854"/>
                      </a:lnTo>
                      <a:lnTo>
                        <a:pt x="404" y="929"/>
                      </a:lnTo>
                      <a:lnTo>
                        <a:pt x="371" y="1005"/>
                      </a:lnTo>
                      <a:lnTo>
                        <a:pt x="340" y="1080"/>
                      </a:lnTo>
                      <a:lnTo>
                        <a:pt x="311" y="1157"/>
                      </a:lnTo>
                      <a:lnTo>
                        <a:pt x="282" y="1234"/>
                      </a:lnTo>
                      <a:lnTo>
                        <a:pt x="254" y="1311"/>
                      </a:lnTo>
                      <a:lnTo>
                        <a:pt x="228" y="1388"/>
                      </a:lnTo>
                      <a:lnTo>
                        <a:pt x="204" y="1467"/>
                      </a:lnTo>
                      <a:lnTo>
                        <a:pt x="180" y="1545"/>
                      </a:lnTo>
                      <a:lnTo>
                        <a:pt x="158" y="1624"/>
                      </a:lnTo>
                      <a:lnTo>
                        <a:pt x="138" y="1703"/>
                      </a:lnTo>
                      <a:lnTo>
                        <a:pt x="120" y="1782"/>
                      </a:lnTo>
                      <a:lnTo>
                        <a:pt x="102" y="1862"/>
                      </a:lnTo>
                      <a:lnTo>
                        <a:pt x="86" y="1942"/>
                      </a:lnTo>
                      <a:lnTo>
                        <a:pt x="71" y="2021"/>
                      </a:lnTo>
                      <a:lnTo>
                        <a:pt x="57" y="2101"/>
                      </a:lnTo>
                      <a:lnTo>
                        <a:pt x="45" y="2183"/>
                      </a:lnTo>
                      <a:lnTo>
                        <a:pt x="34" y="2263"/>
                      </a:lnTo>
                      <a:lnTo>
                        <a:pt x="25" y="2343"/>
                      </a:lnTo>
                      <a:lnTo>
                        <a:pt x="17" y="2425"/>
                      </a:lnTo>
                      <a:lnTo>
                        <a:pt x="11" y="2507"/>
                      </a:lnTo>
                      <a:lnTo>
                        <a:pt x="7" y="2587"/>
                      </a:lnTo>
                      <a:lnTo>
                        <a:pt x="3" y="2668"/>
                      </a:lnTo>
                      <a:lnTo>
                        <a:pt x="0" y="2750"/>
                      </a:lnTo>
                      <a:lnTo>
                        <a:pt x="0" y="2832"/>
                      </a:lnTo>
                      <a:lnTo>
                        <a:pt x="0" y="2913"/>
                      </a:lnTo>
                      <a:lnTo>
                        <a:pt x="3" y="2995"/>
                      </a:lnTo>
                      <a:lnTo>
                        <a:pt x="5" y="3076"/>
                      </a:lnTo>
                      <a:lnTo>
                        <a:pt x="11" y="3158"/>
                      </a:lnTo>
                      <a:lnTo>
                        <a:pt x="17" y="3239"/>
                      </a:lnTo>
                      <a:lnTo>
                        <a:pt x="25" y="3321"/>
                      </a:lnTo>
                      <a:lnTo>
                        <a:pt x="34" y="3401"/>
                      </a:lnTo>
                      <a:lnTo>
                        <a:pt x="45" y="3483"/>
                      </a:lnTo>
                      <a:lnTo>
                        <a:pt x="57" y="3564"/>
                      </a:lnTo>
                      <a:lnTo>
                        <a:pt x="70" y="3645"/>
                      </a:lnTo>
                      <a:lnTo>
                        <a:pt x="86" y="3726"/>
                      </a:lnTo>
                      <a:lnTo>
                        <a:pt x="102" y="3807"/>
                      </a:lnTo>
                      <a:lnTo>
                        <a:pt x="119" y="3887"/>
                      </a:lnTo>
                      <a:lnTo>
                        <a:pt x="138" y="3967"/>
                      </a:lnTo>
                      <a:lnTo>
                        <a:pt x="159" y="4047"/>
                      </a:lnTo>
                      <a:lnTo>
                        <a:pt x="182" y="4126"/>
                      </a:lnTo>
                      <a:lnTo>
                        <a:pt x="205" y="4206"/>
                      </a:lnTo>
                      <a:lnTo>
                        <a:pt x="230" y="4285"/>
                      </a:lnTo>
                      <a:lnTo>
                        <a:pt x="257" y="4364"/>
                      </a:lnTo>
                      <a:lnTo>
                        <a:pt x="284" y="4443"/>
                      </a:lnTo>
                      <a:lnTo>
                        <a:pt x="313" y="4521"/>
                      </a:lnTo>
                      <a:lnTo>
                        <a:pt x="345" y="4599"/>
                      </a:lnTo>
                      <a:lnTo>
                        <a:pt x="376" y="4676"/>
                      </a:lnTo>
                      <a:lnTo>
                        <a:pt x="411" y="4754"/>
                      </a:lnTo>
                      <a:lnTo>
                        <a:pt x="446" y="4830"/>
                      </a:lnTo>
                      <a:lnTo>
                        <a:pt x="483" y="4906"/>
                      </a:lnTo>
                      <a:lnTo>
                        <a:pt x="521" y="4981"/>
                      </a:lnTo>
                      <a:lnTo>
                        <a:pt x="521" y="4981"/>
                      </a:lnTo>
                      <a:lnTo>
                        <a:pt x="553" y="5043"/>
                      </a:lnTo>
                      <a:lnTo>
                        <a:pt x="586" y="5104"/>
                      </a:lnTo>
                      <a:lnTo>
                        <a:pt x="619" y="5163"/>
                      </a:lnTo>
                      <a:lnTo>
                        <a:pt x="654" y="5222"/>
                      </a:lnTo>
                      <a:lnTo>
                        <a:pt x="688" y="5281"/>
                      </a:lnTo>
                      <a:lnTo>
                        <a:pt x="724" y="5339"/>
                      </a:lnTo>
                      <a:lnTo>
                        <a:pt x="761" y="5396"/>
                      </a:lnTo>
                      <a:lnTo>
                        <a:pt x="799" y="5452"/>
                      </a:lnTo>
                      <a:lnTo>
                        <a:pt x="836" y="5509"/>
                      </a:lnTo>
                      <a:lnTo>
                        <a:pt x="875" y="5564"/>
                      </a:lnTo>
                      <a:lnTo>
                        <a:pt x="915" y="5620"/>
                      </a:lnTo>
                      <a:lnTo>
                        <a:pt x="955" y="5673"/>
                      </a:lnTo>
                      <a:lnTo>
                        <a:pt x="996" y="5726"/>
                      </a:lnTo>
                      <a:lnTo>
                        <a:pt x="1037" y="5779"/>
                      </a:lnTo>
                      <a:lnTo>
                        <a:pt x="1079" y="5831"/>
                      </a:lnTo>
                      <a:lnTo>
                        <a:pt x="1123" y="5883"/>
                      </a:lnTo>
                      <a:lnTo>
                        <a:pt x="1166" y="5933"/>
                      </a:lnTo>
                      <a:lnTo>
                        <a:pt x="1211" y="5983"/>
                      </a:lnTo>
                      <a:lnTo>
                        <a:pt x="1255" y="6033"/>
                      </a:lnTo>
                      <a:lnTo>
                        <a:pt x="1301" y="6081"/>
                      </a:lnTo>
                      <a:lnTo>
                        <a:pt x="1347" y="6129"/>
                      </a:lnTo>
                      <a:lnTo>
                        <a:pt x="1395" y="6176"/>
                      </a:lnTo>
                      <a:lnTo>
                        <a:pt x="1442" y="6222"/>
                      </a:lnTo>
                      <a:lnTo>
                        <a:pt x="1490" y="6268"/>
                      </a:lnTo>
                      <a:lnTo>
                        <a:pt x="1540" y="6313"/>
                      </a:lnTo>
                      <a:lnTo>
                        <a:pt x="1588" y="6358"/>
                      </a:lnTo>
                      <a:lnTo>
                        <a:pt x="1638" y="6401"/>
                      </a:lnTo>
                      <a:lnTo>
                        <a:pt x="1690" y="6443"/>
                      </a:lnTo>
                      <a:lnTo>
                        <a:pt x="1741" y="6485"/>
                      </a:lnTo>
                      <a:lnTo>
                        <a:pt x="1792" y="6527"/>
                      </a:lnTo>
                      <a:lnTo>
                        <a:pt x="1845" y="6567"/>
                      </a:lnTo>
                      <a:lnTo>
                        <a:pt x="1897" y="6608"/>
                      </a:lnTo>
                      <a:lnTo>
                        <a:pt x="1951" y="6646"/>
                      </a:lnTo>
                      <a:lnTo>
                        <a:pt x="2005" y="6684"/>
                      </a:lnTo>
                      <a:lnTo>
                        <a:pt x="2059" y="6722"/>
                      </a:lnTo>
                      <a:lnTo>
                        <a:pt x="2115" y="6759"/>
                      </a:lnTo>
                      <a:lnTo>
                        <a:pt x="2171" y="6794"/>
                      </a:lnTo>
                      <a:lnTo>
                        <a:pt x="2226" y="6830"/>
                      </a:lnTo>
                      <a:lnTo>
                        <a:pt x="2284" y="6864"/>
                      </a:lnTo>
                      <a:lnTo>
                        <a:pt x="2341" y="6897"/>
                      </a:lnTo>
                      <a:lnTo>
                        <a:pt x="2399" y="6930"/>
                      </a:lnTo>
                      <a:lnTo>
                        <a:pt x="2457" y="6962"/>
                      </a:lnTo>
                      <a:lnTo>
                        <a:pt x="2516" y="6993"/>
                      </a:lnTo>
                      <a:lnTo>
                        <a:pt x="2575" y="7023"/>
                      </a:lnTo>
                      <a:lnTo>
                        <a:pt x="2636" y="7052"/>
                      </a:lnTo>
                      <a:lnTo>
                        <a:pt x="2695" y="7081"/>
                      </a:lnTo>
                      <a:lnTo>
                        <a:pt x="2755" y="7109"/>
                      </a:lnTo>
                      <a:lnTo>
                        <a:pt x="2817" y="7135"/>
                      </a:lnTo>
                      <a:lnTo>
                        <a:pt x="2879" y="7162"/>
                      </a:lnTo>
                      <a:lnTo>
                        <a:pt x="2941" y="7187"/>
                      </a:lnTo>
                      <a:lnTo>
                        <a:pt x="3004" y="7212"/>
                      </a:lnTo>
                      <a:lnTo>
                        <a:pt x="3066" y="7235"/>
                      </a:lnTo>
                      <a:lnTo>
                        <a:pt x="3130" y="7258"/>
                      </a:lnTo>
                      <a:lnTo>
                        <a:pt x="3193" y="7279"/>
                      </a:lnTo>
                      <a:lnTo>
                        <a:pt x="3258" y="7300"/>
                      </a:lnTo>
                      <a:lnTo>
                        <a:pt x="3322" y="7319"/>
                      </a:lnTo>
                      <a:lnTo>
                        <a:pt x="3387" y="7339"/>
                      </a:lnTo>
                      <a:lnTo>
                        <a:pt x="3453" y="7358"/>
                      </a:lnTo>
                      <a:lnTo>
                        <a:pt x="3518" y="7375"/>
                      </a:lnTo>
                      <a:lnTo>
                        <a:pt x="3584" y="7390"/>
                      </a:lnTo>
                      <a:lnTo>
                        <a:pt x="3651" y="7406"/>
                      </a:lnTo>
                      <a:lnTo>
                        <a:pt x="3718" y="7421"/>
                      </a:lnTo>
                      <a:lnTo>
                        <a:pt x="3786" y="7434"/>
                      </a:lnTo>
                      <a:lnTo>
                        <a:pt x="3853" y="7447"/>
                      </a:lnTo>
                      <a:lnTo>
                        <a:pt x="5693" y="4585"/>
                      </a:lnTo>
                      <a:lnTo>
                        <a:pt x="5693" y="4585"/>
                      </a:lnTo>
                      <a:lnTo>
                        <a:pt x="5653" y="4608"/>
                      </a:lnTo>
                      <a:lnTo>
                        <a:pt x="5612" y="4630"/>
                      </a:lnTo>
                      <a:lnTo>
                        <a:pt x="5612" y="4630"/>
                      </a:lnTo>
                      <a:lnTo>
                        <a:pt x="5558" y="4656"/>
                      </a:lnTo>
                      <a:lnTo>
                        <a:pt x="5503" y="4681"/>
                      </a:lnTo>
                      <a:lnTo>
                        <a:pt x="5447" y="4705"/>
                      </a:lnTo>
                      <a:lnTo>
                        <a:pt x="5392" y="4726"/>
                      </a:lnTo>
                      <a:lnTo>
                        <a:pt x="5335" y="4747"/>
                      </a:lnTo>
                      <a:lnTo>
                        <a:pt x="5278" y="4766"/>
                      </a:lnTo>
                      <a:lnTo>
                        <a:pt x="5221" y="4781"/>
                      </a:lnTo>
                      <a:lnTo>
                        <a:pt x="5163" y="4797"/>
                      </a:lnTo>
                      <a:lnTo>
                        <a:pt x="5104" y="4810"/>
                      </a:lnTo>
                      <a:lnTo>
                        <a:pt x="5045" y="4822"/>
                      </a:lnTo>
                      <a:lnTo>
                        <a:pt x="4987" y="4831"/>
                      </a:lnTo>
                      <a:lnTo>
                        <a:pt x="4926" y="4839"/>
                      </a:lnTo>
                      <a:lnTo>
                        <a:pt x="4867" y="4846"/>
                      </a:lnTo>
                      <a:lnTo>
                        <a:pt x="4808" y="4851"/>
                      </a:lnTo>
                      <a:lnTo>
                        <a:pt x="4749" y="4854"/>
                      </a:lnTo>
                      <a:lnTo>
                        <a:pt x="4688" y="4854"/>
                      </a:lnTo>
                      <a:lnTo>
                        <a:pt x="4688" y="4854"/>
                      </a:lnTo>
                      <a:lnTo>
                        <a:pt x="4617" y="4853"/>
                      </a:lnTo>
                      <a:lnTo>
                        <a:pt x="4547" y="4850"/>
                      </a:lnTo>
                      <a:lnTo>
                        <a:pt x="4476" y="4843"/>
                      </a:lnTo>
                      <a:lnTo>
                        <a:pt x="4407" y="4835"/>
                      </a:lnTo>
                      <a:lnTo>
                        <a:pt x="4338" y="4824"/>
                      </a:lnTo>
                      <a:lnTo>
                        <a:pt x="4270" y="4812"/>
                      </a:lnTo>
                      <a:lnTo>
                        <a:pt x="4203" y="4796"/>
                      </a:lnTo>
                      <a:lnTo>
                        <a:pt x="4136" y="4779"/>
                      </a:lnTo>
                      <a:lnTo>
                        <a:pt x="4070" y="4759"/>
                      </a:lnTo>
                      <a:lnTo>
                        <a:pt x="4005" y="4737"/>
                      </a:lnTo>
                      <a:lnTo>
                        <a:pt x="3941" y="4712"/>
                      </a:lnTo>
                      <a:lnTo>
                        <a:pt x="3878" y="4685"/>
                      </a:lnTo>
                      <a:lnTo>
                        <a:pt x="3816" y="4658"/>
                      </a:lnTo>
                      <a:lnTo>
                        <a:pt x="3754" y="4628"/>
                      </a:lnTo>
                      <a:lnTo>
                        <a:pt x="3695" y="4595"/>
                      </a:lnTo>
                      <a:lnTo>
                        <a:pt x="3636" y="4560"/>
                      </a:lnTo>
                      <a:lnTo>
                        <a:pt x="3578" y="4524"/>
                      </a:lnTo>
                      <a:lnTo>
                        <a:pt x="3522" y="4485"/>
                      </a:lnTo>
                      <a:lnTo>
                        <a:pt x="3467" y="4445"/>
                      </a:lnTo>
                      <a:lnTo>
                        <a:pt x="3413" y="4403"/>
                      </a:lnTo>
                      <a:lnTo>
                        <a:pt x="3361" y="4359"/>
                      </a:lnTo>
                      <a:lnTo>
                        <a:pt x="3311" y="4313"/>
                      </a:lnTo>
                      <a:lnTo>
                        <a:pt x="3261" y="4266"/>
                      </a:lnTo>
                      <a:lnTo>
                        <a:pt x="3213" y="4216"/>
                      </a:lnTo>
                      <a:lnTo>
                        <a:pt x="3167" y="4164"/>
                      </a:lnTo>
                      <a:lnTo>
                        <a:pt x="3122" y="4112"/>
                      </a:lnTo>
                      <a:lnTo>
                        <a:pt x="3079" y="4057"/>
                      </a:lnTo>
                      <a:lnTo>
                        <a:pt x="3038" y="4001"/>
                      </a:lnTo>
                      <a:lnTo>
                        <a:pt x="2999" y="3943"/>
                      </a:lnTo>
                      <a:lnTo>
                        <a:pt x="2962" y="3883"/>
                      </a:lnTo>
                      <a:lnTo>
                        <a:pt x="2926" y="3822"/>
                      </a:lnTo>
                      <a:lnTo>
                        <a:pt x="2892" y="3760"/>
                      </a:lnTo>
                      <a:lnTo>
                        <a:pt x="2892" y="37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sz="2448"/>
                </a:p>
              </p:txBody>
            </p:sp>
            <p:sp>
              <p:nvSpPr>
                <p:cNvPr id="343" name="Freeform 34"/>
                <p:cNvSpPr>
                  <a:spLocks/>
                </p:cNvSpPr>
                <p:nvPr/>
              </p:nvSpPr>
              <p:spPr bwMode="auto">
                <a:xfrm rot="21438704">
                  <a:off x="3199204" y="849340"/>
                  <a:ext cx="2894704" cy="1717253"/>
                </a:xfrm>
                <a:custGeom>
                  <a:avLst/>
                  <a:gdLst>
                    <a:gd name="T0" fmla="*/ 7899 w 7899"/>
                    <a:gd name="T1" fmla="*/ 2873 h 4685"/>
                    <a:gd name="T2" fmla="*/ 7784 w 7899"/>
                    <a:gd name="T3" fmla="*/ 2622 h 4685"/>
                    <a:gd name="T4" fmla="*/ 7705 w 7899"/>
                    <a:gd name="T5" fmla="*/ 2468 h 4685"/>
                    <a:gd name="T6" fmla="*/ 7583 w 7899"/>
                    <a:gd name="T7" fmla="*/ 2254 h 4685"/>
                    <a:gd name="T8" fmla="*/ 7451 w 7899"/>
                    <a:gd name="T9" fmla="*/ 2048 h 4685"/>
                    <a:gd name="T10" fmla="*/ 7309 w 7899"/>
                    <a:gd name="T11" fmla="*/ 1851 h 4685"/>
                    <a:gd name="T12" fmla="*/ 7159 w 7899"/>
                    <a:gd name="T13" fmla="*/ 1663 h 4685"/>
                    <a:gd name="T14" fmla="*/ 7000 w 7899"/>
                    <a:gd name="T15" fmla="*/ 1483 h 4685"/>
                    <a:gd name="T16" fmla="*/ 6832 w 7899"/>
                    <a:gd name="T17" fmla="*/ 1312 h 4685"/>
                    <a:gd name="T18" fmla="*/ 6657 w 7899"/>
                    <a:gd name="T19" fmla="*/ 1150 h 4685"/>
                    <a:gd name="T20" fmla="*/ 6472 w 7899"/>
                    <a:gd name="T21" fmla="*/ 998 h 4685"/>
                    <a:gd name="T22" fmla="*/ 6282 w 7899"/>
                    <a:gd name="T23" fmla="*/ 856 h 4685"/>
                    <a:gd name="T24" fmla="*/ 6084 w 7899"/>
                    <a:gd name="T25" fmla="*/ 725 h 4685"/>
                    <a:gd name="T26" fmla="*/ 5880 w 7899"/>
                    <a:gd name="T27" fmla="*/ 602 h 4685"/>
                    <a:gd name="T28" fmla="*/ 5671 w 7899"/>
                    <a:gd name="T29" fmla="*/ 491 h 4685"/>
                    <a:gd name="T30" fmla="*/ 5455 w 7899"/>
                    <a:gd name="T31" fmla="*/ 391 h 4685"/>
                    <a:gd name="T32" fmla="*/ 5234 w 7899"/>
                    <a:gd name="T33" fmla="*/ 301 h 4685"/>
                    <a:gd name="T34" fmla="*/ 5009 w 7899"/>
                    <a:gd name="T35" fmla="*/ 222 h 4685"/>
                    <a:gd name="T36" fmla="*/ 4779 w 7899"/>
                    <a:gd name="T37" fmla="*/ 155 h 4685"/>
                    <a:gd name="T38" fmla="*/ 4545 w 7899"/>
                    <a:gd name="T39" fmla="*/ 100 h 4685"/>
                    <a:gd name="T40" fmla="*/ 4307 w 7899"/>
                    <a:gd name="T41" fmla="*/ 56 h 4685"/>
                    <a:gd name="T42" fmla="*/ 4065 w 7899"/>
                    <a:gd name="T43" fmla="*/ 25 h 4685"/>
                    <a:gd name="T44" fmla="*/ 3821 w 7899"/>
                    <a:gd name="T45" fmla="*/ 6 h 4685"/>
                    <a:gd name="T46" fmla="*/ 3574 w 7899"/>
                    <a:gd name="T47" fmla="*/ 0 h 4685"/>
                    <a:gd name="T48" fmla="*/ 3433 w 7899"/>
                    <a:gd name="T49" fmla="*/ 2 h 4685"/>
                    <a:gd name="T50" fmla="*/ 3224 w 7899"/>
                    <a:gd name="T51" fmla="*/ 13 h 4685"/>
                    <a:gd name="T52" fmla="*/ 3017 w 7899"/>
                    <a:gd name="T53" fmla="*/ 33 h 4685"/>
                    <a:gd name="T54" fmla="*/ 2811 w 7899"/>
                    <a:gd name="T55" fmla="*/ 62 h 4685"/>
                    <a:gd name="T56" fmla="*/ 2608 w 7899"/>
                    <a:gd name="T57" fmla="*/ 100 h 4685"/>
                    <a:gd name="T58" fmla="*/ 2405 w 7899"/>
                    <a:gd name="T59" fmla="*/ 147 h 4685"/>
                    <a:gd name="T60" fmla="*/ 2207 w 7899"/>
                    <a:gd name="T61" fmla="*/ 205 h 4685"/>
                    <a:gd name="T62" fmla="*/ 2009 w 7899"/>
                    <a:gd name="T63" fmla="*/ 269 h 4685"/>
                    <a:gd name="T64" fmla="*/ 1813 w 7899"/>
                    <a:gd name="T65" fmla="*/ 344 h 4685"/>
                    <a:gd name="T66" fmla="*/ 1621 w 7899"/>
                    <a:gd name="T67" fmla="*/ 429 h 4685"/>
                    <a:gd name="T68" fmla="*/ 1431 w 7899"/>
                    <a:gd name="T69" fmla="*/ 522 h 4685"/>
                    <a:gd name="T70" fmla="*/ 1227 w 7899"/>
                    <a:gd name="T71" fmla="*/ 633 h 4685"/>
                    <a:gd name="T72" fmla="*/ 935 w 7899"/>
                    <a:gd name="T73" fmla="*/ 817 h 4685"/>
                    <a:gd name="T74" fmla="*/ 657 w 7899"/>
                    <a:gd name="T75" fmla="*/ 1021 h 4685"/>
                    <a:gd name="T76" fmla="*/ 396 w 7899"/>
                    <a:gd name="T77" fmla="*/ 1244 h 4685"/>
                    <a:gd name="T78" fmla="*/ 153 w 7899"/>
                    <a:gd name="T79" fmla="*/ 1486 h 4685"/>
                    <a:gd name="T80" fmla="*/ 1559 w 7899"/>
                    <a:gd name="T81" fmla="*/ 4685 h 4685"/>
                    <a:gd name="T82" fmla="*/ 1565 w 7899"/>
                    <a:gd name="T83" fmla="*/ 4548 h 4685"/>
                    <a:gd name="T84" fmla="*/ 1588 w 7899"/>
                    <a:gd name="T85" fmla="*/ 4345 h 4685"/>
                    <a:gd name="T86" fmla="*/ 1633 w 7899"/>
                    <a:gd name="T87" fmla="*/ 4147 h 4685"/>
                    <a:gd name="T88" fmla="*/ 1698 w 7899"/>
                    <a:gd name="T89" fmla="*/ 3953 h 4685"/>
                    <a:gd name="T90" fmla="*/ 1782 w 7899"/>
                    <a:gd name="T91" fmla="*/ 3768 h 4685"/>
                    <a:gd name="T92" fmla="*/ 1883 w 7899"/>
                    <a:gd name="T93" fmla="*/ 3590 h 4685"/>
                    <a:gd name="T94" fmla="*/ 2003 w 7899"/>
                    <a:gd name="T95" fmla="*/ 3424 h 4685"/>
                    <a:gd name="T96" fmla="*/ 2141 w 7899"/>
                    <a:gd name="T97" fmla="*/ 3269 h 4685"/>
                    <a:gd name="T98" fmla="*/ 2295 w 7899"/>
                    <a:gd name="T99" fmla="*/ 3128 h 4685"/>
                    <a:gd name="T100" fmla="*/ 2466 w 7899"/>
                    <a:gd name="T101" fmla="*/ 3002 h 4685"/>
                    <a:gd name="T102" fmla="*/ 2653 w 7899"/>
                    <a:gd name="T103" fmla="*/ 2893 h 4685"/>
                    <a:gd name="T104" fmla="*/ 2775 w 7899"/>
                    <a:gd name="T105" fmla="*/ 2835 h 4685"/>
                    <a:gd name="T106" fmla="*/ 2966 w 7899"/>
                    <a:gd name="T107" fmla="*/ 2764 h 4685"/>
                    <a:gd name="T108" fmla="*/ 3162 w 7899"/>
                    <a:gd name="T109" fmla="*/ 2713 h 4685"/>
                    <a:gd name="T110" fmla="*/ 3362 w 7899"/>
                    <a:gd name="T111" fmla="*/ 2680 h 4685"/>
                    <a:gd name="T112" fmla="*/ 3565 w 7899"/>
                    <a:gd name="T113" fmla="*/ 2668 h 4685"/>
                    <a:gd name="T114" fmla="*/ 3699 w 7899"/>
                    <a:gd name="T115" fmla="*/ 2672 h 4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899" h="4685">
                      <a:moveTo>
                        <a:pt x="3699" y="2672"/>
                      </a:moveTo>
                      <a:lnTo>
                        <a:pt x="7899" y="2873"/>
                      </a:lnTo>
                      <a:lnTo>
                        <a:pt x="7899" y="2873"/>
                      </a:lnTo>
                      <a:lnTo>
                        <a:pt x="7862" y="2788"/>
                      </a:lnTo>
                      <a:lnTo>
                        <a:pt x="7824" y="2705"/>
                      </a:lnTo>
                      <a:lnTo>
                        <a:pt x="7784" y="2622"/>
                      </a:lnTo>
                      <a:lnTo>
                        <a:pt x="7743" y="2540"/>
                      </a:lnTo>
                      <a:lnTo>
                        <a:pt x="7743" y="2540"/>
                      </a:lnTo>
                      <a:lnTo>
                        <a:pt x="7705" y="2468"/>
                      </a:lnTo>
                      <a:lnTo>
                        <a:pt x="7666" y="2396"/>
                      </a:lnTo>
                      <a:lnTo>
                        <a:pt x="7625" y="2325"/>
                      </a:lnTo>
                      <a:lnTo>
                        <a:pt x="7583" y="2254"/>
                      </a:lnTo>
                      <a:lnTo>
                        <a:pt x="7541" y="2184"/>
                      </a:lnTo>
                      <a:lnTo>
                        <a:pt x="7496" y="2115"/>
                      </a:lnTo>
                      <a:lnTo>
                        <a:pt x="7451" y="2048"/>
                      </a:lnTo>
                      <a:lnTo>
                        <a:pt x="7405" y="1981"/>
                      </a:lnTo>
                      <a:lnTo>
                        <a:pt x="7358" y="1915"/>
                      </a:lnTo>
                      <a:lnTo>
                        <a:pt x="7309" y="1851"/>
                      </a:lnTo>
                      <a:lnTo>
                        <a:pt x="7260" y="1786"/>
                      </a:lnTo>
                      <a:lnTo>
                        <a:pt x="7210" y="1725"/>
                      </a:lnTo>
                      <a:lnTo>
                        <a:pt x="7159" y="1663"/>
                      </a:lnTo>
                      <a:lnTo>
                        <a:pt x="7107" y="1601"/>
                      </a:lnTo>
                      <a:lnTo>
                        <a:pt x="7054" y="1542"/>
                      </a:lnTo>
                      <a:lnTo>
                        <a:pt x="7000" y="1483"/>
                      </a:lnTo>
                      <a:lnTo>
                        <a:pt x="6945" y="1425"/>
                      </a:lnTo>
                      <a:lnTo>
                        <a:pt x="6888" y="1368"/>
                      </a:lnTo>
                      <a:lnTo>
                        <a:pt x="6832" y="1312"/>
                      </a:lnTo>
                      <a:lnTo>
                        <a:pt x="6774" y="1256"/>
                      </a:lnTo>
                      <a:lnTo>
                        <a:pt x="6716" y="1204"/>
                      </a:lnTo>
                      <a:lnTo>
                        <a:pt x="6657" y="1150"/>
                      </a:lnTo>
                      <a:lnTo>
                        <a:pt x="6596" y="1098"/>
                      </a:lnTo>
                      <a:lnTo>
                        <a:pt x="6534" y="1048"/>
                      </a:lnTo>
                      <a:lnTo>
                        <a:pt x="6472" y="998"/>
                      </a:lnTo>
                      <a:lnTo>
                        <a:pt x="6411" y="950"/>
                      </a:lnTo>
                      <a:lnTo>
                        <a:pt x="6346" y="902"/>
                      </a:lnTo>
                      <a:lnTo>
                        <a:pt x="6282" y="856"/>
                      </a:lnTo>
                      <a:lnTo>
                        <a:pt x="6217" y="812"/>
                      </a:lnTo>
                      <a:lnTo>
                        <a:pt x="6151" y="767"/>
                      </a:lnTo>
                      <a:lnTo>
                        <a:pt x="6084" y="725"/>
                      </a:lnTo>
                      <a:lnTo>
                        <a:pt x="6017" y="683"/>
                      </a:lnTo>
                      <a:lnTo>
                        <a:pt x="5950" y="642"/>
                      </a:lnTo>
                      <a:lnTo>
                        <a:pt x="5880" y="602"/>
                      </a:lnTo>
                      <a:lnTo>
                        <a:pt x="5812" y="564"/>
                      </a:lnTo>
                      <a:lnTo>
                        <a:pt x="5742" y="527"/>
                      </a:lnTo>
                      <a:lnTo>
                        <a:pt x="5671" y="491"/>
                      </a:lnTo>
                      <a:lnTo>
                        <a:pt x="5600" y="456"/>
                      </a:lnTo>
                      <a:lnTo>
                        <a:pt x="5528" y="423"/>
                      </a:lnTo>
                      <a:lnTo>
                        <a:pt x="5455" y="391"/>
                      </a:lnTo>
                      <a:lnTo>
                        <a:pt x="5383" y="359"/>
                      </a:lnTo>
                      <a:lnTo>
                        <a:pt x="5309" y="330"/>
                      </a:lnTo>
                      <a:lnTo>
                        <a:pt x="5234" y="301"/>
                      </a:lnTo>
                      <a:lnTo>
                        <a:pt x="5161" y="273"/>
                      </a:lnTo>
                      <a:lnTo>
                        <a:pt x="5084" y="247"/>
                      </a:lnTo>
                      <a:lnTo>
                        <a:pt x="5009" y="222"/>
                      </a:lnTo>
                      <a:lnTo>
                        <a:pt x="4933" y="198"/>
                      </a:lnTo>
                      <a:lnTo>
                        <a:pt x="4857" y="176"/>
                      </a:lnTo>
                      <a:lnTo>
                        <a:pt x="4779" y="155"/>
                      </a:lnTo>
                      <a:lnTo>
                        <a:pt x="4701" y="135"/>
                      </a:lnTo>
                      <a:lnTo>
                        <a:pt x="4622" y="117"/>
                      </a:lnTo>
                      <a:lnTo>
                        <a:pt x="4545" y="100"/>
                      </a:lnTo>
                      <a:lnTo>
                        <a:pt x="4466" y="84"/>
                      </a:lnTo>
                      <a:lnTo>
                        <a:pt x="4386" y="69"/>
                      </a:lnTo>
                      <a:lnTo>
                        <a:pt x="4307" y="56"/>
                      </a:lnTo>
                      <a:lnTo>
                        <a:pt x="4226" y="44"/>
                      </a:lnTo>
                      <a:lnTo>
                        <a:pt x="4146" y="34"/>
                      </a:lnTo>
                      <a:lnTo>
                        <a:pt x="4065" y="25"/>
                      </a:lnTo>
                      <a:lnTo>
                        <a:pt x="3984" y="18"/>
                      </a:lnTo>
                      <a:lnTo>
                        <a:pt x="3903" y="12"/>
                      </a:lnTo>
                      <a:lnTo>
                        <a:pt x="3821" y="6"/>
                      </a:lnTo>
                      <a:lnTo>
                        <a:pt x="3738" y="2"/>
                      </a:lnTo>
                      <a:lnTo>
                        <a:pt x="3657" y="1"/>
                      </a:lnTo>
                      <a:lnTo>
                        <a:pt x="3574" y="0"/>
                      </a:lnTo>
                      <a:lnTo>
                        <a:pt x="3574" y="0"/>
                      </a:lnTo>
                      <a:lnTo>
                        <a:pt x="3504" y="0"/>
                      </a:lnTo>
                      <a:lnTo>
                        <a:pt x="3433" y="2"/>
                      </a:lnTo>
                      <a:lnTo>
                        <a:pt x="3363" y="5"/>
                      </a:lnTo>
                      <a:lnTo>
                        <a:pt x="3294" y="8"/>
                      </a:lnTo>
                      <a:lnTo>
                        <a:pt x="3224" y="13"/>
                      </a:lnTo>
                      <a:lnTo>
                        <a:pt x="3155" y="18"/>
                      </a:lnTo>
                      <a:lnTo>
                        <a:pt x="3086" y="25"/>
                      </a:lnTo>
                      <a:lnTo>
                        <a:pt x="3017" y="33"/>
                      </a:lnTo>
                      <a:lnTo>
                        <a:pt x="2948" y="42"/>
                      </a:lnTo>
                      <a:lnTo>
                        <a:pt x="2879" y="51"/>
                      </a:lnTo>
                      <a:lnTo>
                        <a:pt x="2811" y="62"/>
                      </a:lnTo>
                      <a:lnTo>
                        <a:pt x="2744" y="73"/>
                      </a:lnTo>
                      <a:lnTo>
                        <a:pt x="2675" y="87"/>
                      </a:lnTo>
                      <a:lnTo>
                        <a:pt x="2608" y="100"/>
                      </a:lnTo>
                      <a:lnTo>
                        <a:pt x="2540" y="116"/>
                      </a:lnTo>
                      <a:lnTo>
                        <a:pt x="2473" y="131"/>
                      </a:lnTo>
                      <a:lnTo>
                        <a:pt x="2405" y="147"/>
                      </a:lnTo>
                      <a:lnTo>
                        <a:pt x="2340" y="166"/>
                      </a:lnTo>
                      <a:lnTo>
                        <a:pt x="2273" y="184"/>
                      </a:lnTo>
                      <a:lnTo>
                        <a:pt x="2207" y="205"/>
                      </a:lnTo>
                      <a:lnTo>
                        <a:pt x="2140" y="225"/>
                      </a:lnTo>
                      <a:lnTo>
                        <a:pt x="2074" y="247"/>
                      </a:lnTo>
                      <a:lnTo>
                        <a:pt x="2009" y="269"/>
                      </a:lnTo>
                      <a:lnTo>
                        <a:pt x="1944" y="294"/>
                      </a:lnTo>
                      <a:lnTo>
                        <a:pt x="1879" y="319"/>
                      </a:lnTo>
                      <a:lnTo>
                        <a:pt x="1813" y="344"/>
                      </a:lnTo>
                      <a:lnTo>
                        <a:pt x="1749" y="372"/>
                      </a:lnTo>
                      <a:lnTo>
                        <a:pt x="1684" y="400"/>
                      </a:lnTo>
                      <a:lnTo>
                        <a:pt x="1621" y="429"/>
                      </a:lnTo>
                      <a:lnTo>
                        <a:pt x="1557" y="459"/>
                      </a:lnTo>
                      <a:lnTo>
                        <a:pt x="1494" y="489"/>
                      </a:lnTo>
                      <a:lnTo>
                        <a:pt x="1431" y="522"/>
                      </a:lnTo>
                      <a:lnTo>
                        <a:pt x="1431" y="522"/>
                      </a:lnTo>
                      <a:lnTo>
                        <a:pt x="1328" y="576"/>
                      </a:lnTo>
                      <a:lnTo>
                        <a:pt x="1227" y="633"/>
                      </a:lnTo>
                      <a:lnTo>
                        <a:pt x="1128" y="692"/>
                      </a:lnTo>
                      <a:lnTo>
                        <a:pt x="1031" y="754"/>
                      </a:lnTo>
                      <a:lnTo>
                        <a:pt x="935" y="817"/>
                      </a:lnTo>
                      <a:lnTo>
                        <a:pt x="840" y="883"/>
                      </a:lnTo>
                      <a:lnTo>
                        <a:pt x="748" y="951"/>
                      </a:lnTo>
                      <a:lnTo>
                        <a:pt x="657" y="1021"/>
                      </a:lnTo>
                      <a:lnTo>
                        <a:pt x="569" y="1093"/>
                      </a:lnTo>
                      <a:lnTo>
                        <a:pt x="482" y="1167"/>
                      </a:lnTo>
                      <a:lnTo>
                        <a:pt x="396" y="1244"/>
                      </a:lnTo>
                      <a:lnTo>
                        <a:pt x="313" y="1323"/>
                      </a:lnTo>
                      <a:lnTo>
                        <a:pt x="232" y="1404"/>
                      </a:lnTo>
                      <a:lnTo>
                        <a:pt x="153" y="1486"/>
                      </a:lnTo>
                      <a:lnTo>
                        <a:pt x="75" y="1572"/>
                      </a:lnTo>
                      <a:lnTo>
                        <a:pt x="0" y="1659"/>
                      </a:lnTo>
                      <a:lnTo>
                        <a:pt x="1559" y="4685"/>
                      </a:lnTo>
                      <a:lnTo>
                        <a:pt x="1559" y="4685"/>
                      </a:lnTo>
                      <a:lnTo>
                        <a:pt x="1561" y="4617"/>
                      </a:lnTo>
                      <a:lnTo>
                        <a:pt x="1565" y="4548"/>
                      </a:lnTo>
                      <a:lnTo>
                        <a:pt x="1570" y="4480"/>
                      </a:lnTo>
                      <a:lnTo>
                        <a:pt x="1578" y="4413"/>
                      </a:lnTo>
                      <a:lnTo>
                        <a:pt x="1588" y="4345"/>
                      </a:lnTo>
                      <a:lnTo>
                        <a:pt x="1602" y="4278"/>
                      </a:lnTo>
                      <a:lnTo>
                        <a:pt x="1616" y="4213"/>
                      </a:lnTo>
                      <a:lnTo>
                        <a:pt x="1633" y="4147"/>
                      </a:lnTo>
                      <a:lnTo>
                        <a:pt x="1653" y="4082"/>
                      </a:lnTo>
                      <a:lnTo>
                        <a:pt x="1674" y="4018"/>
                      </a:lnTo>
                      <a:lnTo>
                        <a:pt x="1698" y="3953"/>
                      </a:lnTo>
                      <a:lnTo>
                        <a:pt x="1724" y="3892"/>
                      </a:lnTo>
                      <a:lnTo>
                        <a:pt x="1752" y="3828"/>
                      </a:lnTo>
                      <a:lnTo>
                        <a:pt x="1782" y="3768"/>
                      </a:lnTo>
                      <a:lnTo>
                        <a:pt x="1813" y="3707"/>
                      </a:lnTo>
                      <a:lnTo>
                        <a:pt x="1848" y="3649"/>
                      </a:lnTo>
                      <a:lnTo>
                        <a:pt x="1883" y="3590"/>
                      </a:lnTo>
                      <a:lnTo>
                        <a:pt x="1921" y="3534"/>
                      </a:lnTo>
                      <a:lnTo>
                        <a:pt x="1961" y="3478"/>
                      </a:lnTo>
                      <a:lnTo>
                        <a:pt x="2003" y="3424"/>
                      </a:lnTo>
                      <a:lnTo>
                        <a:pt x="2048" y="3371"/>
                      </a:lnTo>
                      <a:lnTo>
                        <a:pt x="2092" y="3319"/>
                      </a:lnTo>
                      <a:lnTo>
                        <a:pt x="2141" y="3269"/>
                      </a:lnTo>
                      <a:lnTo>
                        <a:pt x="2190" y="3221"/>
                      </a:lnTo>
                      <a:lnTo>
                        <a:pt x="2242" y="3173"/>
                      </a:lnTo>
                      <a:lnTo>
                        <a:pt x="2295" y="3128"/>
                      </a:lnTo>
                      <a:lnTo>
                        <a:pt x="2350" y="3085"/>
                      </a:lnTo>
                      <a:lnTo>
                        <a:pt x="2407" y="3043"/>
                      </a:lnTo>
                      <a:lnTo>
                        <a:pt x="2466" y="3002"/>
                      </a:lnTo>
                      <a:lnTo>
                        <a:pt x="2527" y="2964"/>
                      </a:lnTo>
                      <a:lnTo>
                        <a:pt x="2588" y="2927"/>
                      </a:lnTo>
                      <a:lnTo>
                        <a:pt x="2653" y="2893"/>
                      </a:lnTo>
                      <a:lnTo>
                        <a:pt x="2653" y="2893"/>
                      </a:lnTo>
                      <a:lnTo>
                        <a:pt x="2713" y="2863"/>
                      </a:lnTo>
                      <a:lnTo>
                        <a:pt x="2775" y="2835"/>
                      </a:lnTo>
                      <a:lnTo>
                        <a:pt x="2838" y="2809"/>
                      </a:lnTo>
                      <a:lnTo>
                        <a:pt x="2902" y="2785"/>
                      </a:lnTo>
                      <a:lnTo>
                        <a:pt x="2966" y="2764"/>
                      </a:lnTo>
                      <a:lnTo>
                        <a:pt x="3030" y="2744"/>
                      </a:lnTo>
                      <a:lnTo>
                        <a:pt x="3096" y="2727"/>
                      </a:lnTo>
                      <a:lnTo>
                        <a:pt x="3162" y="2713"/>
                      </a:lnTo>
                      <a:lnTo>
                        <a:pt x="3228" y="2700"/>
                      </a:lnTo>
                      <a:lnTo>
                        <a:pt x="3295" y="2689"/>
                      </a:lnTo>
                      <a:lnTo>
                        <a:pt x="3362" y="2680"/>
                      </a:lnTo>
                      <a:lnTo>
                        <a:pt x="3429" y="2675"/>
                      </a:lnTo>
                      <a:lnTo>
                        <a:pt x="3496" y="2671"/>
                      </a:lnTo>
                      <a:lnTo>
                        <a:pt x="3565" y="2668"/>
                      </a:lnTo>
                      <a:lnTo>
                        <a:pt x="3632" y="2669"/>
                      </a:lnTo>
                      <a:lnTo>
                        <a:pt x="3699" y="2672"/>
                      </a:lnTo>
                      <a:lnTo>
                        <a:pt x="3699" y="2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sz="2448"/>
                </a:p>
              </p:txBody>
            </p:sp>
          </p:grpSp>
          <p:sp>
            <p:nvSpPr>
              <p:cNvPr id="340" name="Ellipse 339"/>
              <p:cNvSpPr/>
              <p:nvPr/>
            </p:nvSpPr>
            <p:spPr>
              <a:xfrm>
                <a:off x="3864886" y="4480442"/>
                <a:ext cx="190238" cy="190238"/>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grpSp>
        <p:grpSp>
          <p:nvGrpSpPr>
            <p:cNvPr id="326" name="Gruppieren 325"/>
            <p:cNvGrpSpPr/>
            <p:nvPr/>
          </p:nvGrpSpPr>
          <p:grpSpPr>
            <a:xfrm>
              <a:off x="6842269" y="4323075"/>
              <a:ext cx="411538" cy="499223"/>
              <a:chOff x="7215574" y="4223384"/>
              <a:chExt cx="411538" cy="499223"/>
            </a:xfrm>
          </p:grpSpPr>
          <p:sp>
            <p:nvSpPr>
              <p:cNvPr id="327" name="Ellipse 58"/>
              <p:cNvSpPr/>
              <p:nvPr/>
            </p:nvSpPr>
            <p:spPr>
              <a:xfrm rot="21051677">
                <a:off x="7367693" y="4228667"/>
                <a:ext cx="136439" cy="268966"/>
              </a:xfrm>
              <a:custGeom>
                <a:avLst/>
                <a:gdLst>
                  <a:gd name="connsiteX0" fmla="*/ 0 w 149434"/>
                  <a:gd name="connsiteY0" fmla="*/ 175686 h 351371"/>
                  <a:gd name="connsiteX1" fmla="*/ 74717 w 149434"/>
                  <a:gd name="connsiteY1" fmla="*/ 0 h 351371"/>
                  <a:gd name="connsiteX2" fmla="*/ 149434 w 149434"/>
                  <a:gd name="connsiteY2" fmla="*/ 175686 h 351371"/>
                  <a:gd name="connsiteX3" fmla="*/ 74717 w 149434"/>
                  <a:gd name="connsiteY3" fmla="*/ 351372 h 351371"/>
                  <a:gd name="connsiteX4" fmla="*/ 0 w 149434"/>
                  <a:gd name="connsiteY4" fmla="*/ 175686 h 351371"/>
                  <a:gd name="connsiteX0" fmla="*/ 34 w 149468"/>
                  <a:gd name="connsiteY0" fmla="*/ 118965 h 294651"/>
                  <a:gd name="connsiteX1" fmla="*/ 82510 w 149468"/>
                  <a:gd name="connsiteY1" fmla="*/ 0 h 294651"/>
                  <a:gd name="connsiteX2" fmla="*/ 149468 w 149468"/>
                  <a:gd name="connsiteY2" fmla="*/ 118965 h 294651"/>
                  <a:gd name="connsiteX3" fmla="*/ 74751 w 149468"/>
                  <a:gd name="connsiteY3" fmla="*/ 294651 h 294651"/>
                  <a:gd name="connsiteX4" fmla="*/ 34 w 149468"/>
                  <a:gd name="connsiteY4" fmla="*/ 118965 h 294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68" h="294651">
                    <a:moveTo>
                      <a:pt x="34" y="118965"/>
                    </a:moveTo>
                    <a:cubicBezTo>
                      <a:pt x="1327" y="69857"/>
                      <a:pt x="41245" y="0"/>
                      <a:pt x="82510" y="0"/>
                    </a:cubicBezTo>
                    <a:cubicBezTo>
                      <a:pt x="123775" y="0"/>
                      <a:pt x="149468" y="21936"/>
                      <a:pt x="149468" y="118965"/>
                    </a:cubicBezTo>
                    <a:cubicBezTo>
                      <a:pt x="149468" y="215994"/>
                      <a:pt x="116016" y="294651"/>
                      <a:pt x="74751" y="294651"/>
                    </a:cubicBezTo>
                    <a:cubicBezTo>
                      <a:pt x="33486" y="294651"/>
                      <a:pt x="-1259" y="168073"/>
                      <a:pt x="34" y="1189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28" name="Freeform 7"/>
              <p:cNvSpPr>
                <a:spLocks/>
              </p:cNvSpPr>
              <p:nvPr/>
            </p:nvSpPr>
            <p:spPr bwMode="auto">
              <a:xfrm>
                <a:off x="7349008" y="4663214"/>
                <a:ext cx="178581" cy="49762"/>
              </a:xfrm>
              <a:custGeom>
                <a:avLst/>
                <a:gdLst>
                  <a:gd name="T0" fmla="*/ 7 w 111"/>
                  <a:gd name="T1" fmla="*/ 24 h 31"/>
                  <a:gd name="T2" fmla="*/ 2 w 111"/>
                  <a:gd name="T3" fmla="*/ 11 h 31"/>
                  <a:gd name="T4" fmla="*/ 15 w 111"/>
                  <a:gd name="T5" fmla="*/ 6 h 31"/>
                  <a:gd name="T6" fmla="*/ 53 w 111"/>
                  <a:gd name="T7" fmla="*/ 11 h 31"/>
                  <a:gd name="T8" fmla="*/ 97 w 111"/>
                  <a:gd name="T9" fmla="*/ 2 h 31"/>
                  <a:gd name="T10" fmla="*/ 109 w 111"/>
                  <a:gd name="T11" fmla="*/ 7 h 31"/>
                  <a:gd name="T12" fmla="*/ 103 w 111"/>
                  <a:gd name="T13" fmla="*/ 19 h 31"/>
                  <a:gd name="T14" fmla="*/ 54 w 111"/>
                  <a:gd name="T15" fmla="*/ 30 h 31"/>
                  <a:gd name="T16" fmla="*/ 7 w 111"/>
                  <a:gd name="T1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31">
                    <a:moveTo>
                      <a:pt x="7" y="24"/>
                    </a:moveTo>
                    <a:cubicBezTo>
                      <a:pt x="3" y="22"/>
                      <a:pt x="0" y="16"/>
                      <a:pt x="2" y="11"/>
                    </a:cubicBezTo>
                    <a:cubicBezTo>
                      <a:pt x="5" y="7"/>
                      <a:pt x="10" y="4"/>
                      <a:pt x="15" y="6"/>
                    </a:cubicBezTo>
                    <a:cubicBezTo>
                      <a:pt x="22" y="10"/>
                      <a:pt x="35" y="12"/>
                      <a:pt x="53" y="11"/>
                    </a:cubicBezTo>
                    <a:cubicBezTo>
                      <a:pt x="66" y="11"/>
                      <a:pt x="81" y="8"/>
                      <a:pt x="97" y="2"/>
                    </a:cubicBezTo>
                    <a:cubicBezTo>
                      <a:pt x="101" y="0"/>
                      <a:pt x="107" y="2"/>
                      <a:pt x="109" y="7"/>
                    </a:cubicBezTo>
                    <a:cubicBezTo>
                      <a:pt x="111" y="12"/>
                      <a:pt x="108" y="17"/>
                      <a:pt x="103" y="19"/>
                    </a:cubicBezTo>
                    <a:cubicBezTo>
                      <a:pt x="86" y="26"/>
                      <a:pt x="69" y="29"/>
                      <a:pt x="54" y="30"/>
                    </a:cubicBezTo>
                    <a:cubicBezTo>
                      <a:pt x="33" y="31"/>
                      <a:pt x="16" y="28"/>
                      <a:pt x="7"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a:lstStyle>
              <a:p>
                <a:endParaRPr lang="en-US" sz="2448" dirty="0">
                  <a:latin typeface="Calibri Light" panose="020F0302020204030204" pitchFamily="34" charset="0"/>
                </a:endParaRPr>
              </a:p>
            </p:txBody>
          </p:sp>
          <p:sp>
            <p:nvSpPr>
              <p:cNvPr id="329" name="Freeform 10"/>
              <p:cNvSpPr>
                <a:spLocks/>
              </p:cNvSpPr>
              <p:nvPr/>
            </p:nvSpPr>
            <p:spPr bwMode="auto">
              <a:xfrm>
                <a:off x="7268546" y="4223384"/>
                <a:ext cx="356961" cy="359569"/>
              </a:xfrm>
              <a:custGeom>
                <a:avLst/>
                <a:gdLst>
                  <a:gd name="T0" fmla="*/ 0 w 222"/>
                  <a:gd name="T1" fmla="*/ 224 h 224"/>
                  <a:gd name="T2" fmla="*/ 14 w 222"/>
                  <a:gd name="T3" fmla="*/ 163 h 224"/>
                  <a:gd name="T4" fmla="*/ 53 w 222"/>
                  <a:gd name="T5" fmla="*/ 106 h 224"/>
                  <a:gd name="T6" fmla="*/ 51 w 222"/>
                  <a:gd name="T7" fmla="*/ 80 h 224"/>
                  <a:gd name="T8" fmla="*/ 49 w 222"/>
                  <a:gd name="T9" fmla="*/ 48 h 224"/>
                  <a:gd name="T10" fmla="*/ 64 w 222"/>
                  <a:gd name="T11" fmla="*/ 13 h 224"/>
                  <a:gd name="T12" fmla="*/ 98 w 222"/>
                  <a:gd name="T13" fmla="*/ 0 h 224"/>
                  <a:gd name="T14" fmla="*/ 98 w 222"/>
                  <a:gd name="T15" fmla="*/ 0 h 224"/>
                  <a:gd name="T16" fmla="*/ 98 w 222"/>
                  <a:gd name="T17" fmla="*/ 0 h 224"/>
                  <a:gd name="T18" fmla="*/ 98 w 222"/>
                  <a:gd name="T19" fmla="*/ 0 h 224"/>
                  <a:gd name="T20" fmla="*/ 132 w 222"/>
                  <a:gd name="T21" fmla="*/ 14 h 224"/>
                  <a:gd name="T22" fmla="*/ 147 w 222"/>
                  <a:gd name="T23" fmla="*/ 48 h 224"/>
                  <a:gd name="T24" fmla="*/ 152 w 222"/>
                  <a:gd name="T25" fmla="*/ 86 h 224"/>
                  <a:gd name="T26" fmla="*/ 152 w 222"/>
                  <a:gd name="T27" fmla="*/ 86 h 224"/>
                  <a:gd name="T28" fmla="*/ 156 w 222"/>
                  <a:gd name="T29" fmla="*/ 89 h 224"/>
                  <a:gd name="T30" fmla="*/ 206 w 222"/>
                  <a:gd name="T31" fmla="*/ 221 h 224"/>
                  <a:gd name="T32" fmla="*/ 189 w 222"/>
                  <a:gd name="T33" fmla="*/ 217 h 224"/>
                  <a:gd name="T34" fmla="*/ 143 w 222"/>
                  <a:gd name="T35" fmla="*/ 101 h 224"/>
                  <a:gd name="T36" fmla="*/ 137 w 222"/>
                  <a:gd name="T37" fmla="*/ 93 h 224"/>
                  <a:gd name="T38" fmla="*/ 137 w 222"/>
                  <a:gd name="T39" fmla="*/ 93 h 224"/>
                  <a:gd name="T40" fmla="*/ 130 w 222"/>
                  <a:gd name="T41" fmla="*/ 50 h 224"/>
                  <a:gd name="T42" fmla="*/ 130 w 222"/>
                  <a:gd name="T43" fmla="*/ 49 h 224"/>
                  <a:gd name="T44" fmla="*/ 130 w 222"/>
                  <a:gd name="T45" fmla="*/ 49 h 224"/>
                  <a:gd name="T46" fmla="*/ 130 w 222"/>
                  <a:gd name="T47" fmla="*/ 49 h 224"/>
                  <a:gd name="T48" fmla="*/ 120 w 222"/>
                  <a:gd name="T49" fmla="*/ 26 h 224"/>
                  <a:gd name="T50" fmla="*/ 98 w 222"/>
                  <a:gd name="T51" fmla="*/ 16 h 224"/>
                  <a:gd name="T52" fmla="*/ 98 w 222"/>
                  <a:gd name="T53" fmla="*/ 16 h 224"/>
                  <a:gd name="T54" fmla="*/ 98 w 222"/>
                  <a:gd name="T55" fmla="*/ 16 h 224"/>
                  <a:gd name="T56" fmla="*/ 98 w 222"/>
                  <a:gd name="T57" fmla="*/ 16 h 224"/>
                  <a:gd name="T58" fmla="*/ 76 w 222"/>
                  <a:gd name="T59" fmla="*/ 25 h 224"/>
                  <a:gd name="T60" fmla="*/ 66 w 222"/>
                  <a:gd name="T61" fmla="*/ 49 h 224"/>
                  <a:gd name="T62" fmla="*/ 68 w 222"/>
                  <a:gd name="T63" fmla="*/ 79 h 224"/>
                  <a:gd name="T64" fmla="*/ 70 w 222"/>
                  <a:gd name="T65" fmla="*/ 109 h 224"/>
                  <a:gd name="T66" fmla="*/ 71 w 222"/>
                  <a:gd name="T67" fmla="*/ 112 h 224"/>
                  <a:gd name="T68" fmla="*/ 68 w 222"/>
                  <a:gd name="T69" fmla="*/ 115 h 224"/>
                  <a:gd name="T70" fmla="*/ 30 w 222"/>
                  <a:gd name="T71" fmla="*/ 170 h 224"/>
                  <a:gd name="T72" fmla="*/ 17 w 222"/>
                  <a:gd name="T73" fmla="*/ 224 h 224"/>
                  <a:gd name="T74" fmla="*/ 0 w 222"/>
                  <a:gd name="T75"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2" h="224">
                    <a:moveTo>
                      <a:pt x="0" y="224"/>
                    </a:moveTo>
                    <a:cubicBezTo>
                      <a:pt x="0" y="204"/>
                      <a:pt x="6" y="182"/>
                      <a:pt x="14" y="163"/>
                    </a:cubicBezTo>
                    <a:cubicBezTo>
                      <a:pt x="25" y="139"/>
                      <a:pt x="41" y="118"/>
                      <a:pt x="53" y="106"/>
                    </a:cubicBezTo>
                    <a:cubicBezTo>
                      <a:pt x="53" y="98"/>
                      <a:pt x="52" y="89"/>
                      <a:pt x="51" y="80"/>
                    </a:cubicBezTo>
                    <a:cubicBezTo>
                      <a:pt x="50" y="66"/>
                      <a:pt x="48" y="52"/>
                      <a:pt x="49" y="48"/>
                    </a:cubicBezTo>
                    <a:cubicBezTo>
                      <a:pt x="50" y="34"/>
                      <a:pt x="55" y="22"/>
                      <a:pt x="64" y="13"/>
                    </a:cubicBezTo>
                    <a:cubicBezTo>
                      <a:pt x="73" y="5"/>
                      <a:pt x="84" y="0"/>
                      <a:pt x="98" y="0"/>
                    </a:cubicBezTo>
                    <a:lnTo>
                      <a:pt x="98" y="0"/>
                    </a:lnTo>
                    <a:lnTo>
                      <a:pt x="98" y="0"/>
                    </a:lnTo>
                    <a:lnTo>
                      <a:pt x="98" y="0"/>
                    </a:lnTo>
                    <a:cubicBezTo>
                      <a:pt x="111" y="0"/>
                      <a:pt x="123" y="5"/>
                      <a:pt x="132" y="14"/>
                    </a:cubicBezTo>
                    <a:cubicBezTo>
                      <a:pt x="141" y="23"/>
                      <a:pt x="146" y="35"/>
                      <a:pt x="147" y="48"/>
                    </a:cubicBezTo>
                    <a:cubicBezTo>
                      <a:pt x="147" y="51"/>
                      <a:pt x="151" y="83"/>
                      <a:pt x="152" y="86"/>
                    </a:cubicBezTo>
                    <a:lnTo>
                      <a:pt x="152" y="86"/>
                    </a:lnTo>
                    <a:cubicBezTo>
                      <a:pt x="153" y="87"/>
                      <a:pt x="153" y="87"/>
                      <a:pt x="156" y="89"/>
                    </a:cubicBezTo>
                    <a:cubicBezTo>
                      <a:pt x="172" y="107"/>
                      <a:pt x="222" y="161"/>
                      <a:pt x="206" y="221"/>
                    </a:cubicBezTo>
                    <a:lnTo>
                      <a:pt x="189" y="217"/>
                    </a:lnTo>
                    <a:cubicBezTo>
                      <a:pt x="203" y="165"/>
                      <a:pt x="158" y="117"/>
                      <a:pt x="143" y="101"/>
                    </a:cubicBezTo>
                    <a:cubicBezTo>
                      <a:pt x="140" y="97"/>
                      <a:pt x="138" y="95"/>
                      <a:pt x="137" y="93"/>
                    </a:cubicBezTo>
                    <a:lnTo>
                      <a:pt x="137" y="93"/>
                    </a:lnTo>
                    <a:cubicBezTo>
                      <a:pt x="134" y="87"/>
                      <a:pt x="130" y="50"/>
                      <a:pt x="130" y="50"/>
                    </a:cubicBezTo>
                    <a:lnTo>
                      <a:pt x="130" y="49"/>
                    </a:lnTo>
                    <a:lnTo>
                      <a:pt x="130" y="49"/>
                    </a:lnTo>
                    <a:lnTo>
                      <a:pt x="130" y="49"/>
                    </a:lnTo>
                    <a:cubicBezTo>
                      <a:pt x="130" y="40"/>
                      <a:pt x="126" y="32"/>
                      <a:pt x="120" y="26"/>
                    </a:cubicBezTo>
                    <a:cubicBezTo>
                      <a:pt x="115" y="20"/>
                      <a:pt x="107" y="16"/>
                      <a:pt x="98" y="16"/>
                    </a:cubicBezTo>
                    <a:lnTo>
                      <a:pt x="98" y="16"/>
                    </a:lnTo>
                    <a:lnTo>
                      <a:pt x="98" y="16"/>
                    </a:lnTo>
                    <a:lnTo>
                      <a:pt x="98" y="16"/>
                    </a:lnTo>
                    <a:cubicBezTo>
                      <a:pt x="89" y="16"/>
                      <a:pt x="82" y="20"/>
                      <a:pt x="76" y="25"/>
                    </a:cubicBezTo>
                    <a:cubicBezTo>
                      <a:pt x="70" y="31"/>
                      <a:pt x="66" y="40"/>
                      <a:pt x="66" y="49"/>
                    </a:cubicBezTo>
                    <a:cubicBezTo>
                      <a:pt x="65" y="52"/>
                      <a:pt x="67" y="65"/>
                      <a:pt x="68" y="79"/>
                    </a:cubicBezTo>
                    <a:cubicBezTo>
                      <a:pt x="69" y="90"/>
                      <a:pt x="70" y="101"/>
                      <a:pt x="70" y="109"/>
                    </a:cubicBezTo>
                    <a:lnTo>
                      <a:pt x="71" y="112"/>
                    </a:lnTo>
                    <a:lnTo>
                      <a:pt x="68" y="115"/>
                    </a:lnTo>
                    <a:cubicBezTo>
                      <a:pt x="57" y="126"/>
                      <a:pt x="41" y="146"/>
                      <a:pt x="30" y="170"/>
                    </a:cubicBezTo>
                    <a:cubicBezTo>
                      <a:pt x="22" y="187"/>
                      <a:pt x="17" y="206"/>
                      <a:pt x="17" y="224"/>
                    </a:cubicBezTo>
                    <a:lnTo>
                      <a:pt x="0"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a:lstStyle>
              <a:p>
                <a:endParaRPr lang="en-US" sz="2448" dirty="0">
                  <a:latin typeface="Calibri Light" panose="020F0302020204030204" pitchFamily="34" charset="0"/>
                </a:endParaRPr>
              </a:p>
            </p:txBody>
          </p:sp>
          <p:sp>
            <p:nvSpPr>
              <p:cNvPr id="330" name="Ellipse 58"/>
              <p:cNvSpPr/>
              <p:nvPr/>
            </p:nvSpPr>
            <p:spPr>
              <a:xfrm rot="21051677">
                <a:off x="7280208" y="4358111"/>
                <a:ext cx="303211" cy="340853"/>
              </a:xfrm>
              <a:custGeom>
                <a:avLst/>
                <a:gdLst>
                  <a:gd name="connsiteX0" fmla="*/ 0 w 149434"/>
                  <a:gd name="connsiteY0" fmla="*/ 175686 h 351371"/>
                  <a:gd name="connsiteX1" fmla="*/ 74717 w 149434"/>
                  <a:gd name="connsiteY1" fmla="*/ 0 h 351371"/>
                  <a:gd name="connsiteX2" fmla="*/ 149434 w 149434"/>
                  <a:gd name="connsiteY2" fmla="*/ 175686 h 351371"/>
                  <a:gd name="connsiteX3" fmla="*/ 74717 w 149434"/>
                  <a:gd name="connsiteY3" fmla="*/ 351372 h 351371"/>
                  <a:gd name="connsiteX4" fmla="*/ 0 w 149434"/>
                  <a:gd name="connsiteY4" fmla="*/ 175686 h 351371"/>
                  <a:gd name="connsiteX0" fmla="*/ 34 w 149468"/>
                  <a:gd name="connsiteY0" fmla="*/ 118965 h 294651"/>
                  <a:gd name="connsiteX1" fmla="*/ 82510 w 149468"/>
                  <a:gd name="connsiteY1" fmla="*/ 0 h 294651"/>
                  <a:gd name="connsiteX2" fmla="*/ 149468 w 149468"/>
                  <a:gd name="connsiteY2" fmla="*/ 118965 h 294651"/>
                  <a:gd name="connsiteX3" fmla="*/ 74751 w 149468"/>
                  <a:gd name="connsiteY3" fmla="*/ 294651 h 294651"/>
                  <a:gd name="connsiteX4" fmla="*/ 34 w 149468"/>
                  <a:gd name="connsiteY4" fmla="*/ 118965 h 294651"/>
                  <a:gd name="connsiteX0" fmla="*/ 9 w 246751"/>
                  <a:gd name="connsiteY0" fmla="*/ 216477 h 301106"/>
                  <a:gd name="connsiteX1" fmla="*/ 179793 w 246751"/>
                  <a:gd name="connsiteY1" fmla="*/ 3440 h 301106"/>
                  <a:gd name="connsiteX2" fmla="*/ 246751 w 246751"/>
                  <a:gd name="connsiteY2" fmla="*/ 122405 h 301106"/>
                  <a:gd name="connsiteX3" fmla="*/ 172034 w 246751"/>
                  <a:gd name="connsiteY3" fmla="*/ 298091 h 301106"/>
                  <a:gd name="connsiteX4" fmla="*/ 9 w 246751"/>
                  <a:gd name="connsiteY4" fmla="*/ 216477 h 301106"/>
                  <a:gd name="connsiteX0" fmla="*/ 330 w 247072"/>
                  <a:gd name="connsiteY0" fmla="*/ 216477 h 374157"/>
                  <a:gd name="connsiteX1" fmla="*/ 180114 w 247072"/>
                  <a:gd name="connsiteY1" fmla="*/ 3440 h 374157"/>
                  <a:gd name="connsiteX2" fmla="*/ 247072 w 247072"/>
                  <a:gd name="connsiteY2" fmla="*/ 122405 h 374157"/>
                  <a:gd name="connsiteX3" fmla="*/ 138487 w 247072"/>
                  <a:gd name="connsiteY3" fmla="*/ 372649 h 374157"/>
                  <a:gd name="connsiteX4" fmla="*/ 330 w 247072"/>
                  <a:gd name="connsiteY4" fmla="*/ 216477 h 374157"/>
                  <a:gd name="connsiteX0" fmla="*/ 372 w 321732"/>
                  <a:gd name="connsiteY0" fmla="*/ 215839 h 373345"/>
                  <a:gd name="connsiteX1" fmla="*/ 180156 w 321732"/>
                  <a:gd name="connsiteY1" fmla="*/ 2802 h 373345"/>
                  <a:gd name="connsiteX2" fmla="*/ 321731 w 321732"/>
                  <a:gd name="connsiteY2" fmla="*/ 128032 h 373345"/>
                  <a:gd name="connsiteX3" fmla="*/ 138529 w 321732"/>
                  <a:gd name="connsiteY3" fmla="*/ 372011 h 373345"/>
                  <a:gd name="connsiteX4" fmla="*/ 372 w 321732"/>
                  <a:gd name="connsiteY4" fmla="*/ 215839 h 373345"/>
                  <a:gd name="connsiteX0" fmla="*/ 372 w 321929"/>
                  <a:gd name="connsiteY0" fmla="*/ 215839 h 373345"/>
                  <a:gd name="connsiteX1" fmla="*/ 180156 w 321929"/>
                  <a:gd name="connsiteY1" fmla="*/ 2802 h 373345"/>
                  <a:gd name="connsiteX2" fmla="*/ 321731 w 321929"/>
                  <a:gd name="connsiteY2" fmla="*/ 128032 h 373345"/>
                  <a:gd name="connsiteX3" fmla="*/ 138529 w 321929"/>
                  <a:gd name="connsiteY3" fmla="*/ 372011 h 373345"/>
                  <a:gd name="connsiteX4" fmla="*/ 372 w 321929"/>
                  <a:gd name="connsiteY4" fmla="*/ 215839 h 373345"/>
                  <a:gd name="connsiteX0" fmla="*/ 391 w 349682"/>
                  <a:gd name="connsiteY0" fmla="*/ 213750 h 370440"/>
                  <a:gd name="connsiteX1" fmla="*/ 180175 w 349682"/>
                  <a:gd name="connsiteY1" fmla="*/ 713 h 370440"/>
                  <a:gd name="connsiteX2" fmla="*/ 349511 w 349682"/>
                  <a:gd name="connsiteY2" fmla="*/ 161422 h 370440"/>
                  <a:gd name="connsiteX3" fmla="*/ 138548 w 349682"/>
                  <a:gd name="connsiteY3" fmla="*/ 369922 h 370440"/>
                  <a:gd name="connsiteX4" fmla="*/ 391 w 349682"/>
                  <a:gd name="connsiteY4" fmla="*/ 213750 h 370440"/>
                  <a:gd name="connsiteX0" fmla="*/ 1305 w 350718"/>
                  <a:gd name="connsiteY0" fmla="*/ 213750 h 373639"/>
                  <a:gd name="connsiteX1" fmla="*/ 181089 w 350718"/>
                  <a:gd name="connsiteY1" fmla="*/ 713 h 373639"/>
                  <a:gd name="connsiteX2" fmla="*/ 350425 w 350718"/>
                  <a:gd name="connsiteY2" fmla="*/ 161422 h 373639"/>
                  <a:gd name="connsiteX3" fmla="*/ 139462 w 350718"/>
                  <a:gd name="connsiteY3" fmla="*/ 369922 h 373639"/>
                  <a:gd name="connsiteX4" fmla="*/ 1305 w 350718"/>
                  <a:gd name="connsiteY4" fmla="*/ 213750 h 373639"/>
                  <a:gd name="connsiteX0" fmla="*/ 360 w 359099"/>
                  <a:gd name="connsiteY0" fmla="*/ 192621 h 369659"/>
                  <a:gd name="connsiteX1" fmla="*/ 189592 w 359099"/>
                  <a:gd name="connsiteY1" fmla="*/ 283 h 369659"/>
                  <a:gd name="connsiteX2" fmla="*/ 358928 w 359099"/>
                  <a:gd name="connsiteY2" fmla="*/ 160992 h 369659"/>
                  <a:gd name="connsiteX3" fmla="*/ 147965 w 359099"/>
                  <a:gd name="connsiteY3" fmla="*/ 369492 h 369659"/>
                  <a:gd name="connsiteX4" fmla="*/ 360 w 359099"/>
                  <a:gd name="connsiteY4" fmla="*/ 192621 h 369659"/>
                  <a:gd name="connsiteX0" fmla="*/ 718 w 359537"/>
                  <a:gd name="connsiteY0" fmla="*/ 192621 h 373403"/>
                  <a:gd name="connsiteX1" fmla="*/ 189950 w 359537"/>
                  <a:gd name="connsiteY1" fmla="*/ 283 h 373403"/>
                  <a:gd name="connsiteX2" fmla="*/ 359286 w 359537"/>
                  <a:gd name="connsiteY2" fmla="*/ 160992 h 373403"/>
                  <a:gd name="connsiteX3" fmla="*/ 148323 w 359537"/>
                  <a:gd name="connsiteY3" fmla="*/ 369492 h 373403"/>
                  <a:gd name="connsiteX4" fmla="*/ 718 w 359537"/>
                  <a:gd name="connsiteY4" fmla="*/ 192621 h 373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537" h="373403">
                    <a:moveTo>
                      <a:pt x="718" y="192621"/>
                    </a:moveTo>
                    <a:cubicBezTo>
                      <a:pt x="7656" y="131086"/>
                      <a:pt x="130189" y="5554"/>
                      <a:pt x="189950" y="283"/>
                    </a:cubicBezTo>
                    <a:cubicBezTo>
                      <a:pt x="249711" y="-4988"/>
                      <a:pt x="359286" y="63963"/>
                      <a:pt x="359286" y="160992"/>
                    </a:cubicBezTo>
                    <a:cubicBezTo>
                      <a:pt x="365372" y="283044"/>
                      <a:pt x="259975" y="396051"/>
                      <a:pt x="148323" y="369492"/>
                    </a:cubicBezTo>
                    <a:cubicBezTo>
                      <a:pt x="36671" y="342933"/>
                      <a:pt x="-6220" y="254156"/>
                      <a:pt x="718" y="1926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31" name="Freeform 8"/>
              <p:cNvSpPr>
                <a:spLocks noEditPoints="1"/>
              </p:cNvSpPr>
              <p:nvPr/>
            </p:nvSpPr>
            <p:spPr bwMode="auto">
              <a:xfrm>
                <a:off x="7215574" y="4566901"/>
                <a:ext cx="167144" cy="155706"/>
              </a:xfrm>
              <a:custGeom>
                <a:avLst/>
                <a:gdLst>
                  <a:gd name="T0" fmla="*/ 84 w 104"/>
                  <a:gd name="T1" fmla="*/ 74 h 97"/>
                  <a:gd name="T2" fmla="*/ 70 w 104"/>
                  <a:gd name="T3" fmla="*/ 41 h 97"/>
                  <a:gd name="T4" fmla="*/ 48 w 104"/>
                  <a:gd name="T5" fmla="*/ 20 h 97"/>
                  <a:gd name="T6" fmla="*/ 48 w 104"/>
                  <a:gd name="T7" fmla="*/ 19 h 97"/>
                  <a:gd name="T8" fmla="*/ 48 w 104"/>
                  <a:gd name="T9" fmla="*/ 19 h 97"/>
                  <a:gd name="T10" fmla="*/ 43 w 104"/>
                  <a:gd name="T11" fmla="*/ 21 h 97"/>
                  <a:gd name="T12" fmla="*/ 29 w 104"/>
                  <a:gd name="T13" fmla="*/ 30 h 97"/>
                  <a:gd name="T14" fmla="*/ 21 w 104"/>
                  <a:gd name="T15" fmla="*/ 43 h 97"/>
                  <a:gd name="T16" fmla="*/ 20 w 104"/>
                  <a:gd name="T17" fmla="*/ 51 h 97"/>
                  <a:gd name="T18" fmla="*/ 31 w 104"/>
                  <a:gd name="T19" fmla="*/ 64 h 97"/>
                  <a:gd name="T20" fmla="*/ 58 w 104"/>
                  <a:gd name="T21" fmla="*/ 76 h 97"/>
                  <a:gd name="T22" fmla="*/ 82 w 104"/>
                  <a:gd name="T23" fmla="*/ 75 h 97"/>
                  <a:gd name="T24" fmla="*/ 84 w 104"/>
                  <a:gd name="T25" fmla="*/ 74 h 97"/>
                  <a:gd name="T26" fmla="*/ 85 w 104"/>
                  <a:gd name="T27" fmla="*/ 31 h 97"/>
                  <a:gd name="T28" fmla="*/ 104 w 104"/>
                  <a:gd name="T29" fmla="*/ 77 h 97"/>
                  <a:gd name="T30" fmla="*/ 104 w 104"/>
                  <a:gd name="T31" fmla="*/ 77 h 97"/>
                  <a:gd name="T32" fmla="*/ 102 w 104"/>
                  <a:gd name="T33" fmla="*/ 83 h 97"/>
                  <a:gd name="T34" fmla="*/ 89 w 104"/>
                  <a:gd name="T35" fmla="*/ 92 h 97"/>
                  <a:gd name="T36" fmla="*/ 54 w 104"/>
                  <a:gd name="T37" fmla="*/ 94 h 97"/>
                  <a:gd name="T38" fmla="*/ 19 w 104"/>
                  <a:gd name="T39" fmla="*/ 79 h 97"/>
                  <a:gd name="T40" fmla="*/ 3 w 104"/>
                  <a:gd name="T41" fmla="*/ 58 h 97"/>
                  <a:gd name="T42" fmla="*/ 3 w 104"/>
                  <a:gd name="T43" fmla="*/ 38 h 97"/>
                  <a:gd name="T44" fmla="*/ 16 w 104"/>
                  <a:gd name="T45" fmla="*/ 17 h 97"/>
                  <a:gd name="T46" fmla="*/ 36 w 104"/>
                  <a:gd name="T47" fmla="*/ 3 h 97"/>
                  <a:gd name="T48" fmla="*/ 53 w 104"/>
                  <a:gd name="T49" fmla="*/ 2 h 97"/>
                  <a:gd name="T50" fmla="*/ 53 w 104"/>
                  <a:gd name="T51" fmla="*/ 2 h 97"/>
                  <a:gd name="T52" fmla="*/ 85 w 104"/>
                  <a:gd name="T53" fmla="*/ 3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4" h="97">
                    <a:moveTo>
                      <a:pt x="84" y="74"/>
                    </a:moveTo>
                    <a:cubicBezTo>
                      <a:pt x="83" y="65"/>
                      <a:pt x="77" y="53"/>
                      <a:pt x="70" y="41"/>
                    </a:cubicBezTo>
                    <a:cubicBezTo>
                      <a:pt x="63" y="31"/>
                      <a:pt x="55" y="21"/>
                      <a:pt x="48" y="20"/>
                    </a:cubicBezTo>
                    <a:lnTo>
                      <a:pt x="48" y="19"/>
                    </a:lnTo>
                    <a:lnTo>
                      <a:pt x="48" y="19"/>
                    </a:lnTo>
                    <a:cubicBezTo>
                      <a:pt x="47" y="19"/>
                      <a:pt x="45" y="20"/>
                      <a:pt x="43" y="21"/>
                    </a:cubicBezTo>
                    <a:cubicBezTo>
                      <a:pt x="38" y="22"/>
                      <a:pt x="34" y="26"/>
                      <a:pt x="29" y="30"/>
                    </a:cubicBezTo>
                    <a:cubicBezTo>
                      <a:pt x="25" y="34"/>
                      <a:pt x="22" y="39"/>
                      <a:pt x="21" y="43"/>
                    </a:cubicBezTo>
                    <a:cubicBezTo>
                      <a:pt x="20" y="46"/>
                      <a:pt x="19" y="49"/>
                      <a:pt x="20" y="51"/>
                    </a:cubicBezTo>
                    <a:cubicBezTo>
                      <a:pt x="22" y="56"/>
                      <a:pt x="26" y="60"/>
                      <a:pt x="31" y="64"/>
                    </a:cubicBezTo>
                    <a:cubicBezTo>
                      <a:pt x="39" y="70"/>
                      <a:pt x="48" y="74"/>
                      <a:pt x="58" y="76"/>
                    </a:cubicBezTo>
                    <a:cubicBezTo>
                      <a:pt x="67" y="78"/>
                      <a:pt x="76" y="78"/>
                      <a:pt x="82" y="75"/>
                    </a:cubicBezTo>
                    <a:cubicBezTo>
                      <a:pt x="83" y="75"/>
                      <a:pt x="84" y="74"/>
                      <a:pt x="84" y="74"/>
                    </a:cubicBezTo>
                    <a:close/>
                    <a:moveTo>
                      <a:pt x="85" y="31"/>
                    </a:moveTo>
                    <a:cubicBezTo>
                      <a:pt x="96" y="47"/>
                      <a:pt x="103" y="66"/>
                      <a:pt x="104" y="77"/>
                    </a:cubicBezTo>
                    <a:lnTo>
                      <a:pt x="104" y="77"/>
                    </a:lnTo>
                    <a:cubicBezTo>
                      <a:pt x="104" y="79"/>
                      <a:pt x="103" y="82"/>
                      <a:pt x="102" y="83"/>
                    </a:cubicBezTo>
                    <a:cubicBezTo>
                      <a:pt x="98" y="87"/>
                      <a:pt x="94" y="90"/>
                      <a:pt x="89" y="92"/>
                    </a:cubicBezTo>
                    <a:cubicBezTo>
                      <a:pt x="80" y="96"/>
                      <a:pt x="67" y="97"/>
                      <a:pt x="54" y="94"/>
                    </a:cubicBezTo>
                    <a:cubicBezTo>
                      <a:pt x="42" y="92"/>
                      <a:pt x="29" y="87"/>
                      <a:pt x="19" y="79"/>
                    </a:cubicBezTo>
                    <a:cubicBezTo>
                      <a:pt x="12" y="73"/>
                      <a:pt x="7" y="66"/>
                      <a:pt x="3" y="58"/>
                    </a:cubicBezTo>
                    <a:cubicBezTo>
                      <a:pt x="0" y="51"/>
                      <a:pt x="1" y="44"/>
                      <a:pt x="3" y="38"/>
                    </a:cubicBezTo>
                    <a:cubicBezTo>
                      <a:pt x="5" y="30"/>
                      <a:pt x="10" y="23"/>
                      <a:pt x="16" y="17"/>
                    </a:cubicBezTo>
                    <a:cubicBezTo>
                      <a:pt x="22" y="11"/>
                      <a:pt x="29" y="6"/>
                      <a:pt x="36" y="3"/>
                    </a:cubicBezTo>
                    <a:cubicBezTo>
                      <a:pt x="42" y="1"/>
                      <a:pt x="48" y="0"/>
                      <a:pt x="53" y="2"/>
                    </a:cubicBezTo>
                    <a:lnTo>
                      <a:pt x="53" y="2"/>
                    </a:lnTo>
                    <a:cubicBezTo>
                      <a:pt x="65" y="5"/>
                      <a:pt x="76" y="17"/>
                      <a:pt x="85" y="31"/>
                    </a:cubicBezTo>
                    <a:close/>
                  </a:path>
                </a:pathLst>
              </a:custGeom>
              <a:solidFill>
                <a:schemeClr val="bg1"/>
              </a:solidFill>
              <a:ln w="19050">
                <a:solidFill>
                  <a:schemeClr val="accent2"/>
                </a:solidFill>
                <a:round/>
                <a:headEnd/>
                <a:tailEnd/>
              </a:ln>
              <a:extLst/>
            </p:spPr>
            <p:txBody>
              <a:bodyPr vert="horz" wrap="square" lIns="124347" tIns="62174" rIns="124347" bIns="62174" numCol="1" anchor="t" anchorCtr="0" compatLnSpc="1">
                <a:prstTxWarp prst="textNoShape">
                  <a:avLst/>
                </a:prstTxWarp>
              </a:bodyPr>
              <a:lst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a:lstStyle>
              <a:p>
                <a:endParaRPr lang="en-US" sz="2448" dirty="0">
                  <a:latin typeface="Calibri Light" panose="020F0302020204030204" pitchFamily="34" charset="0"/>
                </a:endParaRPr>
              </a:p>
            </p:txBody>
          </p:sp>
          <p:sp>
            <p:nvSpPr>
              <p:cNvPr id="332" name="Freeform 9"/>
              <p:cNvSpPr>
                <a:spLocks noEditPoints="1"/>
              </p:cNvSpPr>
              <p:nvPr/>
            </p:nvSpPr>
            <p:spPr bwMode="auto">
              <a:xfrm>
                <a:off x="7490468" y="4552454"/>
                <a:ext cx="136644" cy="165338"/>
              </a:xfrm>
              <a:custGeom>
                <a:avLst/>
                <a:gdLst>
                  <a:gd name="T0" fmla="*/ 8 w 85"/>
                  <a:gd name="T1" fmla="*/ 97 h 103"/>
                  <a:gd name="T2" fmla="*/ 1 w 85"/>
                  <a:gd name="T3" fmla="*/ 50 h 103"/>
                  <a:gd name="T4" fmla="*/ 12 w 85"/>
                  <a:gd name="T5" fmla="*/ 6 h 103"/>
                  <a:gd name="T6" fmla="*/ 17 w 85"/>
                  <a:gd name="T7" fmla="*/ 3 h 103"/>
                  <a:gd name="T8" fmla="*/ 24 w 85"/>
                  <a:gd name="T9" fmla="*/ 2 h 103"/>
                  <a:gd name="T10" fmla="*/ 56 w 85"/>
                  <a:gd name="T11" fmla="*/ 3 h 103"/>
                  <a:gd name="T12" fmla="*/ 83 w 85"/>
                  <a:gd name="T13" fmla="*/ 24 h 103"/>
                  <a:gd name="T14" fmla="*/ 84 w 85"/>
                  <a:gd name="T15" fmla="*/ 28 h 103"/>
                  <a:gd name="T16" fmla="*/ 81 w 85"/>
                  <a:gd name="T17" fmla="*/ 55 h 103"/>
                  <a:gd name="T18" fmla="*/ 59 w 85"/>
                  <a:gd name="T19" fmla="*/ 86 h 103"/>
                  <a:gd name="T20" fmla="*/ 59 w 85"/>
                  <a:gd name="T21" fmla="*/ 86 h 103"/>
                  <a:gd name="T22" fmla="*/ 28 w 85"/>
                  <a:gd name="T23" fmla="*/ 103 h 103"/>
                  <a:gd name="T24" fmla="*/ 13 w 85"/>
                  <a:gd name="T25" fmla="*/ 101 h 103"/>
                  <a:gd name="T26" fmla="*/ 8 w 85"/>
                  <a:gd name="T27" fmla="*/ 97 h 103"/>
                  <a:gd name="T28" fmla="*/ 20 w 85"/>
                  <a:gd name="T29" fmla="*/ 51 h 103"/>
                  <a:gd name="T30" fmla="*/ 23 w 85"/>
                  <a:gd name="T31" fmla="*/ 84 h 103"/>
                  <a:gd name="T32" fmla="*/ 25 w 85"/>
                  <a:gd name="T33" fmla="*/ 84 h 103"/>
                  <a:gd name="T34" fmla="*/ 46 w 85"/>
                  <a:gd name="T35" fmla="*/ 72 h 103"/>
                  <a:gd name="T36" fmla="*/ 46 w 85"/>
                  <a:gd name="T37" fmla="*/ 72 h 103"/>
                  <a:gd name="T38" fmla="*/ 46 w 85"/>
                  <a:gd name="T39" fmla="*/ 72 h 103"/>
                  <a:gd name="T40" fmla="*/ 63 w 85"/>
                  <a:gd name="T41" fmla="*/ 48 h 103"/>
                  <a:gd name="T42" fmla="*/ 66 w 85"/>
                  <a:gd name="T43" fmla="*/ 31 h 103"/>
                  <a:gd name="T44" fmla="*/ 65 w 85"/>
                  <a:gd name="T45" fmla="*/ 30 h 103"/>
                  <a:gd name="T46" fmla="*/ 52 w 85"/>
                  <a:gd name="T47" fmla="*/ 21 h 103"/>
                  <a:gd name="T48" fmla="*/ 27 w 85"/>
                  <a:gd name="T49" fmla="*/ 20 h 103"/>
                  <a:gd name="T50" fmla="*/ 25 w 85"/>
                  <a:gd name="T51" fmla="*/ 21 h 103"/>
                  <a:gd name="T52" fmla="*/ 20 w 85"/>
                  <a:gd name="T53"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103">
                    <a:moveTo>
                      <a:pt x="8" y="97"/>
                    </a:moveTo>
                    <a:cubicBezTo>
                      <a:pt x="3" y="87"/>
                      <a:pt x="0" y="68"/>
                      <a:pt x="1" y="50"/>
                    </a:cubicBezTo>
                    <a:cubicBezTo>
                      <a:pt x="2" y="32"/>
                      <a:pt x="5" y="14"/>
                      <a:pt x="12" y="6"/>
                    </a:cubicBezTo>
                    <a:cubicBezTo>
                      <a:pt x="13" y="5"/>
                      <a:pt x="15" y="4"/>
                      <a:pt x="17" y="3"/>
                    </a:cubicBezTo>
                    <a:cubicBezTo>
                      <a:pt x="19" y="3"/>
                      <a:pt x="22" y="2"/>
                      <a:pt x="24" y="2"/>
                    </a:cubicBezTo>
                    <a:cubicBezTo>
                      <a:pt x="33" y="0"/>
                      <a:pt x="46" y="0"/>
                      <a:pt x="56" y="3"/>
                    </a:cubicBezTo>
                    <a:cubicBezTo>
                      <a:pt x="69" y="6"/>
                      <a:pt x="79" y="13"/>
                      <a:pt x="83" y="24"/>
                    </a:cubicBezTo>
                    <a:cubicBezTo>
                      <a:pt x="84" y="26"/>
                      <a:pt x="84" y="27"/>
                      <a:pt x="84" y="28"/>
                    </a:cubicBezTo>
                    <a:cubicBezTo>
                      <a:pt x="85" y="37"/>
                      <a:pt x="84" y="46"/>
                      <a:pt x="81" y="55"/>
                    </a:cubicBezTo>
                    <a:cubicBezTo>
                      <a:pt x="76" y="67"/>
                      <a:pt x="68" y="78"/>
                      <a:pt x="59" y="86"/>
                    </a:cubicBezTo>
                    <a:lnTo>
                      <a:pt x="59" y="86"/>
                    </a:lnTo>
                    <a:cubicBezTo>
                      <a:pt x="49" y="95"/>
                      <a:pt x="38" y="101"/>
                      <a:pt x="28" y="103"/>
                    </a:cubicBezTo>
                    <a:cubicBezTo>
                      <a:pt x="23" y="103"/>
                      <a:pt x="18" y="103"/>
                      <a:pt x="13" y="101"/>
                    </a:cubicBezTo>
                    <a:cubicBezTo>
                      <a:pt x="11" y="101"/>
                      <a:pt x="9" y="99"/>
                      <a:pt x="8" y="97"/>
                    </a:cubicBezTo>
                    <a:close/>
                    <a:moveTo>
                      <a:pt x="20" y="51"/>
                    </a:moveTo>
                    <a:cubicBezTo>
                      <a:pt x="19" y="63"/>
                      <a:pt x="20" y="77"/>
                      <a:pt x="23" y="84"/>
                    </a:cubicBezTo>
                    <a:cubicBezTo>
                      <a:pt x="24" y="84"/>
                      <a:pt x="24" y="84"/>
                      <a:pt x="25" y="84"/>
                    </a:cubicBezTo>
                    <a:cubicBezTo>
                      <a:pt x="32" y="83"/>
                      <a:pt x="39" y="79"/>
                      <a:pt x="46" y="72"/>
                    </a:cubicBezTo>
                    <a:lnTo>
                      <a:pt x="46" y="72"/>
                    </a:lnTo>
                    <a:lnTo>
                      <a:pt x="46" y="72"/>
                    </a:lnTo>
                    <a:cubicBezTo>
                      <a:pt x="54" y="66"/>
                      <a:pt x="60" y="57"/>
                      <a:pt x="63" y="48"/>
                    </a:cubicBezTo>
                    <a:cubicBezTo>
                      <a:pt x="65" y="43"/>
                      <a:pt x="66" y="37"/>
                      <a:pt x="66" y="31"/>
                    </a:cubicBezTo>
                    <a:cubicBezTo>
                      <a:pt x="65" y="31"/>
                      <a:pt x="65" y="30"/>
                      <a:pt x="65" y="30"/>
                    </a:cubicBezTo>
                    <a:cubicBezTo>
                      <a:pt x="64" y="26"/>
                      <a:pt x="59" y="23"/>
                      <a:pt x="52" y="21"/>
                    </a:cubicBezTo>
                    <a:cubicBezTo>
                      <a:pt x="44" y="19"/>
                      <a:pt x="34" y="19"/>
                      <a:pt x="27" y="20"/>
                    </a:cubicBezTo>
                    <a:cubicBezTo>
                      <a:pt x="26" y="20"/>
                      <a:pt x="25" y="21"/>
                      <a:pt x="25" y="21"/>
                    </a:cubicBezTo>
                    <a:cubicBezTo>
                      <a:pt x="22" y="26"/>
                      <a:pt x="20" y="38"/>
                      <a:pt x="20" y="51"/>
                    </a:cubicBezTo>
                    <a:close/>
                  </a:path>
                </a:pathLst>
              </a:custGeom>
              <a:solidFill>
                <a:schemeClr val="bg1"/>
              </a:solidFill>
              <a:ln w="19050">
                <a:solidFill>
                  <a:schemeClr val="accent2"/>
                </a:solidFill>
                <a:round/>
                <a:headEnd/>
                <a:tailEnd/>
              </a:ln>
              <a:extLst/>
            </p:spPr>
            <p:txBody>
              <a:bodyPr vert="horz" wrap="square" lIns="124347" tIns="62174" rIns="124347" bIns="62174" numCol="1" anchor="t" anchorCtr="0" compatLnSpc="1">
                <a:prstTxWarp prst="textNoShape">
                  <a:avLst/>
                </a:prstTxWarp>
              </a:bodyPr>
              <a:lst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a:lstStyle>
              <a:p>
                <a:endParaRPr lang="en-US" sz="2448" dirty="0">
                  <a:latin typeface="Calibri Light" panose="020F0302020204030204" pitchFamily="34" charset="0"/>
                </a:endParaRPr>
              </a:p>
            </p:txBody>
          </p:sp>
          <p:sp>
            <p:nvSpPr>
              <p:cNvPr id="333" name="Ellipse 65"/>
              <p:cNvSpPr/>
              <p:nvPr/>
            </p:nvSpPr>
            <p:spPr>
              <a:xfrm rot="1031391">
                <a:off x="7497450" y="4569816"/>
                <a:ext cx="107855" cy="136755"/>
              </a:xfrm>
              <a:custGeom>
                <a:avLst/>
                <a:gdLst>
                  <a:gd name="connsiteX0" fmla="*/ 0 w 110761"/>
                  <a:gd name="connsiteY0" fmla="*/ 55354 h 110707"/>
                  <a:gd name="connsiteX1" fmla="*/ 55381 w 110761"/>
                  <a:gd name="connsiteY1" fmla="*/ 0 h 110707"/>
                  <a:gd name="connsiteX2" fmla="*/ 110762 w 110761"/>
                  <a:gd name="connsiteY2" fmla="*/ 55354 h 110707"/>
                  <a:gd name="connsiteX3" fmla="*/ 55381 w 110761"/>
                  <a:gd name="connsiteY3" fmla="*/ 110708 h 110707"/>
                  <a:gd name="connsiteX4" fmla="*/ 0 w 110761"/>
                  <a:gd name="connsiteY4" fmla="*/ 55354 h 110707"/>
                  <a:gd name="connsiteX0" fmla="*/ 1181 w 111943"/>
                  <a:gd name="connsiteY0" fmla="*/ 55354 h 146427"/>
                  <a:gd name="connsiteX1" fmla="*/ 56562 w 111943"/>
                  <a:gd name="connsiteY1" fmla="*/ 0 h 146427"/>
                  <a:gd name="connsiteX2" fmla="*/ 111943 w 111943"/>
                  <a:gd name="connsiteY2" fmla="*/ 55354 h 146427"/>
                  <a:gd name="connsiteX3" fmla="*/ 32750 w 111943"/>
                  <a:gd name="connsiteY3" fmla="*/ 146427 h 146427"/>
                  <a:gd name="connsiteX4" fmla="*/ 1181 w 111943"/>
                  <a:gd name="connsiteY4" fmla="*/ 55354 h 146427"/>
                  <a:gd name="connsiteX0" fmla="*/ 345 w 127948"/>
                  <a:gd name="connsiteY0" fmla="*/ 33788 h 147223"/>
                  <a:gd name="connsiteX1" fmla="*/ 72567 w 127948"/>
                  <a:gd name="connsiteY1" fmla="*/ 643 h 147223"/>
                  <a:gd name="connsiteX2" fmla="*/ 127948 w 127948"/>
                  <a:gd name="connsiteY2" fmla="*/ 55997 h 147223"/>
                  <a:gd name="connsiteX3" fmla="*/ 48755 w 127948"/>
                  <a:gd name="connsiteY3" fmla="*/ 147070 h 147223"/>
                  <a:gd name="connsiteX4" fmla="*/ 345 w 127948"/>
                  <a:gd name="connsiteY4" fmla="*/ 33788 h 147223"/>
                  <a:gd name="connsiteX0" fmla="*/ 341 w 124860"/>
                  <a:gd name="connsiteY0" fmla="*/ 33389 h 146714"/>
                  <a:gd name="connsiteX1" fmla="*/ 72563 w 124860"/>
                  <a:gd name="connsiteY1" fmla="*/ 244 h 146714"/>
                  <a:gd name="connsiteX2" fmla="*/ 124860 w 124860"/>
                  <a:gd name="connsiteY2" fmla="*/ 45630 h 146714"/>
                  <a:gd name="connsiteX3" fmla="*/ 48751 w 124860"/>
                  <a:gd name="connsiteY3" fmla="*/ 146671 h 146714"/>
                  <a:gd name="connsiteX4" fmla="*/ 341 w 124860"/>
                  <a:gd name="connsiteY4" fmla="*/ 33389 h 146714"/>
                  <a:gd name="connsiteX0" fmla="*/ 331 w 118145"/>
                  <a:gd name="connsiteY0" fmla="*/ 33566 h 146933"/>
                  <a:gd name="connsiteX1" fmla="*/ 72553 w 118145"/>
                  <a:gd name="connsiteY1" fmla="*/ 421 h 146933"/>
                  <a:gd name="connsiteX2" fmla="*/ 118145 w 118145"/>
                  <a:gd name="connsiteY2" fmla="*/ 50612 h 146933"/>
                  <a:gd name="connsiteX3" fmla="*/ 48741 w 118145"/>
                  <a:gd name="connsiteY3" fmla="*/ 146848 h 146933"/>
                  <a:gd name="connsiteX4" fmla="*/ 331 w 118145"/>
                  <a:gd name="connsiteY4" fmla="*/ 33566 h 146933"/>
                  <a:gd name="connsiteX0" fmla="*/ 305 w 118119"/>
                  <a:gd name="connsiteY0" fmla="*/ 33577 h 149433"/>
                  <a:gd name="connsiteX1" fmla="*/ 72527 w 118119"/>
                  <a:gd name="connsiteY1" fmla="*/ 432 h 149433"/>
                  <a:gd name="connsiteX2" fmla="*/ 118119 w 118119"/>
                  <a:gd name="connsiteY2" fmla="*/ 50623 h 149433"/>
                  <a:gd name="connsiteX3" fmla="*/ 49486 w 118119"/>
                  <a:gd name="connsiteY3" fmla="*/ 149351 h 149433"/>
                  <a:gd name="connsiteX4" fmla="*/ 305 w 118119"/>
                  <a:gd name="connsiteY4" fmla="*/ 33577 h 149433"/>
                  <a:gd name="connsiteX0" fmla="*/ 341 w 118155"/>
                  <a:gd name="connsiteY0" fmla="*/ 33577 h 149815"/>
                  <a:gd name="connsiteX1" fmla="*/ 72563 w 118155"/>
                  <a:gd name="connsiteY1" fmla="*/ 432 h 149815"/>
                  <a:gd name="connsiteX2" fmla="*/ 118155 w 118155"/>
                  <a:gd name="connsiteY2" fmla="*/ 50623 h 149815"/>
                  <a:gd name="connsiteX3" fmla="*/ 49522 w 118155"/>
                  <a:gd name="connsiteY3" fmla="*/ 149351 h 149815"/>
                  <a:gd name="connsiteX4" fmla="*/ 341 w 118155"/>
                  <a:gd name="connsiteY4" fmla="*/ 33577 h 149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55" h="149815">
                    <a:moveTo>
                      <a:pt x="341" y="33577"/>
                    </a:moveTo>
                    <a:cubicBezTo>
                      <a:pt x="4181" y="8757"/>
                      <a:pt x="52927" y="-2409"/>
                      <a:pt x="72563" y="432"/>
                    </a:cubicBezTo>
                    <a:cubicBezTo>
                      <a:pt x="92199" y="3273"/>
                      <a:pt x="118155" y="20052"/>
                      <a:pt x="118155" y="50623"/>
                    </a:cubicBezTo>
                    <a:cubicBezTo>
                      <a:pt x="118155" y="81194"/>
                      <a:pt x="73193" y="156405"/>
                      <a:pt x="49522" y="149351"/>
                    </a:cubicBezTo>
                    <a:cubicBezTo>
                      <a:pt x="25851" y="142297"/>
                      <a:pt x="-3499" y="58397"/>
                      <a:pt x="341" y="33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34" name="Ellipse 65"/>
              <p:cNvSpPr/>
              <p:nvPr/>
            </p:nvSpPr>
            <p:spPr>
              <a:xfrm rot="17366186">
                <a:off x="7253527" y="4574298"/>
                <a:ext cx="107473" cy="144005"/>
              </a:xfrm>
              <a:custGeom>
                <a:avLst/>
                <a:gdLst>
                  <a:gd name="connsiteX0" fmla="*/ 0 w 110761"/>
                  <a:gd name="connsiteY0" fmla="*/ 55354 h 110707"/>
                  <a:gd name="connsiteX1" fmla="*/ 55381 w 110761"/>
                  <a:gd name="connsiteY1" fmla="*/ 0 h 110707"/>
                  <a:gd name="connsiteX2" fmla="*/ 110762 w 110761"/>
                  <a:gd name="connsiteY2" fmla="*/ 55354 h 110707"/>
                  <a:gd name="connsiteX3" fmla="*/ 55381 w 110761"/>
                  <a:gd name="connsiteY3" fmla="*/ 110708 h 110707"/>
                  <a:gd name="connsiteX4" fmla="*/ 0 w 110761"/>
                  <a:gd name="connsiteY4" fmla="*/ 55354 h 110707"/>
                  <a:gd name="connsiteX0" fmla="*/ 1181 w 111943"/>
                  <a:gd name="connsiteY0" fmla="*/ 55354 h 146427"/>
                  <a:gd name="connsiteX1" fmla="*/ 56562 w 111943"/>
                  <a:gd name="connsiteY1" fmla="*/ 0 h 146427"/>
                  <a:gd name="connsiteX2" fmla="*/ 111943 w 111943"/>
                  <a:gd name="connsiteY2" fmla="*/ 55354 h 146427"/>
                  <a:gd name="connsiteX3" fmla="*/ 32750 w 111943"/>
                  <a:gd name="connsiteY3" fmla="*/ 146427 h 146427"/>
                  <a:gd name="connsiteX4" fmla="*/ 1181 w 111943"/>
                  <a:gd name="connsiteY4" fmla="*/ 55354 h 146427"/>
                  <a:gd name="connsiteX0" fmla="*/ 1033 w 111795"/>
                  <a:gd name="connsiteY0" fmla="*/ 55354 h 157135"/>
                  <a:gd name="connsiteX1" fmla="*/ 56414 w 111795"/>
                  <a:gd name="connsiteY1" fmla="*/ 0 h 157135"/>
                  <a:gd name="connsiteX2" fmla="*/ 111795 w 111795"/>
                  <a:gd name="connsiteY2" fmla="*/ 55354 h 157135"/>
                  <a:gd name="connsiteX3" fmla="*/ 33613 w 111795"/>
                  <a:gd name="connsiteY3" fmla="*/ 157136 h 157135"/>
                  <a:gd name="connsiteX4" fmla="*/ 1033 w 111795"/>
                  <a:gd name="connsiteY4" fmla="*/ 55354 h 157135"/>
                  <a:gd name="connsiteX0" fmla="*/ 533 w 115927"/>
                  <a:gd name="connsiteY0" fmla="*/ 55888 h 157755"/>
                  <a:gd name="connsiteX1" fmla="*/ 55914 w 115927"/>
                  <a:gd name="connsiteY1" fmla="*/ 534 h 157755"/>
                  <a:gd name="connsiteX2" fmla="*/ 115927 w 115927"/>
                  <a:gd name="connsiteY2" fmla="*/ 37656 h 157755"/>
                  <a:gd name="connsiteX3" fmla="*/ 33113 w 115927"/>
                  <a:gd name="connsiteY3" fmla="*/ 157670 h 157755"/>
                  <a:gd name="connsiteX4" fmla="*/ 533 w 115927"/>
                  <a:gd name="connsiteY4" fmla="*/ 55888 h 157755"/>
                  <a:gd name="connsiteX0" fmla="*/ 41 w 115435"/>
                  <a:gd name="connsiteY0" fmla="*/ 57989 h 159857"/>
                  <a:gd name="connsiteX1" fmla="*/ 38057 w 115435"/>
                  <a:gd name="connsiteY1" fmla="*/ 463 h 159857"/>
                  <a:gd name="connsiteX2" fmla="*/ 115435 w 115435"/>
                  <a:gd name="connsiteY2" fmla="*/ 39757 h 159857"/>
                  <a:gd name="connsiteX3" fmla="*/ 32621 w 115435"/>
                  <a:gd name="connsiteY3" fmla="*/ 159771 h 159857"/>
                  <a:gd name="connsiteX4" fmla="*/ 41 w 115435"/>
                  <a:gd name="connsiteY4" fmla="*/ 57989 h 159857"/>
                  <a:gd name="connsiteX0" fmla="*/ 35 w 117746"/>
                  <a:gd name="connsiteY0" fmla="*/ 67515 h 160392"/>
                  <a:gd name="connsiteX1" fmla="*/ 40368 w 117746"/>
                  <a:gd name="connsiteY1" fmla="*/ 874 h 160392"/>
                  <a:gd name="connsiteX2" fmla="*/ 117746 w 117746"/>
                  <a:gd name="connsiteY2" fmla="*/ 40168 h 160392"/>
                  <a:gd name="connsiteX3" fmla="*/ 34932 w 117746"/>
                  <a:gd name="connsiteY3" fmla="*/ 160182 h 160392"/>
                  <a:gd name="connsiteX4" fmla="*/ 35 w 117746"/>
                  <a:gd name="connsiteY4" fmla="*/ 67515 h 160392"/>
                  <a:gd name="connsiteX0" fmla="*/ 1728 w 119439"/>
                  <a:gd name="connsiteY0" fmla="*/ 67515 h 161831"/>
                  <a:gd name="connsiteX1" fmla="*/ 42061 w 119439"/>
                  <a:gd name="connsiteY1" fmla="*/ 874 h 161831"/>
                  <a:gd name="connsiteX2" fmla="*/ 119439 w 119439"/>
                  <a:gd name="connsiteY2" fmla="*/ 40168 h 161831"/>
                  <a:gd name="connsiteX3" fmla="*/ 36625 w 119439"/>
                  <a:gd name="connsiteY3" fmla="*/ 160182 h 161831"/>
                  <a:gd name="connsiteX4" fmla="*/ 1728 w 119439"/>
                  <a:gd name="connsiteY4" fmla="*/ 67515 h 161831"/>
                  <a:gd name="connsiteX0" fmla="*/ 135 w 117846"/>
                  <a:gd name="connsiteY0" fmla="*/ 67515 h 148749"/>
                  <a:gd name="connsiteX1" fmla="*/ 40468 w 117846"/>
                  <a:gd name="connsiteY1" fmla="*/ 874 h 148749"/>
                  <a:gd name="connsiteX2" fmla="*/ 117846 w 117846"/>
                  <a:gd name="connsiteY2" fmla="*/ 40168 h 148749"/>
                  <a:gd name="connsiteX3" fmla="*/ 41401 w 117846"/>
                  <a:gd name="connsiteY3" fmla="*/ 146870 h 148749"/>
                  <a:gd name="connsiteX4" fmla="*/ 135 w 117846"/>
                  <a:gd name="connsiteY4" fmla="*/ 67515 h 148749"/>
                  <a:gd name="connsiteX0" fmla="*/ 64 w 117775"/>
                  <a:gd name="connsiteY0" fmla="*/ 67515 h 154288"/>
                  <a:gd name="connsiteX1" fmla="*/ 40397 w 117775"/>
                  <a:gd name="connsiteY1" fmla="*/ 874 h 154288"/>
                  <a:gd name="connsiteX2" fmla="*/ 117775 w 117775"/>
                  <a:gd name="connsiteY2" fmla="*/ 40168 h 154288"/>
                  <a:gd name="connsiteX3" fmla="*/ 48853 w 117775"/>
                  <a:gd name="connsiteY3" fmla="*/ 152513 h 154288"/>
                  <a:gd name="connsiteX4" fmla="*/ 64 w 117775"/>
                  <a:gd name="connsiteY4" fmla="*/ 67515 h 154288"/>
                  <a:gd name="connsiteX0" fmla="*/ 25 w 117736"/>
                  <a:gd name="connsiteY0" fmla="*/ 67515 h 152724"/>
                  <a:gd name="connsiteX1" fmla="*/ 40358 w 117736"/>
                  <a:gd name="connsiteY1" fmla="*/ 874 h 152724"/>
                  <a:gd name="connsiteX2" fmla="*/ 117736 w 117736"/>
                  <a:gd name="connsiteY2" fmla="*/ 40168 h 152724"/>
                  <a:gd name="connsiteX3" fmla="*/ 45486 w 117736"/>
                  <a:gd name="connsiteY3" fmla="*/ 150921 h 152724"/>
                  <a:gd name="connsiteX4" fmla="*/ 25 w 117736"/>
                  <a:gd name="connsiteY4" fmla="*/ 67515 h 152724"/>
                  <a:gd name="connsiteX0" fmla="*/ 25 w 117736"/>
                  <a:gd name="connsiteY0" fmla="*/ 67515 h 157757"/>
                  <a:gd name="connsiteX1" fmla="*/ 40358 w 117736"/>
                  <a:gd name="connsiteY1" fmla="*/ 874 h 157757"/>
                  <a:gd name="connsiteX2" fmla="*/ 117736 w 117736"/>
                  <a:gd name="connsiteY2" fmla="*/ 40168 h 157757"/>
                  <a:gd name="connsiteX3" fmla="*/ 45486 w 117736"/>
                  <a:gd name="connsiteY3" fmla="*/ 150921 h 157757"/>
                  <a:gd name="connsiteX4" fmla="*/ 25 w 117736"/>
                  <a:gd name="connsiteY4" fmla="*/ 67515 h 15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36" h="157757">
                    <a:moveTo>
                      <a:pt x="25" y="67515"/>
                    </a:moveTo>
                    <a:cubicBezTo>
                      <a:pt x="-830" y="42507"/>
                      <a:pt x="20740" y="5432"/>
                      <a:pt x="40358" y="874"/>
                    </a:cubicBezTo>
                    <a:cubicBezTo>
                      <a:pt x="59976" y="-3684"/>
                      <a:pt x="117736" y="9597"/>
                      <a:pt x="117736" y="40168"/>
                    </a:cubicBezTo>
                    <a:cubicBezTo>
                      <a:pt x="117736" y="70739"/>
                      <a:pt x="88548" y="118726"/>
                      <a:pt x="45486" y="150921"/>
                    </a:cubicBezTo>
                    <a:cubicBezTo>
                      <a:pt x="2424" y="183116"/>
                      <a:pt x="880" y="92523"/>
                      <a:pt x="25" y="675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35" name="Rechteck 334"/>
              <p:cNvSpPr/>
              <p:nvPr/>
            </p:nvSpPr>
            <p:spPr>
              <a:xfrm rot="20782899">
                <a:off x="7363296" y="4301655"/>
                <a:ext cx="131447" cy="41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36" name="Rechteck 375"/>
              <p:cNvSpPr/>
              <p:nvPr/>
            </p:nvSpPr>
            <p:spPr>
              <a:xfrm rot="16412246">
                <a:off x="7386875" y="4320925"/>
                <a:ext cx="197171" cy="41734"/>
              </a:xfrm>
              <a:custGeom>
                <a:avLst/>
                <a:gdLst>
                  <a:gd name="connsiteX0" fmla="*/ 0 w 144000"/>
                  <a:gd name="connsiteY0" fmla="*/ 0 h 45719"/>
                  <a:gd name="connsiteX1" fmla="*/ 144000 w 144000"/>
                  <a:gd name="connsiteY1" fmla="*/ 0 h 45719"/>
                  <a:gd name="connsiteX2" fmla="*/ 144000 w 144000"/>
                  <a:gd name="connsiteY2" fmla="*/ 45719 h 45719"/>
                  <a:gd name="connsiteX3" fmla="*/ 0 w 144000"/>
                  <a:gd name="connsiteY3" fmla="*/ 45719 h 45719"/>
                  <a:gd name="connsiteX4" fmla="*/ 0 w 144000"/>
                  <a:gd name="connsiteY4" fmla="*/ 0 h 45719"/>
                  <a:gd name="connsiteX0" fmla="*/ 0 w 144000"/>
                  <a:gd name="connsiteY0" fmla="*/ 0 h 45719"/>
                  <a:gd name="connsiteX1" fmla="*/ 144000 w 144000"/>
                  <a:gd name="connsiteY1" fmla="*/ 0 h 45719"/>
                  <a:gd name="connsiteX2" fmla="*/ 113665 w 144000"/>
                  <a:gd name="connsiteY2" fmla="*/ 24195 h 45719"/>
                  <a:gd name="connsiteX3" fmla="*/ 0 w 144000"/>
                  <a:gd name="connsiteY3" fmla="*/ 45719 h 45719"/>
                  <a:gd name="connsiteX4" fmla="*/ 0 w 144000"/>
                  <a:gd name="connsiteY4" fmla="*/ 0 h 45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 h="45719">
                    <a:moveTo>
                      <a:pt x="0" y="0"/>
                    </a:moveTo>
                    <a:lnTo>
                      <a:pt x="144000" y="0"/>
                    </a:lnTo>
                    <a:lnTo>
                      <a:pt x="113665" y="24195"/>
                    </a:lnTo>
                    <a:lnTo>
                      <a:pt x="0" y="4571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37" name="Rechteck 375"/>
              <p:cNvSpPr/>
              <p:nvPr/>
            </p:nvSpPr>
            <p:spPr>
              <a:xfrm rot="4658630">
                <a:off x="7328665" y="4394679"/>
                <a:ext cx="131447" cy="41734"/>
              </a:xfrm>
              <a:custGeom>
                <a:avLst/>
                <a:gdLst>
                  <a:gd name="connsiteX0" fmla="*/ 0 w 144000"/>
                  <a:gd name="connsiteY0" fmla="*/ 0 h 45719"/>
                  <a:gd name="connsiteX1" fmla="*/ 144000 w 144000"/>
                  <a:gd name="connsiteY1" fmla="*/ 0 h 45719"/>
                  <a:gd name="connsiteX2" fmla="*/ 144000 w 144000"/>
                  <a:gd name="connsiteY2" fmla="*/ 45719 h 45719"/>
                  <a:gd name="connsiteX3" fmla="*/ 0 w 144000"/>
                  <a:gd name="connsiteY3" fmla="*/ 45719 h 45719"/>
                  <a:gd name="connsiteX4" fmla="*/ 0 w 144000"/>
                  <a:gd name="connsiteY4" fmla="*/ 0 h 45719"/>
                  <a:gd name="connsiteX0" fmla="*/ 0 w 144000"/>
                  <a:gd name="connsiteY0" fmla="*/ 0 h 45719"/>
                  <a:gd name="connsiteX1" fmla="*/ 144000 w 144000"/>
                  <a:gd name="connsiteY1" fmla="*/ 0 h 45719"/>
                  <a:gd name="connsiteX2" fmla="*/ 113665 w 144000"/>
                  <a:gd name="connsiteY2" fmla="*/ 24195 h 45719"/>
                  <a:gd name="connsiteX3" fmla="*/ 0 w 144000"/>
                  <a:gd name="connsiteY3" fmla="*/ 45719 h 45719"/>
                  <a:gd name="connsiteX4" fmla="*/ 0 w 144000"/>
                  <a:gd name="connsiteY4" fmla="*/ 0 h 45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 h="45719">
                    <a:moveTo>
                      <a:pt x="0" y="0"/>
                    </a:moveTo>
                    <a:lnTo>
                      <a:pt x="144000" y="0"/>
                    </a:lnTo>
                    <a:lnTo>
                      <a:pt x="113665" y="24195"/>
                    </a:lnTo>
                    <a:lnTo>
                      <a:pt x="0" y="4571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38" name="Rechteck 337"/>
              <p:cNvSpPr/>
              <p:nvPr/>
            </p:nvSpPr>
            <p:spPr>
              <a:xfrm rot="20782899">
                <a:off x="7382649" y="4397229"/>
                <a:ext cx="131447" cy="41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grpSp>
      </p:grpSp>
      <p:sp>
        <p:nvSpPr>
          <p:cNvPr id="17" name="Rechteck 16"/>
          <p:cNvSpPr/>
          <p:nvPr/>
        </p:nvSpPr>
        <p:spPr>
          <a:xfrm>
            <a:off x="255986" y="791417"/>
            <a:ext cx="3735148" cy="8835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r>
              <a:rPr lang="en-US" sz="2448" dirty="0">
                <a:solidFill>
                  <a:srgbClr val="0068A2"/>
                </a:solidFill>
                <a:latin typeface="Calibri Light" panose="020F0302020204030204" pitchFamily="34" charset="0"/>
              </a:rPr>
              <a:t>Remote support, </a:t>
            </a:r>
            <a:br>
              <a:rPr lang="en-US" sz="2448" dirty="0">
                <a:solidFill>
                  <a:srgbClr val="0068A2"/>
                </a:solidFill>
                <a:latin typeface="Calibri Light" panose="020F0302020204030204" pitchFamily="34" charset="0"/>
              </a:rPr>
            </a:br>
            <a:r>
              <a:rPr lang="en-US" sz="2448" dirty="0">
                <a:solidFill>
                  <a:srgbClr val="0068A2"/>
                </a:solidFill>
                <a:latin typeface="Calibri Light" panose="020F0302020204030204" pitchFamily="34" charset="0"/>
              </a:rPr>
              <a:t>remote access</a:t>
            </a:r>
          </a:p>
        </p:txBody>
      </p:sp>
      <p:sp>
        <p:nvSpPr>
          <p:cNvPr id="60" name="Rechteck 59"/>
          <p:cNvSpPr/>
          <p:nvPr/>
        </p:nvSpPr>
        <p:spPr>
          <a:xfrm>
            <a:off x="4350338" y="791417"/>
            <a:ext cx="3720622" cy="8603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r>
              <a:rPr lang="en-US" sz="2448" dirty="0">
                <a:solidFill>
                  <a:srgbClr val="0068A2"/>
                </a:solidFill>
                <a:latin typeface="Calibri Light" panose="020F0302020204030204" pitchFamily="34" charset="0"/>
              </a:rPr>
              <a:t>Online meetings</a:t>
            </a:r>
          </a:p>
        </p:txBody>
      </p:sp>
    </p:spTree>
    <p:extLst>
      <p:ext uri="{BB962C8B-B14F-4D97-AF65-F5344CB8AC3E}">
        <p14:creationId xmlns:p14="http://schemas.microsoft.com/office/powerpoint/2010/main" val="41621981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12000" fill="hold" nodeType="withEffect">
                                  <p:stCondLst>
                                    <p:cond delay="0"/>
                                  </p:stCondLst>
                                  <p:childTnLst>
                                    <p:animMotion origin="layout" path="M -3.88889E-6 0 L -3.88889E-6 -0.38642 " pathEditMode="relative" rAng="0" ptsTypes="AA">
                                      <p:cBhvr>
                                        <p:cTn id="6" dur="1000" fill="hold"/>
                                        <p:tgtEl>
                                          <p:spTgt spid="6"/>
                                        </p:tgtEl>
                                        <p:attrNameLst>
                                          <p:attrName>ppt_x</p:attrName>
                                          <p:attrName>ppt_y</p:attrName>
                                        </p:attrNameLst>
                                      </p:cBhvr>
                                      <p:rCtr x="0" y="-19321"/>
                                    </p:animMotion>
                                  </p:childTnLst>
                                </p:cTn>
                              </p:par>
                              <p:par>
                                <p:cTn id="7" presetID="2" presetClass="entr" presetSubtype="4" decel="2800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additive="base">
                                        <p:cTn id="9" dur="1500" fill="hold"/>
                                        <p:tgtEl>
                                          <p:spTgt spid="10"/>
                                        </p:tgtEl>
                                        <p:attrNameLst>
                                          <p:attrName>ppt_x</p:attrName>
                                        </p:attrNameLst>
                                      </p:cBhvr>
                                      <p:tavLst>
                                        <p:tav tm="0">
                                          <p:val>
                                            <p:strVal val="#ppt_x"/>
                                          </p:val>
                                        </p:tav>
                                        <p:tav tm="100000">
                                          <p:val>
                                            <p:strVal val="#ppt_x"/>
                                          </p:val>
                                        </p:tav>
                                      </p:tavLst>
                                    </p:anim>
                                    <p:anim calcmode="lin" valueType="num">
                                      <p:cBhvr additive="base">
                                        <p:cTn id="10" dur="1500" fill="hold"/>
                                        <p:tgtEl>
                                          <p:spTgt spid="10"/>
                                        </p:tgtEl>
                                        <p:attrNameLst>
                                          <p:attrName>ppt_y</p:attrName>
                                        </p:attrNameLst>
                                      </p:cBhvr>
                                      <p:tavLst>
                                        <p:tav tm="0">
                                          <p:val>
                                            <p:strVal val="1+#ppt_h/2"/>
                                          </p:val>
                                        </p:tav>
                                        <p:tav tm="100000">
                                          <p:val>
                                            <p:strVal val="#ppt_y"/>
                                          </p:val>
                                        </p:tav>
                                      </p:tavLst>
                                    </p:anim>
                                  </p:childTnLst>
                                </p:cTn>
                              </p:par>
                              <p:par>
                                <p:cTn id="11" presetID="2" presetClass="entr" presetSubtype="4" decel="37778" fill="hold" nodeType="withEffect">
                                  <p:stCondLst>
                                    <p:cond delay="600"/>
                                  </p:stCondLst>
                                  <p:childTnLst>
                                    <p:set>
                                      <p:cBhvr>
                                        <p:cTn id="12" dur="1" fill="hold">
                                          <p:stCondLst>
                                            <p:cond delay="0"/>
                                          </p:stCondLst>
                                        </p:cTn>
                                        <p:tgtEl>
                                          <p:spTgt spid="318"/>
                                        </p:tgtEl>
                                        <p:attrNameLst>
                                          <p:attrName>style.visibility</p:attrName>
                                        </p:attrNameLst>
                                      </p:cBhvr>
                                      <p:to>
                                        <p:strVal val="visible"/>
                                      </p:to>
                                    </p:set>
                                    <p:anim calcmode="lin" valueType="num">
                                      <p:cBhvr additive="base">
                                        <p:cTn id="13" dur="900" fill="hold"/>
                                        <p:tgtEl>
                                          <p:spTgt spid="318"/>
                                        </p:tgtEl>
                                        <p:attrNameLst>
                                          <p:attrName>ppt_x</p:attrName>
                                        </p:attrNameLst>
                                      </p:cBhvr>
                                      <p:tavLst>
                                        <p:tav tm="0">
                                          <p:val>
                                            <p:strVal val="#ppt_x"/>
                                          </p:val>
                                        </p:tav>
                                        <p:tav tm="100000">
                                          <p:val>
                                            <p:strVal val="#ppt_x"/>
                                          </p:val>
                                        </p:tav>
                                      </p:tavLst>
                                    </p:anim>
                                    <p:anim calcmode="lin" valueType="num">
                                      <p:cBhvr additive="base">
                                        <p:cTn id="14" dur="900" fill="hold"/>
                                        <p:tgtEl>
                                          <p:spTgt spid="318"/>
                                        </p:tgtEl>
                                        <p:attrNameLst>
                                          <p:attrName>ppt_y</p:attrName>
                                        </p:attrNameLst>
                                      </p:cBhvr>
                                      <p:tavLst>
                                        <p:tav tm="0">
                                          <p:val>
                                            <p:strVal val="1+#ppt_h/2"/>
                                          </p:val>
                                        </p:tav>
                                        <p:tav tm="100000">
                                          <p:val>
                                            <p:strVal val="#ppt_y"/>
                                          </p:val>
                                        </p:tav>
                                      </p:tavLst>
                                    </p:anim>
                                  </p:childTnLst>
                                </p:cTn>
                              </p:par>
                              <p:par>
                                <p:cTn id="15" presetID="2" presetClass="entr" presetSubtype="4" decel="41000" fill="hold" grpId="0" nodeType="withEffect">
                                  <p:stCondLst>
                                    <p:cond delay="30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1200" fill="hold"/>
                                        <p:tgtEl>
                                          <p:spTgt spid="17"/>
                                        </p:tgtEl>
                                        <p:attrNameLst>
                                          <p:attrName>ppt_x</p:attrName>
                                        </p:attrNameLst>
                                      </p:cBhvr>
                                      <p:tavLst>
                                        <p:tav tm="0">
                                          <p:val>
                                            <p:strVal val="#ppt_x"/>
                                          </p:val>
                                        </p:tav>
                                        <p:tav tm="100000">
                                          <p:val>
                                            <p:strVal val="#ppt_x"/>
                                          </p:val>
                                        </p:tav>
                                      </p:tavLst>
                                    </p:anim>
                                    <p:anim calcmode="lin" valueType="num">
                                      <p:cBhvr additive="base">
                                        <p:cTn id="18" dur="1200" fill="hold"/>
                                        <p:tgtEl>
                                          <p:spTgt spid="17"/>
                                        </p:tgtEl>
                                        <p:attrNameLst>
                                          <p:attrName>ppt_y</p:attrName>
                                        </p:attrNameLst>
                                      </p:cBhvr>
                                      <p:tavLst>
                                        <p:tav tm="0">
                                          <p:val>
                                            <p:strVal val="1+#ppt_h/2"/>
                                          </p:val>
                                        </p:tav>
                                        <p:tav tm="100000">
                                          <p:val>
                                            <p:strVal val="#ppt_y"/>
                                          </p:val>
                                        </p:tav>
                                      </p:tavLst>
                                    </p:anim>
                                  </p:childTnLst>
                                </p:cTn>
                              </p:par>
                              <p:par>
                                <p:cTn id="19" presetID="2" presetClass="entr" presetSubtype="4" decel="41000" fill="hold" grpId="0" nodeType="withEffect">
                                  <p:stCondLst>
                                    <p:cond delay="30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1200" fill="hold"/>
                                        <p:tgtEl>
                                          <p:spTgt spid="60"/>
                                        </p:tgtEl>
                                        <p:attrNameLst>
                                          <p:attrName>ppt_x</p:attrName>
                                        </p:attrNameLst>
                                      </p:cBhvr>
                                      <p:tavLst>
                                        <p:tav tm="0">
                                          <p:val>
                                            <p:strVal val="#ppt_x"/>
                                          </p:val>
                                        </p:tav>
                                        <p:tav tm="100000">
                                          <p:val>
                                            <p:strVal val="#ppt_x"/>
                                          </p:val>
                                        </p:tav>
                                      </p:tavLst>
                                    </p:anim>
                                    <p:anim calcmode="lin" valueType="num">
                                      <p:cBhvr additive="base">
                                        <p:cTn id="22" dur="1200" fill="hold"/>
                                        <p:tgtEl>
                                          <p:spTgt spid="60"/>
                                        </p:tgtEl>
                                        <p:attrNameLst>
                                          <p:attrName>ppt_y</p:attrName>
                                        </p:attrNameLst>
                                      </p:cBhvr>
                                      <p:tavLst>
                                        <p:tav tm="0">
                                          <p:val>
                                            <p:strVal val="1+#ppt_h/2"/>
                                          </p:val>
                                        </p:tav>
                                        <p:tav tm="100000">
                                          <p:val>
                                            <p:strVal val="#ppt_y"/>
                                          </p:val>
                                        </p:tav>
                                      </p:tavLst>
                                    </p:anim>
                                  </p:childTnLst>
                                </p:cTn>
                              </p:par>
                              <p:par>
                                <p:cTn id="23" presetID="2" presetClass="entr" presetSubtype="4" decel="41000" fill="hold" grpId="0" nodeType="withEffect">
                                  <p:stCondLst>
                                    <p:cond delay="300"/>
                                  </p:stCondLst>
                                  <p:childTnLst>
                                    <p:set>
                                      <p:cBhvr>
                                        <p:cTn id="24" dur="1" fill="hold">
                                          <p:stCondLst>
                                            <p:cond delay="0"/>
                                          </p:stCondLst>
                                        </p:cTn>
                                        <p:tgtEl>
                                          <p:spTgt spid="140"/>
                                        </p:tgtEl>
                                        <p:attrNameLst>
                                          <p:attrName>style.visibility</p:attrName>
                                        </p:attrNameLst>
                                      </p:cBhvr>
                                      <p:to>
                                        <p:strVal val="visible"/>
                                      </p:to>
                                    </p:set>
                                    <p:anim calcmode="lin" valueType="num">
                                      <p:cBhvr additive="base">
                                        <p:cTn id="25" dur="1200" fill="hold"/>
                                        <p:tgtEl>
                                          <p:spTgt spid="140"/>
                                        </p:tgtEl>
                                        <p:attrNameLst>
                                          <p:attrName>ppt_x</p:attrName>
                                        </p:attrNameLst>
                                      </p:cBhvr>
                                      <p:tavLst>
                                        <p:tav tm="0">
                                          <p:val>
                                            <p:strVal val="#ppt_x"/>
                                          </p:val>
                                        </p:tav>
                                        <p:tav tm="100000">
                                          <p:val>
                                            <p:strVal val="#ppt_x"/>
                                          </p:val>
                                        </p:tav>
                                      </p:tavLst>
                                    </p:anim>
                                    <p:anim calcmode="lin" valueType="num">
                                      <p:cBhvr additive="base">
                                        <p:cTn id="26" dur="1200" fill="hold"/>
                                        <p:tgtEl>
                                          <p:spTgt spid="140"/>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2" presetClass="entr" presetSubtype="1" fill="hold" nodeType="afterEffect">
                                  <p:stCondLst>
                                    <p:cond delay="50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750"/>
                                        <p:tgtEl>
                                          <p:spTgt spid="7"/>
                                        </p:tgtEl>
                                      </p:cBhvr>
                                    </p:animEffect>
                                  </p:childTnLst>
                                </p:cTn>
                              </p:par>
                              <p:par>
                                <p:cTn id="31" presetID="22" presetClass="entr" presetSubtype="1" fill="hold" nodeType="withEffect">
                                  <p:stCondLst>
                                    <p:cond delay="75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750"/>
                                        <p:tgtEl>
                                          <p:spTgt spid="8"/>
                                        </p:tgtEl>
                                      </p:cBhvr>
                                    </p:animEffect>
                                  </p:childTnLst>
                                </p:cTn>
                              </p:par>
                              <p:par>
                                <p:cTn id="34" presetID="22" presetClass="entr" presetSubtype="1" fill="hold" nodeType="withEffect">
                                  <p:stCondLst>
                                    <p:cond delay="1000"/>
                                  </p:stCondLst>
                                  <p:childTnLst>
                                    <p:set>
                                      <p:cBhvr>
                                        <p:cTn id="35" dur="1" fill="hold">
                                          <p:stCondLst>
                                            <p:cond delay="0"/>
                                          </p:stCondLst>
                                        </p:cTn>
                                        <p:tgtEl>
                                          <p:spTgt spid="387"/>
                                        </p:tgtEl>
                                        <p:attrNameLst>
                                          <p:attrName>style.visibility</p:attrName>
                                        </p:attrNameLst>
                                      </p:cBhvr>
                                      <p:to>
                                        <p:strVal val="visible"/>
                                      </p:to>
                                    </p:set>
                                    <p:animEffect transition="in" filter="wipe(up)">
                                      <p:cBhvr>
                                        <p:cTn id="36" dur="750"/>
                                        <p:tgtEl>
                                          <p:spTgt spid="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7" grpId="0" animBg="1"/>
      <p:bldP spid="6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pieren 9"/>
          <p:cNvGrpSpPr/>
          <p:nvPr/>
        </p:nvGrpSpPr>
        <p:grpSpPr>
          <a:xfrm>
            <a:off x="881" y="-1"/>
            <a:ext cx="12435734" cy="6994525"/>
            <a:chOff x="0" y="0"/>
            <a:chExt cx="9144752" cy="5143500"/>
          </a:xfrm>
        </p:grpSpPr>
        <p:pic>
          <p:nvPicPr>
            <p:cNvPr id="12" name="Picture 2"/>
            <p:cNvPicPr>
              <a:picLocks noChangeAspect="1" noChangeArrowheads="1"/>
            </p:cNvPicPr>
            <p:nvPr/>
          </p:nvPicPr>
          <p:blipFill rotWithShape="1">
            <a:blip r:embed="rId2" cstate="hqprint">
              <a:extLst>
                <a:ext uri="{28A0092B-C50C-407E-A947-70E740481C1C}">
                  <a14:useLocalDpi xmlns:a14="http://schemas.microsoft.com/office/drawing/2010/main"/>
                </a:ext>
              </a:extLst>
            </a:blip>
            <a:srcRect t="7799" b="7799"/>
            <a:stretch/>
          </p:blipFill>
          <p:spPr bwMode="auto">
            <a:xfrm>
              <a:off x="0" y="0"/>
              <a:ext cx="914400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hteck 12"/>
            <p:cNvSpPr/>
            <p:nvPr/>
          </p:nvSpPr>
          <p:spPr>
            <a:xfrm>
              <a:off x="753" y="2"/>
              <a:ext cx="9143999" cy="5143498"/>
            </a:xfrm>
            <a:prstGeom prst="rect">
              <a:avLst/>
            </a:prstGeom>
            <a:solidFill>
              <a:schemeClr val="accent4">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latin typeface="Calibri Light" panose="020F0302020204030204" pitchFamily="34" charset="0"/>
              </a:endParaRPr>
            </a:p>
          </p:txBody>
        </p:sp>
      </p:grpSp>
      <p:grpSp>
        <p:nvGrpSpPr>
          <p:cNvPr id="318" name="Gruppieren 317"/>
          <p:cNvGrpSpPr/>
          <p:nvPr/>
        </p:nvGrpSpPr>
        <p:grpSpPr>
          <a:xfrm>
            <a:off x="882" y="5495836"/>
            <a:ext cx="12434711" cy="1498688"/>
            <a:chOff x="0" y="4041423"/>
            <a:chExt cx="9144000" cy="1102077"/>
          </a:xfrm>
        </p:grpSpPr>
        <p:sp>
          <p:nvSpPr>
            <p:cNvPr id="319" name="Rechteck 318"/>
            <p:cNvSpPr/>
            <p:nvPr/>
          </p:nvSpPr>
          <p:spPr>
            <a:xfrm>
              <a:off x="0" y="4041423"/>
              <a:ext cx="9144000" cy="11020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36422" rIns="342689" rtlCol="0" anchor="ctr"/>
            <a:lstStyle/>
            <a:p>
              <a:r>
                <a:rPr lang="en-US" sz="2720" dirty="0">
                  <a:latin typeface="Calibri Light" panose="020F0302020204030204" pitchFamily="34" charset="0"/>
                </a:rPr>
                <a:t>Across all</a:t>
              </a:r>
            </a:p>
            <a:p>
              <a:r>
                <a:rPr lang="en-US" sz="2720" dirty="0">
                  <a:latin typeface="Calibri Light" panose="020F0302020204030204" pitchFamily="34" charset="0"/>
                </a:rPr>
                <a:t>Platforms</a:t>
              </a:r>
            </a:p>
          </p:txBody>
        </p:sp>
        <p:pic>
          <p:nvPicPr>
            <p:cNvPr id="320" name="Grafik 319"/>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3001747" y="4342862"/>
              <a:ext cx="574577" cy="507885"/>
            </a:xfrm>
            <a:prstGeom prst="rect">
              <a:avLst/>
            </a:prstGeom>
          </p:spPr>
        </p:pic>
        <p:sp>
          <p:nvSpPr>
            <p:cNvPr id="321" name="Textfeld 320"/>
            <p:cNvSpPr txBox="1"/>
            <p:nvPr/>
          </p:nvSpPr>
          <p:spPr>
            <a:xfrm>
              <a:off x="7725633" y="4244655"/>
              <a:ext cx="900734" cy="683507"/>
            </a:xfrm>
            <a:prstGeom prst="rect">
              <a:avLst/>
            </a:prstGeom>
            <a:noFill/>
          </p:spPr>
          <p:txBody>
            <a:bodyPr wrap="none" rtlCol="0">
              <a:spAutoFit/>
            </a:bodyPr>
            <a:lstStyle/>
            <a:p>
              <a:r>
                <a:rPr lang="en-US" sz="2720" dirty="0">
                  <a:solidFill>
                    <a:schemeClr val="lt1"/>
                  </a:solidFill>
                  <a:latin typeface="Calibri Light" panose="020F0302020204030204" pitchFamily="34" charset="0"/>
                </a:rPr>
                <a:t>On all </a:t>
              </a:r>
            </a:p>
            <a:p>
              <a:r>
                <a:rPr lang="en-US" sz="2720" dirty="0">
                  <a:solidFill>
                    <a:schemeClr val="lt1"/>
                  </a:solidFill>
                  <a:latin typeface="Calibri Light" panose="020F0302020204030204" pitchFamily="34" charset="0"/>
                </a:rPr>
                <a:t>devices</a:t>
              </a:r>
            </a:p>
          </p:txBody>
        </p:sp>
        <p:sp>
          <p:nvSpPr>
            <p:cNvPr id="322" name="Freeform 41"/>
            <p:cNvSpPr>
              <a:spLocks noEditPoints="1"/>
            </p:cNvSpPr>
            <p:nvPr/>
          </p:nvSpPr>
          <p:spPr bwMode="auto">
            <a:xfrm>
              <a:off x="5010894" y="4315780"/>
              <a:ext cx="402263" cy="468341"/>
            </a:xfrm>
            <a:custGeom>
              <a:avLst/>
              <a:gdLst>
                <a:gd name="T0" fmla="*/ 2422 w 3195"/>
                <a:gd name="T1" fmla="*/ 0 h 3721"/>
                <a:gd name="T2" fmla="*/ 1875 w 3195"/>
                <a:gd name="T3" fmla="*/ 282 h 3721"/>
                <a:gd name="T4" fmla="*/ 1678 w 3195"/>
                <a:gd name="T5" fmla="*/ 856 h 3721"/>
                <a:gd name="T6" fmla="*/ 2229 w 3195"/>
                <a:gd name="T7" fmla="*/ 593 h 3721"/>
                <a:gd name="T8" fmla="*/ 2422 w 3195"/>
                <a:gd name="T9" fmla="*/ 0 h 3721"/>
                <a:gd name="T10" fmla="*/ 2351 w 3195"/>
                <a:gd name="T11" fmla="*/ 895 h 3721"/>
                <a:gd name="T12" fmla="*/ 1708 w 3195"/>
                <a:gd name="T13" fmla="*/ 1068 h 3721"/>
                <a:gd name="T14" fmla="*/ 1095 w 3195"/>
                <a:gd name="T15" fmla="*/ 907 h 3721"/>
                <a:gd name="T16" fmla="*/ 327 w 3195"/>
                <a:gd name="T17" fmla="*/ 1372 h 3721"/>
                <a:gd name="T18" fmla="*/ 562 w 3195"/>
                <a:gd name="T19" fmla="*/ 3242 h 3721"/>
                <a:gd name="T20" fmla="*/ 1148 w 3195"/>
                <a:gd name="T21" fmla="*/ 3712 h 3721"/>
                <a:gd name="T22" fmla="*/ 1757 w 3195"/>
                <a:gd name="T23" fmla="*/ 3560 h 3721"/>
                <a:gd name="T24" fmla="*/ 2369 w 3195"/>
                <a:gd name="T25" fmla="*/ 3707 h 3721"/>
                <a:gd name="T26" fmla="*/ 2938 w 3195"/>
                <a:gd name="T27" fmla="*/ 3251 h 3721"/>
                <a:gd name="T28" fmla="*/ 3195 w 3195"/>
                <a:gd name="T29" fmla="*/ 2723 h 3721"/>
                <a:gd name="T30" fmla="*/ 2696 w 3195"/>
                <a:gd name="T31" fmla="*/ 1972 h 3721"/>
                <a:gd name="T32" fmla="*/ 3097 w 3195"/>
                <a:gd name="T33" fmla="*/ 1266 h 3721"/>
                <a:gd name="T34" fmla="*/ 2418 w 3195"/>
                <a:gd name="T35" fmla="*/ 898 h 3721"/>
                <a:gd name="T36" fmla="*/ 2351 w 3195"/>
                <a:gd name="T37" fmla="*/ 895 h 3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95" h="3721">
                  <a:moveTo>
                    <a:pt x="2422" y="0"/>
                  </a:moveTo>
                  <a:cubicBezTo>
                    <a:pt x="2235" y="8"/>
                    <a:pt x="2009" y="125"/>
                    <a:pt x="1875" y="282"/>
                  </a:cubicBezTo>
                  <a:cubicBezTo>
                    <a:pt x="1755" y="420"/>
                    <a:pt x="1650" y="643"/>
                    <a:pt x="1678" y="856"/>
                  </a:cubicBezTo>
                  <a:cubicBezTo>
                    <a:pt x="1887" y="872"/>
                    <a:pt x="2099" y="750"/>
                    <a:pt x="2229" y="593"/>
                  </a:cubicBezTo>
                  <a:cubicBezTo>
                    <a:pt x="2358" y="436"/>
                    <a:pt x="2446" y="218"/>
                    <a:pt x="2422" y="0"/>
                  </a:cubicBezTo>
                  <a:close/>
                  <a:moveTo>
                    <a:pt x="2351" y="895"/>
                  </a:moveTo>
                  <a:cubicBezTo>
                    <a:pt x="2087" y="898"/>
                    <a:pt x="1843" y="1068"/>
                    <a:pt x="1708" y="1068"/>
                  </a:cubicBezTo>
                  <a:cubicBezTo>
                    <a:pt x="1561" y="1068"/>
                    <a:pt x="1335" y="902"/>
                    <a:pt x="1095" y="907"/>
                  </a:cubicBezTo>
                  <a:cubicBezTo>
                    <a:pt x="780" y="911"/>
                    <a:pt x="490" y="1090"/>
                    <a:pt x="327" y="1372"/>
                  </a:cubicBezTo>
                  <a:cubicBezTo>
                    <a:pt x="0" y="1940"/>
                    <a:pt x="244" y="2781"/>
                    <a:pt x="562" y="3242"/>
                  </a:cubicBezTo>
                  <a:cubicBezTo>
                    <a:pt x="718" y="3467"/>
                    <a:pt x="904" y="3721"/>
                    <a:pt x="1148" y="3712"/>
                  </a:cubicBezTo>
                  <a:cubicBezTo>
                    <a:pt x="1384" y="3702"/>
                    <a:pt x="1473" y="3560"/>
                    <a:pt x="1757" y="3560"/>
                  </a:cubicBezTo>
                  <a:cubicBezTo>
                    <a:pt x="2041" y="3560"/>
                    <a:pt x="2121" y="3712"/>
                    <a:pt x="2369" y="3707"/>
                  </a:cubicBezTo>
                  <a:cubicBezTo>
                    <a:pt x="2622" y="3702"/>
                    <a:pt x="2783" y="3477"/>
                    <a:pt x="2938" y="3251"/>
                  </a:cubicBezTo>
                  <a:cubicBezTo>
                    <a:pt x="3116" y="2990"/>
                    <a:pt x="3190" y="2737"/>
                    <a:pt x="3195" y="2723"/>
                  </a:cubicBezTo>
                  <a:cubicBezTo>
                    <a:pt x="3189" y="2721"/>
                    <a:pt x="2701" y="2534"/>
                    <a:pt x="2696" y="1972"/>
                  </a:cubicBezTo>
                  <a:cubicBezTo>
                    <a:pt x="2692" y="1502"/>
                    <a:pt x="3080" y="1277"/>
                    <a:pt x="3097" y="1266"/>
                  </a:cubicBezTo>
                  <a:cubicBezTo>
                    <a:pt x="2879" y="947"/>
                    <a:pt x="2539" y="903"/>
                    <a:pt x="2418" y="898"/>
                  </a:cubicBezTo>
                  <a:cubicBezTo>
                    <a:pt x="2396" y="895"/>
                    <a:pt x="2373" y="894"/>
                    <a:pt x="2351" y="895"/>
                  </a:cubicBezTo>
                  <a:close/>
                </a:path>
              </a:pathLst>
            </a:custGeom>
            <a:solidFill>
              <a:schemeClr val="bg1"/>
            </a:solidFill>
            <a:ln>
              <a:noFill/>
            </a:ln>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23" name="Freeform 16"/>
            <p:cNvSpPr>
              <a:spLocks noEditPoints="1"/>
            </p:cNvSpPr>
            <p:nvPr/>
          </p:nvSpPr>
          <p:spPr bwMode="auto">
            <a:xfrm>
              <a:off x="5916036" y="4313627"/>
              <a:ext cx="423352" cy="504899"/>
            </a:xfrm>
            <a:custGeom>
              <a:avLst/>
              <a:gdLst>
                <a:gd name="T0" fmla="*/ 65 w 244"/>
                <a:gd name="T1" fmla="*/ 236 h 291"/>
                <a:gd name="T2" fmla="*/ 75 w 244"/>
                <a:gd name="T3" fmla="*/ 236 h 291"/>
                <a:gd name="T4" fmla="*/ 75 w 244"/>
                <a:gd name="T5" fmla="*/ 236 h 291"/>
                <a:gd name="T6" fmla="*/ 75 w 244"/>
                <a:gd name="T7" fmla="*/ 275 h 291"/>
                <a:gd name="T8" fmla="*/ 91 w 244"/>
                <a:gd name="T9" fmla="*/ 291 h 291"/>
                <a:gd name="T10" fmla="*/ 91 w 244"/>
                <a:gd name="T11" fmla="*/ 291 h 291"/>
                <a:gd name="T12" fmla="*/ 107 w 244"/>
                <a:gd name="T13" fmla="*/ 275 h 291"/>
                <a:gd name="T14" fmla="*/ 107 w 244"/>
                <a:gd name="T15" fmla="*/ 236 h 291"/>
                <a:gd name="T16" fmla="*/ 107 w 244"/>
                <a:gd name="T17" fmla="*/ 236 h 291"/>
                <a:gd name="T18" fmla="*/ 137 w 244"/>
                <a:gd name="T19" fmla="*/ 236 h 291"/>
                <a:gd name="T20" fmla="*/ 137 w 244"/>
                <a:gd name="T21" fmla="*/ 236 h 291"/>
                <a:gd name="T22" fmla="*/ 137 w 244"/>
                <a:gd name="T23" fmla="*/ 275 h 291"/>
                <a:gd name="T24" fmla="*/ 153 w 244"/>
                <a:gd name="T25" fmla="*/ 291 h 291"/>
                <a:gd name="T26" fmla="*/ 153 w 244"/>
                <a:gd name="T27" fmla="*/ 291 h 291"/>
                <a:gd name="T28" fmla="*/ 169 w 244"/>
                <a:gd name="T29" fmla="*/ 275 h 291"/>
                <a:gd name="T30" fmla="*/ 169 w 244"/>
                <a:gd name="T31" fmla="*/ 236 h 291"/>
                <a:gd name="T32" fmla="*/ 169 w 244"/>
                <a:gd name="T33" fmla="*/ 236 h 291"/>
                <a:gd name="T34" fmla="*/ 179 w 244"/>
                <a:gd name="T35" fmla="*/ 236 h 291"/>
                <a:gd name="T36" fmla="*/ 199 w 244"/>
                <a:gd name="T37" fmla="*/ 216 h 291"/>
                <a:gd name="T38" fmla="*/ 199 w 244"/>
                <a:gd name="T39" fmla="*/ 99 h 291"/>
                <a:gd name="T40" fmla="*/ 45 w 244"/>
                <a:gd name="T41" fmla="*/ 99 h 291"/>
                <a:gd name="T42" fmla="*/ 45 w 244"/>
                <a:gd name="T43" fmla="*/ 216 h 291"/>
                <a:gd name="T44" fmla="*/ 65 w 244"/>
                <a:gd name="T45" fmla="*/ 236 h 291"/>
                <a:gd name="T46" fmla="*/ 228 w 244"/>
                <a:gd name="T47" fmla="*/ 201 h 291"/>
                <a:gd name="T48" fmla="*/ 228 w 244"/>
                <a:gd name="T49" fmla="*/ 201 h 291"/>
                <a:gd name="T50" fmla="*/ 212 w 244"/>
                <a:gd name="T51" fmla="*/ 185 h 291"/>
                <a:gd name="T52" fmla="*/ 212 w 244"/>
                <a:gd name="T53" fmla="*/ 115 h 291"/>
                <a:gd name="T54" fmla="*/ 228 w 244"/>
                <a:gd name="T55" fmla="*/ 99 h 291"/>
                <a:gd name="T56" fmla="*/ 228 w 244"/>
                <a:gd name="T57" fmla="*/ 99 h 291"/>
                <a:gd name="T58" fmla="*/ 244 w 244"/>
                <a:gd name="T59" fmla="*/ 115 h 291"/>
                <a:gd name="T60" fmla="*/ 244 w 244"/>
                <a:gd name="T61" fmla="*/ 185 h 291"/>
                <a:gd name="T62" fmla="*/ 228 w 244"/>
                <a:gd name="T63" fmla="*/ 201 h 291"/>
                <a:gd name="T64" fmla="*/ 16 w 244"/>
                <a:gd name="T65" fmla="*/ 201 h 291"/>
                <a:gd name="T66" fmla="*/ 16 w 244"/>
                <a:gd name="T67" fmla="*/ 201 h 291"/>
                <a:gd name="T68" fmla="*/ 32 w 244"/>
                <a:gd name="T69" fmla="*/ 185 h 291"/>
                <a:gd name="T70" fmla="*/ 32 w 244"/>
                <a:gd name="T71" fmla="*/ 115 h 291"/>
                <a:gd name="T72" fmla="*/ 16 w 244"/>
                <a:gd name="T73" fmla="*/ 99 h 291"/>
                <a:gd name="T74" fmla="*/ 16 w 244"/>
                <a:gd name="T75" fmla="*/ 99 h 291"/>
                <a:gd name="T76" fmla="*/ 0 w 244"/>
                <a:gd name="T77" fmla="*/ 115 h 291"/>
                <a:gd name="T78" fmla="*/ 0 w 244"/>
                <a:gd name="T79" fmla="*/ 185 h 291"/>
                <a:gd name="T80" fmla="*/ 16 w 244"/>
                <a:gd name="T81" fmla="*/ 201 h 291"/>
                <a:gd name="T82" fmla="*/ 94 w 244"/>
                <a:gd name="T83" fmla="*/ 26 h 291"/>
                <a:gd name="T84" fmla="*/ 82 w 244"/>
                <a:gd name="T85" fmla="*/ 5 h 291"/>
                <a:gd name="T86" fmla="*/ 71 w 244"/>
                <a:gd name="T87" fmla="*/ 2 h 291"/>
                <a:gd name="T88" fmla="*/ 71 w 244"/>
                <a:gd name="T89" fmla="*/ 2 h 291"/>
                <a:gd name="T90" fmla="*/ 68 w 244"/>
                <a:gd name="T91" fmla="*/ 13 h 291"/>
                <a:gd name="T92" fmla="*/ 79 w 244"/>
                <a:gd name="T93" fmla="*/ 33 h 291"/>
                <a:gd name="T94" fmla="*/ 45 w 244"/>
                <a:gd name="T95" fmla="*/ 86 h 291"/>
                <a:gd name="T96" fmla="*/ 199 w 244"/>
                <a:gd name="T97" fmla="*/ 86 h 291"/>
                <a:gd name="T98" fmla="*/ 165 w 244"/>
                <a:gd name="T99" fmla="*/ 33 h 291"/>
                <a:gd name="T100" fmla="*/ 176 w 244"/>
                <a:gd name="T101" fmla="*/ 13 h 291"/>
                <a:gd name="T102" fmla="*/ 173 w 244"/>
                <a:gd name="T103" fmla="*/ 2 h 291"/>
                <a:gd name="T104" fmla="*/ 173 w 244"/>
                <a:gd name="T105" fmla="*/ 2 h 291"/>
                <a:gd name="T106" fmla="*/ 162 w 244"/>
                <a:gd name="T107" fmla="*/ 5 h 291"/>
                <a:gd name="T108" fmla="*/ 150 w 244"/>
                <a:gd name="T109" fmla="*/ 26 h 291"/>
                <a:gd name="T110" fmla="*/ 122 w 244"/>
                <a:gd name="T111" fmla="*/ 22 h 291"/>
                <a:gd name="T112" fmla="*/ 94 w 244"/>
                <a:gd name="T113" fmla="*/ 2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4" h="291">
                  <a:moveTo>
                    <a:pt x="65" y="236"/>
                  </a:moveTo>
                  <a:lnTo>
                    <a:pt x="75" y="236"/>
                  </a:lnTo>
                  <a:cubicBezTo>
                    <a:pt x="75" y="236"/>
                    <a:pt x="75" y="236"/>
                    <a:pt x="75" y="236"/>
                  </a:cubicBezTo>
                  <a:lnTo>
                    <a:pt x="75" y="275"/>
                  </a:lnTo>
                  <a:cubicBezTo>
                    <a:pt x="75" y="284"/>
                    <a:pt x="82" y="291"/>
                    <a:pt x="91" y="291"/>
                  </a:cubicBezTo>
                  <a:lnTo>
                    <a:pt x="91" y="291"/>
                  </a:lnTo>
                  <a:cubicBezTo>
                    <a:pt x="99" y="291"/>
                    <a:pt x="107" y="284"/>
                    <a:pt x="107" y="275"/>
                  </a:cubicBezTo>
                  <a:lnTo>
                    <a:pt x="107" y="236"/>
                  </a:lnTo>
                  <a:cubicBezTo>
                    <a:pt x="107" y="236"/>
                    <a:pt x="107" y="236"/>
                    <a:pt x="107" y="236"/>
                  </a:cubicBezTo>
                  <a:lnTo>
                    <a:pt x="137" y="236"/>
                  </a:lnTo>
                  <a:cubicBezTo>
                    <a:pt x="137" y="236"/>
                    <a:pt x="137" y="236"/>
                    <a:pt x="137" y="236"/>
                  </a:cubicBezTo>
                  <a:lnTo>
                    <a:pt x="137" y="275"/>
                  </a:lnTo>
                  <a:cubicBezTo>
                    <a:pt x="137" y="284"/>
                    <a:pt x="145" y="291"/>
                    <a:pt x="153" y="291"/>
                  </a:cubicBezTo>
                  <a:lnTo>
                    <a:pt x="153" y="291"/>
                  </a:lnTo>
                  <a:cubicBezTo>
                    <a:pt x="162" y="291"/>
                    <a:pt x="169" y="284"/>
                    <a:pt x="169" y="275"/>
                  </a:cubicBezTo>
                  <a:lnTo>
                    <a:pt x="169" y="236"/>
                  </a:lnTo>
                  <a:cubicBezTo>
                    <a:pt x="169" y="236"/>
                    <a:pt x="169" y="236"/>
                    <a:pt x="169" y="236"/>
                  </a:cubicBezTo>
                  <a:lnTo>
                    <a:pt x="179" y="236"/>
                  </a:lnTo>
                  <a:cubicBezTo>
                    <a:pt x="190" y="236"/>
                    <a:pt x="199" y="227"/>
                    <a:pt x="199" y="216"/>
                  </a:cubicBezTo>
                  <a:lnTo>
                    <a:pt x="199" y="99"/>
                  </a:lnTo>
                  <a:lnTo>
                    <a:pt x="45" y="99"/>
                  </a:lnTo>
                  <a:lnTo>
                    <a:pt x="45" y="216"/>
                  </a:lnTo>
                  <a:cubicBezTo>
                    <a:pt x="45" y="227"/>
                    <a:pt x="54" y="236"/>
                    <a:pt x="65" y="236"/>
                  </a:cubicBezTo>
                  <a:close/>
                  <a:moveTo>
                    <a:pt x="228" y="201"/>
                  </a:moveTo>
                  <a:lnTo>
                    <a:pt x="228" y="201"/>
                  </a:lnTo>
                  <a:cubicBezTo>
                    <a:pt x="219" y="201"/>
                    <a:pt x="212" y="193"/>
                    <a:pt x="212" y="185"/>
                  </a:cubicBezTo>
                  <a:lnTo>
                    <a:pt x="212" y="115"/>
                  </a:lnTo>
                  <a:cubicBezTo>
                    <a:pt x="212" y="106"/>
                    <a:pt x="219" y="99"/>
                    <a:pt x="228" y="99"/>
                  </a:cubicBezTo>
                  <a:lnTo>
                    <a:pt x="228" y="99"/>
                  </a:lnTo>
                  <a:cubicBezTo>
                    <a:pt x="237" y="99"/>
                    <a:pt x="244" y="106"/>
                    <a:pt x="244" y="115"/>
                  </a:cubicBezTo>
                  <a:lnTo>
                    <a:pt x="244" y="185"/>
                  </a:lnTo>
                  <a:cubicBezTo>
                    <a:pt x="244" y="193"/>
                    <a:pt x="237" y="201"/>
                    <a:pt x="228" y="201"/>
                  </a:cubicBezTo>
                  <a:close/>
                  <a:moveTo>
                    <a:pt x="16" y="201"/>
                  </a:moveTo>
                  <a:lnTo>
                    <a:pt x="16" y="201"/>
                  </a:lnTo>
                  <a:cubicBezTo>
                    <a:pt x="25" y="201"/>
                    <a:pt x="32" y="193"/>
                    <a:pt x="32" y="185"/>
                  </a:cubicBezTo>
                  <a:lnTo>
                    <a:pt x="32" y="115"/>
                  </a:lnTo>
                  <a:cubicBezTo>
                    <a:pt x="32" y="106"/>
                    <a:pt x="25" y="99"/>
                    <a:pt x="16" y="99"/>
                  </a:cubicBezTo>
                  <a:lnTo>
                    <a:pt x="16" y="99"/>
                  </a:lnTo>
                  <a:cubicBezTo>
                    <a:pt x="7" y="99"/>
                    <a:pt x="0" y="106"/>
                    <a:pt x="0" y="115"/>
                  </a:cubicBezTo>
                  <a:lnTo>
                    <a:pt x="0" y="185"/>
                  </a:lnTo>
                  <a:cubicBezTo>
                    <a:pt x="0" y="193"/>
                    <a:pt x="7" y="201"/>
                    <a:pt x="16" y="201"/>
                  </a:cubicBezTo>
                  <a:close/>
                  <a:moveTo>
                    <a:pt x="94" y="26"/>
                  </a:moveTo>
                  <a:lnTo>
                    <a:pt x="82" y="5"/>
                  </a:lnTo>
                  <a:cubicBezTo>
                    <a:pt x="80" y="1"/>
                    <a:pt x="75" y="0"/>
                    <a:pt x="71" y="2"/>
                  </a:cubicBezTo>
                  <a:lnTo>
                    <a:pt x="71" y="2"/>
                  </a:lnTo>
                  <a:cubicBezTo>
                    <a:pt x="67" y="4"/>
                    <a:pt x="66" y="9"/>
                    <a:pt x="68" y="13"/>
                  </a:cubicBezTo>
                  <a:lnTo>
                    <a:pt x="79" y="33"/>
                  </a:lnTo>
                  <a:cubicBezTo>
                    <a:pt x="59" y="44"/>
                    <a:pt x="45" y="64"/>
                    <a:pt x="45" y="86"/>
                  </a:cubicBezTo>
                  <a:lnTo>
                    <a:pt x="199" y="86"/>
                  </a:lnTo>
                  <a:cubicBezTo>
                    <a:pt x="199" y="64"/>
                    <a:pt x="185" y="44"/>
                    <a:pt x="165" y="33"/>
                  </a:cubicBezTo>
                  <a:lnTo>
                    <a:pt x="176" y="13"/>
                  </a:lnTo>
                  <a:cubicBezTo>
                    <a:pt x="178" y="9"/>
                    <a:pt x="177" y="4"/>
                    <a:pt x="173" y="2"/>
                  </a:cubicBezTo>
                  <a:lnTo>
                    <a:pt x="173" y="2"/>
                  </a:lnTo>
                  <a:cubicBezTo>
                    <a:pt x="169" y="0"/>
                    <a:pt x="164" y="1"/>
                    <a:pt x="162" y="5"/>
                  </a:cubicBezTo>
                  <a:lnTo>
                    <a:pt x="150" y="26"/>
                  </a:lnTo>
                  <a:cubicBezTo>
                    <a:pt x="141" y="23"/>
                    <a:pt x="132" y="22"/>
                    <a:pt x="122" y="22"/>
                  </a:cubicBezTo>
                  <a:cubicBezTo>
                    <a:pt x="112" y="22"/>
                    <a:pt x="103" y="23"/>
                    <a:pt x="94" y="26"/>
                  </a:cubicBezTo>
                  <a:close/>
                </a:path>
              </a:pathLst>
            </a:custGeom>
            <a:solidFill>
              <a:schemeClr val="bg1"/>
            </a:solidFill>
            <a:ln w="0">
              <a:noFill/>
              <a:prstDash val="solid"/>
              <a:round/>
              <a:headEnd/>
              <a:tailEnd/>
            </a:ln>
          </p:spPr>
          <p:txBody>
            <a:bodyPr vert="horz" wrap="square" lIns="124347" tIns="62174" rIns="124347" bIns="62174" numCol="1" anchor="t" anchorCtr="0" compatLnSpc="1">
              <a:prstTxWarp prst="textNoShape">
                <a:avLst/>
              </a:prstTxWarp>
            </a:bodyPr>
            <a:lst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a:lstStyle>
            <a:p>
              <a:endParaRPr lang="en-US" sz="2448"/>
            </a:p>
          </p:txBody>
        </p:sp>
        <p:sp>
          <p:nvSpPr>
            <p:cNvPr id="324" name="Freeform 11"/>
            <p:cNvSpPr>
              <a:spLocks noEditPoints="1"/>
            </p:cNvSpPr>
            <p:nvPr/>
          </p:nvSpPr>
          <p:spPr bwMode="auto">
            <a:xfrm>
              <a:off x="2078684" y="4396747"/>
              <a:ext cx="420184" cy="398550"/>
            </a:xfrm>
            <a:custGeom>
              <a:avLst/>
              <a:gdLst>
                <a:gd name="T0" fmla="*/ 1 w 505"/>
                <a:gd name="T1" fmla="*/ 70 h 479"/>
                <a:gd name="T2" fmla="*/ 196 w 505"/>
                <a:gd name="T3" fmla="*/ 43 h 479"/>
                <a:gd name="T4" fmla="*/ 196 w 505"/>
                <a:gd name="T5" fmla="*/ 229 h 479"/>
                <a:gd name="T6" fmla="*/ 1 w 505"/>
                <a:gd name="T7" fmla="*/ 229 h 479"/>
                <a:gd name="T8" fmla="*/ 1 w 505"/>
                <a:gd name="T9" fmla="*/ 70 h 479"/>
                <a:gd name="T10" fmla="*/ 226 w 505"/>
                <a:gd name="T11" fmla="*/ 39 h 479"/>
                <a:gd name="T12" fmla="*/ 505 w 505"/>
                <a:gd name="T13" fmla="*/ 0 h 479"/>
                <a:gd name="T14" fmla="*/ 505 w 505"/>
                <a:gd name="T15" fmla="*/ 228 h 479"/>
                <a:gd name="T16" fmla="*/ 226 w 505"/>
                <a:gd name="T17" fmla="*/ 229 h 479"/>
                <a:gd name="T18" fmla="*/ 226 w 505"/>
                <a:gd name="T19" fmla="*/ 39 h 479"/>
                <a:gd name="T20" fmla="*/ 505 w 505"/>
                <a:gd name="T21" fmla="*/ 260 h 479"/>
                <a:gd name="T22" fmla="*/ 505 w 505"/>
                <a:gd name="T23" fmla="*/ 479 h 479"/>
                <a:gd name="T24" fmla="*/ 226 w 505"/>
                <a:gd name="T25" fmla="*/ 440 h 479"/>
                <a:gd name="T26" fmla="*/ 226 w 505"/>
                <a:gd name="T27" fmla="*/ 256 h 479"/>
                <a:gd name="T28" fmla="*/ 505 w 505"/>
                <a:gd name="T29" fmla="*/ 260 h 479"/>
                <a:gd name="T30" fmla="*/ 196 w 505"/>
                <a:gd name="T31" fmla="*/ 435 h 479"/>
                <a:gd name="T32" fmla="*/ 0 w 505"/>
                <a:gd name="T33" fmla="*/ 408 h 479"/>
                <a:gd name="T34" fmla="*/ 1 w 505"/>
                <a:gd name="T35" fmla="*/ 253 h 479"/>
                <a:gd name="T36" fmla="*/ 196 w 505"/>
                <a:gd name="T37" fmla="*/ 256 h 479"/>
                <a:gd name="T38" fmla="*/ 196 w 505"/>
                <a:gd name="T39" fmla="*/ 435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5" h="479">
                  <a:moveTo>
                    <a:pt x="1" y="70"/>
                  </a:moveTo>
                  <a:lnTo>
                    <a:pt x="196" y="43"/>
                  </a:lnTo>
                  <a:lnTo>
                    <a:pt x="196" y="229"/>
                  </a:lnTo>
                  <a:lnTo>
                    <a:pt x="1" y="229"/>
                  </a:lnTo>
                  <a:lnTo>
                    <a:pt x="1" y="70"/>
                  </a:lnTo>
                  <a:close/>
                  <a:moveTo>
                    <a:pt x="226" y="39"/>
                  </a:moveTo>
                  <a:lnTo>
                    <a:pt x="505" y="0"/>
                  </a:lnTo>
                  <a:lnTo>
                    <a:pt x="505" y="228"/>
                  </a:lnTo>
                  <a:lnTo>
                    <a:pt x="226" y="229"/>
                  </a:lnTo>
                  <a:lnTo>
                    <a:pt x="226" y="39"/>
                  </a:lnTo>
                  <a:close/>
                  <a:moveTo>
                    <a:pt x="505" y="260"/>
                  </a:moveTo>
                  <a:lnTo>
                    <a:pt x="505" y="479"/>
                  </a:lnTo>
                  <a:lnTo>
                    <a:pt x="226" y="440"/>
                  </a:lnTo>
                  <a:lnTo>
                    <a:pt x="226" y="256"/>
                  </a:lnTo>
                  <a:lnTo>
                    <a:pt x="505" y="260"/>
                  </a:lnTo>
                  <a:close/>
                  <a:moveTo>
                    <a:pt x="196" y="435"/>
                  </a:moveTo>
                  <a:lnTo>
                    <a:pt x="0" y="408"/>
                  </a:lnTo>
                  <a:lnTo>
                    <a:pt x="1" y="253"/>
                  </a:lnTo>
                  <a:lnTo>
                    <a:pt x="196" y="256"/>
                  </a:lnTo>
                  <a:lnTo>
                    <a:pt x="196" y="435"/>
                  </a:lnTo>
                  <a:close/>
                </a:path>
              </a:pathLst>
            </a:custGeom>
            <a:solidFill>
              <a:schemeClr val="bg1"/>
            </a:solidFill>
            <a:ln w="0">
              <a:noFill/>
              <a:prstDash val="solid"/>
              <a:round/>
              <a:headEnd/>
              <a:tailEnd/>
            </a:ln>
          </p:spPr>
          <p:txBody>
            <a:bodyPr vert="horz" wrap="square" lIns="124347" tIns="62174" rIns="124347" bIns="62174" numCol="1" anchor="t" anchorCtr="0" compatLnSpc="1">
              <a:prstTxWarp prst="textNoShape">
                <a:avLst/>
              </a:prstTxWarp>
            </a:bodyPr>
            <a:lst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a:lstStyle>
            <a:p>
              <a:endParaRPr lang="en-US" sz="2448"/>
            </a:p>
          </p:txBody>
        </p:sp>
        <p:grpSp>
          <p:nvGrpSpPr>
            <p:cNvPr id="325" name="Gruppieren 324"/>
            <p:cNvGrpSpPr/>
            <p:nvPr/>
          </p:nvGrpSpPr>
          <p:grpSpPr>
            <a:xfrm>
              <a:off x="4079203" y="4366967"/>
              <a:ext cx="428812" cy="428909"/>
              <a:chOff x="3700511" y="4313627"/>
              <a:chExt cx="524958" cy="525077"/>
            </a:xfrm>
          </p:grpSpPr>
          <p:grpSp>
            <p:nvGrpSpPr>
              <p:cNvPr id="339" name="Gruppieren 338"/>
              <p:cNvGrpSpPr/>
              <p:nvPr/>
            </p:nvGrpSpPr>
            <p:grpSpPr>
              <a:xfrm>
                <a:off x="3700511" y="4313627"/>
                <a:ext cx="524958" cy="525077"/>
                <a:chOff x="2849980" y="849340"/>
                <a:chExt cx="3444040" cy="3444820"/>
              </a:xfrm>
              <a:solidFill>
                <a:schemeClr val="bg1"/>
              </a:solidFill>
            </p:grpSpPr>
            <p:sp>
              <p:nvSpPr>
                <p:cNvPr id="341" name="Freeform 32"/>
                <p:cNvSpPr>
                  <a:spLocks/>
                </p:cNvSpPr>
                <p:nvPr/>
              </p:nvSpPr>
              <p:spPr bwMode="auto">
                <a:xfrm rot="21438704">
                  <a:off x="4359087" y="1896358"/>
                  <a:ext cx="1934933" cy="2358200"/>
                </a:xfrm>
                <a:custGeom>
                  <a:avLst/>
                  <a:gdLst>
                    <a:gd name="T0" fmla="*/ 665 w 5279"/>
                    <a:gd name="T1" fmla="*/ 6434 h 6434"/>
                    <a:gd name="T2" fmla="*/ 874 w 5279"/>
                    <a:gd name="T3" fmla="*/ 6426 h 6434"/>
                    <a:gd name="T4" fmla="*/ 1082 w 5279"/>
                    <a:gd name="T5" fmla="*/ 6409 h 6434"/>
                    <a:gd name="T6" fmla="*/ 1288 w 5279"/>
                    <a:gd name="T7" fmla="*/ 6383 h 6434"/>
                    <a:gd name="T8" fmla="*/ 1492 w 5279"/>
                    <a:gd name="T9" fmla="*/ 6349 h 6434"/>
                    <a:gd name="T10" fmla="*/ 1695 w 5279"/>
                    <a:gd name="T11" fmla="*/ 6304 h 6434"/>
                    <a:gd name="T12" fmla="*/ 1895 w 5279"/>
                    <a:gd name="T13" fmla="*/ 6250 h 6434"/>
                    <a:gd name="T14" fmla="*/ 2094 w 5279"/>
                    <a:gd name="T15" fmla="*/ 6188 h 6434"/>
                    <a:gd name="T16" fmla="*/ 2288 w 5279"/>
                    <a:gd name="T17" fmla="*/ 6116 h 6434"/>
                    <a:gd name="T18" fmla="*/ 2482 w 5279"/>
                    <a:gd name="T19" fmla="*/ 6035 h 6434"/>
                    <a:gd name="T20" fmla="*/ 2674 w 5279"/>
                    <a:gd name="T21" fmla="*/ 5945 h 6434"/>
                    <a:gd name="T22" fmla="*/ 2834 w 5279"/>
                    <a:gd name="T23" fmla="*/ 5862 h 6434"/>
                    <a:gd name="T24" fmla="*/ 3116 w 5279"/>
                    <a:gd name="T25" fmla="*/ 5695 h 6434"/>
                    <a:gd name="T26" fmla="*/ 3383 w 5279"/>
                    <a:gd name="T27" fmla="*/ 5512 h 6434"/>
                    <a:gd name="T28" fmla="*/ 3634 w 5279"/>
                    <a:gd name="T29" fmla="*/ 5312 h 6434"/>
                    <a:gd name="T30" fmla="*/ 3869 w 5279"/>
                    <a:gd name="T31" fmla="*/ 5097 h 6434"/>
                    <a:gd name="T32" fmla="*/ 4087 w 5279"/>
                    <a:gd name="T33" fmla="*/ 4870 h 6434"/>
                    <a:gd name="T34" fmla="*/ 4288 w 5279"/>
                    <a:gd name="T35" fmla="*/ 4629 h 6434"/>
                    <a:gd name="T36" fmla="*/ 4471 w 5279"/>
                    <a:gd name="T37" fmla="*/ 4376 h 6434"/>
                    <a:gd name="T38" fmla="*/ 4637 w 5279"/>
                    <a:gd name="T39" fmla="*/ 4112 h 6434"/>
                    <a:gd name="T40" fmla="*/ 4786 w 5279"/>
                    <a:gd name="T41" fmla="*/ 3839 h 6434"/>
                    <a:gd name="T42" fmla="*/ 4915 w 5279"/>
                    <a:gd name="T43" fmla="*/ 3557 h 6434"/>
                    <a:gd name="T44" fmla="*/ 5025 w 5279"/>
                    <a:gd name="T45" fmla="*/ 3267 h 6434"/>
                    <a:gd name="T46" fmla="*/ 5116 w 5279"/>
                    <a:gd name="T47" fmla="*/ 2970 h 6434"/>
                    <a:gd name="T48" fmla="*/ 5187 w 5279"/>
                    <a:gd name="T49" fmla="*/ 2669 h 6434"/>
                    <a:gd name="T50" fmla="*/ 5238 w 5279"/>
                    <a:gd name="T51" fmla="*/ 2361 h 6434"/>
                    <a:gd name="T52" fmla="*/ 5268 w 5279"/>
                    <a:gd name="T53" fmla="*/ 2050 h 6434"/>
                    <a:gd name="T54" fmla="*/ 5279 w 5279"/>
                    <a:gd name="T55" fmla="*/ 1737 h 6434"/>
                    <a:gd name="T56" fmla="*/ 5267 w 5279"/>
                    <a:gd name="T57" fmla="*/ 1421 h 6434"/>
                    <a:gd name="T58" fmla="*/ 5234 w 5279"/>
                    <a:gd name="T59" fmla="*/ 1105 h 6434"/>
                    <a:gd name="T60" fmla="*/ 5179 w 5279"/>
                    <a:gd name="T61" fmla="*/ 790 h 6434"/>
                    <a:gd name="T62" fmla="*/ 5101 w 5279"/>
                    <a:gd name="T63" fmla="*/ 475 h 6434"/>
                    <a:gd name="T64" fmla="*/ 5000 w 5279"/>
                    <a:gd name="T65" fmla="*/ 163 h 6434"/>
                    <a:gd name="T66" fmla="*/ 1659 w 5279"/>
                    <a:gd name="T67" fmla="*/ 37 h 6434"/>
                    <a:gd name="T68" fmla="*/ 1836 w 5279"/>
                    <a:gd name="T69" fmla="*/ 161 h 6434"/>
                    <a:gd name="T70" fmla="*/ 1998 w 5279"/>
                    <a:gd name="T71" fmla="*/ 302 h 6434"/>
                    <a:gd name="T72" fmla="*/ 2144 w 5279"/>
                    <a:gd name="T73" fmla="*/ 459 h 6434"/>
                    <a:gd name="T74" fmla="*/ 2274 w 5279"/>
                    <a:gd name="T75" fmla="*/ 634 h 6434"/>
                    <a:gd name="T76" fmla="*/ 2384 w 5279"/>
                    <a:gd name="T77" fmla="*/ 823 h 6434"/>
                    <a:gd name="T78" fmla="*/ 2442 w 5279"/>
                    <a:gd name="T79" fmla="*/ 946 h 6434"/>
                    <a:gd name="T80" fmla="*/ 2513 w 5279"/>
                    <a:gd name="T81" fmla="*/ 1136 h 6434"/>
                    <a:gd name="T82" fmla="*/ 2565 w 5279"/>
                    <a:gd name="T83" fmla="*/ 1329 h 6434"/>
                    <a:gd name="T84" fmla="*/ 2596 w 5279"/>
                    <a:gd name="T85" fmla="*/ 1527 h 6434"/>
                    <a:gd name="T86" fmla="*/ 2608 w 5279"/>
                    <a:gd name="T87" fmla="*/ 1725 h 6434"/>
                    <a:gd name="T88" fmla="*/ 2600 w 5279"/>
                    <a:gd name="T89" fmla="*/ 1924 h 6434"/>
                    <a:gd name="T90" fmla="*/ 2573 w 5279"/>
                    <a:gd name="T91" fmla="*/ 2121 h 6434"/>
                    <a:gd name="T92" fmla="*/ 2527 w 5279"/>
                    <a:gd name="T93" fmla="*/ 2315 h 6434"/>
                    <a:gd name="T94" fmla="*/ 2461 w 5279"/>
                    <a:gd name="T95" fmla="*/ 2504 h 6434"/>
                    <a:gd name="T96" fmla="*/ 2377 w 5279"/>
                    <a:gd name="T97" fmla="*/ 2687 h 6434"/>
                    <a:gd name="T98" fmla="*/ 2273 w 5279"/>
                    <a:gd name="T99" fmla="*/ 2863 h 6434"/>
                    <a:gd name="T100" fmla="*/ 74 w 5279"/>
                    <a:gd name="T101" fmla="*/ 6405 h 6434"/>
                    <a:gd name="T102" fmla="*/ 296 w 5279"/>
                    <a:gd name="T103" fmla="*/ 6425 h 6434"/>
                    <a:gd name="T104" fmla="*/ 520 w 5279"/>
                    <a:gd name="T105" fmla="*/ 6434 h 6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9" h="6434">
                      <a:moveTo>
                        <a:pt x="594" y="6434"/>
                      </a:moveTo>
                      <a:lnTo>
                        <a:pt x="594" y="6434"/>
                      </a:lnTo>
                      <a:lnTo>
                        <a:pt x="665" y="6434"/>
                      </a:lnTo>
                      <a:lnTo>
                        <a:pt x="735" y="6433"/>
                      </a:lnTo>
                      <a:lnTo>
                        <a:pt x="804" y="6430"/>
                      </a:lnTo>
                      <a:lnTo>
                        <a:pt x="874" y="6426"/>
                      </a:lnTo>
                      <a:lnTo>
                        <a:pt x="944" y="6422"/>
                      </a:lnTo>
                      <a:lnTo>
                        <a:pt x="1012" y="6416"/>
                      </a:lnTo>
                      <a:lnTo>
                        <a:pt x="1082" y="6409"/>
                      </a:lnTo>
                      <a:lnTo>
                        <a:pt x="1150" y="6401"/>
                      </a:lnTo>
                      <a:lnTo>
                        <a:pt x="1220" y="6393"/>
                      </a:lnTo>
                      <a:lnTo>
                        <a:pt x="1288" y="6383"/>
                      </a:lnTo>
                      <a:lnTo>
                        <a:pt x="1357" y="6372"/>
                      </a:lnTo>
                      <a:lnTo>
                        <a:pt x="1424" y="6360"/>
                      </a:lnTo>
                      <a:lnTo>
                        <a:pt x="1492" y="6349"/>
                      </a:lnTo>
                      <a:lnTo>
                        <a:pt x="1559" y="6334"/>
                      </a:lnTo>
                      <a:lnTo>
                        <a:pt x="1628" y="6320"/>
                      </a:lnTo>
                      <a:lnTo>
                        <a:pt x="1695" y="6304"/>
                      </a:lnTo>
                      <a:lnTo>
                        <a:pt x="1762" y="6287"/>
                      </a:lnTo>
                      <a:lnTo>
                        <a:pt x="1828" y="6270"/>
                      </a:lnTo>
                      <a:lnTo>
                        <a:pt x="1895" y="6250"/>
                      </a:lnTo>
                      <a:lnTo>
                        <a:pt x="1961" y="6230"/>
                      </a:lnTo>
                      <a:lnTo>
                        <a:pt x="2028" y="6209"/>
                      </a:lnTo>
                      <a:lnTo>
                        <a:pt x="2094" y="6188"/>
                      </a:lnTo>
                      <a:lnTo>
                        <a:pt x="2158" y="6164"/>
                      </a:lnTo>
                      <a:lnTo>
                        <a:pt x="2224" y="6141"/>
                      </a:lnTo>
                      <a:lnTo>
                        <a:pt x="2288" y="6116"/>
                      </a:lnTo>
                      <a:lnTo>
                        <a:pt x="2354" y="6089"/>
                      </a:lnTo>
                      <a:lnTo>
                        <a:pt x="2419" y="6063"/>
                      </a:lnTo>
                      <a:lnTo>
                        <a:pt x="2482" y="6035"/>
                      </a:lnTo>
                      <a:lnTo>
                        <a:pt x="2546" y="6006"/>
                      </a:lnTo>
                      <a:lnTo>
                        <a:pt x="2609" y="5976"/>
                      </a:lnTo>
                      <a:lnTo>
                        <a:pt x="2674" y="5945"/>
                      </a:lnTo>
                      <a:lnTo>
                        <a:pt x="2737" y="5913"/>
                      </a:lnTo>
                      <a:lnTo>
                        <a:pt x="2737" y="5913"/>
                      </a:lnTo>
                      <a:lnTo>
                        <a:pt x="2834" y="5862"/>
                      </a:lnTo>
                      <a:lnTo>
                        <a:pt x="2929" y="5808"/>
                      </a:lnTo>
                      <a:lnTo>
                        <a:pt x="3024" y="5753"/>
                      </a:lnTo>
                      <a:lnTo>
                        <a:pt x="3116" y="5695"/>
                      </a:lnTo>
                      <a:lnTo>
                        <a:pt x="3207" y="5635"/>
                      </a:lnTo>
                      <a:lnTo>
                        <a:pt x="3296" y="5574"/>
                      </a:lnTo>
                      <a:lnTo>
                        <a:pt x="3383" y="5512"/>
                      </a:lnTo>
                      <a:lnTo>
                        <a:pt x="3469" y="5446"/>
                      </a:lnTo>
                      <a:lnTo>
                        <a:pt x="3551" y="5380"/>
                      </a:lnTo>
                      <a:lnTo>
                        <a:pt x="3634" y="5312"/>
                      </a:lnTo>
                      <a:lnTo>
                        <a:pt x="3715" y="5242"/>
                      </a:lnTo>
                      <a:lnTo>
                        <a:pt x="3792" y="5171"/>
                      </a:lnTo>
                      <a:lnTo>
                        <a:pt x="3869" y="5097"/>
                      </a:lnTo>
                      <a:lnTo>
                        <a:pt x="3944" y="5022"/>
                      </a:lnTo>
                      <a:lnTo>
                        <a:pt x="4016" y="4947"/>
                      </a:lnTo>
                      <a:lnTo>
                        <a:pt x="4087" y="4870"/>
                      </a:lnTo>
                      <a:lnTo>
                        <a:pt x="4155" y="4791"/>
                      </a:lnTo>
                      <a:lnTo>
                        <a:pt x="4222" y="4710"/>
                      </a:lnTo>
                      <a:lnTo>
                        <a:pt x="4288" y="4629"/>
                      </a:lnTo>
                      <a:lnTo>
                        <a:pt x="4351" y="4546"/>
                      </a:lnTo>
                      <a:lnTo>
                        <a:pt x="4412" y="4462"/>
                      </a:lnTo>
                      <a:lnTo>
                        <a:pt x="4471" y="4376"/>
                      </a:lnTo>
                      <a:lnTo>
                        <a:pt x="4529" y="4289"/>
                      </a:lnTo>
                      <a:lnTo>
                        <a:pt x="4584" y="4201"/>
                      </a:lnTo>
                      <a:lnTo>
                        <a:pt x="4637" y="4112"/>
                      </a:lnTo>
                      <a:lnTo>
                        <a:pt x="4688" y="4022"/>
                      </a:lnTo>
                      <a:lnTo>
                        <a:pt x="4738" y="3932"/>
                      </a:lnTo>
                      <a:lnTo>
                        <a:pt x="4786" y="3839"/>
                      </a:lnTo>
                      <a:lnTo>
                        <a:pt x="4830" y="3746"/>
                      </a:lnTo>
                      <a:lnTo>
                        <a:pt x="4874" y="3651"/>
                      </a:lnTo>
                      <a:lnTo>
                        <a:pt x="4915" y="3557"/>
                      </a:lnTo>
                      <a:lnTo>
                        <a:pt x="4954" y="3461"/>
                      </a:lnTo>
                      <a:lnTo>
                        <a:pt x="4991" y="3365"/>
                      </a:lnTo>
                      <a:lnTo>
                        <a:pt x="5025" y="3267"/>
                      </a:lnTo>
                      <a:lnTo>
                        <a:pt x="5058" y="3168"/>
                      </a:lnTo>
                      <a:lnTo>
                        <a:pt x="5088" y="3070"/>
                      </a:lnTo>
                      <a:lnTo>
                        <a:pt x="5116" y="2970"/>
                      </a:lnTo>
                      <a:lnTo>
                        <a:pt x="5142" y="2870"/>
                      </a:lnTo>
                      <a:lnTo>
                        <a:pt x="5166" y="2770"/>
                      </a:lnTo>
                      <a:lnTo>
                        <a:pt x="5187" y="2669"/>
                      </a:lnTo>
                      <a:lnTo>
                        <a:pt x="5207" y="2566"/>
                      </a:lnTo>
                      <a:lnTo>
                        <a:pt x="5224" y="2463"/>
                      </a:lnTo>
                      <a:lnTo>
                        <a:pt x="5238" y="2361"/>
                      </a:lnTo>
                      <a:lnTo>
                        <a:pt x="5250" y="2258"/>
                      </a:lnTo>
                      <a:lnTo>
                        <a:pt x="5261" y="2154"/>
                      </a:lnTo>
                      <a:lnTo>
                        <a:pt x="5268" y="2050"/>
                      </a:lnTo>
                      <a:lnTo>
                        <a:pt x="5275" y="1946"/>
                      </a:lnTo>
                      <a:lnTo>
                        <a:pt x="5278" y="1841"/>
                      </a:lnTo>
                      <a:lnTo>
                        <a:pt x="5279" y="1737"/>
                      </a:lnTo>
                      <a:lnTo>
                        <a:pt x="5278" y="1632"/>
                      </a:lnTo>
                      <a:lnTo>
                        <a:pt x="5274" y="1527"/>
                      </a:lnTo>
                      <a:lnTo>
                        <a:pt x="5267" y="1421"/>
                      </a:lnTo>
                      <a:lnTo>
                        <a:pt x="5258" y="1316"/>
                      </a:lnTo>
                      <a:lnTo>
                        <a:pt x="5247" y="1211"/>
                      </a:lnTo>
                      <a:lnTo>
                        <a:pt x="5234" y="1105"/>
                      </a:lnTo>
                      <a:lnTo>
                        <a:pt x="5218" y="1000"/>
                      </a:lnTo>
                      <a:lnTo>
                        <a:pt x="5200" y="895"/>
                      </a:lnTo>
                      <a:lnTo>
                        <a:pt x="5179" y="790"/>
                      </a:lnTo>
                      <a:lnTo>
                        <a:pt x="5155" y="684"/>
                      </a:lnTo>
                      <a:lnTo>
                        <a:pt x="5129" y="579"/>
                      </a:lnTo>
                      <a:lnTo>
                        <a:pt x="5101" y="475"/>
                      </a:lnTo>
                      <a:lnTo>
                        <a:pt x="5070" y="371"/>
                      </a:lnTo>
                      <a:lnTo>
                        <a:pt x="5037" y="267"/>
                      </a:lnTo>
                      <a:lnTo>
                        <a:pt x="5000" y="163"/>
                      </a:lnTo>
                      <a:lnTo>
                        <a:pt x="1599" y="0"/>
                      </a:lnTo>
                      <a:lnTo>
                        <a:pt x="1599" y="0"/>
                      </a:lnTo>
                      <a:lnTo>
                        <a:pt x="1659" y="37"/>
                      </a:lnTo>
                      <a:lnTo>
                        <a:pt x="1720" y="77"/>
                      </a:lnTo>
                      <a:lnTo>
                        <a:pt x="1778" y="117"/>
                      </a:lnTo>
                      <a:lnTo>
                        <a:pt x="1836" y="161"/>
                      </a:lnTo>
                      <a:lnTo>
                        <a:pt x="1891" y="206"/>
                      </a:lnTo>
                      <a:lnTo>
                        <a:pt x="1945" y="253"/>
                      </a:lnTo>
                      <a:lnTo>
                        <a:pt x="1998" y="302"/>
                      </a:lnTo>
                      <a:lnTo>
                        <a:pt x="2048" y="353"/>
                      </a:lnTo>
                      <a:lnTo>
                        <a:pt x="2096" y="406"/>
                      </a:lnTo>
                      <a:lnTo>
                        <a:pt x="2144" y="459"/>
                      </a:lnTo>
                      <a:lnTo>
                        <a:pt x="2188" y="516"/>
                      </a:lnTo>
                      <a:lnTo>
                        <a:pt x="2232" y="574"/>
                      </a:lnTo>
                      <a:lnTo>
                        <a:pt x="2274" y="634"/>
                      </a:lnTo>
                      <a:lnTo>
                        <a:pt x="2312" y="695"/>
                      </a:lnTo>
                      <a:lnTo>
                        <a:pt x="2349" y="758"/>
                      </a:lnTo>
                      <a:lnTo>
                        <a:pt x="2384" y="823"/>
                      </a:lnTo>
                      <a:lnTo>
                        <a:pt x="2384" y="823"/>
                      </a:lnTo>
                      <a:lnTo>
                        <a:pt x="2415" y="884"/>
                      </a:lnTo>
                      <a:lnTo>
                        <a:pt x="2442" y="946"/>
                      </a:lnTo>
                      <a:lnTo>
                        <a:pt x="2469" y="1008"/>
                      </a:lnTo>
                      <a:lnTo>
                        <a:pt x="2492" y="1071"/>
                      </a:lnTo>
                      <a:lnTo>
                        <a:pt x="2513" y="1136"/>
                      </a:lnTo>
                      <a:lnTo>
                        <a:pt x="2533" y="1200"/>
                      </a:lnTo>
                      <a:lnTo>
                        <a:pt x="2550" y="1265"/>
                      </a:lnTo>
                      <a:lnTo>
                        <a:pt x="2565" y="1329"/>
                      </a:lnTo>
                      <a:lnTo>
                        <a:pt x="2577" y="1395"/>
                      </a:lnTo>
                      <a:lnTo>
                        <a:pt x="2587" y="1461"/>
                      </a:lnTo>
                      <a:lnTo>
                        <a:pt x="2596" y="1527"/>
                      </a:lnTo>
                      <a:lnTo>
                        <a:pt x="2602" y="1592"/>
                      </a:lnTo>
                      <a:lnTo>
                        <a:pt x="2605" y="1659"/>
                      </a:lnTo>
                      <a:lnTo>
                        <a:pt x="2608" y="1725"/>
                      </a:lnTo>
                      <a:lnTo>
                        <a:pt x="2607" y="1791"/>
                      </a:lnTo>
                      <a:lnTo>
                        <a:pt x="2605" y="1858"/>
                      </a:lnTo>
                      <a:lnTo>
                        <a:pt x="2600" y="1924"/>
                      </a:lnTo>
                      <a:lnTo>
                        <a:pt x="2594" y="1990"/>
                      </a:lnTo>
                      <a:lnTo>
                        <a:pt x="2584" y="2055"/>
                      </a:lnTo>
                      <a:lnTo>
                        <a:pt x="2573" y="2121"/>
                      </a:lnTo>
                      <a:lnTo>
                        <a:pt x="2559" y="2186"/>
                      </a:lnTo>
                      <a:lnTo>
                        <a:pt x="2545" y="2250"/>
                      </a:lnTo>
                      <a:lnTo>
                        <a:pt x="2527" y="2315"/>
                      </a:lnTo>
                      <a:lnTo>
                        <a:pt x="2507" y="2378"/>
                      </a:lnTo>
                      <a:lnTo>
                        <a:pt x="2484" y="2441"/>
                      </a:lnTo>
                      <a:lnTo>
                        <a:pt x="2461" y="2504"/>
                      </a:lnTo>
                      <a:lnTo>
                        <a:pt x="2434" y="2566"/>
                      </a:lnTo>
                      <a:lnTo>
                        <a:pt x="2407" y="2626"/>
                      </a:lnTo>
                      <a:lnTo>
                        <a:pt x="2377" y="2687"/>
                      </a:lnTo>
                      <a:lnTo>
                        <a:pt x="2344" y="2746"/>
                      </a:lnTo>
                      <a:lnTo>
                        <a:pt x="2309" y="2805"/>
                      </a:lnTo>
                      <a:lnTo>
                        <a:pt x="2273" y="2863"/>
                      </a:lnTo>
                      <a:lnTo>
                        <a:pt x="0" y="6397"/>
                      </a:lnTo>
                      <a:lnTo>
                        <a:pt x="0" y="6397"/>
                      </a:lnTo>
                      <a:lnTo>
                        <a:pt x="74" y="6405"/>
                      </a:lnTo>
                      <a:lnTo>
                        <a:pt x="148" y="6413"/>
                      </a:lnTo>
                      <a:lnTo>
                        <a:pt x="223" y="6420"/>
                      </a:lnTo>
                      <a:lnTo>
                        <a:pt x="296" y="6425"/>
                      </a:lnTo>
                      <a:lnTo>
                        <a:pt x="371" y="6429"/>
                      </a:lnTo>
                      <a:lnTo>
                        <a:pt x="445" y="6433"/>
                      </a:lnTo>
                      <a:lnTo>
                        <a:pt x="520" y="6434"/>
                      </a:lnTo>
                      <a:lnTo>
                        <a:pt x="594" y="6434"/>
                      </a:lnTo>
                      <a:lnTo>
                        <a:pt x="594" y="6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sz="2448"/>
                </a:p>
              </p:txBody>
            </p:sp>
            <p:sp>
              <p:nvSpPr>
                <p:cNvPr id="342" name="Freeform 33"/>
                <p:cNvSpPr>
                  <a:spLocks/>
                </p:cNvSpPr>
                <p:nvPr/>
              </p:nvSpPr>
              <p:spPr bwMode="auto">
                <a:xfrm rot="21438704">
                  <a:off x="2849980" y="1564365"/>
                  <a:ext cx="2085550" cy="2729795"/>
                </a:xfrm>
                <a:custGeom>
                  <a:avLst/>
                  <a:gdLst>
                    <a:gd name="T0" fmla="*/ 954 w 5693"/>
                    <a:gd name="T1" fmla="*/ 0 h 7447"/>
                    <a:gd name="T2" fmla="*/ 807 w 5693"/>
                    <a:gd name="T3" fmla="*/ 204 h 7447"/>
                    <a:gd name="T4" fmla="*/ 673 w 5693"/>
                    <a:gd name="T5" fmla="*/ 416 h 7447"/>
                    <a:gd name="T6" fmla="*/ 549 w 5693"/>
                    <a:gd name="T7" fmla="*/ 633 h 7447"/>
                    <a:gd name="T8" fmla="*/ 438 w 5693"/>
                    <a:gd name="T9" fmla="*/ 854 h 7447"/>
                    <a:gd name="T10" fmla="*/ 340 w 5693"/>
                    <a:gd name="T11" fmla="*/ 1080 h 7447"/>
                    <a:gd name="T12" fmla="*/ 254 w 5693"/>
                    <a:gd name="T13" fmla="*/ 1311 h 7447"/>
                    <a:gd name="T14" fmla="*/ 180 w 5693"/>
                    <a:gd name="T15" fmla="*/ 1545 h 7447"/>
                    <a:gd name="T16" fmla="*/ 120 w 5693"/>
                    <a:gd name="T17" fmla="*/ 1782 h 7447"/>
                    <a:gd name="T18" fmla="*/ 71 w 5693"/>
                    <a:gd name="T19" fmla="*/ 2021 h 7447"/>
                    <a:gd name="T20" fmla="*/ 34 w 5693"/>
                    <a:gd name="T21" fmla="*/ 2263 h 7447"/>
                    <a:gd name="T22" fmla="*/ 11 w 5693"/>
                    <a:gd name="T23" fmla="*/ 2507 h 7447"/>
                    <a:gd name="T24" fmla="*/ 0 w 5693"/>
                    <a:gd name="T25" fmla="*/ 2750 h 7447"/>
                    <a:gd name="T26" fmla="*/ 3 w 5693"/>
                    <a:gd name="T27" fmla="*/ 2995 h 7447"/>
                    <a:gd name="T28" fmla="*/ 17 w 5693"/>
                    <a:gd name="T29" fmla="*/ 3239 h 7447"/>
                    <a:gd name="T30" fmla="*/ 45 w 5693"/>
                    <a:gd name="T31" fmla="*/ 3483 h 7447"/>
                    <a:gd name="T32" fmla="*/ 86 w 5693"/>
                    <a:gd name="T33" fmla="*/ 3726 h 7447"/>
                    <a:gd name="T34" fmla="*/ 138 w 5693"/>
                    <a:gd name="T35" fmla="*/ 3967 h 7447"/>
                    <a:gd name="T36" fmla="*/ 205 w 5693"/>
                    <a:gd name="T37" fmla="*/ 4206 h 7447"/>
                    <a:gd name="T38" fmla="*/ 284 w 5693"/>
                    <a:gd name="T39" fmla="*/ 4443 h 7447"/>
                    <a:gd name="T40" fmla="*/ 376 w 5693"/>
                    <a:gd name="T41" fmla="*/ 4676 h 7447"/>
                    <a:gd name="T42" fmla="*/ 483 w 5693"/>
                    <a:gd name="T43" fmla="*/ 4906 h 7447"/>
                    <a:gd name="T44" fmla="*/ 553 w 5693"/>
                    <a:gd name="T45" fmla="*/ 5043 h 7447"/>
                    <a:gd name="T46" fmla="*/ 654 w 5693"/>
                    <a:gd name="T47" fmla="*/ 5222 h 7447"/>
                    <a:gd name="T48" fmla="*/ 761 w 5693"/>
                    <a:gd name="T49" fmla="*/ 5396 h 7447"/>
                    <a:gd name="T50" fmla="*/ 875 w 5693"/>
                    <a:gd name="T51" fmla="*/ 5564 h 7447"/>
                    <a:gd name="T52" fmla="*/ 996 w 5693"/>
                    <a:gd name="T53" fmla="*/ 5726 h 7447"/>
                    <a:gd name="T54" fmla="*/ 1123 w 5693"/>
                    <a:gd name="T55" fmla="*/ 5883 h 7447"/>
                    <a:gd name="T56" fmla="*/ 1255 w 5693"/>
                    <a:gd name="T57" fmla="*/ 6033 h 7447"/>
                    <a:gd name="T58" fmla="*/ 1395 w 5693"/>
                    <a:gd name="T59" fmla="*/ 6176 h 7447"/>
                    <a:gd name="T60" fmla="*/ 1540 w 5693"/>
                    <a:gd name="T61" fmla="*/ 6313 h 7447"/>
                    <a:gd name="T62" fmla="*/ 1690 w 5693"/>
                    <a:gd name="T63" fmla="*/ 6443 h 7447"/>
                    <a:gd name="T64" fmla="*/ 1845 w 5693"/>
                    <a:gd name="T65" fmla="*/ 6567 h 7447"/>
                    <a:gd name="T66" fmla="*/ 2005 w 5693"/>
                    <a:gd name="T67" fmla="*/ 6684 h 7447"/>
                    <a:gd name="T68" fmla="*/ 2171 w 5693"/>
                    <a:gd name="T69" fmla="*/ 6794 h 7447"/>
                    <a:gd name="T70" fmla="*/ 2341 w 5693"/>
                    <a:gd name="T71" fmla="*/ 6897 h 7447"/>
                    <a:gd name="T72" fmla="*/ 2516 w 5693"/>
                    <a:gd name="T73" fmla="*/ 6993 h 7447"/>
                    <a:gd name="T74" fmla="*/ 2695 w 5693"/>
                    <a:gd name="T75" fmla="*/ 7081 h 7447"/>
                    <a:gd name="T76" fmla="*/ 2879 w 5693"/>
                    <a:gd name="T77" fmla="*/ 7162 h 7447"/>
                    <a:gd name="T78" fmla="*/ 3066 w 5693"/>
                    <a:gd name="T79" fmla="*/ 7235 h 7447"/>
                    <a:gd name="T80" fmla="*/ 3258 w 5693"/>
                    <a:gd name="T81" fmla="*/ 7300 h 7447"/>
                    <a:gd name="T82" fmla="*/ 3453 w 5693"/>
                    <a:gd name="T83" fmla="*/ 7358 h 7447"/>
                    <a:gd name="T84" fmla="*/ 3651 w 5693"/>
                    <a:gd name="T85" fmla="*/ 7406 h 7447"/>
                    <a:gd name="T86" fmla="*/ 3853 w 5693"/>
                    <a:gd name="T87" fmla="*/ 7447 h 7447"/>
                    <a:gd name="T88" fmla="*/ 5653 w 5693"/>
                    <a:gd name="T89" fmla="*/ 4608 h 7447"/>
                    <a:gd name="T90" fmla="*/ 5558 w 5693"/>
                    <a:gd name="T91" fmla="*/ 4656 h 7447"/>
                    <a:gd name="T92" fmla="*/ 5392 w 5693"/>
                    <a:gd name="T93" fmla="*/ 4726 h 7447"/>
                    <a:gd name="T94" fmla="*/ 5221 w 5693"/>
                    <a:gd name="T95" fmla="*/ 4781 h 7447"/>
                    <a:gd name="T96" fmla="*/ 5045 w 5693"/>
                    <a:gd name="T97" fmla="*/ 4822 h 7447"/>
                    <a:gd name="T98" fmla="*/ 4867 w 5693"/>
                    <a:gd name="T99" fmla="*/ 4846 h 7447"/>
                    <a:gd name="T100" fmla="*/ 4688 w 5693"/>
                    <a:gd name="T101" fmla="*/ 4854 h 7447"/>
                    <a:gd name="T102" fmla="*/ 4547 w 5693"/>
                    <a:gd name="T103" fmla="*/ 4850 h 7447"/>
                    <a:gd name="T104" fmla="*/ 4338 w 5693"/>
                    <a:gd name="T105" fmla="*/ 4824 h 7447"/>
                    <a:gd name="T106" fmla="*/ 4136 w 5693"/>
                    <a:gd name="T107" fmla="*/ 4779 h 7447"/>
                    <a:gd name="T108" fmla="*/ 3941 w 5693"/>
                    <a:gd name="T109" fmla="*/ 4712 h 7447"/>
                    <a:gd name="T110" fmla="*/ 3754 w 5693"/>
                    <a:gd name="T111" fmla="*/ 4628 h 7447"/>
                    <a:gd name="T112" fmla="*/ 3578 w 5693"/>
                    <a:gd name="T113" fmla="*/ 4524 h 7447"/>
                    <a:gd name="T114" fmla="*/ 3413 w 5693"/>
                    <a:gd name="T115" fmla="*/ 4403 h 7447"/>
                    <a:gd name="T116" fmla="*/ 3261 w 5693"/>
                    <a:gd name="T117" fmla="*/ 4266 h 7447"/>
                    <a:gd name="T118" fmla="*/ 3122 w 5693"/>
                    <a:gd name="T119" fmla="*/ 4112 h 7447"/>
                    <a:gd name="T120" fmla="*/ 2999 w 5693"/>
                    <a:gd name="T121" fmla="*/ 3943 h 7447"/>
                    <a:gd name="T122" fmla="*/ 2892 w 5693"/>
                    <a:gd name="T123" fmla="*/ 3760 h 7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93" h="7447">
                      <a:moveTo>
                        <a:pt x="2892" y="3760"/>
                      </a:moveTo>
                      <a:lnTo>
                        <a:pt x="954" y="0"/>
                      </a:lnTo>
                      <a:lnTo>
                        <a:pt x="954" y="0"/>
                      </a:lnTo>
                      <a:lnTo>
                        <a:pt x="904" y="67"/>
                      </a:lnTo>
                      <a:lnTo>
                        <a:pt x="855" y="136"/>
                      </a:lnTo>
                      <a:lnTo>
                        <a:pt x="807" y="204"/>
                      </a:lnTo>
                      <a:lnTo>
                        <a:pt x="761" y="274"/>
                      </a:lnTo>
                      <a:lnTo>
                        <a:pt x="716" y="345"/>
                      </a:lnTo>
                      <a:lnTo>
                        <a:pt x="673" y="416"/>
                      </a:lnTo>
                      <a:lnTo>
                        <a:pt x="629" y="487"/>
                      </a:lnTo>
                      <a:lnTo>
                        <a:pt x="588" y="559"/>
                      </a:lnTo>
                      <a:lnTo>
                        <a:pt x="549" y="633"/>
                      </a:lnTo>
                      <a:lnTo>
                        <a:pt x="511" y="705"/>
                      </a:lnTo>
                      <a:lnTo>
                        <a:pt x="474" y="780"/>
                      </a:lnTo>
                      <a:lnTo>
                        <a:pt x="438" y="854"/>
                      </a:lnTo>
                      <a:lnTo>
                        <a:pt x="404" y="929"/>
                      </a:lnTo>
                      <a:lnTo>
                        <a:pt x="371" y="1005"/>
                      </a:lnTo>
                      <a:lnTo>
                        <a:pt x="340" y="1080"/>
                      </a:lnTo>
                      <a:lnTo>
                        <a:pt x="311" y="1157"/>
                      </a:lnTo>
                      <a:lnTo>
                        <a:pt x="282" y="1234"/>
                      </a:lnTo>
                      <a:lnTo>
                        <a:pt x="254" y="1311"/>
                      </a:lnTo>
                      <a:lnTo>
                        <a:pt x="228" y="1388"/>
                      </a:lnTo>
                      <a:lnTo>
                        <a:pt x="204" y="1467"/>
                      </a:lnTo>
                      <a:lnTo>
                        <a:pt x="180" y="1545"/>
                      </a:lnTo>
                      <a:lnTo>
                        <a:pt x="158" y="1624"/>
                      </a:lnTo>
                      <a:lnTo>
                        <a:pt x="138" y="1703"/>
                      </a:lnTo>
                      <a:lnTo>
                        <a:pt x="120" y="1782"/>
                      </a:lnTo>
                      <a:lnTo>
                        <a:pt x="102" y="1862"/>
                      </a:lnTo>
                      <a:lnTo>
                        <a:pt x="86" y="1942"/>
                      </a:lnTo>
                      <a:lnTo>
                        <a:pt x="71" y="2021"/>
                      </a:lnTo>
                      <a:lnTo>
                        <a:pt x="57" y="2101"/>
                      </a:lnTo>
                      <a:lnTo>
                        <a:pt x="45" y="2183"/>
                      </a:lnTo>
                      <a:lnTo>
                        <a:pt x="34" y="2263"/>
                      </a:lnTo>
                      <a:lnTo>
                        <a:pt x="25" y="2343"/>
                      </a:lnTo>
                      <a:lnTo>
                        <a:pt x="17" y="2425"/>
                      </a:lnTo>
                      <a:lnTo>
                        <a:pt x="11" y="2507"/>
                      </a:lnTo>
                      <a:lnTo>
                        <a:pt x="7" y="2587"/>
                      </a:lnTo>
                      <a:lnTo>
                        <a:pt x="3" y="2668"/>
                      </a:lnTo>
                      <a:lnTo>
                        <a:pt x="0" y="2750"/>
                      </a:lnTo>
                      <a:lnTo>
                        <a:pt x="0" y="2832"/>
                      </a:lnTo>
                      <a:lnTo>
                        <a:pt x="0" y="2913"/>
                      </a:lnTo>
                      <a:lnTo>
                        <a:pt x="3" y="2995"/>
                      </a:lnTo>
                      <a:lnTo>
                        <a:pt x="5" y="3076"/>
                      </a:lnTo>
                      <a:lnTo>
                        <a:pt x="11" y="3158"/>
                      </a:lnTo>
                      <a:lnTo>
                        <a:pt x="17" y="3239"/>
                      </a:lnTo>
                      <a:lnTo>
                        <a:pt x="25" y="3321"/>
                      </a:lnTo>
                      <a:lnTo>
                        <a:pt x="34" y="3401"/>
                      </a:lnTo>
                      <a:lnTo>
                        <a:pt x="45" y="3483"/>
                      </a:lnTo>
                      <a:lnTo>
                        <a:pt x="57" y="3564"/>
                      </a:lnTo>
                      <a:lnTo>
                        <a:pt x="70" y="3645"/>
                      </a:lnTo>
                      <a:lnTo>
                        <a:pt x="86" y="3726"/>
                      </a:lnTo>
                      <a:lnTo>
                        <a:pt x="102" y="3807"/>
                      </a:lnTo>
                      <a:lnTo>
                        <a:pt x="119" y="3887"/>
                      </a:lnTo>
                      <a:lnTo>
                        <a:pt x="138" y="3967"/>
                      </a:lnTo>
                      <a:lnTo>
                        <a:pt x="159" y="4047"/>
                      </a:lnTo>
                      <a:lnTo>
                        <a:pt x="182" y="4126"/>
                      </a:lnTo>
                      <a:lnTo>
                        <a:pt x="205" y="4206"/>
                      </a:lnTo>
                      <a:lnTo>
                        <a:pt x="230" y="4285"/>
                      </a:lnTo>
                      <a:lnTo>
                        <a:pt x="257" y="4364"/>
                      </a:lnTo>
                      <a:lnTo>
                        <a:pt x="284" y="4443"/>
                      </a:lnTo>
                      <a:lnTo>
                        <a:pt x="313" y="4521"/>
                      </a:lnTo>
                      <a:lnTo>
                        <a:pt x="345" y="4599"/>
                      </a:lnTo>
                      <a:lnTo>
                        <a:pt x="376" y="4676"/>
                      </a:lnTo>
                      <a:lnTo>
                        <a:pt x="411" y="4754"/>
                      </a:lnTo>
                      <a:lnTo>
                        <a:pt x="446" y="4830"/>
                      </a:lnTo>
                      <a:lnTo>
                        <a:pt x="483" y="4906"/>
                      </a:lnTo>
                      <a:lnTo>
                        <a:pt x="521" y="4981"/>
                      </a:lnTo>
                      <a:lnTo>
                        <a:pt x="521" y="4981"/>
                      </a:lnTo>
                      <a:lnTo>
                        <a:pt x="553" y="5043"/>
                      </a:lnTo>
                      <a:lnTo>
                        <a:pt x="586" y="5104"/>
                      </a:lnTo>
                      <a:lnTo>
                        <a:pt x="619" y="5163"/>
                      </a:lnTo>
                      <a:lnTo>
                        <a:pt x="654" y="5222"/>
                      </a:lnTo>
                      <a:lnTo>
                        <a:pt x="688" y="5281"/>
                      </a:lnTo>
                      <a:lnTo>
                        <a:pt x="724" y="5339"/>
                      </a:lnTo>
                      <a:lnTo>
                        <a:pt x="761" y="5396"/>
                      </a:lnTo>
                      <a:lnTo>
                        <a:pt x="799" y="5452"/>
                      </a:lnTo>
                      <a:lnTo>
                        <a:pt x="836" y="5509"/>
                      </a:lnTo>
                      <a:lnTo>
                        <a:pt x="875" y="5564"/>
                      </a:lnTo>
                      <a:lnTo>
                        <a:pt x="915" y="5620"/>
                      </a:lnTo>
                      <a:lnTo>
                        <a:pt x="955" y="5673"/>
                      </a:lnTo>
                      <a:lnTo>
                        <a:pt x="996" y="5726"/>
                      </a:lnTo>
                      <a:lnTo>
                        <a:pt x="1037" y="5779"/>
                      </a:lnTo>
                      <a:lnTo>
                        <a:pt x="1079" y="5831"/>
                      </a:lnTo>
                      <a:lnTo>
                        <a:pt x="1123" y="5883"/>
                      </a:lnTo>
                      <a:lnTo>
                        <a:pt x="1166" y="5933"/>
                      </a:lnTo>
                      <a:lnTo>
                        <a:pt x="1211" y="5983"/>
                      </a:lnTo>
                      <a:lnTo>
                        <a:pt x="1255" y="6033"/>
                      </a:lnTo>
                      <a:lnTo>
                        <a:pt x="1301" y="6081"/>
                      </a:lnTo>
                      <a:lnTo>
                        <a:pt x="1347" y="6129"/>
                      </a:lnTo>
                      <a:lnTo>
                        <a:pt x="1395" y="6176"/>
                      </a:lnTo>
                      <a:lnTo>
                        <a:pt x="1442" y="6222"/>
                      </a:lnTo>
                      <a:lnTo>
                        <a:pt x="1490" y="6268"/>
                      </a:lnTo>
                      <a:lnTo>
                        <a:pt x="1540" y="6313"/>
                      </a:lnTo>
                      <a:lnTo>
                        <a:pt x="1588" y="6358"/>
                      </a:lnTo>
                      <a:lnTo>
                        <a:pt x="1638" y="6401"/>
                      </a:lnTo>
                      <a:lnTo>
                        <a:pt x="1690" y="6443"/>
                      </a:lnTo>
                      <a:lnTo>
                        <a:pt x="1741" y="6485"/>
                      </a:lnTo>
                      <a:lnTo>
                        <a:pt x="1792" y="6527"/>
                      </a:lnTo>
                      <a:lnTo>
                        <a:pt x="1845" y="6567"/>
                      </a:lnTo>
                      <a:lnTo>
                        <a:pt x="1897" y="6608"/>
                      </a:lnTo>
                      <a:lnTo>
                        <a:pt x="1951" y="6646"/>
                      </a:lnTo>
                      <a:lnTo>
                        <a:pt x="2005" y="6684"/>
                      </a:lnTo>
                      <a:lnTo>
                        <a:pt x="2059" y="6722"/>
                      </a:lnTo>
                      <a:lnTo>
                        <a:pt x="2115" y="6759"/>
                      </a:lnTo>
                      <a:lnTo>
                        <a:pt x="2171" y="6794"/>
                      </a:lnTo>
                      <a:lnTo>
                        <a:pt x="2226" y="6830"/>
                      </a:lnTo>
                      <a:lnTo>
                        <a:pt x="2284" y="6864"/>
                      </a:lnTo>
                      <a:lnTo>
                        <a:pt x="2341" y="6897"/>
                      </a:lnTo>
                      <a:lnTo>
                        <a:pt x="2399" y="6930"/>
                      </a:lnTo>
                      <a:lnTo>
                        <a:pt x="2457" y="6962"/>
                      </a:lnTo>
                      <a:lnTo>
                        <a:pt x="2516" y="6993"/>
                      </a:lnTo>
                      <a:lnTo>
                        <a:pt x="2575" y="7023"/>
                      </a:lnTo>
                      <a:lnTo>
                        <a:pt x="2636" y="7052"/>
                      </a:lnTo>
                      <a:lnTo>
                        <a:pt x="2695" y="7081"/>
                      </a:lnTo>
                      <a:lnTo>
                        <a:pt x="2755" y="7109"/>
                      </a:lnTo>
                      <a:lnTo>
                        <a:pt x="2817" y="7135"/>
                      </a:lnTo>
                      <a:lnTo>
                        <a:pt x="2879" y="7162"/>
                      </a:lnTo>
                      <a:lnTo>
                        <a:pt x="2941" y="7187"/>
                      </a:lnTo>
                      <a:lnTo>
                        <a:pt x="3004" y="7212"/>
                      </a:lnTo>
                      <a:lnTo>
                        <a:pt x="3066" y="7235"/>
                      </a:lnTo>
                      <a:lnTo>
                        <a:pt x="3130" y="7258"/>
                      </a:lnTo>
                      <a:lnTo>
                        <a:pt x="3193" y="7279"/>
                      </a:lnTo>
                      <a:lnTo>
                        <a:pt x="3258" y="7300"/>
                      </a:lnTo>
                      <a:lnTo>
                        <a:pt x="3322" y="7319"/>
                      </a:lnTo>
                      <a:lnTo>
                        <a:pt x="3387" y="7339"/>
                      </a:lnTo>
                      <a:lnTo>
                        <a:pt x="3453" y="7358"/>
                      </a:lnTo>
                      <a:lnTo>
                        <a:pt x="3518" y="7375"/>
                      </a:lnTo>
                      <a:lnTo>
                        <a:pt x="3584" y="7390"/>
                      </a:lnTo>
                      <a:lnTo>
                        <a:pt x="3651" y="7406"/>
                      </a:lnTo>
                      <a:lnTo>
                        <a:pt x="3718" y="7421"/>
                      </a:lnTo>
                      <a:lnTo>
                        <a:pt x="3786" y="7434"/>
                      </a:lnTo>
                      <a:lnTo>
                        <a:pt x="3853" y="7447"/>
                      </a:lnTo>
                      <a:lnTo>
                        <a:pt x="5693" y="4585"/>
                      </a:lnTo>
                      <a:lnTo>
                        <a:pt x="5693" y="4585"/>
                      </a:lnTo>
                      <a:lnTo>
                        <a:pt x="5653" y="4608"/>
                      </a:lnTo>
                      <a:lnTo>
                        <a:pt x="5612" y="4630"/>
                      </a:lnTo>
                      <a:lnTo>
                        <a:pt x="5612" y="4630"/>
                      </a:lnTo>
                      <a:lnTo>
                        <a:pt x="5558" y="4656"/>
                      </a:lnTo>
                      <a:lnTo>
                        <a:pt x="5503" y="4681"/>
                      </a:lnTo>
                      <a:lnTo>
                        <a:pt x="5447" y="4705"/>
                      </a:lnTo>
                      <a:lnTo>
                        <a:pt x="5392" y="4726"/>
                      </a:lnTo>
                      <a:lnTo>
                        <a:pt x="5335" y="4747"/>
                      </a:lnTo>
                      <a:lnTo>
                        <a:pt x="5278" y="4766"/>
                      </a:lnTo>
                      <a:lnTo>
                        <a:pt x="5221" y="4781"/>
                      </a:lnTo>
                      <a:lnTo>
                        <a:pt x="5163" y="4797"/>
                      </a:lnTo>
                      <a:lnTo>
                        <a:pt x="5104" y="4810"/>
                      </a:lnTo>
                      <a:lnTo>
                        <a:pt x="5045" y="4822"/>
                      </a:lnTo>
                      <a:lnTo>
                        <a:pt x="4987" y="4831"/>
                      </a:lnTo>
                      <a:lnTo>
                        <a:pt x="4926" y="4839"/>
                      </a:lnTo>
                      <a:lnTo>
                        <a:pt x="4867" y="4846"/>
                      </a:lnTo>
                      <a:lnTo>
                        <a:pt x="4808" y="4851"/>
                      </a:lnTo>
                      <a:lnTo>
                        <a:pt x="4749" y="4854"/>
                      </a:lnTo>
                      <a:lnTo>
                        <a:pt x="4688" y="4854"/>
                      </a:lnTo>
                      <a:lnTo>
                        <a:pt x="4688" y="4854"/>
                      </a:lnTo>
                      <a:lnTo>
                        <a:pt x="4617" y="4853"/>
                      </a:lnTo>
                      <a:lnTo>
                        <a:pt x="4547" y="4850"/>
                      </a:lnTo>
                      <a:lnTo>
                        <a:pt x="4476" y="4843"/>
                      </a:lnTo>
                      <a:lnTo>
                        <a:pt x="4407" y="4835"/>
                      </a:lnTo>
                      <a:lnTo>
                        <a:pt x="4338" y="4824"/>
                      </a:lnTo>
                      <a:lnTo>
                        <a:pt x="4270" y="4812"/>
                      </a:lnTo>
                      <a:lnTo>
                        <a:pt x="4203" y="4796"/>
                      </a:lnTo>
                      <a:lnTo>
                        <a:pt x="4136" y="4779"/>
                      </a:lnTo>
                      <a:lnTo>
                        <a:pt x="4070" y="4759"/>
                      </a:lnTo>
                      <a:lnTo>
                        <a:pt x="4005" y="4737"/>
                      </a:lnTo>
                      <a:lnTo>
                        <a:pt x="3941" y="4712"/>
                      </a:lnTo>
                      <a:lnTo>
                        <a:pt x="3878" y="4685"/>
                      </a:lnTo>
                      <a:lnTo>
                        <a:pt x="3816" y="4658"/>
                      </a:lnTo>
                      <a:lnTo>
                        <a:pt x="3754" y="4628"/>
                      </a:lnTo>
                      <a:lnTo>
                        <a:pt x="3695" y="4595"/>
                      </a:lnTo>
                      <a:lnTo>
                        <a:pt x="3636" y="4560"/>
                      </a:lnTo>
                      <a:lnTo>
                        <a:pt x="3578" y="4524"/>
                      </a:lnTo>
                      <a:lnTo>
                        <a:pt x="3522" y="4485"/>
                      </a:lnTo>
                      <a:lnTo>
                        <a:pt x="3467" y="4445"/>
                      </a:lnTo>
                      <a:lnTo>
                        <a:pt x="3413" y="4403"/>
                      </a:lnTo>
                      <a:lnTo>
                        <a:pt x="3361" y="4359"/>
                      </a:lnTo>
                      <a:lnTo>
                        <a:pt x="3311" y="4313"/>
                      </a:lnTo>
                      <a:lnTo>
                        <a:pt x="3261" y="4266"/>
                      </a:lnTo>
                      <a:lnTo>
                        <a:pt x="3213" y="4216"/>
                      </a:lnTo>
                      <a:lnTo>
                        <a:pt x="3167" y="4164"/>
                      </a:lnTo>
                      <a:lnTo>
                        <a:pt x="3122" y="4112"/>
                      </a:lnTo>
                      <a:lnTo>
                        <a:pt x="3079" y="4057"/>
                      </a:lnTo>
                      <a:lnTo>
                        <a:pt x="3038" y="4001"/>
                      </a:lnTo>
                      <a:lnTo>
                        <a:pt x="2999" y="3943"/>
                      </a:lnTo>
                      <a:lnTo>
                        <a:pt x="2962" y="3883"/>
                      </a:lnTo>
                      <a:lnTo>
                        <a:pt x="2926" y="3822"/>
                      </a:lnTo>
                      <a:lnTo>
                        <a:pt x="2892" y="3760"/>
                      </a:lnTo>
                      <a:lnTo>
                        <a:pt x="2892" y="37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sz="2448"/>
                </a:p>
              </p:txBody>
            </p:sp>
            <p:sp>
              <p:nvSpPr>
                <p:cNvPr id="343" name="Freeform 34"/>
                <p:cNvSpPr>
                  <a:spLocks/>
                </p:cNvSpPr>
                <p:nvPr/>
              </p:nvSpPr>
              <p:spPr bwMode="auto">
                <a:xfrm rot="21438704">
                  <a:off x="3199204" y="849340"/>
                  <a:ext cx="2894704" cy="1717253"/>
                </a:xfrm>
                <a:custGeom>
                  <a:avLst/>
                  <a:gdLst>
                    <a:gd name="T0" fmla="*/ 7899 w 7899"/>
                    <a:gd name="T1" fmla="*/ 2873 h 4685"/>
                    <a:gd name="T2" fmla="*/ 7784 w 7899"/>
                    <a:gd name="T3" fmla="*/ 2622 h 4685"/>
                    <a:gd name="T4" fmla="*/ 7705 w 7899"/>
                    <a:gd name="T5" fmla="*/ 2468 h 4685"/>
                    <a:gd name="T6" fmla="*/ 7583 w 7899"/>
                    <a:gd name="T7" fmla="*/ 2254 h 4685"/>
                    <a:gd name="T8" fmla="*/ 7451 w 7899"/>
                    <a:gd name="T9" fmla="*/ 2048 h 4685"/>
                    <a:gd name="T10" fmla="*/ 7309 w 7899"/>
                    <a:gd name="T11" fmla="*/ 1851 h 4685"/>
                    <a:gd name="T12" fmla="*/ 7159 w 7899"/>
                    <a:gd name="T13" fmla="*/ 1663 h 4685"/>
                    <a:gd name="T14" fmla="*/ 7000 w 7899"/>
                    <a:gd name="T15" fmla="*/ 1483 h 4685"/>
                    <a:gd name="T16" fmla="*/ 6832 w 7899"/>
                    <a:gd name="T17" fmla="*/ 1312 h 4685"/>
                    <a:gd name="T18" fmla="*/ 6657 w 7899"/>
                    <a:gd name="T19" fmla="*/ 1150 h 4685"/>
                    <a:gd name="T20" fmla="*/ 6472 w 7899"/>
                    <a:gd name="T21" fmla="*/ 998 h 4685"/>
                    <a:gd name="T22" fmla="*/ 6282 w 7899"/>
                    <a:gd name="T23" fmla="*/ 856 h 4685"/>
                    <a:gd name="T24" fmla="*/ 6084 w 7899"/>
                    <a:gd name="T25" fmla="*/ 725 h 4685"/>
                    <a:gd name="T26" fmla="*/ 5880 w 7899"/>
                    <a:gd name="T27" fmla="*/ 602 h 4685"/>
                    <a:gd name="T28" fmla="*/ 5671 w 7899"/>
                    <a:gd name="T29" fmla="*/ 491 h 4685"/>
                    <a:gd name="T30" fmla="*/ 5455 w 7899"/>
                    <a:gd name="T31" fmla="*/ 391 h 4685"/>
                    <a:gd name="T32" fmla="*/ 5234 w 7899"/>
                    <a:gd name="T33" fmla="*/ 301 h 4685"/>
                    <a:gd name="T34" fmla="*/ 5009 w 7899"/>
                    <a:gd name="T35" fmla="*/ 222 h 4685"/>
                    <a:gd name="T36" fmla="*/ 4779 w 7899"/>
                    <a:gd name="T37" fmla="*/ 155 h 4685"/>
                    <a:gd name="T38" fmla="*/ 4545 w 7899"/>
                    <a:gd name="T39" fmla="*/ 100 h 4685"/>
                    <a:gd name="T40" fmla="*/ 4307 w 7899"/>
                    <a:gd name="T41" fmla="*/ 56 h 4685"/>
                    <a:gd name="T42" fmla="*/ 4065 w 7899"/>
                    <a:gd name="T43" fmla="*/ 25 h 4685"/>
                    <a:gd name="T44" fmla="*/ 3821 w 7899"/>
                    <a:gd name="T45" fmla="*/ 6 h 4685"/>
                    <a:gd name="T46" fmla="*/ 3574 w 7899"/>
                    <a:gd name="T47" fmla="*/ 0 h 4685"/>
                    <a:gd name="T48" fmla="*/ 3433 w 7899"/>
                    <a:gd name="T49" fmla="*/ 2 h 4685"/>
                    <a:gd name="T50" fmla="*/ 3224 w 7899"/>
                    <a:gd name="T51" fmla="*/ 13 h 4685"/>
                    <a:gd name="T52" fmla="*/ 3017 w 7899"/>
                    <a:gd name="T53" fmla="*/ 33 h 4685"/>
                    <a:gd name="T54" fmla="*/ 2811 w 7899"/>
                    <a:gd name="T55" fmla="*/ 62 h 4685"/>
                    <a:gd name="T56" fmla="*/ 2608 w 7899"/>
                    <a:gd name="T57" fmla="*/ 100 h 4685"/>
                    <a:gd name="T58" fmla="*/ 2405 w 7899"/>
                    <a:gd name="T59" fmla="*/ 147 h 4685"/>
                    <a:gd name="T60" fmla="*/ 2207 w 7899"/>
                    <a:gd name="T61" fmla="*/ 205 h 4685"/>
                    <a:gd name="T62" fmla="*/ 2009 w 7899"/>
                    <a:gd name="T63" fmla="*/ 269 h 4685"/>
                    <a:gd name="T64" fmla="*/ 1813 w 7899"/>
                    <a:gd name="T65" fmla="*/ 344 h 4685"/>
                    <a:gd name="T66" fmla="*/ 1621 w 7899"/>
                    <a:gd name="T67" fmla="*/ 429 h 4685"/>
                    <a:gd name="T68" fmla="*/ 1431 w 7899"/>
                    <a:gd name="T69" fmla="*/ 522 h 4685"/>
                    <a:gd name="T70" fmla="*/ 1227 w 7899"/>
                    <a:gd name="T71" fmla="*/ 633 h 4685"/>
                    <a:gd name="T72" fmla="*/ 935 w 7899"/>
                    <a:gd name="T73" fmla="*/ 817 h 4685"/>
                    <a:gd name="T74" fmla="*/ 657 w 7899"/>
                    <a:gd name="T75" fmla="*/ 1021 h 4685"/>
                    <a:gd name="T76" fmla="*/ 396 w 7899"/>
                    <a:gd name="T77" fmla="*/ 1244 h 4685"/>
                    <a:gd name="T78" fmla="*/ 153 w 7899"/>
                    <a:gd name="T79" fmla="*/ 1486 h 4685"/>
                    <a:gd name="T80" fmla="*/ 1559 w 7899"/>
                    <a:gd name="T81" fmla="*/ 4685 h 4685"/>
                    <a:gd name="T82" fmla="*/ 1565 w 7899"/>
                    <a:gd name="T83" fmla="*/ 4548 h 4685"/>
                    <a:gd name="T84" fmla="*/ 1588 w 7899"/>
                    <a:gd name="T85" fmla="*/ 4345 h 4685"/>
                    <a:gd name="T86" fmla="*/ 1633 w 7899"/>
                    <a:gd name="T87" fmla="*/ 4147 h 4685"/>
                    <a:gd name="T88" fmla="*/ 1698 w 7899"/>
                    <a:gd name="T89" fmla="*/ 3953 h 4685"/>
                    <a:gd name="T90" fmla="*/ 1782 w 7899"/>
                    <a:gd name="T91" fmla="*/ 3768 h 4685"/>
                    <a:gd name="T92" fmla="*/ 1883 w 7899"/>
                    <a:gd name="T93" fmla="*/ 3590 h 4685"/>
                    <a:gd name="T94" fmla="*/ 2003 w 7899"/>
                    <a:gd name="T95" fmla="*/ 3424 h 4685"/>
                    <a:gd name="T96" fmla="*/ 2141 w 7899"/>
                    <a:gd name="T97" fmla="*/ 3269 h 4685"/>
                    <a:gd name="T98" fmla="*/ 2295 w 7899"/>
                    <a:gd name="T99" fmla="*/ 3128 h 4685"/>
                    <a:gd name="T100" fmla="*/ 2466 w 7899"/>
                    <a:gd name="T101" fmla="*/ 3002 h 4685"/>
                    <a:gd name="T102" fmla="*/ 2653 w 7899"/>
                    <a:gd name="T103" fmla="*/ 2893 h 4685"/>
                    <a:gd name="T104" fmla="*/ 2775 w 7899"/>
                    <a:gd name="T105" fmla="*/ 2835 h 4685"/>
                    <a:gd name="T106" fmla="*/ 2966 w 7899"/>
                    <a:gd name="T107" fmla="*/ 2764 h 4685"/>
                    <a:gd name="T108" fmla="*/ 3162 w 7899"/>
                    <a:gd name="T109" fmla="*/ 2713 h 4685"/>
                    <a:gd name="T110" fmla="*/ 3362 w 7899"/>
                    <a:gd name="T111" fmla="*/ 2680 h 4685"/>
                    <a:gd name="T112" fmla="*/ 3565 w 7899"/>
                    <a:gd name="T113" fmla="*/ 2668 h 4685"/>
                    <a:gd name="T114" fmla="*/ 3699 w 7899"/>
                    <a:gd name="T115" fmla="*/ 2672 h 4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899" h="4685">
                      <a:moveTo>
                        <a:pt x="3699" y="2672"/>
                      </a:moveTo>
                      <a:lnTo>
                        <a:pt x="7899" y="2873"/>
                      </a:lnTo>
                      <a:lnTo>
                        <a:pt x="7899" y="2873"/>
                      </a:lnTo>
                      <a:lnTo>
                        <a:pt x="7862" y="2788"/>
                      </a:lnTo>
                      <a:lnTo>
                        <a:pt x="7824" y="2705"/>
                      </a:lnTo>
                      <a:lnTo>
                        <a:pt x="7784" y="2622"/>
                      </a:lnTo>
                      <a:lnTo>
                        <a:pt x="7743" y="2540"/>
                      </a:lnTo>
                      <a:lnTo>
                        <a:pt x="7743" y="2540"/>
                      </a:lnTo>
                      <a:lnTo>
                        <a:pt x="7705" y="2468"/>
                      </a:lnTo>
                      <a:lnTo>
                        <a:pt x="7666" y="2396"/>
                      </a:lnTo>
                      <a:lnTo>
                        <a:pt x="7625" y="2325"/>
                      </a:lnTo>
                      <a:lnTo>
                        <a:pt x="7583" y="2254"/>
                      </a:lnTo>
                      <a:lnTo>
                        <a:pt x="7541" y="2184"/>
                      </a:lnTo>
                      <a:lnTo>
                        <a:pt x="7496" y="2115"/>
                      </a:lnTo>
                      <a:lnTo>
                        <a:pt x="7451" y="2048"/>
                      </a:lnTo>
                      <a:lnTo>
                        <a:pt x="7405" y="1981"/>
                      </a:lnTo>
                      <a:lnTo>
                        <a:pt x="7358" y="1915"/>
                      </a:lnTo>
                      <a:lnTo>
                        <a:pt x="7309" y="1851"/>
                      </a:lnTo>
                      <a:lnTo>
                        <a:pt x="7260" y="1786"/>
                      </a:lnTo>
                      <a:lnTo>
                        <a:pt x="7210" y="1725"/>
                      </a:lnTo>
                      <a:lnTo>
                        <a:pt x="7159" y="1663"/>
                      </a:lnTo>
                      <a:lnTo>
                        <a:pt x="7107" y="1601"/>
                      </a:lnTo>
                      <a:lnTo>
                        <a:pt x="7054" y="1542"/>
                      </a:lnTo>
                      <a:lnTo>
                        <a:pt x="7000" y="1483"/>
                      </a:lnTo>
                      <a:lnTo>
                        <a:pt x="6945" y="1425"/>
                      </a:lnTo>
                      <a:lnTo>
                        <a:pt x="6888" y="1368"/>
                      </a:lnTo>
                      <a:lnTo>
                        <a:pt x="6832" y="1312"/>
                      </a:lnTo>
                      <a:lnTo>
                        <a:pt x="6774" y="1256"/>
                      </a:lnTo>
                      <a:lnTo>
                        <a:pt x="6716" y="1204"/>
                      </a:lnTo>
                      <a:lnTo>
                        <a:pt x="6657" y="1150"/>
                      </a:lnTo>
                      <a:lnTo>
                        <a:pt x="6596" y="1098"/>
                      </a:lnTo>
                      <a:lnTo>
                        <a:pt x="6534" y="1048"/>
                      </a:lnTo>
                      <a:lnTo>
                        <a:pt x="6472" y="998"/>
                      </a:lnTo>
                      <a:lnTo>
                        <a:pt x="6411" y="950"/>
                      </a:lnTo>
                      <a:lnTo>
                        <a:pt x="6346" y="902"/>
                      </a:lnTo>
                      <a:lnTo>
                        <a:pt x="6282" y="856"/>
                      </a:lnTo>
                      <a:lnTo>
                        <a:pt x="6217" y="812"/>
                      </a:lnTo>
                      <a:lnTo>
                        <a:pt x="6151" y="767"/>
                      </a:lnTo>
                      <a:lnTo>
                        <a:pt x="6084" y="725"/>
                      </a:lnTo>
                      <a:lnTo>
                        <a:pt x="6017" y="683"/>
                      </a:lnTo>
                      <a:lnTo>
                        <a:pt x="5950" y="642"/>
                      </a:lnTo>
                      <a:lnTo>
                        <a:pt x="5880" y="602"/>
                      </a:lnTo>
                      <a:lnTo>
                        <a:pt x="5812" y="564"/>
                      </a:lnTo>
                      <a:lnTo>
                        <a:pt x="5742" y="527"/>
                      </a:lnTo>
                      <a:lnTo>
                        <a:pt x="5671" y="491"/>
                      </a:lnTo>
                      <a:lnTo>
                        <a:pt x="5600" y="456"/>
                      </a:lnTo>
                      <a:lnTo>
                        <a:pt x="5528" y="423"/>
                      </a:lnTo>
                      <a:lnTo>
                        <a:pt x="5455" y="391"/>
                      </a:lnTo>
                      <a:lnTo>
                        <a:pt x="5383" y="359"/>
                      </a:lnTo>
                      <a:lnTo>
                        <a:pt x="5309" y="330"/>
                      </a:lnTo>
                      <a:lnTo>
                        <a:pt x="5234" y="301"/>
                      </a:lnTo>
                      <a:lnTo>
                        <a:pt x="5161" y="273"/>
                      </a:lnTo>
                      <a:lnTo>
                        <a:pt x="5084" y="247"/>
                      </a:lnTo>
                      <a:lnTo>
                        <a:pt x="5009" y="222"/>
                      </a:lnTo>
                      <a:lnTo>
                        <a:pt x="4933" y="198"/>
                      </a:lnTo>
                      <a:lnTo>
                        <a:pt x="4857" y="176"/>
                      </a:lnTo>
                      <a:lnTo>
                        <a:pt x="4779" y="155"/>
                      </a:lnTo>
                      <a:lnTo>
                        <a:pt x="4701" y="135"/>
                      </a:lnTo>
                      <a:lnTo>
                        <a:pt x="4622" y="117"/>
                      </a:lnTo>
                      <a:lnTo>
                        <a:pt x="4545" y="100"/>
                      </a:lnTo>
                      <a:lnTo>
                        <a:pt x="4466" y="84"/>
                      </a:lnTo>
                      <a:lnTo>
                        <a:pt x="4386" y="69"/>
                      </a:lnTo>
                      <a:lnTo>
                        <a:pt x="4307" y="56"/>
                      </a:lnTo>
                      <a:lnTo>
                        <a:pt x="4226" y="44"/>
                      </a:lnTo>
                      <a:lnTo>
                        <a:pt x="4146" y="34"/>
                      </a:lnTo>
                      <a:lnTo>
                        <a:pt x="4065" y="25"/>
                      </a:lnTo>
                      <a:lnTo>
                        <a:pt x="3984" y="18"/>
                      </a:lnTo>
                      <a:lnTo>
                        <a:pt x="3903" y="12"/>
                      </a:lnTo>
                      <a:lnTo>
                        <a:pt x="3821" y="6"/>
                      </a:lnTo>
                      <a:lnTo>
                        <a:pt x="3738" y="2"/>
                      </a:lnTo>
                      <a:lnTo>
                        <a:pt x="3657" y="1"/>
                      </a:lnTo>
                      <a:lnTo>
                        <a:pt x="3574" y="0"/>
                      </a:lnTo>
                      <a:lnTo>
                        <a:pt x="3574" y="0"/>
                      </a:lnTo>
                      <a:lnTo>
                        <a:pt x="3504" y="0"/>
                      </a:lnTo>
                      <a:lnTo>
                        <a:pt x="3433" y="2"/>
                      </a:lnTo>
                      <a:lnTo>
                        <a:pt x="3363" y="5"/>
                      </a:lnTo>
                      <a:lnTo>
                        <a:pt x="3294" y="8"/>
                      </a:lnTo>
                      <a:lnTo>
                        <a:pt x="3224" y="13"/>
                      </a:lnTo>
                      <a:lnTo>
                        <a:pt x="3155" y="18"/>
                      </a:lnTo>
                      <a:lnTo>
                        <a:pt x="3086" y="25"/>
                      </a:lnTo>
                      <a:lnTo>
                        <a:pt x="3017" y="33"/>
                      </a:lnTo>
                      <a:lnTo>
                        <a:pt x="2948" y="42"/>
                      </a:lnTo>
                      <a:lnTo>
                        <a:pt x="2879" y="51"/>
                      </a:lnTo>
                      <a:lnTo>
                        <a:pt x="2811" y="62"/>
                      </a:lnTo>
                      <a:lnTo>
                        <a:pt x="2744" y="73"/>
                      </a:lnTo>
                      <a:lnTo>
                        <a:pt x="2675" y="87"/>
                      </a:lnTo>
                      <a:lnTo>
                        <a:pt x="2608" y="100"/>
                      </a:lnTo>
                      <a:lnTo>
                        <a:pt x="2540" y="116"/>
                      </a:lnTo>
                      <a:lnTo>
                        <a:pt x="2473" y="131"/>
                      </a:lnTo>
                      <a:lnTo>
                        <a:pt x="2405" y="147"/>
                      </a:lnTo>
                      <a:lnTo>
                        <a:pt x="2340" y="166"/>
                      </a:lnTo>
                      <a:lnTo>
                        <a:pt x="2273" y="184"/>
                      </a:lnTo>
                      <a:lnTo>
                        <a:pt x="2207" y="205"/>
                      </a:lnTo>
                      <a:lnTo>
                        <a:pt x="2140" y="225"/>
                      </a:lnTo>
                      <a:lnTo>
                        <a:pt x="2074" y="247"/>
                      </a:lnTo>
                      <a:lnTo>
                        <a:pt x="2009" y="269"/>
                      </a:lnTo>
                      <a:lnTo>
                        <a:pt x="1944" y="294"/>
                      </a:lnTo>
                      <a:lnTo>
                        <a:pt x="1879" y="319"/>
                      </a:lnTo>
                      <a:lnTo>
                        <a:pt x="1813" y="344"/>
                      </a:lnTo>
                      <a:lnTo>
                        <a:pt x="1749" y="372"/>
                      </a:lnTo>
                      <a:lnTo>
                        <a:pt x="1684" y="400"/>
                      </a:lnTo>
                      <a:lnTo>
                        <a:pt x="1621" y="429"/>
                      </a:lnTo>
                      <a:lnTo>
                        <a:pt x="1557" y="459"/>
                      </a:lnTo>
                      <a:lnTo>
                        <a:pt x="1494" y="489"/>
                      </a:lnTo>
                      <a:lnTo>
                        <a:pt x="1431" y="522"/>
                      </a:lnTo>
                      <a:lnTo>
                        <a:pt x="1431" y="522"/>
                      </a:lnTo>
                      <a:lnTo>
                        <a:pt x="1328" y="576"/>
                      </a:lnTo>
                      <a:lnTo>
                        <a:pt x="1227" y="633"/>
                      </a:lnTo>
                      <a:lnTo>
                        <a:pt x="1128" y="692"/>
                      </a:lnTo>
                      <a:lnTo>
                        <a:pt x="1031" y="754"/>
                      </a:lnTo>
                      <a:lnTo>
                        <a:pt x="935" y="817"/>
                      </a:lnTo>
                      <a:lnTo>
                        <a:pt x="840" y="883"/>
                      </a:lnTo>
                      <a:lnTo>
                        <a:pt x="748" y="951"/>
                      </a:lnTo>
                      <a:lnTo>
                        <a:pt x="657" y="1021"/>
                      </a:lnTo>
                      <a:lnTo>
                        <a:pt x="569" y="1093"/>
                      </a:lnTo>
                      <a:lnTo>
                        <a:pt x="482" y="1167"/>
                      </a:lnTo>
                      <a:lnTo>
                        <a:pt x="396" y="1244"/>
                      </a:lnTo>
                      <a:lnTo>
                        <a:pt x="313" y="1323"/>
                      </a:lnTo>
                      <a:lnTo>
                        <a:pt x="232" y="1404"/>
                      </a:lnTo>
                      <a:lnTo>
                        <a:pt x="153" y="1486"/>
                      </a:lnTo>
                      <a:lnTo>
                        <a:pt x="75" y="1572"/>
                      </a:lnTo>
                      <a:lnTo>
                        <a:pt x="0" y="1659"/>
                      </a:lnTo>
                      <a:lnTo>
                        <a:pt x="1559" y="4685"/>
                      </a:lnTo>
                      <a:lnTo>
                        <a:pt x="1559" y="4685"/>
                      </a:lnTo>
                      <a:lnTo>
                        <a:pt x="1561" y="4617"/>
                      </a:lnTo>
                      <a:lnTo>
                        <a:pt x="1565" y="4548"/>
                      </a:lnTo>
                      <a:lnTo>
                        <a:pt x="1570" y="4480"/>
                      </a:lnTo>
                      <a:lnTo>
                        <a:pt x="1578" y="4413"/>
                      </a:lnTo>
                      <a:lnTo>
                        <a:pt x="1588" y="4345"/>
                      </a:lnTo>
                      <a:lnTo>
                        <a:pt x="1602" y="4278"/>
                      </a:lnTo>
                      <a:lnTo>
                        <a:pt x="1616" y="4213"/>
                      </a:lnTo>
                      <a:lnTo>
                        <a:pt x="1633" y="4147"/>
                      </a:lnTo>
                      <a:lnTo>
                        <a:pt x="1653" y="4082"/>
                      </a:lnTo>
                      <a:lnTo>
                        <a:pt x="1674" y="4018"/>
                      </a:lnTo>
                      <a:lnTo>
                        <a:pt x="1698" y="3953"/>
                      </a:lnTo>
                      <a:lnTo>
                        <a:pt x="1724" y="3892"/>
                      </a:lnTo>
                      <a:lnTo>
                        <a:pt x="1752" y="3828"/>
                      </a:lnTo>
                      <a:lnTo>
                        <a:pt x="1782" y="3768"/>
                      </a:lnTo>
                      <a:lnTo>
                        <a:pt x="1813" y="3707"/>
                      </a:lnTo>
                      <a:lnTo>
                        <a:pt x="1848" y="3649"/>
                      </a:lnTo>
                      <a:lnTo>
                        <a:pt x="1883" y="3590"/>
                      </a:lnTo>
                      <a:lnTo>
                        <a:pt x="1921" y="3534"/>
                      </a:lnTo>
                      <a:lnTo>
                        <a:pt x="1961" y="3478"/>
                      </a:lnTo>
                      <a:lnTo>
                        <a:pt x="2003" y="3424"/>
                      </a:lnTo>
                      <a:lnTo>
                        <a:pt x="2048" y="3371"/>
                      </a:lnTo>
                      <a:lnTo>
                        <a:pt x="2092" y="3319"/>
                      </a:lnTo>
                      <a:lnTo>
                        <a:pt x="2141" y="3269"/>
                      </a:lnTo>
                      <a:lnTo>
                        <a:pt x="2190" y="3221"/>
                      </a:lnTo>
                      <a:lnTo>
                        <a:pt x="2242" y="3173"/>
                      </a:lnTo>
                      <a:lnTo>
                        <a:pt x="2295" y="3128"/>
                      </a:lnTo>
                      <a:lnTo>
                        <a:pt x="2350" y="3085"/>
                      </a:lnTo>
                      <a:lnTo>
                        <a:pt x="2407" y="3043"/>
                      </a:lnTo>
                      <a:lnTo>
                        <a:pt x="2466" y="3002"/>
                      </a:lnTo>
                      <a:lnTo>
                        <a:pt x="2527" y="2964"/>
                      </a:lnTo>
                      <a:lnTo>
                        <a:pt x="2588" y="2927"/>
                      </a:lnTo>
                      <a:lnTo>
                        <a:pt x="2653" y="2893"/>
                      </a:lnTo>
                      <a:lnTo>
                        <a:pt x="2653" y="2893"/>
                      </a:lnTo>
                      <a:lnTo>
                        <a:pt x="2713" y="2863"/>
                      </a:lnTo>
                      <a:lnTo>
                        <a:pt x="2775" y="2835"/>
                      </a:lnTo>
                      <a:lnTo>
                        <a:pt x="2838" y="2809"/>
                      </a:lnTo>
                      <a:lnTo>
                        <a:pt x="2902" y="2785"/>
                      </a:lnTo>
                      <a:lnTo>
                        <a:pt x="2966" y="2764"/>
                      </a:lnTo>
                      <a:lnTo>
                        <a:pt x="3030" y="2744"/>
                      </a:lnTo>
                      <a:lnTo>
                        <a:pt x="3096" y="2727"/>
                      </a:lnTo>
                      <a:lnTo>
                        <a:pt x="3162" y="2713"/>
                      </a:lnTo>
                      <a:lnTo>
                        <a:pt x="3228" y="2700"/>
                      </a:lnTo>
                      <a:lnTo>
                        <a:pt x="3295" y="2689"/>
                      </a:lnTo>
                      <a:lnTo>
                        <a:pt x="3362" y="2680"/>
                      </a:lnTo>
                      <a:lnTo>
                        <a:pt x="3429" y="2675"/>
                      </a:lnTo>
                      <a:lnTo>
                        <a:pt x="3496" y="2671"/>
                      </a:lnTo>
                      <a:lnTo>
                        <a:pt x="3565" y="2668"/>
                      </a:lnTo>
                      <a:lnTo>
                        <a:pt x="3632" y="2669"/>
                      </a:lnTo>
                      <a:lnTo>
                        <a:pt x="3699" y="2672"/>
                      </a:lnTo>
                      <a:lnTo>
                        <a:pt x="3699" y="2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sz="2448"/>
                </a:p>
              </p:txBody>
            </p:sp>
          </p:grpSp>
          <p:sp>
            <p:nvSpPr>
              <p:cNvPr id="340" name="Ellipse 339"/>
              <p:cNvSpPr/>
              <p:nvPr/>
            </p:nvSpPr>
            <p:spPr>
              <a:xfrm>
                <a:off x="3864886" y="4480442"/>
                <a:ext cx="190238" cy="190238"/>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grpSp>
        <p:grpSp>
          <p:nvGrpSpPr>
            <p:cNvPr id="326" name="Gruppieren 325"/>
            <p:cNvGrpSpPr/>
            <p:nvPr/>
          </p:nvGrpSpPr>
          <p:grpSpPr>
            <a:xfrm>
              <a:off x="6842269" y="4323075"/>
              <a:ext cx="411538" cy="499223"/>
              <a:chOff x="7215574" y="4223384"/>
              <a:chExt cx="411538" cy="499223"/>
            </a:xfrm>
          </p:grpSpPr>
          <p:sp>
            <p:nvSpPr>
              <p:cNvPr id="327" name="Ellipse 58"/>
              <p:cNvSpPr/>
              <p:nvPr/>
            </p:nvSpPr>
            <p:spPr>
              <a:xfrm rot="21051677">
                <a:off x="7367693" y="4228667"/>
                <a:ext cx="136439" cy="268966"/>
              </a:xfrm>
              <a:custGeom>
                <a:avLst/>
                <a:gdLst>
                  <a:gd name="connsiteX0" fmla="*/ 0 w 149434"/>
                  <a:gd name="connsiteY0" fmla="*/ 175686 h 351371"/>
                  <a:gd name="connsiteX1" fmla="*/ 74717 w 149434"/>
                  <a:gd name="connsiteY1" fmla="*/ 0 h 351371"/>
                  <a:gd name="connsiteX2" fmla="*/ 149434 w 149434"/>
                  <a:gd name="connsiteY2" fmla="*/ 175686 h 351371"/>
                  <a:gd name="connsiteX3" fmla="*/ 74717 w 149434"/>
                  <a:gd name="connsiteY3" fmla="*/ 351372 h 351371"/>
                  <a:gd name="connsiteX4" fmla="*/ 0 w 149434"/>
                  <a:gd name="connsiteY4" fmla="*/ 175686 h 351371"/>
                  <a:gd name="connsiteX0" fmla="*/ 34 w 149468"/>
                  <a:gd name="connsiteY0" fmla="*/ 118965 h 294651"/>
                  <a:gd name="connsiteX1" fmla="*/ 82510 w 149468"/>
                  <a:gd name="connsiteY1" fmla="*/ 0 h 294651"/>
                  <a:gd name="connsiteX2" fmla="*/ 149468 w 149468"/>
                  <a:gd name="connsiteY2" fmla="*/ 118965 h 294651"/>
                  <a:gd name="connsiteX3" fmla="*/ 74751 w 149468"/>
                  <a:gd name="connsiteY3" fmla="*/ 294651 h 294651"/>
                  <a:gd name="connsiteX4" fmla="*/ 34 w 149468"/>
                  <a:gd name="connsiteY4" fmla="*/ 118965 h 2946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68" h="294651">
                    <a:moveTo>
                      <a:pt x="34" y="118965"/>
                    </a:moveTo>
                    <a:cubicBezTo>
                      <a:pt x="1327" y="69857"/>
                      <a:pt x="41245" y="0"/>
                      <a:pt x="82510" y="0"/>
                    </a:cubicBezTo>
                    <a:cubicBezTo>
                      <a:pt x="123775" y="0"/>
                      <a:pt x="149468" y="21936"/>
                      <a:pt x="149468" y="118965"/>
                    </a:cubicBezTo>
                    <a:cubicBezTo>
                      <a:pt x="149468" y="215994"/>
                      <a:pt x="116016" y="294651"/>
                      <a:pt x="74751" y="294651"/>
                    </a:cubicBezTo>
                    <a:cubicBezTo>
                      <a:pt x="33486" y="294651"/>
                      <a:pt x="-1259" y="168073"/>
                      <a:pt x="34" y="1189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28" name="Freeform 7"/>
              <p:cNvSpPr>
                <a:spLocks/>
              </p:cNvSpPr>
              <p:nvPr/>
            </p:nvSpPr>
            <p:spPr bwMode="auto">
              <a:xfrm>
                <a:off x="7349008" y="4663214"/>
                <a:ext cx="178581" cy="49762"/>
              </a:xfrm>
              <a:custGeom>
                <a:avLst/>
                <a:gdLst>
                  <a:gd name="T0" fmla="*/ 7 w 111"/>
                  <a:gd name="T1" fmla="*/ 24 h 31"/>
                  <a:gd name="T2" fmla="*/ 2 w 111"/>
                  <a:gd name="T3" fmla="*/ 11 h 31"/>
                  <a:gd name="T4" fmla="*/ 15 w 111"/>
                  <a:gd name="T5" fmla="*/ 6 h 31"/>
                  <a:gd name="T6" fmla="*/ 53 w 111"/>
                  <a:gd name="T7" fmla="*/ 11 h 31"/>
                  <a:gd name="T8" fmla="*/ 97 w 111"/>
                  <a:gd name="T9" fmla="*/ 2 h 31"/>
                  <a:gd name="T10" fmla="*/ 109 w 111"/>
                  <a:gd name="T11" fmla="*/ 7 h 31"/>
                  <a:gd name="T12" fmla="*/ 103 w 111"/>
                  <a:gd name="T13" fmla="*/ 19 h 31"/>
                  <a:gd name="T14" fmla="*/ 54 w 111"/>
                  <a:gd name="T15" fmla="*/ 30 h 31"/>
                  <a:gd name="T16" fmla="*/ 7 w 111"/>
                  <a:gd name="T1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31">
                    <a:moveTo>
                      <a:pt x="7" y="24"/>
                    </a:moveTo>
                    <a:cubicBezTo>
                      <a:pt x="3" y="22"/>
                      <a:pt x="0" y="16"/>
                      <a:pt x="2" y="11"/>
                    </a:cubicBezTo>
                    <a:cubicBezTo>
                      <a:pt x="5" y="7"/>
                      <a:pt x="10" y="4"/>
                      <a:pt x="15" y="6"/>
                    </a:cubicBezTo>
                    <a:cubicBezTo>
                      <a:pt x="22" y="10"/>
                      <a:pt x="35" y="12"/>
                      <a:pt x="53" y="11"/>
                    </a:cubicBezTo>
                    <a:cubicBezTo>
                      <a:pt x="66" y="11"/>
                      <a:pt x="81" y="8"/>
                      <a:pt x="97" y="2"/>
                    </a:cubicBezTo>
                    <a:cubicBezTo>
                      <a:pt x="101" y="0"/>
                      <a:pt x="107" y="2"/>
                      <a:pt x="109" y="7"/>
                    </a:cubicBezTo>
                    <a:cubicBezTo>
                      <a:pt x="111" y="12"/>
                      <a:pt x="108" y="17"/>
                      <a:pt x="103" y="19"/>
                    </a:cubicBezTo>
                    <a:cubicBezTo>
                      <a:pt x="86" y="26"/>
                      <a:pt x="69" y="29"/>
                      <a:pt x="54" y="30"/>
                    </a:cubicBezTo>
                    <a:cubicBezTo>
                      <a:pt x="33" y="31"/>
                      <a:pt x="16" y="28"/>
                      <a:pt x="7"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a:lstStyle>
              <a:p>
                <a:endParaRPr lang="en-US" sz="2448" dirty="0">
                  <a:latin typeface="Calibri Light" panose="020F0302020204030204" pitchFamily="34" charset="0"/>
                </a:endParaRPr>
              </a:p>
            </p:txBody>
          </p:sp>
          <p:sp>
            <p:nvSpPr>
              <p:cNvPr id="329" name="Freeform 10"/>
              <p:cNvSpPr>
                <a:spLocks/>
              </p:cNvSpPr>
              <p:nvPr/>
            </p:nvSpPr>
            <p:spPr bwMode="auto">
              <a:xfrm>
                <a:off x="7268546" y="4223384"/>
                <a:ext cx="356961" cy="359569"/>
              </a:xfrm>
              <a:custGeom>
                <a:avLst/>
                <a:gdLst>
                  <a:gd name="T0" fmla="*/ 0 w 222"/>
                  <a:gd name="T1" fmla="*/ 224 h 224"/>
                  <a:gd name="T2" fmla="*/ 14 w 222"/>
                  <a:gd name="T3" fmla="*/ 163 h 224"/>
                  <a:gd name="T4" fmla="*/ 53 w 222"/>
                  <a:gd name="T5" fmla="*/ 106 h 224"/>
                  <a:gd name="T6" fmla="*/ 51 w 222"/>
                  <a:gd name="T7" fmla="*/ 80 h 224"/>
                  <a:gd name="T8" fmla="*/ 49 w 222"/>
                  <a:gd name="T9" fmla="*/ 48 h 224"/>
                  <a:gd name="T10" fmla="*/ 64 w 222"/>
                  <a:gd name="T11" fmla="*/ 13 h 224"/>
                  <a:gd name="T12" fmla="*/ 98 w 222"/>
                  <a:gd name="T13" fmla="*/ 0 h 224"/>
                  <a:gd name="T14" fmla="*/ 98 w 222"/>
                  <a:gd name="T15" fmla="*/ 0 h 224"/>
                  <a:gd name="T16" fmla="*/ 98 w 222"/>
                  <a:gd name="T17" fmla="*/ 0 h 224"/>
                  <a:gd name="T18" fmla="*/ 98 w 222"/>
                  <a:gd name="T19" fmla="*/ 0 h 224"/>
                  <a:gd name="T20" fmla="*/ 132 w 222"/>
                  <a:gd name="T21" fmla="*/ 14 h 224"/>
                  <a:gd name="T22" fmla="*/ 147 w 222"/>
                  <a:gd name="T23" fmla="*/ 48 h 224"/>
                  <a:gd name="T24" fmla="*/ 152 w 222"/>
                  <a:gd name="T25" fmla="*/ 86 h 224"/>
                  <a:gd name="T26" fmla="*/ 152 w 222"/>
                  <a:gd name="T27" fmla="*/ 86 h 224"/>
                  <a:gd name="T28" fmla="*/ 156 w 222"/>
                  <a:gd name="T29" fmla="*/ 89 h 224"/>
                  <a:gd name="T30" fmla="*/ 206 w 222"/>
                  <a:gd name="T31" fmla="*/ 221 h 224"/>
                  <a:gd name="T32" fmla="*/ 189 w 222"/>
                  <a:gd name="T33" fmla="*/ 217 h 224"/>
                  <a:gd name="T34" fmla="*/ 143 w 222"/>
                  <a:gd name="T35" fmla="*/ 101 h 224"/>
                  <a:gd name="T36" fmla="*/ 137 w 222"/>
                  <a:gd name="T37" fmla="*/ 93 h 224"/>
                  <a:gd name="T38" fmla="*/ 137 w 222"/>
                  <a:gd name="T39" fmla="*/ 93 h 224"/>
                  <a:gd name="T40" fmla="*/ 130 w 222"/>
                  <a:gd name="T41" fmla="*/ 50 h 224"/>
                  <a:gd name="T42" fmla="*/ 130 w 222"/>
                  <a:gd name="T43" fmla="*/ 49 h 224"/>
                  <a:gd name="T44" fmla="*/ 130 w 222"/>
                  <a:gd name="T45" fmla="*/ 49 h 224"/>
                  <a:gd name="T46" fmla="*/ 130 w 222"/>
                  <a:gd name="T47" fmla="*/ 49 h 224"/>
                  <a:gd name="T48" fmla="*/ 120 w 222"/>
                  <a:gd name="T49" fmla="*/ 26 h 224"/>
                  <a:gd name="T50" fmla="*/ 98 w 222"/>
                  <a:gd name="T51" fmla="*/ 16 h 224"/>
                  <a:gd name="T52" fmla="*/ 98 w 222"/>
                  <a:gd name="T53" fmla="*/ 16 h 224"/>
                  <a:gd name="T54" fmla="*/ 98 w 222"/>
                  <a:gd name="T55" fmla="*/ 16 h 224"/>
                  <a:gd name="T56" fmla="*/ 98 w 222"/>
                  <a:gd name="T57" fmla="*/ 16 h 224"/>
                  <a:gd name="T58" fmla="*/ 76 w 222"/>
                  <a:gd name="T59" fmla="*/ 25 h 224"/>
                  <a:gd name="T60" fmla="*/ 66 w 222"/>
                  <a:gd name="T61" fmla="*/ 49 h 224"/>
                  <a:gd name="T62" fmla="*/ 68 w 222"/>
                  <a:gd name="T63" fmla="*/ 79 h 224"/>
                  <a:gd name="T64" fmla="*/ 70 w 222"/>
                  <a:gd name="T65" fmla="*/ 109 h 224"/>
                  <a:gd name="T66" fmla="*/ 71 w 222"/>
                  <a:gd name="T67" fmla="*/ 112 h 224"/>
                  <a:gd name="T68" fmla="*/ 68 w 222"/>
                  <a:gd name="T69" fmla="*/ 115 h 224"/>
                  <a:gd name="T70" fmla="*/ 30 w 222"/>
                  <a:gd name="T71" fmla="*/ 170 h 224"/>
                  <a:gd name="T72" fmla="*/ 17 w 222"/>
                  <a:gd name="T73" fmla="*/ 224 h 224"/>
                  <a:gd name="T74" fmla="*/ 0 w 222"/>
                  <a:gd name="T75"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2" h="224">
                    <a:moveTo>
                      <a:pt x="0" y="224"/>
                    </a:moveTo>
                    <a:cubicBezTo>
                      <a:pt x="0" y="204"/>
                      <a:pt x="6" y="182"/>
                      <a:pt x="14" y="163"/>
                    </a:cubicBezTo>
                    <a:cubicBezTo>
                      <a:pt x="25" y="139"/>
                      <a:pt x="41" y="118"/>
                      <a:pt x="53" y="106"/>
                    </a:cubicBezTo>
                    <a:cubicBezTo>
                      <a:pt x="53" y="98"/>
                      <a:pt x="52" y="89"/>
                      <a:pt x="51" y="80"/>
                    </a:cubicBezTo>
                    <a:cubicBezTo>
                      <a:pt x="50" y="66"/>
                      <a:pt x="48" y="52"/>
                      <a:pt x="49" y="48"/>
                    </a:cubicBezTo>
                    <a:cubicBezTo>
                      <a:pt x="50" y="34"/>
                      <a:pt x="55" y="22"/>
                      <a:pt x="64" y="13"/>
                    </a:cubicBezTo>
                    <a:cubicBezTo>
                      <a:pt x="73" y="5"/>
                      <a:pt x="84" y="0"/>
                      <a:pt x="98" y="0"/>
                    </a:cubicBezTo>
                    <a:lnTo>
                      <a:pt x="98" y="0"/>
                    </a:lnTo>
                    <a:lnTo>
                      <a:pt x="98" y="0"/>
                    </a:lnTo>
                    <a:lnTo>
                      <a:pt x="98" y="0"/>
                    </a:lnTo>
                    <a:cubicBezTo>
                      <a:pt x="111" y="0"/>
                      <a:pt x="123" y="5"/>
                      <a:pt x="132" y="14"/>
                    </a:cubicBezTo>
                    <a:cubicBezTo>
                      <a:pt x="141" y="23"/>
                      <a:pt x="146" y="35"/>
                      <a:pt x="147" y="48"/>
                    </a:cubicBezTo>
                    <a:cubicBezTo>
                      <a:pt x="147" y="51"/>
                      <a:pt x="151" y="83"/>
                      <a:pt x="152" y="86"/>
                    </a:cubicBezTo>
                    <a:lnTo>
                      <a:pt x="152" y="86"/>
                    </a:lnTo>
                    <a:cubicBezTo>
                      <a:pt x="153" y="87"/>
                      <a:pt x="153" y="87"/>
                      <a:pt x="156" y="89"/>
                    </a:cubicBezTo>
                    <a:cubicBezTo>
                      <a:pt x="172" y="107"/>
                      <a:pt x="222" y="161"/>
                      <a:pt x="206" y="221"/>
                    </a:cubicBezTo>
                    <a:lnTo>
                      <a:pt x="189" y="217"/>
                    </a:lnTo>
                    <a:cubicBezTo>
                      <a:pt x="203" y="165"/>
                      <a:pt x="158" y="117"/>
                      <a:pt x="143" y="101"/>
                    </a:cubicBezTo>
                    <a:cubicBezTo>
                      <a:pt x="140" y="97"/>
                      <a:pt x="138" y="95"/>
                      <a:pt x="137" y="93"/>
                    </a:cubicBezTo>
                    <a:lnTo>
                      <a:pt x="137" y="93"/>
                    </a:lnTo>
                    <a:cubicBezTo>
                      <a:pt x="134" y="87"/>
                      <a:pt x="130" y="50"/>
                      <a:pt x="130" y="50"/>
                    </a:cubicBezTo>
                    <a:lnTo>
                      <a:pt x="130" y="49"/>
                    </a:lnTo>
                    <a:lnTo>
                      <a:pt x="130" y="49"/>
                    </a:lnTo>
                    <a:lnTo>
                      <a:pt x="130" y="49"/>
                    </a:lnTo>
                    <a:cubicBezTo>
                      <a:pt x="130" y="40"/>
                      <a:pt x="126" y="32"/>
                      <a:pt x="120" y="26"/>
                    </a:cubicBezTo>
                    <a:cubicBezTo>
                      <a:pt x="115" y="20"/>
                      <a:pt x="107" y="16"/>
                      <a:pt x="98" y="16"/>
                    </a:cubicBezTo>
                    <a:lnTo>
                      <a:pt x="98" y="16"/>
                    </a:lnTo>
                    <a:lnTo>
                      <a:pt x="98" y="16"/>
                    </a:lnTo>
                    <a:lnTo>
                      <a:pt x="98" y="16"/>
                    </a:lnTo>
                    <a:cubicBezTo>
                      <a:pt x="89" y="16"/>
                      <a:pt x="82" y="20"/>
                      <a:pt x="76" y="25"/>
                    </a:cubicBezTo>
                    <a:cubicBezTo>
                      <a:pt x="70" y="31"/>
                      <a:pt x="66" y="40"/>
                      <a:pt x="66" y="49"/>
                    </a:cubicBezTo>
                    <a:cubicBezTo>
                      <a:pt x="65" y="52"/>
                      <a:pt x="67" y="65"/>
                      <a:pt x="68" y="79"/>
                    </a:cubicBezTo>
                    <a:cubicBezTo>
                      <a:pt x="69" y="90"/>
                      <a:pt x="70" y="101"/>
                      <a:pt x="70" y="109"/>
                    </a:cubicBezTo>
                    <a:lnTo>
                      <a:pt x="71" y="112"/>
                    </a:lnTo>
                    <a:lnTo>
                      <a:pt x="68" y="115"/>
                    </a:lnTo>
                    <a:cubicBezTo>
                      <a:pt x="57" y="126"/>
                      <a:pt x="41" y="146"/>
                      <a:pt x="30" y="170"/>
                    </a:cubicBezTo>
                    <a:cubicBezTo>
                      <a:pt x="22" y="187"/>
                      <a:pt x="17" y="206"/>
                      <a:pt x="17" y="224"/>
                    </a:cubicBezTo>
                    <a:lnTo>
                      <a:pt x="0"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a:lstStyle>
              <a:p>
                <a:endParaRPr lang="en-US" sz="2448" dirty="0">
                  <a:latin typeface="Calibri Light" panose="020F0302020204030204" pitchFamily="34" charset="0"/>
                </a:endParaRPr>
              </a:p>
            </p:txBody>
          </p:sp>
          <p:sp>
            <p:nvSpPr>
              <p:cNvPr id="330" name="Ellipse 58"/>
              <p:cNvSpPr/>
              <p:nvPr/>
            </p:nvSpPr>
            <p:spPr>
              <a:xfrm rot="21051677">
                <a:off x="7280208" y="4358111"/>
                <a:ext cx="303211" cy="340853"/>
              </a:xfrm>
              <a:custGeom>
                <a:avLst/>
                <a:gdLst>
                  <a:gd name="connsiteX0" fmla="*/ 0 w 149434"/>
                  <a:gd name="connsiteY0" fmla="*/ 175686 h 351371"/>
                  <a:gd name="connsiteX1" fmla="*/ 74717 w 149434"/>
                  <a:gd name="connsiteY1" fmla="*/ 0 h 351371"/>
                  <a:gd name="connsiteX2" fmla="*/ 149434 w 149434"/>
                  <a:gd name="connsiteY2" fmla="*/ 175686 h 351371"/>
                  <a:gd name="connsiteX3" fmla="*/ 74717 w 149434"/>
                  <a:gd name="connsiteY3" fmla="*/ 351372 h 351371"/>
                  <a:gd name="connsiteX4" fmla="*/ 0 w 149434"/>
                  <a:gd name="connsiteY4" fmla="*/ 175686 h 351371"/>
                  <a:gd name="connsiteX0" fmla="*/ 34 w 149468"/>
                  <a:gd name="connsiteY0" fmla="*/ 118965 h 294651"/>
                  <a:gd name="connsiteX1" fmla="*/ 82510 w 149468"/>
                  <a:gd name="connsiteY1" fmla="*/ 0 h 294651"/>
                  <a:gd name="connsiteX2" fmla="*/ 149468 w 149468"/>
                  <a:gd name="connsiteY2" fmla="*/ 118965 h 294651"/>
                  <a:gd name="connsiteX3" fmla="*/ 74751 w 149468"/>
                  <a:gd name="connsiteY3" fmla="*/ 294651 h 294651"/>
                  <a:gd name="connsiteX4" fmla="*/ 34 w 149468"/>
                  <a:gd name="connsiteY4" fmla="*/ 118965 h 294651"/>
                  <a:gd name="connsiteX0" fmla="*/ 9 w 246751"/>
                  <a:gd name="connsiteY0" fmla="*/ 216477 h 301106"/>
                  <a:gd name="connsiteX1" fmla="*/ 179793 w 246751"/>
                  <a:gd name="connsiteY1" fmla="*/ 3440 h 301106"/>
                  <a:gd name="connsiteX2" fmla="*/ 246751 w 246751"/>
                  <a:gd name="connsiteY2" fmla="*/ 122405 h 301106"/>
                  <a:gd name="connsiteX3" fmla="*/ 172034 w 246751"/>
                  <a:gd name="connsiteY3" fmla="*/ 298091 h 301106"/>
                  <a:gd name="connsiteX4" fmla="*/ 9 w 246751"/>
                  <a:gd name="connsiteY4" fmla="*/ 216477 h 301106"/>
                  <a:gd name="connsiteX0" fmla="*/ 330 w 247072"/>
                  <a:gd name="connsiteY0" fmla="*/ 216477 h 374157"/>
                  <a:gd name="connsiteX1" fmla="*/ 180114 w 247072"/>
                  <a:gd name="connsiteY1" fmla="*/ 3440 h 374157"/>
                  <a:gd name="connsiteX2" fmla="*/ 247072 w 247072"/>
                  <a:gd name="connsiteY2" fmla="*/ 122405 h 374157"/>
                  <a:gd name="connsiteX3" fmla="*/ 138487 w 247072"/>
                  <a:gd name="connsiteY3" fmla="*/ 372649 h 374157"/>
                  <a:gd name="connsiteX4" fmla="*/ 330 w 247072"/>
                  <a:gd name="connsiteY4" fmla="*/ 216477 h 374157"/>
                  <a:gd name="connsiteX0" fmla="*/ 372 w 321732"/>
                  <a:gd name="connsiteY0" fmla="*/ 215839 h 373345"/>
                  <a:gd name="connsiteX1" fmla="*/ 180156 w 321732"/>
                  <a:gd name="connsiteY1" fmla="*/ 2802 h 373345"/>
                  <a:gd name="connsiteX2" fmla="*/ 321731 w 321732"/>
                  <a:gd name="connsiteY2" fmla="*/ 128032 h 373345"/>
                  <a:gd name="connsiteX3" fmla="*/ 138529 w 321732"/>
                  <a:gd name="connsiteY3" fmla="*/ 372011 h 373345"/>
                  <a:gd name="connsiteX4" fmla="*/ 372 w 321732"/>
                  <a:gd name="connsiteY4" fmla="*/ 215839 h 373345"/>
                  <a:gd name="connsiteX0" fmla="*/ 372 w 321929"/>
                  <a:gd name="connsiteY0" fmla="*/ 215839 h 373345"/>
                  <a:gd name="connsiteX1" fmla="*/ 180156 w 321929"/>
                  <a:gd name="connsiteY1" fmla="*/ 2802 h 373345"/>
                  <a:gd name="connsiteX2" fmla="*/ 321731 w 321929"/>
                  <a:gd name="connsiteY2" fmla="*/ 128032 h 373345"/>
                  <a:gd name="connsiteX3" fmla="*/ 138529 w 321929"/>
                  <a:gd name="connsiteY3" fmla="*/ 372011 h 373345"/>
                  <a:gd name="connsiteX4" fmla="*/ 372 w 321929"/>
                  <a:gd name="connsiteY4" fmla="*/ 215839 h 373345"/>
                  <a:gd name="connsiteX0" fmla="*/ 391 w 349682"/>
                  <a:gd name="connsiteY0" fmla="*/ 213750 h 370440"/>
                  <a:gd name="connsiteX1" fmla="*/ 180175 w 349682"/>
                  <a:gd name="connsiteY1" fmla="*/ 713 h 370440"/>
                  <a:gd name="connsiteX2" fmla="*/ 349511 w 349682"/>
                  <a:gd name="connsiteY2" fmla="*/ 161422 h 370440"/>
                  <a:gd name="connsiteX3" fmla="*/ 138548 w 349682"/>
                  <a:gd name="connsiteY3" fmla="*/ 369922 h 370440"/>
                  <a:gd name="connsiteX4" fmla="*/ 391 w 349682"/>
                  <a:gd name="connsiteY4" fmla="*/ 213750 h 370440"/>
                  <a:gd name="connsiteX0" fmla="*/ 1305 w 350718"/>
                  <a:gd name="connsiteY0" fmla="*/ 213750 h 373639"/>
                  <a:gd name="connsiteX1" fmla="*/ 181089 w 350718"/>
                  <a:gd name="connsiteY1" fmla="*/ 713 h 373639"/>
                  <a:gd name="connsiteX2" fmla="*/ 350425 w 350718"/>
                  <a:gd name="connsiteY2" fmla="*/ 161422 h 373639"/>
                  <a:gd name="connsiteX3" fmla="*/ 139462 w 350718"/>
                  <a:gd name="connsiteY3" fmla="*/ 369922 h 373639"/>
                  <a:gd name="connsiteX4" fmla="*/ 1305 w 350718"/>
                  <a:gd name="connsiteY4" fmla="*/ 213750 h 373639"/>
                  <a:gd name="connsiteX0" fmla="*/ 360 w 359099"/>
                  <a:gd name="connsiteY0" fmla="*/ 192621 h 369659"/>
                  <a:gd name="connsiteX1" fmla="*/ 189592 w 359099"/>
                  <a:gd name="connsiteY1" fmla="*/ 283 h 369659"/>
                  <a:gd name="connsiteX2" fmla="*/ 358928 w 359099"/>
                  <a:gd name="connsiteY2" fmla="*/ 160992 h 369659"/>
                  <a:gd name="connsiteX3" fmla="*/ 147965 w 359099"/>
                  <a:gd name="connsiteY3" fmla="*/ 369492 h 369659"/>
                  <a:gd name="connsiteX4" fmla="*/ 360 w 359099"/>
                  <a:gd name="connsiteY4" fmla="*/ 192621 h 369659"/>
                  <a:gd name="connsiteX0" fmla="*/ 718 w 359537"/>
                  <a:gd name="connsiteY0" fmla="*/ 192621 h 373403"/>
                  <a:gd name="connsiteX1" fmla="*/ 189950 w 359537"/>
                  <a:gd name="connsiteY1" fmla="*/ 283 h 373403"/>
                  <a:gd name="connsiteX2" fmla="*/ 359286 w 359537"/>
                  <a:gd name="connsiteY2" fmla="*/ 160992 h 373403"/>
                  <a:gd name="connsiteX3" fmla="*/ 148323 w 359537"/>
                  <a:gd name="connsiteY3" fmla="*/ 369492 h 373403"/>
                  <a:gd name="connsiteX4" fmla="*/ 718 w 359537"/>
                  <a:gd name="connsiteY4" fmla="*/ 192621 h 373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537" h="373403">
                    <a:moveTo>
                      <a:pt x="718" y="192621"/>
                    </a:moveTo>
                    <a:cubicBezTo>
                      <a:pt x="7656" y="131086"/>
                      <a:pt x="130189" y="5554"/>
                      <a:pt x="189950" y="283"/>
                    </a:cubicBezTo>
                    <a:cubicBezTo>
                      <a:pt x="249711" y="-4988"/>
                      <a:pt x="359286" y="63963"/>
                      <a:pt x="359286" y="160992"/>
                    </a:cubicBezTo>
                    <a:cubicBezTo>
                      <a:pt x="365372" y="283044"/>
                      <a:pt x="259975" y="396051"/>
                      <a:pt x="148323" y="369492"/>
                    </a:cubicBezTo>
                    <a:cubicBezTo>
                      <a:pt x="36671" y="342933"/>
                      <a:pt x="-6220" y="254156"/>
                      <a:pt x="718" y="1926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31" name="Freeform 8"/>
              <p:cNvSpPr>
                <a:spLocks noEditPoints="1"/>
              </p:cNvSpPr>
              <p:nvPr/>
            </p:nvSpPr>
            <p:spPr bwMode="auto">
              <a:xfrm>
                <a:off x="7215574" y="4566901"/>
                <a:ext cx="167144" cy="155706"/>
              </a:xfrm>
              <a:custGeom>
                <a:avLst/>
                <a:gdLst>
                  <a:gd name="T0" fmla="*/ 84 w 104"/>
                  <a:gd name="T1" fmla="*/ 74 h 97"/>
                  <a:gd name="T2" fmla="*/ 70 w 104"/>
                  <a:gd name="T3" fmla="*/ 41 h 97"/>
                  <a:gd name="T4" fmla="*/ 48 w 104"/>
                  <a:gd name="T5" fmla="*/ 20 h 97"/>
                  <a:gd name="T6" fmla="*/ 48 w 104"/>
                  <a:gd name="T7" fmla="*/ 19 h 97"/>
                  <a:gd name="T8" fmla="*/ 48 w 104"/>
                  <a:gd name="T9" fmla="*/ 19 h 97"/>
                  <a:gd name="T10" fmla="*/ 43 w 104"/>
                  <a:gd name="T11" fmla="*/ 21 h 97"/>
                  <a:gd name="T12" fmla="*/ 29 w 104"/>
                  <a:gd name="T13" fmla="*/ 30 h 97"/>
                  <a:gd name="T14" fmla="*/ 21 w 104"/>
                  <a:gd name="T15" fmla="*/ 43 h 97"/>
                  <a:gd name="T16" fmla="*/ 20 w 104"/>
                  <a:gd name="T17" fmla="*/ 51 h 97"/>
                  <a:gd name="T18" fmla="*/ 31 w 104"/>
                  <a:gd name="T19" fmla="*/ 64 h 97"/>
                  <a:gd name="T20" fmla="*/ 58 w 104"/>
                  <a:gd name="T21" fmla="*/ 76 h 97"/>
                  <a:gd name="T22" fmla="*/ 82 w 104"/>
                  <a:gd name="T23" fmla="*/ 75 h 97"/>
                  <a:gd name="T24" fmla="*/ 84 w 104"/>
                  <a:gd name="T25" fmla="*/ 74 h 97"/>
                  <a:gd name="T26" fmla="*/ 85 w 104"/>
                  <a:gd name="T27" fmla="*/ 31 h 97"/>
                  <a:gd name="T28" fmla="*/ 104 w 104"/>
                  <a:gd name="T29" fmla="*/ 77 h 97"/>
                  <a:gd name="T30" fmla="*/ 104 w 104"/>
                  <a:gd name="T31" fmla="*/ 77 h 97"/>
                  <a:gd name="T32" fmla="*/ 102 w 104"/>
                  <a:gd name="T33" fmla="*/ 83 h 97"/>
                  <a:gd name="T34" fmla="*/ 89 w 104"/>
                  <a:gd name="T35" fmla="*/ 92 h 97"/>
                  <a:gd name="T36" fmla="*/ 54 w 104"/>
                  <a:gd name="T37" fmla="*/ 94 h 97"/>
                  <a:gd name="T38" fmla="*/ 19 w 104"/>
                  <a:gd name="T39" fmla="*/ 79 h 97"/>
                  <a:gd name="T40" fmla="*/ 3 w 104"/>
                  <a:gd name="T41" fmla="*/ 58 h 97"/>
                  <a:gd name="T42" fmla="*/ 3 w 104"/>
                  <a:gd name="T43" fmla="*/ 38 h 97"/>
                  <a:gd name="T44" fmla="*/ 16 w 104"/>
                  <a:gd name="T45" fmla="*/ 17 h 97"/>
                  <a:gd name="T46" fmla="*/ 36 w 104"/>
                  <a:gd name="T47" fmla="*/ 3 h 97"/>
                  <a:gd name="T48" fmla="*/ 53 w 104"/>
                  <a:gd name="T49" fmla="*/ 2 h 97"/>
                  <a:gd name="T50" fmla="*/ 53 w 104"/>
                  <a:gd name="T51" fmla="*/ 2 h 97"/>
                  <a:gd name="T52" fmla="*/ 85 w 104"/>
                  <a:gd name="T53" fmla="*/ 3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4" h="97">
                    <a:moveTo>
                      <a:pt x="84" y="74"/>
                    </a:moveTo>
                    <a:cubicBezTo>
                      <a:pt x="83" y="65"/>
                      <a:pt x="77" y="53"/>
                      <a:pt x="70" y="41"/>
                    </a:cubicBezTo>
                    <a:cubicBezTo>
                      <a:pt x="63" y="31"/>
                      <a:pt x="55" y="21"/>
                      <a:pt x="48" y="20"/>
                    </a:cubicBezTo>
                    <a:lnTo>
                      <a:pt x="48" y="19"/>
                    </a:lnTo>
                    <a:lnTo>
                      <a:pt x="48" y="19"/>
                    </a:lnTo>
                    <a:cubicBezTo>
                      <a:pt x="47" y="19"/>
                      <a:pt x="45" y="20"/>
                      <a:pt x="43" y="21"/>
                    </a:cubicBezTo>
                    <a:cubicBezTo>
                      <a:pt x="38" y="22"/>
                      <a:pt x="34" y="26"/>
                      <a:pt x="29" y="30"/>
                    </a:cubicBezTo>
                    <a:cubicBezTo>
                      <a:pt x="25" y="34"/>
                      <a:pt x="22" y="39"/>
                      <a:pt x="21" y="43"/>
                    </a:cubicBezTo>
                    <a:cubicBezTo>
                      <a:pt x="20" y="46"/>
                      <a:pt x="19" y="49"/>
                      <a:pt x="20" y="51"/>
                    </a:cubicBezTo>
                    <a:cubicBezTo>
                      <a:pt x="22" y="56"/>
                      <a:pt x="26" y="60"/>
                      <a:pt x="31" y="64"/>
                    </a:cubicBezTo>
                    <a:cubicBezTo>
                      <a:pt x="39" y="70"/>
                      <a:pt x="48" y="74"/>
                      <a:pt x="58" y="76"/>
                    </a:cubicBezTo>
                    <a:cubicBezTo>
                      <a:pt x="67" y="78"/>
                      <a:pt x="76" y="78"/>
                      <a:pt x="82" y="75"/>
                    </a:cubicBezTo>
                    <a:cubicBezTo>
                      <a:pt x="83" y="75"/>
                      <a:pt x="84" y="74"/>
                      <a:pt x="84" y="74"/>
                    </a:cubicBezTo>
                    <a:close/>
                    <a:moveTo>
                      <a:pt x="85" y="31"/>
                    </a:moveTo>
                    <a:cubicBezTo>
                      <a:pt x="96" y="47"/>
                      <a:pt x="103" y="66"/>
                      <a:pt x="104" y="77"/>
                    </a:cubicBezTo>
                    <a:lnTo>
                      <a:pt x="104" y="77"/>
                    </a:lnTo>
                    <a:cubicBezTo>
                      <a:pt x="104" y="79"/>
                      <a:pt x="103" y="82"/>
                      <a:pt x="102" y="83"/>
                    </a:cubicBezTo>
                    <a:cubicBezTo>
                      <a:pt x="98" y="87"/>
                      <a:pt x="94" y="90"/>
                      <a:pt x="89" y="92"/>
                    </a:cubicBezTo>
                    <a:cubicBezTo>
                      <a:pt x="80" y="96"/>
                      <a:pt x="67" y="97"/>
                      <a:pt x="54" y="94"/>
                    </a:cubicBezTo>
                    <a:cubicBezTo>
                      <a:pt x="42" y="92"/>
                      <a:pt x="29" y="87"/>
                      <a:pt x="19" y="79"/>
                    </a:cubicBezTo>
                    <a:cubicBezTo>
                      <a:pt x="12" y="73"/>
                      <a:pt x="7" y="66"/>
                      <a:pt x="3" y="58"/>
                    </a:cubicBezTo>
                    <a:cubicBezTo>
                      <a:pt x="0" y="51"/>
                      <a:pt x="1" y="44"/>
                      <a:pt x="3" y="38"/>
                    </a:cubicBezTo>
                    <a:cubicBezTo>
                      <a:pt x="5" y="30"/>
                      <a:pt x="10" y="23"/>
                      <a:pt x="16" y="17"/>
                    </a:cubicBezTo>
                    <a:cubicBezTo>
                      <a:pt x="22" y="11"/>
                      <a:pt x="29" y="6"/>
                      <a:pt x="36" y="3"/>
                    </a:cubicBezTo>
                    <a:cubicBezTo>
                      <a:pt x="42" y="1"/>
                      <a:pt x="48" y="0"/>
                      <a:pt x="53" y="2"/>
                    </a:cubicBezTo>
                    <a:lnTo>
                      <a:pt x="53" y="2"/>
                    </a:lnTo>
                    <a:cubicBezTo>
                      <a:pt x="65" y="5"/>
                      <a:pt x="76" y="17"/>
                      <a:pt x="85" y="31"/>
                    </a:cubicBezTo>
                    <a:close/>
                  </a:path>
                </a:pathLst>
              </a:custGeom>
              <a:solidFill>
                <a:schemeClr val="bg1"/>
              </a:solidFill>
              <a:ln w="19050">
                <a:solidFill>
                  <a:schemeClr val="accent2"/>
                </a:solidFill>
                <a:round/>
                <a:headEnd/>
                <a:tailEnd/>
              </a:ln>
              <a:extLst/>
            </p:spPr>
            <p:txBody>
              <a:bodyPr vert="horz" wrap="square" lIns="124347" tIns="62174" rIns="124347" bIns="62174" numCol="1" anchor="t" anchorCtr="0" compatLnSpc="1">
                <a:prstTxWarp prst="textNoShape">
                  <a:avLst/>
                </a:prstTxWarp>
              </a:bodyPr>
              <a:lst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a:lstStyle>
              <a:p>
                <a:endParaRPr lang="en-US" sz="2448" dirty="0">
                  <a:latin typeface="Calibri Light" panose="020F0302020204030204" pitchFamily="34" charset="0"/>
                </a:endParaRPr>
              </a:p>
            </p:txBody>
          </p:sp>
          <p:sp>
            <p:nvSpPr>
              <p:cNvPr id="332" name="Freeform 9"/>
              <p:cNvSpPr>
                <a:spLocks noEditPoints="1"/>
              </p:cNvSpPr>
              <p:nvPr/>
            </p:nvSpPr>
            <p:spPr bwMode="auto">
              <a:xfrm>
                <a:off x="7490468" y="4552454"/>
                <a:ext cx="136644" cy="165338"/>
              </a:xfrm>
              <a:custGeom>
                <a:avLst/>
                <a:gdLst>
                  <a:gd name="T0" fmla="*/ 8 w 85"/>
                  <a:gd name="T1" fmla="*/ 97 h 103"/>
                  <a:gd name="T2" fmla="*/ 1 w 85"/>
                  <a:gd name="T3" fmla="*/ 50 h 103"/>
                  <a:gd name="T4" fmla="*/ 12 w 85"/>
                  <a:gd name="T5" fmla="*/ 6 h 103"/>
                  <a:gd name="T6" fmla="*/ 17 w 85"/>
                  <a:gd name="T7" fmla="*/ 3 h 103"/>
                  <a:gd name="T8" fmla="*/ 24 w 85"/>
                  <a:gd name="T9" fmla="*/ 2 h 103"/>
                  <a:gd name="T10" fmla="*/ 56 w 85"/>
                  <a:gd name="T11" fmla="*/ 3 h 103"/>
                  <a:gd name="T12" fmla="*/ 83 w 85"/>
                  <a:gd name="T13" fmla="*/ 24 h 103"/>
                  <a:gd name="T14" fmla="*/ 84 w 85"/>
                  <a:gd name="T15" fmla="*/ 28 h 103"/>
                  <a:gd name="T16" fmla="*/ 81 w 85"/>
                  <a:gd name="T17" fmla="*/ 55 h 103"/>
                  <a:gd name="T18" fmla="*/ 59 w 85"/>
                  <a:gd name="T19" fmla="*/ 86 h 103"/>
                  <a:gd name="T20" fmla="*/ 59 w 85"/>
                  <a:gd name="T21" fmla="*/ 86 h 103"/>
                  <a:gd name="T22" fmla="*/ 28 w 85"/>
                  <a:gd name="T23" fmla="*/ 103 h 103"/>
                  <a:gd name="T24" fmla="*/ 13 w 85"/>
                  <a:gd name="T25" fmla="*/ 101 h 103"/>
                  <a:gd name="T26" fmla="*/ 8 w 85"/>
                  <a:gd name="T27" fmla="*/ 97 h 103"/>
                  <a:gd name="T28" fmla="*/ 20 w 85"/>
                  <a:gd name="T29" fmla="*/ 51 h 103"/>
                  <a:gd name="T30" fmla="*/ 23 w 85"/>
                  <a:gd name="T31" fmla="*/ 84 h 103"/>
                  <a:gd name="T32" fmla="*/ 25 w 85"/>
                  <a:gd name="T33" fmla="*/ 84 h 103"/>
                  <a:gd name="T34" fmla="*/ 46 w 85"/>
                  <a:gd name="T35" fmla="*/ 72 h 103"/>
                  <a:gd name="T36" fmla="*/ 46 w 85"/>
                  <a:gd name="T37" fmla="*/ 72 h 103"/>
                  <a:gd name="T38" fmla="*/ 46 w 85"/>
                  <a:gd name="T39" fmla="*/ 72 h 103"/>
                  <a:gd name="T40" fmla="*/ 63 w 85"/>
                  <a:gd name="T41" fmla="*/ 48 h 103"/>
                  <a:gd name="T42" fmla="*/ 66 w 85"/>
                  <a:gd name="T43" fmla="*/ 31 h 103"/>
                  <a:gd name="T44" fmla="*/ 65 w 85"/>
                  <a:gd name="T45" fmla="*/ 30 h 103"/>
                  <a:gd name="T46" fmla="*/ 52 w 85"/>
                  <a:gd name="T47" fmla="*/ 21 h 103"/>
                  <a:gd name="T48" fmla="*/ 27 w 85"/>
                  <a:gd name="T49" fmla="*/ 20 h 103"/>
                  <a:gd name="T50" fmla="*/ 25 w 85"/>
                  <a:gd name="T51" fmla="*/ 21 h 103"/>
                  <a:gd name="T52" fmla="*/ 20 w 85"/>
                  <a:gd name="T53"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103">
                    <a:moveTo>
                      <a:pt x="8" y="97"/>
                    </a:moveTo>
                    <a:cubicBezTo>
                      <a:pt x="3" y="87"/>
                      <a:pt x="0" y="68"/>
                      <a:pt x="1" y="50"/>
                    </a:cubicBezTo>
                    <a:cubicBezTo>
                      <a:pt x="2" y="32"/>
                      <a:pt x="5" y="14"/>
                      <a:pt x="12" y="6"/>
                    </a:cubicBezTo>
                    <a:cubicBezTo>
                      <a:pt x="13" y="5"/>
                      <a:pt x="15" y="4"/>
                      <a:pt x="17" y="3"/>
                    </a:cubicBezTo>
                    <a:cubicBezTo>
                      <a:pt x="19" y="3"/>
                      <a:pt x="22" y="2"/>
                      <a:pt x="24" y="2"/>
                    </a:cubicBezTo>
                    <a:cubicBezTo>
                      <a:pt x="33" y="0"/>
                      <a:pt x="46" y="0"/>
                      <a:pt x="56" y="3"/>
                    </a:cubicBezTo>
                    <a:cubicBezTo>
                      <a:pt x="69" y="6"/>
                      <a:pt x="79" y="13"/>
                      <a:pt x="83" y="24"/>
                    </a:cubicBezTo>
                    <a:cubicBezTo>
                      <a:pt x="84" y="26"/>
                      <a:pt x="84" y="27"/>
                      <a:pt x="84" y="28"/>
                    </a:cubicBezTo>
                    <a:cubicBezTo>
                      <a:pt x="85" y="37"/>
                      <a:pt x="84" y="46"/>
                      <a:pt x="81" y="55"/>
                    </a:cubicBezTo>
                    <a:cubicBezTo>
                      <a:pt x="76" y="67"/>
                      <a:pt x="68" y="78"/>
                      <a:pt x="59" y="86"/>
                    </a:cubicBezTo>
                    <a:lnTo>
                      <a:pt x="59" y="86"/>
                    </a:lnTo>
                    <a:cubicBezTo>
                      <a:pt x="49" y="95"/>
                      <a:pt x="38" y="101"/>
                      <a:pt x="28" y="103"/>
                    </a:cubicBezTo>
                    <a:cubicBezTo>
                      <a:pt x="23" y="103"/>
                      <a:pt x="18" y="103"/>
                      <a:pt x="13" y="101"/>
                    </a:cubicBezTo>
                    <a:cubicBezTo>
                      <a:pt x="11" y="101"/>
                      <a:pt x="9" y="99"/>
                      <a:pt x="8" y="97"/>
                    </a:cubicBezTo>
                    <a:close/>
                    <a:moveTo>
                      <a:pt x="20" y="51"/>
                    </a:moveTo>
                    <a:cubicBezTo>
                      <a:pt x="19" y="63"/>
                      <a:pt x="20" y="77"/>
                      <a:pt x="23" y="84"/>
                    </a:cubicBezTo>
                    <a:cubicBezTo>
                      <a:pt x="24" y="84"/>
                      <a:pt x="24" y="84"/>
                      <a:pt x="25" y="84"/>
                    </a:cubicBezTo>
                    <a:cubicBezTo>
                      <a:pt x="32" y="83"/>
                      <a:pt x="39" y="79"/>
                      <a:pt x="46" y="72"/>
                    </a:cubicBezTo>
                    <a:lnTo>
                      <a:pt x="46" y="72"/>
                    </a:lnTo>
                    <a:lnTo>
                      <a:pt x="46" y="72"/>
                    </a:lnTo>
                    <a:cubicBezTo>
                      <a:pt x="54" y="66"/>
                      <a:pt x="60" y="57"/>
                      <a:pt x="63" y="48"/>
                    </a:cubicBezTo>
                    <a:cubicBezTo>
                      <a:pt x="65" y="43"/>
                      <a:pt x="66" y="37"/>
                      <a:pt x="66" y="31"/>
                    </a:cubicBezTo>
                    <a:cubicBezTo>
                      <a:pt x="65" y="31"/>
                      <a:pt x="65" y="30"/>
                      <a:pt x="65" y="30"/>
                    </a:cubicBezTo>
                    <a:cubicBezTo>
                      <a:pt x="64" y="26"/>
                      <a:pt x="59" y="23"/>
                      <a:pt x="52" y="21"/>
                    </a:cubicBezTo>
                    <a:cubicBezTo>
                      <a:pt x="44" y="19"/>
                      <a:pt x="34" y="19"/>
                      <a:pt x="27" y="20"/>
                    </a:cubicBezTo>
                    <a:cubicBezTo>
                      <a:pt x="26" y="20"/>
                      <a:pt x="25" y="21"/>
                      <a:pt x="25" y="21"/>
                    </a:cubicBezTo>
                    <a:cubicBezTo>
                      <a:pt x="22" y="26"/>
                      <a:pt x="20" y="38"/>
                      <a:pt x="20" y="51"/>
                    </a:cubicBezTo>
                    <a:close/>
                  </a:path>
                </a:pathLst>
              </a:custGeom>
              <a:solidFill>
                <a:schemeClr val="bg1"/>
              </a:solidFill>
              <a:ln w="19050">
                <a:solidFill>
                  <a:schemeClr val="accent2"/>
                </a:solidFill>
                <a:round/>
                <a:headEnd/>
                <a:tailEnd/>
              </a:ln>
              <a:extLst/>
            </p:spPr>
            <p:txBody>
              <a:bodyPr vert="horz" wrap="square" lIns="124347" tIns="62174" rIns="124347" bIns="62174" numCol="1" anchor="t" anchorCtr="0" compatLnSpc="1">
                <a:prstTxWarp prst="textNoShape">
                  <a:avLst/>
                </a:prstTxWarp>
              </a:bodyPr>
              <a:lst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a:lstStyle>
              <a:p>
                <a:endParaRPr lang="en-US" sz="2448" dirty="0">
                  <a:latin typeface="Calibri Light" panose="020F0302020204030204" pitchFamily="34" charset="0"/>
                </a:endParaRPr>
              </a:p>
            </p:txBody>
          </p:sp>
          <p:sp>
            <p:nvSpPr>
              <p:cNvPr id="333" name="Ellipse 65"/>
              <p:cNvSpPr/>
              <p:nvPr/>
            </p:nvSpPr>
            <p:spPr>
              <a:xfrm rot="1031391">
                <a:off x="7497450" y="4569816"/>
                <a:ext cx="107855" cy="136755"/>
              </a:xfrm>
              <a:custGeom>
                <a:avLst/>
                <a:gdLst>
                  <a:gd name="connsiteX0" fmla="*/ 0 w 110761"/>
                  <a:gd name="connsiteY0" fmla="*/ 55354 h 110707"/>
                  <a:gd name="connsiteX1" fmla="*/ 55381 w 110761"/>
                  <a:gd name="connsiteY1" fmla="*/ 0 h 110707"/>
                  <a:gd name="connsiteX2" fmla="*/ 110762 w 110761"/>
                  <a:gd name="connsiteY2" fmla="*/ 55354 h 110707"/>
                  <a:gd name="connsiteX3" fmla="*/ 55381 w 110761"/>
                  <a:gd name="connsiteY3" fmla="*/ 110708 h 110707"/>
                  <a:gd name="connsiteX4" fmla="*/ 0 w 110761"/>
                  <a:gd name="connsiteY4" fmla="*/ 55354 h 110707"/>
                  <a:gd name="connsiteX0" fmla="*/ 1181 w 111943"/>
                  <a:gd name="connsiteY0" fmla="*/ 55354 h 146427"/>
                  <a:gd name="connsiteX1" fmla="*/ 56562 w 111943"/>
                  <a:gd name="connsiteY1" fmla="*/ 0 h 146427"/>
                  <a:gd name="connsiteX2" fmla="*/ 111943 w 111943"/>
                  <a:gd name="connsiteY2" fmla="*/ 55354 h 146427"/>
                  <a:gd name="connsiteX3" fmla="*/ 32750 w 111943"/>
                  <a:gd name="connsiteY3" fmla="*/ 146427 h 146427"/>
                  <a:gd name="connsiteX4" fmla="*/ 1181 w 111943"/>
                  <a:gd name="connsiteY4" fmla="*/ 55354 h 146427"/>
                  <a:gd name="connsiteX0" fmla="*/ 345 w 127948"/>
                  <a:gd name="connsiteY0" fmla="*/ 33788 h 147223"/>
                  <a:gd name="connsiteX1" fmla="*/ 72567 w 127948"/>
                  <a:gd name="connsiteY1" fmla="*/ 643 h 147223"/>
                  <a:gd name="connsiteX2" fmla="*/ 127948 w 127948"/>
                  <a:gd name="connsiteY2" fmla="*/ 55997 h 147223"/>
                  <a:gd name="connsiteX3" fmla="*/ 48755 w 127948"/>
                  <a:gd name="connsiteY3" fmla="*/ 147070 h 147223"/>
                  <a:gd name="connsiteX4" fmla="*/ 345 w 127948"/>
                  <a:gd name="connsiteY4" fmla="*/ 33788 h 147223"/>
                  <a:gd name="connsiteX0" fmla="*/ 341 w 124860"/>
                  <a:gd name="connsiteY0" fmla="*/ 33389 h 146714"/>
                  <a:gd name="connsiteX1" fmla="*/ 72563 w 124860"/>
                  <a:gd name="connsiteY1" fmla="*/ 244 h 146714"/>
                  <a:gd name="connsiteX2" fmla="*/ 124860 w 124860"/>
                  <a:gd name="connsiteY2" fmla="*/ 45630 h 146714"/>
                  <a:gd name="connsiteX3" fmla="*/ 48751 w 124860"/>
                  <a:gd name="connsiteY3" fmla="*/ 146671 h 146714"/>
                  <a:gd name="connsiteX4" fmla="*/ 341 w 124860"/>
                  <a:gd name="connsiteY4" fmla="*/ 33389 h 146714"/>
                  <a:gd name="connsiteX0" fmla="*/ 331 w 118145"/>
                  <a:gd name="connsiteY0" fmla="*/ 33566 h 146933"/>
                  <a:gd name="connsiteX1" fmla="*/ 72553 w 118145"/>
                  <a:gd name="connsiteY1" fmla="*/ 421 h 146933"/>
                  <a:gd name="connsiteX2" fmla="*/ 118145 w 118145"/>
                  <a:gd name="connsiteY2" fmla="*/ 50612 h 146933"/>
                  <a:gd name="connsiteX3" fmla="*/ 48741 w 118145"/>
                  <a:gd name="connsiteY3" fmla="*/ 146848 h 146933"/>
                  <a:gd name="connsiteX4" fmla="*/ 331 w 118145"/>
                  <a:gd name="connsiteY4" fmla="*/ 33566 h 146933"/>
                  <a:gd name="connsiteX0" fmla="*/ 305 w 118119"/>
                  <a:gd name="connsiteY0" fmla="*/ 33577 h 149433"/>
                  <a:gd name="connsiteX1" fmla="*/ 72527 w 118119"/>
                  <a:gd name="connsiteY1" fmla="*/ 432 h 149433"/>
                  <a:gd name="connsiteX2" fmla="*/ 118119 w 118119"/>
                  <a:gd name="connsiteY2" fmla="*/ 50623 h 149433"/>
                  <a:gd name="connsiteX3" fmla="*/ 49486 w 118119"/>
                  <a:gd name="connsiteY3" fmla="*/ 149351 h 149433"/>
                  <a:gd name="connsiteX4" fmla="*/ 305 w 118119"/>
                  <a:gd name="connsiteY4" fmla="*/ 33577 h 149433"/>
                  <a:gd name="connsiteX0" fmla="*/ 341 w 118155"/>
                  <a:gd name="connsiteY0" fmla="*/ 33577 h 149815"/>
                  <a:gd name="connsiteX1" fmla="*/ 72563 w 118155"/>
                  <a:gd name="connsiteY1" fmla="*/ 432 h 149815"/>
                  <a:gd name="connsiteX2" fmla="*/ 118155 w 118155"/>
                  <a:gd name="connsiteY2" fmla="*/ 50623 h 149815"/>
                  <a:gd name="connsiteX3" fmla="*/ 49522 w 118155"/>
                  <a:gd name="connsiteY3" fmla="*/ 149351 h 149815"/>
                  <a:gd name="connsiteX4" fmla="*/ 341 w 118155"/>
                  <a:gd name="connsiteY4" fmla="*/ 33577 h 149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55" h="149815">
                    <a:moveTo>
                      <a:pt x="341" y="33577"/>
                    </a:moveTo>
                    <a:cubicBezTo>
                      <a:pt x="4181" y="8757"/>
                      <a:pt x="52927" y="-2409"/>
                      <a:pt x="72563" y="432"/>
                    </a:cubicBezTo>
                    <a:cubicBezTo>
                      <a:pt x="92199" y="3273"/>
                      <a:pt x="118155" y="20052"/>
                      <a:pt x="118155" y="50623"/>
                    </a:cubicBezTo>
                    <a:cubicBezTo>
                      <a:pt x="118155" y="81194"/>
                      <a:pt x="73193" y="156405"/>
                      <a:pt x="49522" y="149351"/>
                    </a:cubicBezTo>
                    <a:cubicBezTo>
                      <a:pt x="25851" y="142297"/>
                      <a:pt x="-3499" y="58397"/>
                      <a:pt x="341" y="33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34" name="Ellipse 65"/>
              <p:cNvSpPr/>
              <p:nvPr/>
            </p:nvSpPr>
            <p:spPr>
              <a:xfrm rot="17366186">
                <a:off x="7253527" y="4574298"/>
                <a:ext cx="107473" cy="144005"/>
              </a:xfrm>
              <a:custGeom>
                <a:avLst/>
                <a:gdLst>
                  <a:gd name="connsiteX0" fmla="*/ 0 w 110761"/>
                  <a:gd name="connsiteY0" fmla="*/ 55354 h 110707"/>
                  <a:gd name="connsiteX1" fmla="*/ 55381 w 110761"/>
                  <a:gd name="connsiteY1" fmla="*/ 0 h 110707"/>
                  <a:gd name="connsiteX2" fmla="*/ 110762 w 110761"/>
                  <a:gd name="connsiteY2" fmla="*/ 55354 h 110707"/>
                  <a:gd name="connsiteX3" fmla="*/ 55381 w 110761"/>
                  <a:gd name="connsiteY3" fmla="*/ 110708 h 110707"/>
                  <a:gd name="connsiteX4" fmla="*/ 0 w 110761"/>
                  <a:gd name="connsiteY4" fmla="*/ 55354 h 110707"/>
                  <a:gd name="connsiteX0" fmla="*/ 1181 w 111943"/>
                  <a:gd name="connsiteY0" fmla="*/ 55354 h 146427"/>
                  <a:gd name="connsiteX1" fmla="*/ 56562 w 111943"/>
                  <a:gd name="connsiteY1" fmla="*/ 0 h 146427"/>
                  <a:gd name="connsiteX2" fmla="*/ 111943 w 111943"/>
                  <a:gd name="connsiteY2" fmla="*/ 55354 h 146427"/>
                  <a:gd name="connsiteX3" fmla="*/ 32750 w 111943"/>
                  <a:gd name="connsiteY3" fmla="*/ 146427 h 146427"/>
                  <a:gd name="connsiteX4" fmla="*/ 1181 w 111943"/>
                  <a:gd name="connsiteY4" fmla="*/ 55354 h 146427"/>
                  <a:gd name="connsiteX0" fmla="*/ 1033 w 111795"/>
                  <a:gd name="connsiteY0" fmla="*/ 55354 h 157135"/>
                  <a:gd name="connsiteX1" fmla="*/ 56414 w 111795"/>
                  <a:gd name="connsiteY1" fmla="*/ 0 h 157135"/>
                  <a:gd name="connsiteX2" fmla="*/ 111795 w 111795"/>
                  <a:gd name="connsiteY2" fmla="*/ 55354 h 157135"/>
                  <a:gd name="connsiteX3" fmla="*/ 33613 w 111795"/>
                  <a:gd name="connsiteY3" fmla="*/ 157136 h 157135"/>
                  <a:gd name="connsiteX4" fmla="*/ 1033 w 111795"/>
                  <a:gd name="connsiteY4" fmla="*/ 55354 h 157135"/>
                  <a:gd name="connsiteX0" fmla="*/ 533 w 115927"/>
                  <a:gd name="connsiteY0" fmla="*/ 55888 h 157755"/>
                  <a:gd name="connsiteX1" fmla="*/ 55914 w 115927"/>
                  <a:gd name="connsiteY1" fmla="*/ 534 h 157755"/>
                  <a:gd name="connsiteX2" fmla="*/ 115927 w 115927"/>
                  <a:gd name="connsiteY2" fmla="*/ 37656 h 157755"/>
                  <a:gd name="connsiteX3" fmla="*/ 33113 w 115927"/>
                  <a:gd name="connsiteY3" fmla="*/ 157670 h 157755"/>
                  <a:gd name="connsiteX4" fmla="*/ 533 w 115927"/>
                  <a:gd name="connsiteY4" fmla="*/ 55888 h 157755"/>
                  <a:gd name="connsiteX0" fmla="*/ 41 w 115435"/>
                  <a:gd name="connsiteY0" fmla="*/ 57989 h 159857"/>
                  <a:gd name="connsiteX1" fmla="*/ 38057 w 115435"/>
                  <a:gd name="connsiteY1" fmla="*/ 463 h 159857"/>
                  <a:gd name="connsiteX2" fmla="*/ 115435 w 115435"/>
                  <a:gd name="connsiteY2" fmla="*/ 39757 h 159857"/>
                  <a:gd name="connsiteX3" fmla="*/ 32621 w 115435"/>
                  <a:gd name="connsiteY3" fmla="*/ 159771 h 159857"/>
                  <a:gd name="connsiteX4" fmla="*/ 41 w 115435"/>
                  <a:gd name="connsiteY4" fmla="*/ 57989 h 159857"/>
                  <a:gd name="connsiteX0" fmla="*/ 35 w 117746"/>
                  <a:gd name="connsiteY0" fmla="*/ 67515 h 160392"/>
                  <a:gd name="connsiteX1" fmla="*/ 40368 w 117746"/>
                  <a:gd name="connsiteY1" fmla="*/ 874 h 160392"/>
                  <a:gd name="connsiteX2" fmla="*/ 117746 w 117746"/>
                  <a:gd name="connsiteY2" fmla="*/ 40168 h 160392"/>
                  <a:gd name="connsiteX3" fmla="*/ 34932 w 117746"/>
                  <a:gd name="connsiteY3" fmla="*/ 160182 h 160392"/>
                  <a:gd name="connsiteX4" fmla="*/ 35 w 117746"/>
                  <a:gd name="connsiteY4" fmla="*/ 67515 h 160392"/>
                  <a:gd name="connsiteX0" fmla="*/ 1728 w 119439"/>
                  <a:gd name="connsiteY0" fmla="*/ 67515 h 161831"/>
                  <a:gd name="connsiteX1" fmla="*/ 42061 w 119439"/>
                  <a:gd name="connsiteY1" fmla="*/ 874 h 161831"/>
                  <a:gd name="connsiteX2" fmla="*/ 119439 w 119439"/>
                  <a:gd name="connsiteY2" fmla="*/ 40168 h 161831"/>
                  <a:gd name="connsiteX3" fmla="*/ 36625 w 119439"/>
                  <a:gd name="connsiteY3" fmla="*/ 160182 h 161831"/>
                  <a:gd name="connsiteX4" fmla="*/ 1728 w 119439"/>
                  <a:gd name="connsiteY4" fmla="*/ 67515 h 161831"/>
                  <a:gd name="connsiteX0" fmla="*/ 135 w 117846"/>
                  <a:gd name="connsiteY0" fmla="*/ 67515 h 148749"/>
                  <a:gd name="connsiteX1" fmla="*/ 40468 w 117846"/>
                  <a:gd name="connsiteY1" fmla="*/ 874 h 148749"/>
                  <a:gd name="connsiteX2" fmla="*/ 117846 w 117846"/>
                  <a:gd name="connsiteY2" fmla="*/ 40168 h 148749"/>
                  <a:gd name="connsiteX3" fmla="*/ 41401 w 117846"/>
                  <a:gd name="connsiteY3" fmla="*/ 146870 h 148749"/>
                  <a:gd name="connsiteX4" fmla="*/ 135 w 117846"/>
                  <a:gd name="connsiteY4" fmla="*/ 67515 h 148749"/>
                  <a:gd name="connsiteX0" fmla="*/ 64 w 117775"/>
                  <a:gd name="connsiteY0" fmla="*/ 67515 h 154288"/>
                  <a:gd name="connsiteX1" fmla="*/ 40397 w 117775"/>
                  <a:gd name="connsiteY1" fmla="*/ 874 h 154288"/>
                  <a:gd name="connsiteX2" fmla="*/ 117775 w 117775"/>
                  <a:gd name="connsiteY2" fmla="*/ 40168 h 154288"/>
                  <a:gd name="connsiteX3" fmla="*/ 48853 w 117775"/>
                  <a:gd name="connsiteY3" fmla="*/ 152513 h 154288"/>
                  <a:gd name="connsiteX4" fmla="*/ 64 w 117775"/>
                  <a:gd name="connsiteY4" fmla="*/ 67515 h 154288"/>
                  <a:gd name="connsiteX0" fmla="*/ 25 w 117736"/>
                  <a:gd name="connsiteY0" fmla="*/ 67515 h 152724"/>
                  <a:gd name="connsiteX1" fmla="*/ 40358 w 117736"/>
                  <a:gd name="connsiteY1" fmla="*/ 874 h 152724"/>
                  <a:gd name="connsiteX2" fmla="*/ 117736 w 117736"/>
                  <a:gd name="connsiteY2" fmla="*/ 40168 h 152724"/>
                  <a:gd name="connsiteX3" fmla="*/ 45486 w 117736"/>
                  <a:gd name="connsiteY3" fmla="*/ 150921 h 152724"/>
                  <a:gd name="connsiteX4" fmla="*/ 25 w 117736"/>
                  <a:gd name="connsiteY4" fmla="*/ 67515 h 152724"/>
                  <a:gd name="connsiteX0" fmla="*/ 25 w 117736"/>
                  <a:gd name="connsiteY0" fmla="*/ 67515 h 157757"/>
                  <a:gd name="connsiteX1" fmla="*/ 40358 w 117736"/>
                  <a:gd name="connsiteY1" fmla="*/ 874 h 157757"/>
                  <a:gd name="connsiteX2" fmla="*/ 117736 w 117736"/>
                  <a:gd name="connsiteY2" fmla="*/ 40168 h 157757"/>
                  <a:gd name="connsiteX3" fmla="*/ 45486 w 117736"/>
                  <a:gd name="connsiteY3" fmla="*/ 150921 h 157757"/>
                  <a:gd name="connsiteX4" fmla="*/ 25 w 117736"/>
                  <a:gd name="connsiteY4" fmla="*/ 67515 h 15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36" h="157757">
                    <a:moveTo>
                      <a:pt x="25" y="67515"/>
                    </a:moveTo>
                    <a:cubicBezTo>
                      <a:pt x="-830" y="42507"/>
                      <a:pt x="20740" y="5432"/>
                      <a:pt x="40358" y="874"/>
                    </a:cubicBezTo>
                    <a:cubicBezTo>
                      <a:pt x="59976" y="-3684"/>
                      <a:pt x="117736" y="9597"/>
                      <a:pt x="117736" y="40168"/>
                    </a:cubicBezTo>
                    <a:cubicBezTo>
                      <a:pt x="117736" y="70739"/>
                      <a:pt x="88548" y="118726"/>
                      <a:pt x="45486" y="150921"/>
                    </a:cubicBezTo>
                    <a:cubicBezTo>
                      <a:pt x="2424" y="183116"/>
                      <a:pt x="880" y="92523"/>
                      <a:pt x="25" y="675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35" name="Rechteck 334"/>
              <p:cNvSpPr/>
              <p:nvPr/>
            </p:nvSpPr>
            <p:spPr>
              <a:xfrm rot="20782899">
                <a:off x="7363296" y="4301655"/>
                <a:ext cx="131447" cy="41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36" name="Rechteck 375"/>
              <p:cNvSpPr/>
              <p:nvPr/>
            </p:nvSpPr>
            <p:spPr>
              <a:xfrm rot="16412246">
                <a:off x="7386875" y="4320925"/>
                <a:ext cx="197171" cy="41734"/>
              </a:xfrm>
              <a:custGeom>
                <a:avLst/>
                <a:gdLst>
                  <a:gd name="connsiteX0" fmla="*/ 0 w 144000"/>
                  <a:gd name="connsiteY0" fmla="*/ 0 h 45719"/>
                  <a:gd name="connsiteX1" fmla="*/ 144000 w 144000"/>
                  <a:gd name="connsiteY1" fmla="*/ 0 h 45719"/>
                  <a:gd name="connsiteX2" fmla="*/ 144000 w 144000"/>
                  <a:gd name="connsiteY2" fmla="*/ 45719 h 45719"/>
                  <a:gd name="connsiteX3" fmla="*/ 0 w 144000"/>
                  <a:gd name="connsiteY3" fmla="*/ 45719 h 45719"/>
                  <a:gd name="connsiteX4" fmla="*/ 0 w 144000"/>
                  <a:gd name="connsiteY4" fmla="*/ 0 h 45719"/>
                  <a:gd name="connsiteX0" fmla="*/ 0 w 144000"/>
                  <a:gd name="connsiteY0" fmla="*/ 0 h 45719"/>
                  <a:gd name="connsiteX1" fmla="*/ 144000 w 144000"/>
                  <a:gd name="connsiteY1" fmla="*/ 0 h 45719"/>
                  <a:gd name="connsiteX2" fmla="*/ 113665 w 144000"/>
                  <a:gd name="connsiteY2" fmla="*/ 24195 h 45719"/>
                  <a:gd name="connsiteX3" fmla="*/ 0 w 144000"/>
                  <a:gd name="connsiteY3" fmla="*/ 45719 h 45719"/>
                  <a:gd name="connsiteX4" fmla="*/ 0 w 144000"/>
                  <a:gd name="connsiteY4" fmla="*/ 0 h 45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 h="45719">
                    <a:moveTo>
                      <a:pt x="0" y="0"/>
                    </a:moveTo>
                    <a:lnTo>
                      <a:pt x="144000" y="0"/>
                    </a:lnTo>
                    <a:lnTo>
                      <a:pt x="113665" y="24195"/>
                    </a:lnTo>
                    <a:lnTo>
                      <a:pt x="0" y="4571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37" name="Rechteck 375"/>
              <p:cNvSpPr/>
              <p:nvPr/>
            </p:nvSpPr>
            <p:spPr>
              <a:xfrm rot="4658630">
                <a:off x="7328665" y="4394679"/>
                <a:ext cx="131447" cy="41734"/>
              </a:xfrm>
              <a:custGeom>
                <a:avLst/>
                <a:gdLst>
                  <a:gd name="connsiteX0" fmla="*/ 0 w 144000"/>
                  <a:gd name="connsiteY0" fmla="*/ 0 h 45719"/>
                  <a:gd name="connsiteX1" fmla="*/ 144000 w 144000"/>
                  <a:gd name="connsiteY1" fmla="*/ 0 h 45719"/>
                  <a:gd name="connsiteX2" fmla="*/ 144000 w 144000"/>
                  <a:gd name="connsiteY2" fmla="*/ 45719 h 45719"/>
                  <a:gd name="connsiteX3" fmla="*/ 0 w 144000"/>
                  <a:gd name="connsiteY3" fmla="*/ 45719 h 45719"/>
                  <a:gd name="connsiteX4" fmla="*/ 0 w 144000"/>
                  <a:gd name="connsiteY4" fmla="*/ 0 h 45719"/>
                  <a:gd name="connsiteX0" fmla="*/ 0 w 144000"/>
                  <a:gd name="connsiteY0" fmla="*/ 0 h 45719"/>
                  <a:gd name="connsiteX1" fmla="*/ 144000 w 144000"/>
                  <a:gd name="connsiteY1" fmla="*/ 0 h 45719"/>
                  <a:gd name="connsiteX2" fmla="*/ 113665 w 144000"/>
                  <a:gd name="connsiteY2" fmla="*/ 24195 h 45719"/>
                  <a:gd name="connsiteX3" fmla="*/ 0 w 144000"/>
                  <a:gd name="connsiteY3" fmla="*/ 45719 h 45719"/>
                  <a:gd name="connsiteX4" fmla="*/ 0 w 144000"/>
                  <a:gd name="connsiteY4" fmla="*/ 0 h 45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 h="45719">
                    <a:moveTo>
                      <a:pt x="0" y="0"/>
                    </a:moveTo>
                    <a:lnTo>
                      <a:pt x="144000" y="0"/>
                    </a:lnTo>
                    <a:lnTo>
                      <a:pt x="113665" y="24195"/>
                    </a:lnTo>
                    <a:lnTo>
                      <a:pt x="0" y="4571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338" name="Rechteck 337"/>
              <p:cNvSpPr/>
              <p:nvPr/>
            </p:nvSpPr>
            <p:spPr>
              <a:xfrm rot="20782899">
                <a:off x="7382649" y="4397229"/>
                <a:ext cx="131447" cy="41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grpSp>
      </p:grpSp>
      <p:grpSp>
        <p:nvGrpSpPr>
          <p:cNvPr id="14" name="Gruppieren 13"/>
          <p:cNvGrpSpPr/>
          <p:nvPr/>
        </p:nvGrpSpPr>
        <p:grpSpPr>
          <a:xfrm>
            <a:off x="255987" y="791417"/>
            <a:ext cx="11894801" cy="3793760"/>
            <a:chOff x="187594" y="581977"/>
            <a:chExt cx="8746971" cy="2789783"/>
          </a:xfrm>
        </p:grpSpPr>
        <p:grpSp>
          <p:nvGrpSpPr>
            <p:cNvPr id="7" name="Gruppieren 6"/>
            <p:cNvGrpSpPr/>
            <p:nvPr/>
          </p:nvGrpSpPr>
          <p:grpSpPr>
            <a:xfrm>
              <a:off x="187594" y="581977"/>
              <a:ext cx="2746682" cy="2789783"/>
              <a:chOff x="187594" y="581977"/>
              <a:chExt cx="2746682" cy="2789783"/>
            </a:xfrm>
          </p:grpSpPr>
          <p:sp>
            <p:nvSpPr>
              <p:cNvPr id="16" name="Rechteck 15"/>
              <p:cNvSpPr/>
              <p:nvPr/>
            </p:nvSpPr>
            <p:spPr>
              <a:xfrm>
                <a:off x="187594" y="581977"/>
                <a:ext cx="2746682" cy="278978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solidFill>
                    <a:schemeClr val="bg2">
                      <a:lumMod val="25000"/>
                    </a:schemeClr>
                  </a:solidFill>
                  <a:latin typeface="Calibri Light" panose="020F0302020204030204" pitchFamily="34" charset="0"/>
                </a:endParaRPr>
              </a:p>
            </p:txBody>
          </p:sp>
          <p:grpSp>
            <p:nvGrpSpPr>
              <p:cNvPr id="18" name="Gruppieren 17"/>
              <p:cNvGrpSpPr/>
              <p:nvPr/>
            </p:nvGrpSpPr>
            <p:grpSpPr>
              <a:xfrm>
                <a:off x="355490" y="1781273"/>
                <a:ext cx="2407313" cy="1165127"/>
                <a:chOff x="478618" y="1641574"/>
                <a:chExt cx="2195999" cy="1062852"/>
              </a:xfrm>
            </p:grpSpPr>
            <p:sp>
              <p:nvSpPr>
                <p:cNvPr id="19" name="Freeform 7"/>
                <p:cNvSpPr>
                  <a:spLocks noEditPoints="1"/>
                </p:cNvSpPr>
                <p:nvPr/>
              </p:nvSpPr>
              <p:spPr bwMode="auto">
                <a:xfrm>
                  <a:off x="1403788" y="1868690"/>
                  <a:ext cx="345778" cy="345778"/>
                </a:xfrm>
                <a:custGeom>
                  <a:avLst/>
                  <a:gdLst>
                    <a:gd name="T0" fmla="*/ 66 w 132"/>
                    <a:gd name="T1" fmla="*/ 132 h 132"/>
                    <a:gd name="T2" fmla="*/ 64 w 132"/>
                    <a:gd name="T3" fmla="*/ 132 h 132"/>
                    <a:gd name="T4" fmla="*/ 0 w 132"/>
                    <a:gd name="T5" fmla="*/ 69 h 132"/>
                    <a:gd name="T6" fmla="*/ 12 w 132"/>
                    <a:gd name="T7" fmla="*/ 28 h 132"/>
                    <a:gd name="T8" fmla="*/ 66 w 132"/>
                    <a:gd name="T9" fmla="*/ 0 h 132"/>
                    <a:gd name="T10" fmla="*/ 67 w 132"/>
                    <a:gd name="T11" fmla="*/ 0 h 132"/>
                    <a:gd name="T12" fmla="*/ 68 w 132"/>
                    <a:gd name="T13" fmla="*/ 0 h 132"/>
                    <a:gd name="T14" fmla="*/ 118 w 132"/>
                    <a:gd name="T15" fmla="*/ 25 h 132"/>
                    <a:gd name="T16" fmla="*/ 132 w 132"/>
                    <a:gd name="T17" fmla="*/ 66 h 132"/>
                    <a:gd name="T18" fmla="*/ 118 w 132"/>
                    <a:gd name="T19" fmla="*/ 108 h 132"/>
                    <a:gd name="T20" fmla="*/ 68 w 132"/>
                    <a:gd name="T21" fmla="*/ 132 h 132"/>
                    <a:gd name="T22" fmla="*/ 66 w 132"/>
                    <a:gd name="T23" fmla="*/ 132 h 132"/>
                    <a:gd name="T24" fmla="*/ 78 w 132"/>
                    <a:gd name="T25" fmla="*/ 121 h 132"/>
                    <a:gd name="T26" fmla="*/ 89 w 132"/>
                    <a:gd name="T27" fmla="*/ 98 h 132"/>
                    <a:gd name="T28" fmla="*/ 40 w 132"/>
                    <a:gd name="T29" fmla="*/ 99 h 132"/>
                    <a:gd name="T30" fmla="*/ 63 w 132"/>
                    <a:gd name="T31" fmla="*/ 125 h 132"/>
                    <a:gd name="T32" fmla="*/ 40 w 132"/>
                    <a:gd name="T33" fmla="*/ 99 h 132"/>
                    <a:gd name="T34" fmla="*/ 32 w 132"/>
                    <a:gd name="T35" fmla="*/ 101 h 132"/>
                    <a:gd name="T36" fmla="*/ 89 w 132"/>
                    <a:gd name="T37" fmla="*/ 121 h 132"/>
                    <a:gd name="T38" fmla="*/ 102 w 132"/>
                    <a:gd name="T39" fmla="*/ 94 h 132"/>
                    <a:gd name="T40" fmla="*/ 106 w 132"/>
                    <a:gd name="T41" fmla="*/ 70 h 132"/>
                    <a:gd name="T42" fmla="*/ 7 w 132"/>
                    <a:gd name="T43" fmla="*/ 70 h 132"/>
                    <a:gd name="T44" fmla="*/ 30 w 132"/>
                    <a:gd name="T45" fmla="*/ 94 h 132"/>
                    <a:gd name="T46" fmla="*/ 34 w 132"/>
                    <a:gd name="T47" fmla="*/ 70 h 132"/>
                    <a:gd name="T48" fmla="*/ 38 w 132"/>
                    <a:gd name="T49" fmla="*/ 92 h 132"/>
                    <a:gd name="T50" fmla="*/ 63 w 132"/>
                    <a:gd name="T51" fmla="*/ 70 h 132"/>
                    <a:gd name="T52" fmla="*/ 90 w 132"/>
                    <a:gd name="T53" fmla="*/ 91 h 132"/>
                    <a:gd name="T54" fmla="*/ 95 w 132"/>
                    <a:gd name="T55" fmla="*/ 92 h 132"/>
                    <a:gd name="T56" fmla="*/ 70 w 132"/>
                    <a:gd name="T57" fmla="*/ 89 h 132"/>
                    <a:gd name="T58" fmla="*/ 102 w 132"/>
                    <a:gd name="T59" fmla="*/ 38 h 132"/>
                    <a:gd name="T60" fmla="*/ 125 w 132"/>
                    <a:gd name="T61" fmla="*/ 63 h 132"/>
                    <a:gd name="T62" fmla="*/ 95 w 132"/>
                    <a:gd name="T63" fmla="*/ 40 h 132"/>
                    <a:gd name="T64" fmla="*/ 70 w 132"/>
                    <a:gd name="T65" fmla="*/ 43 h 132"/>
                    <a:gd name="T66" fmla="*/ 63 w 132"/>
                    <a:gd name="T67" fmla="*/ 63 h 132"/>
                    <a:gd name="T68" fmla="*/ 38 w 132"/>
                    <a:gd name="T69" fmla="*/ 40 h 132"/>
                    <a:gd name="T70" fmla="*/ 34 w 132"/>
                    <a:gd name="T71" fmla="*/ 63 h 132"/>
                    <a:gd name="T72" fmla="*/ 30 w 132"/>
                    <a:gd name="T73" fmla="*/ 39 h 132"/>
                    <a:gd name="T74" fmla="*/ 7 w 132"/>
                    <a:gd name="T75" fmla="*/ 63 h 132"/>
                    <a:gd name="T76" fmla="*/ 89 w 132"/>
                    <a:gd name="T77" fmla="*/ 35 h 132"/>
                    <a:gd name="T78" fmla="*/ 78 w 132"/>
                    <a:gd name="T79" fmla="*/ 11 h 132"/>
                    <a:gd name="T80" fmla="*/ 70 w 132"/>
                    <a:gd name="T81" fmla="*/ 7 h 132"/>
                    <a:gd name="T82" fmla="*/ 40 w 132"/>
                    <a:gd name="T83" fmla="*/ 34 h 132"/>
                    <a:gd name="T84" fmla="*/ 63 w 132"/>
                    <a:gd name="T85" fmla="*/ 7 h 132"/>
                    <a:gd name="T86" fmla="*/ 40 w 132"/>
                    <a:gd name="T87" fmla="*/ 34 h 132"/>
                    <a:gd name="T88" fmla="*/ 44 w 132"/>
                    <a:gd name="T89" fmla="*/ 12 h 132"/>
                    <a:gd name="T90" fmla="*/ 100 w 132"/>
                    <a:gd name="T91" fmla="*/ 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2" h="132">
                      <a:moveTo>
                        <a:pt x="66" y="132"/>
                      </a:moveTo>
                      <a:cubicBezTo>
                        <a:pt x="66" y="132"/>
                        <a:pt x="66" y="132"/>
                        <a:pt x="66" y="132"/>
                      </a:cubicBezTo>
                      <a:cubicBezTo>
                        <a:pt x="66" y="132"/>
                        <a:pt x="66" y="132"/>
                        <a:pt x="66" y="132"/>
                      </a:cubicBezTo>
                      <a:cubicBezTo>
                        <a:pt x="65" y="132"/>
                        <a:pt x="65" y="132"/>
                        <a:pt x="65" y="132"/>
                      </a:cubicBezTo>
                      <a:cubicBezTo>
                        <a:pt x="65" y="132"/>
                        <a:pt x="65" y="132"/>
                        <a:pt x="65" y="132"/>
                      </a:cubicBezTo>
                      <a:cubicBezTo>
                        <a:pt x="64" y="132"/>
                        <a:pt x="64" y="132"/>
                        <a:pt x="64" y="132"/>
                      </a:cubicBezTo>
                      <a:cubicBezTo>
                        <a:pt x="45" y="132"/>
                        <a:pt x="27" y="123"/>
                        <a:pt x="15" y="108"/>
                      </a:cubicBezTo>
                      <a:cubicBezTo>
                        <a:pt x="14" y="107"/>
                        <a:pt x="13" y="105"/>
                        <a:pt x="12" y="104"/>
                      </a:cubicBezTo>
                      <a:cubicBezTo>
                        <a:pt x="5" y="94"/>
                        <a:pt x="1" y="81"/>
                        <a:pt x="0" y="69"/>
                      </a:cubicBezTo>
                      <a:cubicBezTo>
                        <a:pt x="0" y="68"/>
                        <a:pt x="0" y="67"/>
                        <a:pt x="0" y="66"/>
                      </a:cubicBezTo>
                      <a:cubicBezTo>
                        <a:pt x="0" y="65"/>
                        <a:pt x="0" y="65"/>
                        <a:pt x="0" y="64"/>
                      </a:cubicBezTo>
                      <a:cubicBezTo>
                        <a:pt x="1" y="51"/>
                        <a:pt x="5" y="39"/>
                        <a:pt x="12" y="28"/>
                      </a:cubicBezTo>
                      <a:cubicBezTo>
                        <a:pt x="13" y="27"/>
                        <a:pt x="14" y="26"/>
                        <a:pt x="15" y="25"/>
                      </a:cubicBezTo>
                      <a:cubicBezTo>
                        <a:pt x="27" y="10"/>
                        <a:pt x="45" y="1"/>
                        <a:pt x="64" y="0"/>
                      </a:cubicBezTo>
                      <a:cubicBezTo>
                        <a:pt x="65" y="0"/>
                        <a:pt x="65" y="0"/>
                        <a:pt x="66" y="0"/>
                      </a:cubicBezTo>
                      <a:cubicBezTo>
                        <a:pt x="66" y="0"/>
                        <a:pt x="66" y="0"/>
                        <a:pt x="66" y="0"/>
                      </a:cubicBezTo>
                      <a:cubicBezTo>
                        <a:pt x="66" y="0"/>
                        <a:pt x="66" y="0"/>
                        <a:pt x="66" y="0"/>
                      </a:cubicBezTo>
                      <a:cubicBezTo>
                        <a:pt x="67" y="0"/>
                        <a:pt x="67" y="0"/>
                        <a:pt x="67" y="0"/>
                      </a:cubicBezTo>
                      <a:cubicBezTo>
                        <a:pt x="67" y="0"/>
                        <a:pt x="67" y="0"/>
                        <a:pt x="67" y="0"/>
                      </a:cubicBezTo>
                      <a:cubicBezTo>
                        <a:pt x="67" y="0"/>
                        <a:pt x="67" y="0"/>
                        <a:pt x="67" y="0"/>
                      </a:cubicBezTo>
                      <a:cubicBezTo>
                        <a:pt x="68" y="0"/>
                        <a:pt x="68" y="0"/>
                        <a:pt x="68" y="0"/>
                      </a:cubicBezTo>
                      <a:cubicBezTo>
                        <a:pt x="68" y="0"/>
                        <a:pt x="68" y="0"/>
                        <a:pt x="68" y="0"/>
                      </a:cubicBezTo>
                      <a:cubicBezTo>
                        <a:pt x="69" y="0"/>
                        <a:pt x="69" y="0"/>
                        <a:pt x="69" y="0"/>
                      </a:cubicBezTo>
                      <a:cubicBezTo>
                        <a:pt x="88" y="1"/>
                        <a:pt x="106" y="10"/>
                        <a:pt x="118" y="25"/>
                      </a:cubicBezTo>
                      <a:cubicBezTo>
                        <a:pt x="119" y="26"/>
                        <a:pt x="120" y="27"/>
                        <a:pt x="120" y="28"/>
                      </a:cubicBezTo>
                      <a:cubicBezTo>
                        <a:pt x="128" y="39"/>
                        <a:pt x="132" y="51"/>
                        <a:pt x="132" y="64"/>
                      </a:cubicBezTo>
                      <a:cubicBezTo>
                        <a:pt x="132" y="65"/>
                        <a:pt x="132" y="65"/>
                        <a:pt x="132" y="66"/>
                      </a:cubicBezTo>
                      <a:cubicBezTo>
                        <a:pt x="132" y="67"/>
                        <a:pt x="132" y="68"/>
                        <a:pt x="132" y="69"/>
                      </a:cubicBezTo>
                      <a:cubicBezTo>
                        <a:pt x="132" y="81"/>
                        <a:pt x="128" y="94"/>
                        <a:pt x="120" y="104"/>
                      </a:cubicBezTo>
                      <a:cubicBezTo>
                        <a:pt x="120" y="105"/>
                        <a:pt x="119" y="107"/>
                        <a:pt x="118" y="108"/>
                      </a:cubicBezTo>
                      <a:cubicBezTo>
                        <a:pt x="106" y="123"/>
                        <a:pt x="88" y="132"/>
                        <a:pt x="69" y="132"/>
                      </a:cubicBezTo>
                      <a:cubicBezTo>
                        <a:pt x="68" y="132"/>
                        <a:pt x="68" y="132"/>
                        <a:pt x="68" y="132"/>
                      </a:cubicBezTo>
                      <a:cubicBezTo>
                        <a:pt x="68" y="132"/>
                        <a:pt x="68" y="132"/>
                        <a:pt x="68" y="132"/>
                      </a:cubicBezTo>
                      <a:cubicBezTo>
                        <a:pt x="67" y="132"/>
                        <a:pt x="67" y="132"/>
                        <a:pt x="67" y="132"/>
                      </a:cubicBezTo>
                      <a:cubicBezTo>
                        <a:pt x="67" y="132"/>
                        <a:pt x="67" y="132"/>
                        <a:pt x="67" y="132"/>
                      </a:cubicBezTo>
                      <a:lnTo>
                        <a:pt x="66" y="132"/>
                      </a:lnTo>
                      <a:close/>
                      <a:moveTo>
                        <a:pt x="70" y="125"/>
                      </a:moveTo>
                      <a:cubicBezTo>
                        <a:pt x="72" y="125"/>
                        <a:pt x="75" y="123"/>
                        <a:pt x="78" y="122"/>
                      </a:cubicBezTo>
                      <a:cubicBezTo>
                        <a:pt x="78" y="121"/>
                        <a:pt x="78" y="121"/>
                        <a:pt x="78" y="121"/>
                      </a:cubicBezTo>
                      <a:cubicBezTo>
                        <a:pt x="78" y="121"/>
                        <a:pt x="78" y="121"/>
                        <a:pt x="78" y="121"/>
                      </a:cubicBezTo>
                      <a:cubicBezTo>
                        <a:pt x="84" y="116"/>
                        <a:pt x="89" y="109"/>
                        <a:pt x="93" y="99"/>
                      </a:cubicBezTo>
                      <a:cubicBezTo>
                        <a:pt x="91" y="99"/>
                        <a:pt x="90" y="98"/>
                        <a:pt x="89" y="98"/>
                      </a:cubicBezTo>
                      <a:cubicBezTo>
                        <a:pt x="83" y="97"/>
                        <a:pt x="76" y="96"/>
                        <a:pt x="70" y="96"/>
                      </a:cubicBezTo>
                      <a:lnTo>
                        <a:pt x="70" y="125"/>
                      </a:lnTo>
                      <a:close/>
                      <a:moveTo>
                        <a:pt x="40" y="99"/>
                      </a:moveTo>
                      <a:cubicBezTo>
                        <a:pt x="44" y="109"/>
                        <a:pt x="49" y="116"/>
                        <a:pt x="55" y="121"/>
                      </a:cubicBezTo>
                      <a:cubicBezTo>
                        <a:pt x="55" y="122"/>
                        <a:pt x="55" y="122"/>
                        <a:pt x="55" y="122"/>
                      </a:cubicBezTo>
                      <a:cubicBezTo>
                        <a:pt x="58" y="123"/>
                        <a:pt x="60" y="125"/>
                        <a:pt x="63" y="125"/>
                      </a:cubicBezTo>
                      <a:cubicBezTo>
                        <a:pt x="63" y="96"/>
                        <a:pt x="63" y="96"/>
                        <a:pt x="63" y="96"/>
                      </a:cubicBezTo>
                      <a:cubicBezTo>
                        <a:pt x="57" y="96"/>
                        <a:pt x="50" y="97"/>
                        <a:pt x="44" y="98"/>
                      </a:cubicBezTo>
                      <a:cubicBezTo>
                        <a:pt x="43" y="98"/>
                        <a:pt x="41" y="99"/>
                        <a:pt x="40" y="99"/>
                      </a:cubicBezTo>
                      <a:close/>
                      <a:moveTo>
                        <a:pt x="22" y="105"/>
                      </a:moveTo>
                      <a:cubicBezTo>
                        <a:pt x="28" y="112"/>
                        <a:pt x="35" y="117"/>
                        <a:pt x="44" y="121"/>
                      </a:cubicBezTo>
                      <a:cubicBezTo>
                        <a:pt x="39" y="116"/>
                        <a:pt x="35" y="109"/>
                        <a:pt x="32" y="101"/>
                      </a:cubicBezTo>
                      <a:cubicBezTo>
                        <a:pt x="29" y="102"/>
                        <a:pt x="25" y="103"/>
                        <a:pt x="22" y="105"/>
                      </a:cubicBezTo>
                      <a:close/>
                      <a:moveTo>
                        <a:pt x="100" y="101"/>
                      </a:moveTo>
                      <a:cubicBezTo>
                        <a:pt x="97" y="109"/>
                        <a:pt x="93" y="116"/>
                        <a:pt x="89" y="121"/>
                      </a:cubicBezTo>
                      <a:cubicBezTo>
                        <a:pt x="97" y="117"/>
                        <a:pt x="105" y="112"/>
                        <a:pt x="111" y="105"/>
                      </a:cubicBezTo>
                      <a:cubicBezTo>
                        <a:pt x="108" y="103"/>
                        <a:pt x="104" y="102"/>
                        <a:pt x="100" y="101"/>
                      </a:cubicBezTo>
                      <a:close/>
                      <a:moveTo>
                        <a:pt x="102" y="94"/>
                      </a:moveTo>
                      <a:cubicBezTo>
                        <a:pt x="107" y="96"/>
                        <a:pt x="111" y="98"/>
                        <a:pt x="115" y="100"/>
                      </a:cubicBezTo>
                      <a:cubicBezTo>
                        <a:pt x="121" y="91"/>
                        <a:pt x="125" y="80"/>
                        <a:pt x="125" y="70"/>
                      </a:cubicBezTo>
                      <a:cubicBezTo>
                        <a:pt x="106" y="70"/>
                        <a:pt x="106" y="70"/>
                        <a:pt x="106" y="70"/>
                      </a:cubicBezTo>
                      <a:cubicBezTo>
                        <a:pt x="106" y="78"/>
                        <a:pt x="105" y="86"/>
                        <a:pt x="103" y="94"/>
                      </a:cubicBezTo>
                      <a:lnTo>
                        <a:pt x="102" y="94"/>
                      </a:lnTo>
                      <a:close/>
                      <a:moveTo>
                        <a:pt x="7" y="70"/>
                      </a:moveTo>
                      <a:cubicBezTo>
                        <a:pt x="8" y="80"/>
                        <a:pt x="12" y="91"/>
                        <a:pt x="18" y="100"/>
                      </a:cubicBezTo>
                      <a:cubicBezTo>
                        <a:pt x="21" y="98"/>
                        <a:pt x="26" y="96"/>
                        <a:pt x="30" y="94"/>
                      </a:cubicBezTo>
                      <a:cubicBezTo>
                        <a:pt x="30" y="94"/>
                        <a:pt x="30" y="94"/>
                        <a:pt x="30" y="94"/>
                      </a:cubicBezTo>
                      <a:cubicBezTo>
                        <a:pt x="28" y="86"/>
                        <a:pt x="27" y="78"/>
                        <a:pt x="27" y="70"/>
                      </a:cubicBezTo>
                      <a:lnTo>
                        <a:pt x="7" y="70"/>
                      </a:lnTo>
                      <a:close/>
                      <a:moveTo>
                        <a:pt x="34" y="70"/>
                      </a:moveTo>
                      <a:cubicBezTo>
                        <a:pt x="35" y="78"/>
                        <a:pt x="36" y="85"/>
                        <a:pt x="38" y="92"/>
                      </a:cubicBezTo>
                      <a:cubicBezTo>
                        <a:pt x="38" y="92"/>
                        <a:pt x="38" y="92"/>
                        <a:pt x="38" y="92"/>
                      </a:cubicBezTo>
                      <a:cubicBezTo>
                        <a:pt x="38" y="92"/>
                        <a:pt x="38" y="92"/>
                        <a:pt x="38" y="92"/>
                      </a:cubicBezTo>
                      <a:cubicBezTo>
                        <a:pt x="40" y="92"/>
                        <a:pt x="41" y="92"/>
                        <a:pt x="43" y="91"/>
                      </a:cubicBezTo>
                      <a:cubicBezTo>
                        <a:pt x="49" y="90"/>
                        <a:pt x="56" y="90"/>
                        <a:pt x="63" y="89"/>
                      </a:cubicBezTo>
                      <a:cubicBezTo>
                        <a:pt x="63" y="70"/>
                        <a:pt x="63" y="70"/>
                        <a:pt x="63" y="70"/>
                      </a:cubicBezTo>
                      <a:lnTo>
                        <a:pt x="34" y="70"/>
                      </a:lnTo>
                      <a:close/>
                      <a:moveTo>
                        <a:pt x="70" y="89"/>
                      </a:moveTo>
                      <a:cubicBezTo>
                        <a:pt x="77" y="90"/>
                        <a:pt x="84" y="90"/>
                        <a:pt x="90" y="91"/>
                      </a:cubicBezTo>
                      <a:cubicBezTo>
                        <a:pt x="92" y="92"/>
                        <a:pt x="93" y="92"/>
                        <a:pt x="95" y="92"/>
                      </a:cubicBezTo>
                      <a:cubicBezTo>
                        <a:pt x="95" y="92"/>
                        <a:pt x="95" y="92"/>
                        <a:pt x="95" y="92"/>
                      </a:cubicBezTo>
                      <a:cubicBezTo>
                        <a:pt x="95" y="92"/>
                        <a:pt x="95" y="92"/>
                        <a:pt x="95" y="92"/>
                      </a:cubicBezTo>
                      <a:cubicBezTo>
                        <a:pt x="97" y="85"/>
                        <a:pt x="98" y="78"/>
                        <a:pt x="98" y="70"/>
                      </a:cubicBezTo>
                      <a:cubicBezTo>
                        <a:pt x="70" y="70"/>
                        <a:pt x="70" y="70"/>
                        <a:pt x="70" y="70"/>
                      </a:cubicBezTo>
                      <a:lnTo>
                        <a:pt x="70" y="89"/>
                      </a:lnTo>
                      <a:close/>
                      <a:moveTo>
                        <a:pt x="125" y="63"/>
                      </a:moveTo>
                      <a:cubicBezTo>
                        <a:pt x="125" y="52"/>
                        <a:pt x="121" y="42"/>
                        <a:pt x="115" y="33"/>
                      </a:cubicBezTo>
                      <a:cubicBezTo>
                        <a:pt x="111" y="35"/>
                        <a:pt x="107" y="37"/>
                        <a:pt x="102" y="38"/>
                      </a:cubicBezTo>
                      <a:cubicBezTo>
                        <a:pt x="103" y="39"/>
                        <a:pt x="103" y="39"/>
                        <a:pt x="103" y="39"/>
                      </a:cubicBezTo>
                      <a:cubicBezTo>
                        <a:pt x="105" y="46"/>
                        <a:pt x="106" y="54"/>
                        <a:pt x="106" y="63"/>
                      </a:cubicBezTo>
                      <a:lnTo>
                        <a:pt x="125" y="63"/>
                      </a:lnTo>
                      <a:close/>
                      <a:moveTo>
                        <a:pt x="98" y="63"/>
                      </a:moveTo>
                      <a:cubicBezTo>
                        <a:pt x="98" y="55"/>
                        <a:pt x="97" y="47"/>
                        <a:pt x="95" y="40"/>
                      </a:cubicBezTo>
                      <a:cubicBezTo>
                        <a:pt x="95" y="40"/>
                        <a:pt x="95" y="40"/>
                        <a:pt x="95" y="40"/>
                      </a:cubicBezTo>
                      <a:cubicBezTo>
                        <a:pt x="95" y="40"/>
                        <a:pt x="95" y="40"/>
                        <a:pt x="95" y="40"/>
                      </a:cubicBezTo>
                      <a:cubicBezTo>
                        <a:pt x="93" y="40"/>
                        <a:pt x="92" y="41"/>
                        <a:pt x="90" y="41"/>
                      </a:cubicBezTo>
                      <a:cubicBezTo>
                        <a:pt x="84" y="42"/>
                        <a:pt x="77" y="43"/>
                        <a:pt x="70" y="43"/>
                      </a:cubicBezTo>
                      <a:cubicBezTo>
                        <a:pt x="70" y="63"/>
                        <a:pt x="70" y="63"/>
                        <a:pt x="70" y="63"/>
                      </a:cubicBezTo>
                      <a:lnTo>
                        <a:pt x="98" y="63"/>
                      </a:lnTo>
                      <a:close/>
                      <a:moveTo>
                        <a:pt x="63" y="63"/>
                      </a:moveTo>
                      <a:cubicBezTo>
                        <a:pt x="63" y="43"/>
                        <a:pt x="63" y="43"/>
                        <a:pt x="63" y="43"/>
                      </a:cubicBezTo>
                      <a:cubicBezTo>
                        <a:pt x="56" y="43"/>
                        <a:pt x="49" y="42"/>
                        <a:pt x="43" y="41"/>
                      </a:cubicBezTo>
                      <a:cubicBezTo>
                        <a:pt x="41" y="41"/>
                        <a:pt x="40" y="40"/>
                        <a:pt x="38" y="40"/>
                      </a:cubicBezTo>
                      <a:cubicBezTo>
                        <a:pt x="38" y="40"/>
                        <a:pt x="38" y="40"/>
                        <a:pt x="38" y="40"/>
                      </a:cubicBezTo>
                      <a:cubicBezTo>
                        <a:pt x="38" y="40"/>
                        <a:pt x="38" y="40"/>
                        <a:pt x="38" y="40"/>
                      </a:cubicBezTo>
                      <a:cubicBezTo>
                        <a:pt x="36" y="47"/>
                        <a:pt x="35" y="55"/>
                        <a:pt x="34" y="63"/>
                      </a:cubicBezTo>
                      <a:lnTo>
                        <a:pt x="63" y="63"/>
                      </a:lnTo>
                      <a:close/>
                      <a:moveTo>
                        <a:pt x="27" y="63"/>
                      </a:moveTo>
                      <a:cubicBezTo>
                        <a:pt x="27" y="54"/>
                        <a:pt x="28" y="46"/>
                        <a:pt x="30" y="39"/>
                      </a:cubicBezTo>
                      <a:cubicBezTo>
                        <a:pt x="30" y="38"/>
                        <a:pt x="30" y="38"/>
                        <a:pt x="30" y="38"/>
                      </a:cubicBezTo>
                      <a:cubicBezTo>
                        <a:pt x="26" y="37"/>
                        <a:pt x="21" y="35"/>
                        <a:pt x="18" y="33"/>
                      </a:cubicBezTo>
                      <a:cubicBezTo>
                        <a:pt x="12" y="42"/>
                        <a:pt x="8" y="52"/>
                        <a:pt x="7" y="63"/>
                      </a:cubicBezTo>
                      <a:lnTo>
                        <a:pt x="27" y="63"/>
                      </a:lnTo>
                      <a:close/>
                      <a:moveTo>
                        <a:pt x="70" y="36"/>
                      </a:moveTo>
                      <a:cubicBezTo>
                        <a:pt x="76" y="36"/>
                        <a:pt x="83" y="36"/>
                        <a:pt x="89" y="35"/>
                      </a:cubicBezTo>
                      <a:cubicBezTo>
                        <a:pt x="90" y="34"/>
                        <a:pt x="91" y="34"/>
                        <a:pt x="93" y="34"/>
                      </a:cubicBezTo>
                      <a:cubicBezTo>
                        <a:pt x="89" y="24"/>
                        <a:pt x="84" y="16"/>
                        <a:pt x="78" y="12"/>
                      </a:cubicBezTo>
                      <a:cubicBezTo>
                        <a:pt x="78" y="11"/>
                        <a:pt x="78" y="11"/>
                        <a:pt x="78" y="11"/>
                      </a:cubicBezTo>
                      <a:cubicBezTo>
                        <a:pt x="78" y="11"/>
                        <a:pt x="78" y="11"/>
                        <a:pt x="78" y="11"/>
                      </a:cubicBezTo>
                      <a:cubicBezTo>
                        <a:pt x="75" y="9"/>
                        <a:pt x="73" y="8"/>
                        <a:pt x="70" y="7"/>
                      </a:cubicBezTo>
                      <a:cubicBezTo>
                        <a:pt x="70" y="7"/>
                        <a:pt x="70" y="7"/>
                        <a:pt x="70" y="7"/>
                      </a:cubicBezTo>
                      <a:cubicBezTo>
                        <a:pt x="70" y="7"/>
                        <a:pt x="70" y="7"/>
                        <a:pt x="70" y="7"/>
                      </a:cubicBezTo>
                      <a:lnTo>
                        <a:pt x="70" y="36"/>
                      </a:lnTo>
                      <a:close/>
                      <a:moveTo>
                        <a:pt x="40" y="34"/>
                      </a:moveTo>
                      <a:cubicBezTo>
                        <a:pt x="41" y="34"/>
                        <a:pt x="43" y="34"/>
                        <a:pt x="44" y="35"/>
                      </a:cubicBezTo>
                      <a:cubicBezTo>
                        <a:pt x="50" y="36"/>
                        <a:pt x="57" y="36"/>
                        <a:pt x="63" y="36"/>
                      </a:cubicBezTo>
                      <a:cubicBezTo>
                        <a:pt x="63" y="7"/>
                        <a:pt x="63" y="7"/>
                        <a:pt x="63" y="7"/>
                      </a:cubicBezTo>
                      <a:cubicBezTo>
                        <a:pt x="60" y="8"/>
                        <a:pt x="58" y="9"/>
                        <a:pt x="55" y="11"/>
                      </a:cubicBezTo>
                      <a:cubicBezTo>
                        <a:pt x="55" y="12"/>
                        <a:pt x="55" y="12"/>
                        <a:pt x="55" y="12"/>
                      </a:cubicBezTo>
                      <a:cubicBezTo>
                        <a:pt x="49" y="16"/>
                        <a:pt x="44" y="24"/>
                        <a:pt x="40" y="34"/>
                      </a:cubicBezTo>
                      <a:close/>
                      <a:moveTo>
                        <a:pt x="22" y="28"/>
                      </a:moveTo>
                      <a:cubicBezTo>
                        <a:pt x="25" y="29"/>
                        <a:pt x="29" y="30"/>
                        <a:pt x="32" y="32"/>
                      </a:cubicBezTo>
                      <a:cubicBezTo>
                        <a:pt x="35" y="24"/>
                        <a:pt x="39" y="17"/>
                        <a:pt x="44" y="12"/>
                      </a:cubicBezTo>
                      <a:cubicBezTo>
                        <a:pt x="35" y="15"/>
                        <a:pt x="28" y="21"/>
                        <a:pt x="22" y="28"/>
                      </a:cubicBezTo>
                      <a:close/>
                      <a:moveTo>
                        <a:pt x="89" y="12"/>
                      </a:moveTo>
                      <a:cubicBezTo>
                        <a:pt x="93" y="17"/>
                        <a:pt x="97" y="24"/>
                        <a:pt x="100" y="32"/>
                      </a:cubicBezTo>
                      <a:cubicBezTo>
                        <a:pt x="104" y="30"/>
                        <a:pt x="108" y="29"/>
                        <a:pt x="111" y="28"/>
                      </a:cubicBezTo>
                      <a:cubicBezTo>
                        <a:pt x="105" y="21"/>
                        <a:pt x="97" y="15"/>
                        <a:pt x="89"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20" name="Freeform 8"/>
                <p:cNvSpPr>
                  <a:spLocks/>
                </p:cNvSpPr>
                <p:nvPr/>
              </p:nvSpPr>
              <p:spPr bwMode="auto">
                <a:xfrm>
                  <a:off x="967420" y="2044768"/>
                  <a:ext cx="445301" cy="294741"/>
                </a:xfrm>
                <a:custGeom>
                  <a:avLst/>
                  <a:gdLst>
                    <a:gd name="T0" fmla="*/ 349 w 349"/>
                    <a:gd name="T1" fmla="*/ 0 h 231"/>
                    <a:gd name="T2" fmla="*/ 115 w 349"/>
                    <a:gd name="T3" fmla="*/ 0 h 231"/>
                    <a:gd name="T4" fmla="*/ 0 w 349"/>
                    <a:gd name="T5" fmla="*/ 117 h 231"/>
                    <a:gd name="T6" fmla="*/ 0 w 349"/>
                    <a:gd name="T7" fmla="*/ 231 h 231"/>
                  </a:gdLst>
                  <a:ahLst/>
                  <a:cxnLst>
                    <a:cxn ang="0">
                      <a:pos x="T0" y="T1"/>
                    </a:cxn>
                    <a:cxn ang="0">
                      <a:pos x="T2" y="T3"/>
                    </a:cxn>
                    <a:cxn ang="0">
                      <a:pos x="T4" y="T5"/>
                    </a:cxn>
                    <a:cxn ang="0">
                      <a:pos x="T6" y="T7"/>
                    </a:cxn>
                  </a:cxnLst>
                  <a:rect l="0" t="0" r="r" b="b"/>
                  <a:pathLst>
                    <a:path w="349" h="231">
                      <a:moveTo>
                        <a:pt x="349" y="0"/>
                      </a:moveTo>
                      <a:lnTo>
                        <a:pt x="115" y="0"/>
                      </a:lnTo>
                      <a:lnTo>
                        <a:pt x="0" y="117"/>
                      </a:lnTo>
                      <a:lnTo>
                        <a:pt x="0" y="231"/>
                      </a:lnTo>
                    </a:path>
                  </a:pathLst>
                </a:custGeom>
                <a:noFill/>
                <a:ln w="12700"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21" name="Line 11"/>
                <p:cNvSpPr>
                  <a:spLocks noChangeShapeType="1"/>
                </p:cNvSpPr>
                <p:nvPr/>
              </p:nvSpPr>
              <p:spPr bwMode="auto">
                <a:xfrm>
                  <a:off x="698197" y="2458171"/>
                  <a:ext cx="169699" cy="0"/>
                </a:xfrm>
                <a:prstGeom prst="line">
                  <a:avLst/>
                </a:prstGeom>
                <a:noFill/>
                <a:ln w="1270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22" name="Line 12"/>
                <p:cNvSpPr>
                  <a:spLocks noChangeShapeType="1"/>
                </p:cNvSpPr>
                <p:nvPr/>
              </p:nvSpPr>
              <p:spPr bwMode="auto">
                <a:xfrm flipV="1">
                  <a:off x="2214005" y="1885277"/>
                  <a:ext cx="0" cy="313879"/>
                </a:xfrm>
                <a:prstGeom prst="line">
                  <a:avLst/>
                </a:prstGeom>
                <a:noFill/>
                <a:ln w="1270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23" name="Line 13"/>
                <p:cNvSpPr>
                  <a:spLocks noChangeShapeType="1"/>
                </p:cNvSpPr>
                <p:nvPr/>
              </p:nvSpPr>
              <p:spPr bwMode="auto">
                <a:xfrm flipH="1">
                  <a:off x="1749565" y="2042217"/>
                  <a:ext cx="757904" cy="0"/>
                </a:xfrm>
                <a:prstGeom prst="line">
                  <a:avLst/>
                </a:prstGeom>
                <a:noFill/>
                <a:ln w="1270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24" name="Oval 14"/>
                <p:cNvSpPr>
                  <a:spLocks noChangeArrowheads="1"/>
                </p:cNvSpPr>
                <p:nvPr/>
              </p:nvSpPr>
              <p:spPr bwMode="auto">
                <a:xfrm>
                  <a:off x="2268870" y="2211915"/>
                  <a:ext cx="16588" cy="15311"/>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25" name="Oval 15"/>
                <p:cNvSpPr>
                  <a:spLocks noChangeArrowheads="1"/>
                </p:cNvSpPr>
                <p:nvPr/>
              </p:nvSpPr>
              <p:spPr bwMode="auto">
                <a:xfrm>
                  <a:off x="2268870" y="2266780"/>
                  <a:ext cx="16588" cy="15311"/>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26" name="Freeform 16"/>
                <p:cNvSpPr>
                  <a:spLocks/>
                </p:cNvSpPr>
                <p:nvPr/>
              </p:nvSpPr>
              <p:spPr bwMode="auto">
                <a:xfrm>
                  <a:off x="2131070" y="2194052"/>
                  <a:ext cx="177355" cy="159492"/>
                </a:xfrm>
                <a:custGeom>
                  <a:avLst/>
                  <a:gdLst>
                    <a:gd name="T0" fmla="*/ 0 w 68"/>
                    <a:gd name="T1" fmla="*/ 53 h 61"/>
                    <a:gd name="T2" fmla="*/ 9 w 68"/>
                    <a:gd name="T3" fmla="*/ 61 h 61"/>
                    <a:gd name="T4" fmla="*/ 59 w 68"/>
                    <a:gd name="T5" fmla="*/ 61 h 61"/>
                    <a:gd name="T6" fmla="*/ 68 w 68"/>
                    <a:gd name="T7" fmla="*/ 53 h 61"/>
                    <a:gd name="T8" fmla="*/ 68 w 68"/>
                    <a:gd name="T9" fmla="*/ 9 h 61"/>
                    <a:gd name="T10" fmla="*/ 59 w 68"/>
                    <a:gd name="T11" fmla="*/ 1 h 61"/>
                    <a:gd name="T12" fmla="*/ 9 w 68"/>
                    <a:gd name="T13" fmla="*/ 0 h 61"/>
                    <a:gd name="T14" fmla="*/ 0 w 68"/>
                    <a:gd name="T15" fmla="*/ 9 h 61"/>
                    <a:gd name="T16" fmla="*/ 0 w 68"/>
                    <a:gd name="T17" fmla="*/ 5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1">
                      <a:moveTo>
                        <a:pt x="0" y="53"/>
                      </a:moveTo>
                      <a:cubicBezTo>
                        <a:pt x="0" y="58"/>
                        <a:pt x="4" y="61"/>
                        <a:pt x="9" y="61"/>
                      </a:cubicBezTo>
                      <a:cubicBezTo>
                        <a:pt x="59" y="61"/>
                        <a:pt x="59" y="61"/>
                        <a:pt x="59" y="61"/>
                      </a:cubicBezTo>
                      <a:cubicBezTo>
                        <a:pt x="64" y="61"/>
                        <a:pt x="68" y="58"/>
                        <a:pt x="68" y="53"/>
                      </a:cubicBezTo>
                      <a:cubicBezTo>
                        <a:pt x="68" y="9"/>
                        <a:pt x="68" y="9"/>
                        <a:pt x="68" y="9"/>
                      </a:cubicBezTo>
                      <a:cubicBezTo>
                        <a:pt x="68" y="4"/>
                        <a:pt x="64" y="1"/>
                        <a:pt x="59" y="1"/>
                      </a:cubicBezTo>
                      <a:cubicBezTo>
                        <a:pt x="9" y="0"/>
                        <a:pt x="9" y="0"/>
                        <a:pt x="9" y="0"/>
                      </a:cubicBezTo>
                      <a:cubicBezTo>
                        <a:pt x="4" y="0"/>
                        <a:pt x="0" y="4"/>
                        <a:pt x="0" y="9"/>
                      </a:cubicBezTo>
                      <a:lnTo>
                        <a:pt x="0" y="53"/>
                      </a:lnTo>
                      <a:close/>
                    </a:path>
                  </a:pathLst>
                </a:custGeom>
                <a:noFill/>
                <a:ln w="12700" cap="rnd">
                  <a:solidFill>
                    <a:srgbClr val="009FE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27" name="Oval 17"/>
                <p:cNvSpPr>
                  <a:spLocks noChangeArrowheads="1"/>
                </p:cNvSpPr>
                <p:nvPr/>
              </p:nvSpPr>
              <p:spPr bwMode="auto">
                <a:xfrm>
                  <a:off x="2268870" y="2319094"/>
                  <a:ext cx="16588" cy="15311"/>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28" name="Rectangle 18"/>
                <p:cNvSpPr>
                  <a:spLocks noChangeArrowheads="1"/>
                </p:cNvSpPr>
                <p:nvPr/>
              </p:nvSpPr>
              <p:spPr bwMode="auto">
                <a:xfrm>
                  <a:off x="2253559" y="2353544"/>
                  <a:ext cx="29347" cy="17863"/>
                </a:xfrm>
                <a:prstGeom prst="rect">
                  <a:avLst/>
                </a:prstGeom>
                <a:noFill/>
                <a:ln w="12700" cap="rnd">
                  <a:solidFill>
                    <a:srgbClr val="009FE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29" name="Rectangle 19"/>
                <p:cNvSpPr>
                  <a:spLocks noChangeArrowheads="1"/>
                </p:cNvSpPr>
                <p:nvPr/>
              </p:nvSpPr>
              <p:spPr bwMode="auto">
                <a:xfrm>
                  <a:off x="2154036" y="2353544"/>
                  <a:ext cx="31899" cy="17863"/>
                </a:xfrm>
                <a:prstGeom prst="rect">
                  <a:avLst/>
                </a:prstGeom>
                <a:noFill/>
                <a:ln w="12700" cap="rnd">
                  <a:solidFill>
                    <a:srgbClr val="009FE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30" name="Line 20"/>
                <p:cNvSpPr>
                  <a:spLocks noChangeShapeType="1"/>
                </p:cNvSpPr>
                <p:nvPr/>
              </p:nvSpPr>
              <p:spPr bwMode="auto">
                <a:xfrm flipH="1">
                  <a:off x="2133621" y="2298679"/>
                  <a:ext cx="172251"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31" name="Line 21"/>
                <p:cNvSpPr>
                  <a:spLocks noChangeShapeType="1"/>
                </p:cNvSpPr>
                <p:nvPr/>
              </p:nvSpPr>
              <p:spPr bwMode="auto">
                <a:xfrm flipH="1">
                  <a:off x="2133621" y="2251469"/>
                  <a:ext cx="172251"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32" name="Oval 22"/>
                <p:cNvSpPr>
                  <a:spLocks noChangeArrowheads="1"/>
                </p:cNvSpPr>
                <p:nvPr/>
              </p:nvSpPr>
              <p:spPr bwMode="auto">
                <a:xfrm>
                  <a:off x="2188486" y="2217019"/>
                  <a:ext cx="7656" cy="5104"/>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33" name="Oval 23"/>
                <p:cNvSpPr>
                  <a:spLocks noChangeArrowheads="1"/>
                </p:cNvSpPr>
                <p:nvPr/>
              </p:nvSpPr>
              <p:spPr bwMode="auto">
                <a:xfrm>
                  <a:off x="2170623" y="2217019"/>
                  <a:ext cx="7656" cy="5104"/>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34" name="Oval 24"/>
                <p:cNvSpPr>
                  <a:spLocks noChangeArrowheads="1"/>
                </p:cNvSpPr>
                <p:nvPr/>
              </p:nvSpPr>
              <p:spPr bwMode="auto">
                <a:xfrm>
                  <a:off x="2151485" y="2217019"/>
                  <a:ext cx="7656" cy="5104"/>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35" name="Freeform 25"/>
                <p:cNvSpPr>
                  <a:spLocks/>
                </p:cNvSpPr>
                <p:nvPr/>
              </p:nvSpPr>
              <p:spPr bwMode="auto">
                <a:xfrm>
                  <a:off x="2188486" y="2269333"/>
                  <a:ext cx="7656" cy="7656"/>
                </a:xfrm>
                <a:custGeom>
                  <a:avLst/>
                  <a:gdLst>
                    <a:gd name="T0" fmla="*/ 0 w 3"/>
                    <a:gd name="T1" fmla="*/ 2 h 3"/>
                    <a:gd name="T2" fmla="*/ 1 w 3"/>
                    <a:gd name="T3" fmla="*/ 3 h 3"/>
                    <a:gd name="T4" fmla="*/ 3 w 3"/>
                    <a:gd name="T5" fmla="*/ 2 h 3"/>
                    <a:gd name="T6" fmla="*/ 1 w 3"/>
                    <a:gd name="T7" fmla="*/ 1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0" y="3"/>
                        <a:pt x="1" y="3"/>
                        <a:pt x="1" y="3"/>
                      </a:cubicBezTo>
                      <a:cubicBezTo>
                        <a:pt x="2" y="3"/>
                        <a:pt x="3" y="3"/>
                        <a:pt x="3" y="2"/>
                      </a:cubicBezTo>
                      <a:cubicBezTo>
                        <a:pt x="3" y="1"/>
                        <a:pt x="2" y="1"/>
                        <a:pt x="1" y="1"/>
                      </a:cubicBezTo>
                      <a:cubicBezTo>
                        <a:pt x="1" y="0"/>
                        <a:pt x="0" y="1"/>
                        <a:pt x="0" y="2"/>
                      </a:cubicBezTo>
                    </a:path>
                  </a:pathLst>
                </a:cu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36" name="Freeform 26"/>
                <p:cNvSpPr>
                  <a:spLocks/>
                </p:cNvSpPr>
                <p:nvPr/>
              </p:nvSpPr>
              <p:spPr bwMode="auto">
                <a:xfrm>
                  <a:off x="2170623" y="2269333"/>
                  <a:ext cx="7656" cy="7656"/>
                </a:xfrm>
                <a:custGeom>
                  <a:avLst/>
                  <a:gdLst>
                    <a:gd name="T0" fmla="*/ 0 w 3"/>
                    <a:gd name="T1" fmla="*/ 2 h 3"/>
                    <a:gd name="T2" fmla="*/ 1 w 3"/>
                    <a:gd name="T3" fmla="*/ 3 h 3"/>
                    <a:gd name="T4" fmla="*/ 3 w 3"/>
                    <a:gd name="T5" fmla="*/ 2 h 3"/>
                    <a:gd name="T6" fmla="*/ 1 w 3"/>
                    <a:gd name="T7" fmla="*/ 1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0" y="3"/>
                        <a:pt x="1" y="3"/>
                        <a:pt x="1" y="3"/>
                      </a:cubicBezTo>
                      <a:cubicBezTo>
                        <a:pt x="2" y="3"/>
                        <a:pt x="3" y="3"/>
                        <a:pt x="3" y="2"/>
                      </a:cubicBezTo>
                      <a:cubicBezTo>
                        <a:pt x="3" y="1"/>
                        <a:pt x="2" y="1"/>
                        <a:pt x="1" y="1"/>
                      </a:cubicBezTo>
                      <a:cubicBezTo>
                        <a:pt x="1" y="0"/>
                        <a:pt x="0" y="1"/>
                        <a:pt x="0" y="2"/>
                      </a:cubicBezTo>
                    </a:path>
                  </a:pathLst>
                </a:cu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37" name="Freeform 27"/>
                <p:cNvSpPr>
                  <a:spLocks/>
                </p:cNvSpPr>
                <p:nvPr/>
              </p:nvSpPr>
              <p:spPr bwMode="auto">
                <a:xfrm>
                  <a:off x="2151485" y="2269333"/>
                  <a:ext cx="7656" cy="7656"/>
                </a:xfrm>
                <a:custGeom>
                  <a:avLst/>
                  <a:gdLst>
                    <a:gd name="T0" fmla="*/ 0 w 3"/>
                    <a:gd name="T1" fmla="*/ 2 h 3"/>
                    <a:gd name="T2" fmla="*/ 1 w 3"/>
                    <a:gd name="T3" fmla="*/ 3 h 3"/>
                    <a:gd name="T4" fmla="*/ 3 w 3"/>
                    <a:gd name="T5" fmla="*/ 2 h 3"/>
                    <a:gd name="T6" fmla="*/ 1 w 3"/>
                    <a:gd name="T7" fmla="*/ 1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0" y="3"/>
                        <a:pt x="0" y="3"/>
                        <a:pt x="1" y="3"/>
                      </a:cubicBezTo>
                      <a:cubicBezTo>
                        <a:pt x="2" y="3"/>
                        <a:pt x="3" y="3"/>
                        <a:pt x="3" y="2"/>
                      </a:cubicBezTo>
                      <a:cubicBezTo>
                        <a:pt x="3" y="1"/>
                        <a:pt x="2" y="1"/>
                        <a:pt x="1" y="1"/>
                      </a:cubicBezTo>
                      <a:cubicBezTo>
                        <a:pt x="0" y="0"/>
                        <a:pt x="0" y="1"/>
                        <a:pt x="0" y="2"/>
                      </a:cubicBezTo>
                    </a:path>
                  </a:pathLst>
                </a:cu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38" name="Oval 28"/>
                <p:cNvSpPr>
                  <a:spLocks noChangeArrowheads="1"/>
                </p:cNvSpPr>
                <p:nvPr/>
              </p:nvSpPr>
              <p:spPr bwMode="auto">
                <a:xfrm>
                  <a:off x="2188486" y="2319094"/>
                  <a:ext cx="7656" cy="7656"/>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39" name="Oval 29"/>
                <p:cNvSpPr>
                  <a:spLocks noChangeArrowheads="1"/>
                </p:cNvSpPr>
                <p:nvPr/>
              </p:nvSpPr>
              <p:spPr bwMode="auto">
                <a:xfrm>
                  <a:off x="2170623" y="2319094"/>
                  <a:ext cx="7656" cy="7656"/>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40" name="Oval 30"/>
                <p:cNvSpPr>
                  <a:spLocks noChangeArrowheads="1"/>
                </p:cNvSpPr>
                <p:nvPr/>
              </p:nvSpPr>
              <p:spPr bwMode="auto">
                <a:xfrm>
                  <a:off x="2151485" y="2319094"/>
                  <a:ext cx="7656" cy="7656"/>
                </a:xfrm>
                <a:prstGeom prst="ellipse">
                  <a:avLst/>
                </a:prstGeom>
                <a:solidFill>
                  <a:srgbClr val="009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41" name="Freeform 31"/>
                <p:cNvSpPr>
                  <a:spLocks/>
                </p:cNvSpPr>
                <p:nvPr/>
              </p:nvSpPr>
              <p:spPr bwMode="auto">
                <a:xfrm>
                  <a:off x="2065997" y="1808721"/>
                  <a:ext cx="294741" cy="74004"/>
                </a:xfrm>
                <a:custGeom>
                  <a:avLst/>
                  <a:gdLst>
                    <a:gd name="T0" fmla="*/ 1 w 113"/>
                    <a:gd name="T1" fmla="*/ 21 h 28"/>
                    <a:gd name="T2" fmla="*/ 6 w 113"/>
                    <a:gd name="T3" fmla="*/ 28 h 28"/>
                    <a:gd name="T4" fmla="*/ 106 w 113"/>
                    <a:gd name="T5" fmla="*/ 28 h 28"/>
                    <a:gd name="T6" fmla="*/ 111 w 113"/>
                    <a:gd name="T7" fmla="*/ 21 h 28"/>
                    <a:gd name="T8" fmla="*/ 106 w 113"/>
                    <a:gd name="T9" fmla="*/ 6 h 28"/>
                    <a:gd name="T10" fmla="*/ 96 w 113"/>
                    <a:gd name="T11" fmla="*/ 0 h 28"/>
                    <a:gd name="T12" fmla="*/ 16 w 113"/>
                    <a:gd name="T13" fmla="*/ 0 h 28"/>
                    <a:gd name="T14" fmla="*/ 6 w 113"/>
                    <a:gd name="T15" fmla="*/ 6 h 28"/>
                    <a:gd name="T16" fmla="*/ 1 w 113"/>
                    <a:gd name="T17"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28">
                      <a:moveTo>
                        <a:pt x="1" y="21"/>
                      </a:moveTo>
                      <a:cubicBezTo>
                        <a:pt x="0" y="25"/>
                        <a:pt x="2" y="28"/>
                        <a:pt x="6" y="28"/>
                      </a:cubicBezTo>
                      <a:cubicBezTo>
                        <a:pt x="106" y="28"/>
                        <a:pt x="106" y="28"/>
                        <a:pt x="106" y="28"/>
                      </a:cubicBezTo>
                      <a:cubicBezTo>
                        <a:pt x="110" y="28"/>
                        <a:pt x="113" y="25"/>
                        <a:pt x="111" y="21"/>
                      </a:cubicBezTo>
                      <a:cubicBezTo>
                        <a:pt x="106" y="6"/>
                        <a:pt x="106" y="6"/>
                        <a:pt x="106" y="6"/>
                      </a:cubicBezTo>
                      <a:cubicBezTo>
                        <a:pt x="105" y="2"/>
                        <a:pt x="100" y="0"/>
                        <a:pt x="96" y="0"/>
                      </a:cubicBezTo>
                      <a:cubicBezTo>
                        <a:pt x="16" y="0"/>
                        <a:pt x="16" y="0"/>
                        <a:pt x="16" y="0"/>
                      </a:cubicBezTo>
                      <a:cubicBezTo>
                        <a:pt x="12" y="0"/>
                        <a:pt x="8" y="2"/>
                        <a:pt x="6" y="6"/>
                      </a:cubicBezTo>
                      <a:lnTo>
                        <a:pt x="1" y="21"/>
                      </a:lnTo>
                      <a:close/>
                    </a:path>
                  </a:pathLst>
                </a:custGeom>
                <a:noFill/>
                <a:ln w="12700" cap="rnd">
                  <a:solidFill>
                    <a:srgbClr val="009FE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42" name="Freeform 32"/>
                <p:cNvSpPr>
                  <a:spLocks/>
                </p:cNvSpPr>
                <p:nvPr/>
              </p:nvSpPr>
              <p:spPr bwMode="auto">
                <a:xfrm>
                  <a:off x="2088964" y="1641574"/>
                  <a:ext cx="251359" cy="167147"/>
                </a:xfrm>
                <a:custGeom>
                  <a:avLst/>
                  <a:gdLst>
                    <a:gd name="T0" fmla="*/ 0 w 96"/>
                    <a:gd name="T1" fmla="*/ 7 h 64"/>
                    <a:gd name="T2" fmla="*/ 8 w 96"/>
                    <a:gd name="T3" fmla="*/ 0 h 64"/>
                    <a:gd name="T4" fmla="*/ 89 w 96"/>
                    <a:gd name="T5" fmla="*/ 0 h 64"/>
                    <a:gd name="T6" fmla="*/ 96 w 96"/>
                    <a:gd name="T7" fmla="*/ 7 h 64"/>
                    <a:gd name="T8" fmla="*/ 96 w 96"/>
                    <a:gd name="T9" fmla="*/ 56 h 64"/>
                    <a:gd name="T10" fmla="*/ 89 w 96"/>
                    <a:gd name="T11" fmla="*/ 64 h 64"/>
                    <a:gd name="T12" fmla="*/ 8 w 96"/>
                    <a:gd name="T13" fmla="*/ 64 h 64"/>
                    <a:gd name="T14" fmla="*/ 0 w 96"/>
                    <a:gd name="T15" fmla="*/ 56 h 64"/>
                    <a:gd name="T16" fmla="*/ 0 w 96"/>
                    <a:gd name="T17" fmla="*/ 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64">
                      <a:moveTo>
                        <a:pt x="0" y="7"/>
                      </a:moveTo>
                      <a:cubicBezTo>
                        <a:pt x="0" y="3"/>
                        <a:pt x="4" y="0"/>
                        <a:pt x="8" y="0"/>
                      </a:cubicBezTo>
                      <a:cubicBezTo>
                        <a:pt x="89" y="0"/>
                        <a:pt x="89" y="0"/>
                        <a:pt x="89" y="0"/>
                      </a:cubicBezTo>
                      <a:cubicBezTo>
                        <a:pt x="93" y="0"/>
                        <a:pt x="96" y="3"/>
                        <a:pt x="96" y="7"/>
                      </a:cubicBezTo>
                      <a:cubicBezTo>
                        <a:pt x="96" y="56"/>
                        <a:pt x="96" y="56"/>
                        <a:pt x="96" y="56"/>
                      </a:cubicBezTo>
                      <a:cubicBezTo>
                        <a:pt x="96" y="60"/>
                        <a:pt x="93" y="64"/>
                        <a:pt x="89" y="64"/>
                      </a:cubicBezTo>
                      <a:cubicBezTo>
                        <a:pt x="8" y="64"/>
                        <a:pt x="8" y="64"/>
                        <a:pt x="8" y="64"/>
                      </a:cubicBezTo>
                      <a:cubicBezTo>
                        <a:pt x="4" y="64"/>
                        <a:pt x="0" y="61"/>
                        <a:pt x="0" y="56"/>
                      </a:cubicBezTo>
                      <a:lnTo>
                        <a:pt x="0" y="7"/>
                      </a:lnTo>
                      <a:close/>
                    </a:path>
                  </a:pathLst>
                </a:custGeom>
                <a:noFill/>
                <a:ln w="12700" cap="rnd">
                  <a:solidFill>
                    <a:srgbClr val="009FE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43" name="Line 33"/>
                <p:cNvSpPr>
                  <a:spLocks noChangeShapeType="1"/>
                </p:cNvSpPr>
                <p:nvPr/>
              </p:nvSpPr>
              <p:spPr bwMode="auto">
                <a:xfrm flipH="1">
                  <a:off x="2293113" y="1830412"/>
                  <a:ext cx="10207"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44" name="Line 34"/>
                <p:cNvSpPr>
                  <a:spLocks noChangeShapeType="1"/>
                </p:cNvSpPr>
                <p:nvPr/>
              </p:nvSpPr>
              <p:spPr bwMode="auto">
                <a:xfrm flipH="1">
                  <a:off x="2125966" y="1830412"/>
                  <a:ext cx="135249"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45" name="Line 35"/>
                <p:cNvSpPr>
                  <a:spLocks noChangeShapeType="1"/>
                </p:cNvSpPr>
                <p:nvPr/>
              </p:nvSpPr>
              <p:spPr bwMode="auto">
                <a:xfrm flipH="1">
                  <a:off x="2104275" y="1850827"/>
                  <a:ext cx="209253"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46" name="Freeform 36"/>
                <p:cNvSpPr>
                  <a:spLocks/>
                </p:cNvSpPr>
                <p:nvPr/>
              </p:nvSpPr>
              <p:spPr bwMode="auto">
                <a:xfrm>
                  <a:off x="2507469" y="1895484"/>
                  <a:ext cx="167148" cy="303672"/>
                </a:xfrm>
                <a:custGeom>
                  <a:avLst/>
                  <a:gdLst>
                    <a:gd name="T0" fmla="*/ 0 w 64"/>
                    <a:gd name="T1" fmla="*/ 108 h 116"/>
                    <a:gd name="T2" fmla="*/ 7 w 64"/>
                    <a:gd name="T3" fmla="*/ 116 h 116"/>
                    <a:gd name="T4" fmla="*/ 56 w 64"/>
                    <a:gd name="T5" fmla="*/ 116 h 116"/>
                    <a:gd name="T6" fmla="*/ 64 w 64"/>
                    <a:gd name="T7" fmla="*/ 108 h 116"/>
                    <a:gd name="T8" fmla="*/ 64 w 64"/>
                    <a:gd name="T9" fmla="*/ 7 h 116"/>
                    <a:gd name="T10" fmla="*/ 56 w 64"/>
                    <a:gd name="T11" fmla="*/ 0 h 116"/>
                    <a:gd name="T12" fmla="*/ 7 w 64"/>
                    <a:gd name="T13" fmla="*/ 0 h 116"/>
                    <a:gd name="T14" fmla="*/ 0 w 64"/>
                    <a:gd name="T15" fmla="*/ 7 h 116"/>
                    <a:gd name="T16" fmla="*/ 0 w 64"/>
                    <a:gd name="T17" fmla="*/ 10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16">
                      <a:moveTo>
                        <a:pt x="0" y="108"/>
                      </a:moveTo>
                      <a:cubicBezTo>
                        <a:pt x="0" y="113"/>
                        <a:pt x="3" y="116"/>
                        <a:pt x="7" y="116"/>
                      </a:cubicBezTo>
                      <a:cubicBezTo>
                        <a:pt x="56" y="116"/>
                        <a:pt x="56" y="116"/>
                        <a:pt x="56" y="116"/>
                      </a:cubicBezTo>
                      <a:cubicBezTo>
                        <a:pt x="60" y="116"/>
                        <a:pt x="64" y="113"/>
                        <a:pt x="64" y="108"/>
                      </a:cubicBezTo>
                      <a:cubicBezTo>
                        <a:pt x="64" y="7"/>
                        <a:pt x="64" y="7"/>
                        <a:pt x="64" y="7"/>
                      </a:cubicBezTo>
                      <a:cubicBezTo>
                        <a:pt x="64" y="3"/>
                        <a:pt x="60" y="0"/>
                        <a:pt x="56" y="0"/>
                      </a:cubicBezTo>
                      <a:cubicBezTo>
                        <a:pt x="7" y="0"/>
                        <a:pt x="7" y="0"/>
                        <a:pt x="7" y="0"/>
                      </a:cubicBezTo>
                      <a:cubicBezTo>
                        <a:pt x="3" y="0"/>
                        <a:pt x="0" y="3"/>
                        <a:pt x="0" y="7"/>
                      </a:cubicBezTo>
                      <a:lnTo>
                        <a:pt x="0" y="108"/>
                      </a:lnTo>
                      <a:close/>
                    </a:path>
                  </a:pathLst>
                </a:custGeom>
                <a:noFill/>
                <a:ln w="12700" cap="rnd">
                  <a:solidFill>
                    <a:srgbClr val="009FE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47" name="Line 37"/>
                <p:cNvSpPr>
                  <a:spLocks noChangeShapeType="1"/>
                </p:cNvSpPr>
                <p:nvPr/>
              </p:nvSpPr>
              <p:spPr bwMode="auto">
                <a:xfrm flipH="1">
                  <a:off x="2512573" y="1947798"/>
                  <a:ext cx="156940"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48" name="Line 38"/>
                <p:cNvSpPr>
                  <a:spLocks noChangeShapeType="1"/>
                </p:cNvSpPr>
                <p:nvPr/>
              </p:nvSpPr>
              <p:spPr bwMode="auto">
                <a:xfrm flipH="1">
                  <a:off x="2575094" y="2167258"/>
                  <a:ext cx="31899"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49" name="Line 39"/>
                <p:cNvSpPr>
                  <a:spLocks noChangeShapeType="1"/>
                </p:cNvSpPr>
                <p:nvPr/>
              </p:nvSpPr>
              <p:spPr bwMode="auto">
                <a:xfrm flipH="1">
                  <a:off x="2512573" y="2146843"/>
                  <a:ext cx="156940" cy="0"/>
                </a:xfrm>
                <a:prstGeom prst="line">
                  <a:avLst/>
                </a:prstGeom>
                <a:noFill/>
                <a:ln w="12700" cap="rnd">
                  <a:solidFill>
                    <a:srgbClr val="009FE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50" name="Freeform 40"/>
                <p:cNvSpPr>
                  <a:spLocks/>
                </p:cNvSpPr>
                <p:nvPr/>
              </p:nvSpPr>
              <p:spPr bwMode="auto">
                <a:xfrm>
                  <a:off x="2318631" y="2070287"/>
                  <a:ext cx="42106" cy="65073"/>
                </a:xfrm>
                <a:custGeom>
                  <a:avLst/>
                  <a:gdLst>
                    <a:gd name="T0" fmla="*/ 33 w 33"/>
                    <a:gd name="T1" fmla="*/ 45 h 51"/>
                    <a:gd name="T2" fmla="*/ 15 w 33"/>
                    <a:gd name="T3" fmla="*/ 51 h 51"/>
                    <a:gd name="T4" fmla="*/ 0 w 33"/>
                    <a:gd name="T5" fmla="*/ 6 h 51"/>
                    <a:gd name="T6" fmla="*/ 19 w 33"/>
                    <a:gd name="T7" fmla="*/ 0 h 51"/>
                    <a:gd name="T8" fmla="*/ 33 w 33"/>
                    <a:gd name="T9" fmla="*/ 45 h 51"/>
                  </a:gdLst>
                  <a:ahLst/>
                  <a:cxnLst>
                    <a:cxn ang="0">
                      <a:pos x="T0" y="T1"/>
                    </a:cxn>
                    <a:cxn ang="0">
                      <a:pos x="T2" y="T3"/>
                    </a:cxn>
                    <a:cxn ang="0">
                      <a:pos x="T4" y="T5"/>
                    </a:cxn>
                    <a:cxn ang="0">
                      <a:pos x="T6" y="T7"/>
                    </a:cxn>
                    <a:cxn ang="0">
                      <a:pos x="T8" y="T9"/>
                    </a:cxn>
                  </a:cxnLst>
                  <a:rect l="0" t="0" r="r" b="b"/>
                  <a:pathLst>
                    <a:path w="33" h="51">
                      <a:moveTo>
                        <a:pt x="33" y="45"/>
                      </a:moveTo>
                      <a:lnTo>
                        <a:pt x="15" y="51"/>
                      </a:lnTo>
                      <a:lnTo>
                        <a:pt x="0" y="6"/>
                      </a:lnTo>
                      <a:lnTo>
                        <a:pt x="19" y="0"/>
                      </a:lnTo>
                      <a:lnTo>
                        <a:pt x="33" y="45"/>
                      </a:lnTo>
                      <a:close/>
                    </a:path>
                  </a:pathLst>
                </a:custGeom>
                <a:solidFill>
                  <a:srgbClr val="005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51" name="Freeform 41"/>
                <p:cNvSpPr>
                  <a:spLocks/>
                </p:cNvSpPr>
                <p:nvPr/>
              </p:nvSpPr>
              <p:spPr bwMode="auto">
                <a:xfrm>
                  <a:off x="2298216" y="1997559"/>
                  <a:ext cx="77832" cy="107179"/>
                </a:xfrm>
                <a:custGeom>
                  <a:avLst/>
                  <a:gdLst>
                    <a:gd name="T0" fmla="*/ 6 w 61"/>
                    <a:gd name="T1" fmla="*/ 0 h 84"/>
                    <a:gd name="T2" fmla="*/ 0 w 61"/>
                    <a:gd name="T3" fmla="*/ 84 h 84"/>
                    <a:gd name="T4" fmla="*/ 25 w 61"/>
                    <a:gd name="T5" fmla="*/ 63 h 84"/>
                    <a:gd name="T6" fmla="*/ 61 w 61"/>
                    <a:gd name="T7" fmla="*/ 63 h 84"/>
                    <a:gd name="T8" fmla="*/ 6 w 61"/>
                    <a:gd name="T9" fmla="*/ 0 h 84"/>
                  </a:gdLst>
                  <a:ahLst/>
                  <a:cxnLst>
                    <a:cxn ang="0">
                      <a:pos x="T0" y="T1"/>
                    </a:cxn>
                    <a:cxn ang="0">
                      <a:pos x="T2" y="T3"/>
                    </a:cxn>
                    <a:cxn ang="0">
                      <a:pos x="T4" y="T5"/>
                    </a:cxn>
                    <a:cxn ang="0">
                      <a:pos x="T6" y="T7"/>
                    </a:cxn>
                    <a:cxn ang="0">
                      <a:pos x="T8" y="T9"/>
                    </a:cxn>
                  </a:cxnLst>
                  <a:rect l="0" t="0" r="r" b="b"/>
                  <a:pathLst>
                    <a:path w="61" h="84">
                      <a:moveTo>
                        <a:pt x="6" y="0"/>
                      </a:moveTo>
                      <a:lnTo>
                        <a:pt x="0" y="84"/>
                      </a:lnTo>
                      <a:lnTo>
                        <a:pt x="25" y="63"/>
                      </a:lnTo>
                      <a:lnTo>
                        <a:pt x="61" y="63"/>
                      </a:lnTo>
                      <a:lnTo>
                        <a:pt x="6" y="0"/>
                      </a:lnTo>
                      <a:close/>
                    </a:path>
                  </a:pathLst>
                </a:custGeom>
                <a:solidFill>
                  <a:srgbClr val="005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52" name="Freeform 42"/>
                <p:cNvSpPr>
                  <a:spLocks noEditPoints="1"/>
                </p:cNvSpPr>
                <p:nvPr/>
              </p:nvSpPr>
              <p:spPr bwMode="auto">
                <a:xfrm>
                  <a:off x="862793" y="2389270"/>
                  <a:ext cx="209253" cy="315156"/>
                </a:xfrm>
                <a:custGeom>
                  <a:avLst/>
                  <a:gdLst>
                    <a:gd name="T0" fmla="*/ 51 w 80"/>
                    <a:gd name="T1" fmla="*/ 113 h 120"/>
                    <a:gd name="T2" fmla="*/ 51 w 80"/>
                    <a:gd name="T3" fmla="*/ 113 h 120"/>
                    <a:gd name="T4" fmla="*/ 38 w 80"/>
                    <a:gd name="T5" fmla="*/ 113 h 120"/>
                    <a:gd name="T6" fmla="*/ 6 w 80"/>
                    <a:gd name="T7" fmla="*/ 81 h 120"/>
                    <a:gd name="T8" fmla="*/ 6 w 80"/>
                    <a:gd name="T9" fmla="*/ 57 h 120"/>
                    <a:gd name="T10" fmla="*/ 15 w 80"/>
                    <a:gd name="T11" fmla="*/ 68 h 120"/>
                    <a:gd name="T12" fmla="*/ 15 w 80"/>
                    <a:gd name="T13" fmla="*/ 81 h 120"/>
                    <a:gd name="T14" fmla="*/ 18 w 80"/>
                    <a:gd name="T15" fmla="*/ 84 h 120"/>
                    <a:gd name="T16" fmla="*/ 21 w 80"/>
                    <a:gd name="T17" fmla="*/ 81 h 120"/>
                    <a:gd name="T18" fmla="*/ 21 w 80"/>
                    <a:gd name="T19" fmla="*/ 10 h 120"/>
                    <a:gd name="T20" fmla="*/ 25 w 80"/>
                    <a:gd name="T21" fmla="*/ 6 h 120"/>
                    <a:gd name="T22" fmla="*/ 29 w 80"/>
                    <a:gd name="T23" fmla="*/ 10 h 120"/>
                    <a:gd name="T24" fmla="*/ 29 w 80"/>
                    <a:gd name="T25" fmla="*/ 57 h 120"/>
                    <a:gd name="T26" fmla="*/ 33 w 80"/>
                    <a:gd name="T27" fmla="*/ 60 h 120"/>
                    <a:gd name="T28" fmla="*/ 36 w 80"/>
                    <a:gd name="T29" fmla="*/ 57 h 120"/>
                    <a:gd name="T30" fmla="*/ 36 w 80"/>
                    <a:gd name="T31" fmla="*/ 37 h 120"/>
                    <a:gd name="T32" fmla="*/ 36 w 80"/>
                    <a:gd name="T33" fmla="*/ 37 h 120"/>
                    <a:gd name="T34" fmla="*/ 38 w 80"/>
                    <a:gd name="T35" fmla="*/ 35 h 120"/>
                    <a:gd name="T36" fmla="*/ 42 w 80"/>
                    <a:gd name="T37" fmla="*/ 35 h 120"/>
                    <a:gd name="T38" fmla="*/ 44 w 80"/>
                    <a:gd name="T39" fmla="*/ 37 h 120"/>
                    <a:gd name="T40" fmla="*/ 44 w 80"/>
                    <a:gd name="T41" fmla="*/ 57 h 120"/>
                    <a:gd name="T42" fmla="*/ 47 w 80"/>
                    <a:gd name="T43" fmla="*/ 60 h 120"/>
                    <a:gd name="T44" fmla="*/ 50 w 80"/>
                    <a:gd name="T45" fmla="*/ 57 h 120"/>
                    <a:gd name="T46" fmla="*/ 50 w 80"/>
                    <a:gd name="T47" fmla="*/ 41 h 120"/>
                    <a:gd name="T48" fmla="*/ 53 w 80"/>
                    <a:gd name="T49" fmla="*/ 38 h 120"/>
                    <a:gd name="T50" fmla="*/ 57 w 80"/>
                    <a:gd name="T51" fmla="*/ 38 h 120"/>
                    <a:gd name="T52" fmla="*/ 59 w 80"/>
                    <a:gd name="T53" fmla="*/ 41 h 120"/>
                    <a:gd name="T54" fmla="*/ 59 w 80"/>
                    <a:gd name="T55" fmla="*/ 57 h 120"/>
                    <a:gd name="T56" fmla="*/ 62 w 80"/>
                    <a:gd name="T57" fmla="*/ 60 h 120"/>
                    <a:gd name="T58" fmla="*/ 65 w 80"/>
                    <a:gd name="T59" fmla="*/ 57 h 120"/>
                    <a:gd name="T60" fmla="*/ 65 w 80"/>
                    <a:gd name="T61" fmla="*/ 46 h 120"/>
                    <a:gd name="T62" fmla="*/ 68 w 80"/>
                    <a:gd name="T63" fmla="*/ 44 h 120"/>
                    <a:gd name="T64" fmla="*/ 71 w 80"/>
                    <a:gd name="T65" fmla="*/ 44 h 120"/>
                    <a:gd name="T66" fmla="*/ 74 w 80"/>
                    <a:gd name="T67" fmla="*/ 46 h 120"/>
                    <a:gd name="T68" fmla="*/ 74 w 80"/>
                    <a:gd name="T69" fmla="*/ 91 h 120"/>
                    <a:gd name="T70" fmla="*/ 51 w 80"/>
                    <a:gd name="T71" fmla="*/ 113 h 120"/>
                    <a:gd name="T72" fmla="*/ 71 w 80"/>
                    <a:gd name="T73" fmla="*/ 38 h 120"/>
                    <a:gd name="T74" fmla="*/ 68 w 80"/>
                    <a:gd name="T75" fmla="*/ 38 h 120"/>
                    <a:gd name="T76" fmla="*/ 65 w 80"/>
                    <a:gd name="T77" fmla="*/ 38 h 120"/>
                    <a:gd name="T78" fmla="*/ 57 w 80"/>
                    <a:gd name="T79" fmla="*/ 32 h 120"/>
                    <a:gd name="T80" fmla="*/ 53 w 80"/>
                    <a:gd name="T81" fmla="*/ 32 h 120"/>
                    <a:gd name="T82" fmla="*/ 49 w 80"/>
                    <a:gd name="T83" fmla="*/ 33 h 120"/>
                    <a:gd name="T84" fmla="*/ 42 w 80"/>
                    <a:gd name="T85" fmla="*/ 28 h 120"/>
                    <a:gd name="T86" fmla="*/ 38 w 80"/>
                    <a:gd name="T87" fmla="*/ 28 h 120"/>
                    <a:gd name="T88" fmla="*/ 36 w 80"/>
                    <a:gd name="T89" fmla="*/ 29 h 120"/>
                    <a:gd name="T90" fmla="*/ 36 w 80"/>
                    <a:gd name="T91" fmla="*/ 10 h 120"/>
                    <a:gd name="T92" fmla="*/ 25 w 80"/>
                    <a:gd name="T93" fmla="*/ 0 h 120"/>
                    <a:gd name="T94" fmla="*/ 15 w 80"/>
                    <a:gd name="T95" fmla="*/ 10 h 120"/>
                    <a:gd name="T96" fmla="*/ 15 w 80"/>
                    <a:gd name="T97" fmla="*/ 55 h 120"/>
                    <a:gd name="T98" fmla="*/ 4 w 80"/>
                    <a:gd name="T99" fmla="*/ 51 h 120"/>
                    <a:gd name="T100" fmla="*/ 0 w 80"/>
                    <a:gd name="T101" fmla="*/ 51 h 120"/>
                    <a:gd name="T102" fmla="*/ 0 w 80"/>
                    <a:gd name="T103" fmla="*/ 81 h 120"/>
                    <a:gd name="T104" fmla="*/ 38 w 80"/>
                    <a:gd name="T105" fmla="*/ 120 h 120"/>
                    <a:gd name="T106" fmla="*/ 51 w 80"/>
                    <a:gd name="T107" fmla="*/ 120 h 120"/>
                    <a:gd name="T108" fmla="*/ 80 w 80"/>
                    <a:gd name="T109" fmla="*/ 91 h 120"/>
                    <a:gd name="T110" fmla="*/ 80 w 80"/>
                    <a:gd name="T111" fmla="*/ 46 h 120"/>
                    <a:gd name="T112" fmla="*/ 71 w 80"/>
                    <a:gd name="T113" fmla="*/ 3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0" h="120">
                      <a:moveTo>
                        <a:pt x="51" y="113"/>
                      </a:moveTo>
                      <a:cubicBezTo>
                        <a:pt x="51" y="113"/>
                        <a:pt x="51" y="113"/>
                        <a:pt x="51" y="113"/>
                      </a:cubicBezTo>
                      <a:cubicBezTo>
                        <a:pt x="38" y="113"/>
                        <a:pt x="38" y="113"/>
                        <a:pt x="38" y="113"/>
                      </a:cubicBezTo>
                      <a:cubicBezTo>
                        <a:pt x="19" y="113"/>
                        <a:pt x="6" y="101"/>
                        <a:pt x="6" y="81"/>
                      </a:cubicBezTo>
                      <a:cubicBezTo>
                        <a:pt x="6" y="57"/>
                        <a:pt x="6" y="57"/>
                        <a:pt x="6" y="57"/>
                      </a:cubicBezTo>
                      <a:cubicBezTo>
                        <a:pt x="11" y="58"/>
                        <a:pt x="15" y="62"/>
                        <a:pt x="15" y="68"/>
                      </a:cubicBezTo>
                      <a:cubicBezTo>
                        <a:pt x="15" y="81"/>
                        <a:pt x="15" y="81"/>
                        <a:pt x="15" y="81"/>
                      </a:cubicBezTo>
                      <a:cubicBezTo>
                        <a:pt x="15" y="83"/>
                        <a:pt x="16" y="84"/>
                        <a:pt x="18" y="84"/>
                      </a:cubicBezTo>
                      <a:cubicBezTo>
                        <a:pt x="19" y="84"/>
                        <a:pt x="21" y="83"/>
                        <a:pt x="21" y="81"/>
                      </a:cubicBezTo>
                      <a:cubicBezTo>
                        <a:pt x="21" y="10"/>
                        <a:pt x="21" y="10"/>
                        <a:pt x="21" y="10"/>
                      </a:cubicBezTo>
                      <a:cubicBezTo>
                        <a:pt x="21" y="8"/>
                        <a:pt x="23" y="6"/>
                        <a:pt x="25" y="6"/>
                      </a:cubicBezTo>
                      <a:cubicBezTo>
                        <a:pt x="28" y="6"/>
                        <a:pt x="29" y="8"/>
                        <a:pt x="29" y="10"/>
                      </a:cubicBezTo>
                      <a:cubicBezTo>
                        <a:pt x="29" y="57"/>
                        <a:pt x="29" y="57"/>
                        <a:pt x="29" y="57"/>
                      </a:cubicBezTo>
                      <a:cubicBezTo>
                        <a:pt x="29" y="59"/>
                        <a:pt x="31" y="60"/>
                        <a:pt x="33" y="60"/>
                      </a:cubicBezTo>
                      <a:cubicBezTo>
                        <a:pt x="34" y="60"/>
                        <a:pt x="36" y="59"/>
                        <a:pt x="36" y="57"/>
                      </a:cubicBezTo>
                      <a:cubicBezTo>
                        <a:pt x="36" y="37"/>
                        <a:pt x="36" y="37"/>
                        <a:pt x="36" y="37"/>
                      </a:cubicBezTo>
                      <a:cubicBezTo>
                        <a:pt x="36" y="37"/>
                        <a:pt x="36" y="37"/>
                        <a:pt x="36" y="37"/>
                      </a:cubicBezTo>
                      <a:cubicBezTo>
                        <a:pt x="36" y="36"/>
                        <a:pt x="37" y="35"/>
                        <a:pt x="38" y="35"/>
                      </a:cubicBezTo>
                      <a:cubicBezTo>
                        <a:pt x="42" y="35"/>
                        <a:pt x="42" y="35"/>
                        <a:pt x="42" y="35"/>
                      </a:cubicBezTo>
                      <a:cubicBezTo>
                        <a:pt x="43" y="35"/>
                        <a:pt x="44" y="36"/>
                        <a:pt x="44" y="37"/>
                      </a:cubicBezTo>
                      <a:cubicBezTo>
                        <a:pt x="44" y="57"/>
                        <a:pt x="44" y="57"/>
                        <a:pt x="44" y="57"/>
                      </a:cubicBezTo>
                      <a:cubicBezTo>
                        <a:pt x="44" y="59"/>
                        <a:pt x="46" y="60"/>
                        <a:pt x="47" y="60"/>
                      </a:cubicBezTo>
                      <a:cubicBezTo>
                        <a:pt x="49" y="60"/>
                        <a:pt x="50" y="59"/>
                        <a:pt x="50" y="57"/>
                      </a:cubicBezTo>
                      <a:cubicBezTo>
                        <a:pt x="50" y="41"/>
                        <a:pt x="50" y="41"/>
                        <a:pt x="50" y="41"/>
                      </a:cubicBezTo>
                      <a:cubicBezTo>
                        <a:pt x="50" y="39"/>
                        <a:pt x="52" y="38"/>
                        <a:pt x="53" y="38"/>
                      </a:cubicBezTo>
                      <a:cubicBezTo>
                        <a:pt x="57" y="38"/>
                        <a:pt x="57" y="38"/>
                        <a:pt x="57" y="38"/>
                      </a:cubicBezTo>
                      <a:cubicBezTo>
                        <a:pt x="58" y="38"/>
                        <a:pt x="59" y="39"/>
                        <a:pt x="59" y="41"/>
                      </a:cubicBezTo>
                      <a:cubicBezTo>
                        <a:pt x="59" y="57"/>
                        <a:pt x="59" y="57"/>
                        <a:pt x="59" y="57"/>
                      </a:cubicBezTo>
                      <a:cubicBezTo>
                        <a:pt x="59" y="59"/>
                        <a:pt x="60" y="60"/>
                        <a:pt x="62" y="60"/>
                      </a:cubicBezTo>
                      <a:cubicBezTo>
                        <a:pt x="64" y="60"/>
                        <a:pt x="65" y="59"/>
                        <a:pt x="65" y="57"/>
                      </a:cubicBezTo>
                      <a:cubicBezTo>
                        <a:pt x="65" y="46"/>
                        <a:pt x="65" y="46"/>
                        <a:pt x="65" y="46"/>
                      </a:cubicBezTo>
                      <a:cubicBezTo>
                        <a:pt x="65" y="45"/>
                        <a:pt x="66" y="44"/>
                        <a:pt x="68" y="44"/>
                      </a:cubicBezTo>
                      <a:cubicBezTo>
                        <a:pt x="71" y="44"/>
                        <a:pt x="71" y="44"/>
                        <a:pt x="71" y="44"/>
                      </a:cubicBezTo>
                      <a:cubicBezTo>
                        <a:pt x="73" y="44"/>
                        <a:pt x="74" y="45"/>
                        <a:pt x="74" y="46"/>
                      </a:cubicBezTo>
                      <a:cubicBezTo>
                        <a:pt x="74" y="91"/>
                        <a:pt x="74" y="91"/>
                        <a:pt x="74" y="91"/>
                      </a:cubicBezTo>
                      <a:cubicBezTo>
                        <a:pt x="74" y="103"/>
                        <a:pt x="64" y="113"/>
                        <a:pt x="51" y="113"/>
                      </a:cubicBezTo>
                      <a:moveTo>
                        <a:pt x="71" y="38"/>
                      </a:moveTo>
                      <a:cubicBezTo>
                        <a:pt x="68" y="38"/>
                        <a:pt x="68" y="38"/>
                        <a:pt x="68" y="38"/>
                      </a:cubicBezTo>
                      <a:cubicBezTo>
                        <a:pt x="67" y="38"/>
                        <a:pt x="66" y="38"/>
                        <a:pt x="65" y="38"/>
                      </a:cubicBezTo>
                      <a:cubicBezTo>
                        <a:pt x="64" y="35"/>
                        <a:pt x="60" y="32"/>
                        <a:pt x="57" y="32"/>
                      </a:cubicBezTo>
                      <a:cubicBezTo>
                        <a:pt x="53" y="32"/>
                        <a:pt x="53" y="32"/>
                        <a:pt x="53" y="32"/>
                      </a:cubicBezTo>
                      <a:cubicBezTo>
                        <a:pt x="52" y="32"/>
                        <a:pt x="50" y="32"/>
                        <a:pt x="49" y="33"/>
                      </a:cubicBezTo>
                      <a:cubicBezTo>
                        <a:pt x="48" y="30"/>
                        <a:pt x="45" y="28"/>
                        <a:pt x="42" y="28"/>
                      </a:cubicBezTo>
                      <a:cubicBezTo>
                        <a:pt x="38" y="28"/>
                        <a:pt x="38" y="28"/>
                        <a:pt x="38" y="28"/>
                      </a:cubicBezTo>
                      <a:cubicBezTo>
                        <a:pt x="37" y="28"/>
                        <a:pt x="36" y="29"/>
                        <a:pt x="36" y="29"/>
                      </a:cubicBezTo>
                      <a:cubicBezTo>
                        <a:pt x="36" y="10"/>
                        <a:pt x="36" y="10"/>
                        <a:pt x="36" y="10"/>
                      </a:cubicBezTo>
                      <a:cubicBezTo>
                        <a:pt x="36" y="4"/>
                        <a:pt x="31" y="0"/>
                        <a:pt x="25" y="0"/>
                      </a:cubicBezTo>
                      <a:cubicBezTo>
                        <a:pt x="19" y="0"/>
                        <a:pt x="15" y="4"/>
                        <a:pt x="15" y="10"/>
                      </a:cubicBezTo>
                      <a:cubicBezTo>
                        <a:pt x="15" y="55"/>
                        <a:pt x="15" y="55"/>
                        <a:pt x="15" y="55"/>
                      </a:cubicBezTo>
                      <a:cubicBezTo>
                        <a:pt x="12" y="52"/>
                        <a:pt x="8" y="51"/>
                        <a:pt x="4" y="51"/>
                      </a:cubicBezTo>
                      <a:cubicBezTo>
                        <a:pt x="0" y="51"/>
                        <a:pt x="0" y="51"/>
                        <a:pt x="0" y="51"/>
                      </a:cubicBezTo>
                      <a:cubicBezTo>
                        <a:pt x="0" y="81"/>
                        <a:pt x="0" y="81"/>
                        <a:pt x="0" y="81"/>
                      </a:cubicBezTo>
                      <a:cubicBezTo>
                        <a:pt x="0" y="104"/>
                        <a:pt x="15" y="120"/>
                        <a:pt x="38" y="120"/>
                      </a:cubicBezTo>
                      <a:cubicBezTo>
                        <a:pt x="51" y="120"/>
                        <a:pt x="51" y="120"/>
                        <a:pt x="51" y="120"/>
                      </a:cubicBezTo>
                      <a:cubicBezTo>
                        <a:pt x="67" y="120"/>
                        <a:pt x="80" y="107"/>
                        <a:pt x="80" y="91"/>
                      </a:cubicBezTo>
                      <a:cubicBezTo>
                        <a:pt x="80" y="46"/>
                        <a:pt x="80" y="46"/>
                        <a:pt x="80" y="46"/>
                      </a:cubicBezTo>
                      <a:cubicBezTo>
                        <a:pt x="80" y="42"/>
                        <a:pt x="76" y="38"/>
                        <a:pt x="71" y="38"/>
                      </a:cubicBezTo>
                      <a:close/>
                    </a:path>
                  </a:pathLst>
                </a:custGeom>
                <a:solidFill>
                  <a:srgbClr val="005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53" name="Freeform 47"/>
                <p:cNvSpPr>
                  <a:spLocks/>
                </p:cNvSpPr>
                <p:nvPr/>
              </p:nvSpPr>
              <p:spPr bwMode="auto">
                <a:xfrm>
                  <a:off x="2187336" y="2014908"/>
                  <a:ext cx="54865" cy="57417"/>
                </a:xfrm>
                <a:custGeom>
                  <a:avLst/>
                  <a:gdLst>
                    <a:gd name="T0" fmla="*/ 18 w 18"/>
                    <a:gd name="T1" fmla="*/ 15 h 19"/>
                    <a:gd name="T2" fmla="*/ 18 w 18"/>
                    <a:gd name="T3" fmla="*/ 4 h 19"/>
                    <a:gd name="T4" fmla="*/ 14 w 18"/>
                    <a:gd name="T5" fmla="*/ 0 h 19"/>
                    <a:gd name="T6" fmla="*/ 4 w 18"/>
                    <a:gd name="T7" fmla="*/ 0 h 19"/>
                    <a:gd name="T8" fmla="*/ 0 w 18"/>
                    <a:gd name="T9" fmla="*/ 4 h 19"/>
                    <a:gd name="T10" fmla="*/ 0 w 18"/>
                    <a:gd name="T11" fmla="*/ 15 h 19"/>
                    <a:gd name="T12" fmla="*/ 4 w 18"/>
                    <a:gd name="T13" fmla="*/ 19 h 19"/>
                    <a:gd name="T14" fmla="*/ 14 w 18"/>
                    <a:gd name="T15" fmla="*/ 19 h 19"/>
                    <a:gd name="T16" fmla="*/ 18 w 18"/>
                    <a:gd name="T1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15"/>
                      </a:moveTo>
                      <a:cubicBezTo>
                        <a:pt x="18" y="4"/>
                        <a:pt x="18" y="4"/>
                        <a:pt x="18" y="4"/>
                      </a:cubicBezTo>
                      <a:cubicBezTo>
                        <a:pt x="18" y="2"/>
                        <a:pt x="17" y="0"/>
                        <a:pt x="14" y="0"/>
                      </a:cubicBezTo>
                      <a:cubicBezTo>
                        <a:pt x="4" y="0"/>
                        <a:pt x="4" y="0"/>
                        <a:pt x="4" y="0"/>
                      </a:cubicBezTo>
                      <a:cubicBezTo>
                        <a:pt x="2" y="0"/>
                        <a:pt x="0" y="2"/>
                        <a:pt x="0" y="4"/>
                      </a:cubicBezTo>
                      <a:cubicBezTo>
                        <a:pt x="0" y="15"/>
                        <a:pt x="0" y="15"/>
                        <a:pt x="0" y="15"/>
                      </a:cubicBezTo>
                      <a:cubicBezTo>
                        <a:pt x="0" y="17"/>
                        <a:pt x="2" y="19"/>
                        <a:pt x="4" y="19"/>
                      </a:cubicBezTo>
                      <a:cubicBezTo>
                        <a:pt x="14" y="19"/>
                        <a:pt x="14" y="19"/>
                        <a:pt x="14" y="19"/>
                      </a:cubicBezTo>
                      <a:cubicBezTo>
                        <a:pt x="17" y="19"/>
                        <a:pt x="18" y="17"/>
                        <a:pt x="18" y="15"/>
                      </a:cubicBezTo>
                    </a:path>
                  </a:pathLst>
                </a:custGeom>
                <a:solidFill>
                  <a:schemeClr val="accent2"/>
                </a:solidFill>
                <a:ln>
                  <a:noFill/>
                </a:ln>
              </p:spPr>
              <p:txBody>
                <a:bodyPr vert="horz" wrap="square" lIns="124347" tIns="62174" rIns="124347" bIns="62174" numCol="1" anchor="t" anchorCtr="0" compatLnSpc="1">
                  <a:prstTxWarp prst="textNoShape">
                    <a:avLst/>
                  </a:prstTxWarp>
                </a:bodyPr>
                <a:lstStyle/>
                <a:p>
                  <a:endParaRPr lang="de-DE" sz="2448">
                    <a:solidFill>
                      <a:schemeClr val="bg2">
                        <a:lumMod val="25000"/>
                      </a:schemeClr>
                    </a:solidFill>
                  </a:endParaRPr>
                </a:p>
              </p:txBody>
            </p:sp>
            <p:grpSp>
              <p:nvGrpSpPr>
                <p:cNvPr id="54" name="Gruppieren 53"/>
                <p:cNvGrpSpPr/>
                <p:nvPr/>
              </p:nvGrpSpPr>
              <p:grpSpPr>
                <a:xfrm>
                  <a:off x="478618" y="1879384"/>
                  <a:ext cx="744770" cy="501910"/>
                  <a:chOff x="3327400" y="-1349375"/>
                  <a:chExt cx="1168400" cy="787400"/>
                </a:xfrm>
              </p:grpSpPr>
              <p:sp>
                <p:nvSpPr>
                  <p:cNvPr id="56" name="Freeform 5"/>
                  <p:cNvSpPr>
                    <a:spLocks/>
                  </p:cNvSpPr>
                  <p:nvPr/>
                </p:nvSpPr>
                <p:spPr bwMode="auto">
                  <a:xfrm>
                    <a:off x="3327400" y="-1349375"/>
                    <a:ext cx="1168400" cy="787400"/>
                  </a:xfrm>
                  <a:custGeom>
                    <a:avLst/>
                    <a:gdLst>
                      <a:gd name="T0" fmla="*/ 196 w 357"/>
                      <a:gd name="T1" fmla="*/ 240 h 240"/>
                      <a:gd name="T2" fmla="*/ 16 w 357"/>
                      <a:gd name="T3" fmla="*/ 240 h 240"/>
                      <a:gd name="T4" fmla="*/ 0 w 357"/>
                      <a:gd name="T5" fmla="*/ 224 h 240"/>
                      <a:gd name="T6" fmla="*/ 0 w 357"/>
                      <a:gd name="T7" fmla="*/ 15 h 240"/>
                      <a:gd name="T8" fmla="*/ 16 w 357"/>
                      <a:gd name="T9" fmla="*/ 0 h 240"/>
                      <a:gd name="T10" fmla="*/ 341 w 357"/>
                      <a:gd name="T11" fmla="*/ 0 h 240"/>
                      <a:gd name="T12" fmla="*/ 357 w 357"/>
                      <a:gd name="T13" fmla="*/ 15 h 240"/>
                      <a:gd name="T14" fmla="*/ 357 w 357"/>
                      <a:gd name="T15" fmla="*/ 66 h 240"/>
                      <a:gd name="T16" fmla="*/ 354 w 357"/>
                      <a:gd name="T17" fmla="*/ 66 h 240"/>
                      <a:gd name="T18" fmla="*/ 354 w 357"/>
                      <a:gd name="T19" fmla="*/ 15 h 240"/>
                      <a:gd name="T20" fmla="*/ 341 w 357"/>
                      <a:gd name="T21" fmla="*/ 3 h 240"/>
                      <a:gd name="T22" fmla="*/ 16 w 357"/>
                      <a:gd name="T23" fmla="*/ 3 h 240"/>
                      <a:gd name="T24" fmla="*/ 4 w 357"/>
                      <a:gd name="T25" fmla="*/ 15 h 240"/>
                      <a:gd name="T26" fmla="*/ 4 w 357"/>
                      <a:gd name="T27" fmla="*/ 224 h 240"/>
                      <a:gd name="T28" fmla="*/ 16 w 357"/>
                      <a:gd name="T29" fmla="*/ 237 h 240"/>
                      <a:gd name="T30" fmla="*/ 196 w 357"/>
                      <a:gd name="T31" fmla="*/ 237 h 240"/>
                      <a:gd name="T32" fmla="*/ 196 w 357"/>
                      <a:gd name="T33"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7" h="240">
                        <a:moveTo>
                          <a:pt x="196" y="240"/>
                        </a:moveTo>
                        <a:cubicBezTo>
                          <a:pt x="16" y="240"/>
                          <a:pt x="16" y="240"/>
                          <a:pt x="16" y="240"/>
                        </a:cubicBezTo>
                        <a:cubicBezTo>
                          <a:pt x="7" y="240"/>
                          <a:pt x="0" y="233"/>
                          <a:pt x="0" y="224"/>
                        </a:cubicBezTo>
                        <a:cubicBezTo>
                          <a:pt x="0" y="15"/>
                          <a:pt x="0" y="15"/>
                          <a:pt x="0" y="15"/>
                        </a:cubicBezTo>
                        <a:cubicBezTo>
                          <a:pt x="0" y="6"/>
                          <a:pt x="7" y="0"/>
                          <a:pt x="16" y="0"/>
                        </a:cubicBezTo>
                        <a:cubicBezTo>
                          <a:pt x="341" y="0"/>
                          <a:pt x="341" y="0"/>
                          <a:pt x="341" y="0"/>
                        </a:cubicBezTo>
                        <a:cubicBezTo>
                          <a:pt x="350" y="0"/>
                          <a:pt x="357" y="6"/>
                          <a:pt x="357" y="15"/>
                        </a:cubicBezTo>
                        <a:cubicBezTo>
                          <a:pt x="357" y="66"/>
                          <a:pt x="357" y="66"/>
                          <a:pt x="357" y="66"/>
                        </a:cubicBezTo>
                        <a:cubicBezTo>
                          <a:pt x="354" y="66"/>
                          <a:pt x="354" y="66"/>
                          <a:pt x="354" y="66"/>
                        </a:cubicBezTo>
                        <a:cubicBezTo>
                          <a:pt x="354" y="15"/>
                          <a:pt x="354" y="15"/>
                          <a:pt x="354" y="15"/>
                        </a:cubicBezTo>
                        <a:cubicBezTo>
                          <a:pt x="354" y="8"/>
                          <a:pt x="348" y="3"/>
                          <a:pt x="341" y="3"/>
                        </a:cubicBezTo>
                        <a:cubicBezTo>
                          <a:pt x="16" y="3"/>
                          <a:pt x="16" y="3"/>
                          <a:pt x="16" y="3"/>
                        </a:cubicBezTo>
                        <a:cubicBezTo>
                          <a:pt x="9" y="3"/>
                          <a:pt x="4" y="8"/>
                          <a:pt x="4" y="15"/>
                        </a:cubicBezTo>
                        <a:cubicBezTo>
                          <a:pt x="4" y="224"/>
                          <a:pt x="4" y="224"/>
                          <a:pt x="4" y="224"/>
                        </a:cubicBezTo>
                        <a:cubicBezTo>
                          <a:pt x="4" y="231"/>
                          <a:pt x="9" y="237"/>
                          <a:pt x="16" y="237"/>
                        </a:cubicBezTo>
                        <a:cubicBezTo>
                          <a:pt x="196" y="237"/>
                          <a:pt x="196" y="237"/>
                          <a:pt x="196" y="237"/>
                        </a:cubicBezTo>
                        <a:lnTo>
                          <a:pt x="196" y="240"/>
                        </a:lnTo>
                        <a:close/>
                      </a:path>
                    </a:pathLst>
                  </a:custGeom>
                  <a:solidFill>
                    <a:srgbClr val="11AAFF"/>
                  </a:solidFill>
                  <a:ln w="3175">
                    <a:solidFill>
                      <a:schemeClr val="accent2"/>
                    </a:solidFill>
                    <a:round/>
                    <a:headEnd/>
                    <a:tailEnd/>
                  </a:ln>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endParaRPr>
                  </a:p>
                </p:txBody>
              </p:sp>
              <p:sp>
                <p:nvSpPr>
                  <p:cNvPr id="57" name="Freeform 6"/>
                  <p:cNvSpPr>
                    <a:spLocks/>
                  </p:cNvSpPr>
                  <p:nvPr/>
                </p:nvSpPr>
                <p:spPr bwMode="auto">
                  <a:xfrm>
                    <a:off x="4206875" y="-1020763"/>
                    <a:ext cx="288925" cy="458788"/>
                  </a:xfrm>
                  <a:custGeom>
                    <a:avLst/>
                    <a:gdLst>
                      <a:gd name="T0" fmla="*/ 73 w 88"/>
                      <a:gd name="T1" fmla="*/ 140 h 140"/>
                      <a:gd name="T2" fmla="*/ 0 w 88"/>
                      <a:gd name="T3" fmla="*/ 140 h 140"/>
                      <a:gd name="T4" fmla="*/ 0 w 88"/>
                      <a:gd name="T5" fmla="*/ 137 h 140"/>
                      <a:gd name="T6" fmla="*/ 73 w 88"/>
                      <a:gd name="T7" fmla="*/ 137 h 140"/>
                      <a:gd name="T8" fmla="*/ 85 w 88"/>
                      <a:gd name="T9" fmla="*/ 125 h 140"/>
                      <a:gd name="T10" fmla="*/ 85 w 88"/>
                      <a:gd name="T11" fmla="*/ 0 h 140"/>
                      <a:gd name="T12" fmla="*/ 88 w 88"/>
                      <a:gd name="T13" fmla="*/ 0 h 140"/>
                      <a:gd name="T14" fmla="*/ 88 w 88"/>
                      <a:gd name="T15" fmla="*/ 125 h 140"/>
                      <a:gd name="T16" fmla="*/ 73 w 88"/>
                      <a:gd name="T17"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40">
                        <a:moveTo>
                          <a:pt x="73" y="140"/>
                        </a:moveTo>
                        <a:cubicBezTo>
                          <a:pt x="0" y="140"/>
                          <a:pt x="0" y="140"/>
                          <a:pt x="0" y="140"/>
                        </a:cubicBezTo>
                        <a:cubicBezTo>
                          <a:pt x="0" y="137"/>
                          <a:pt x="0" y="137"/>
                          <a:pt x="0" y="137"/>
                        </a:cubicBezTo>
                        <a:cubicBezTo>
                          <a:pt x="73" y="137"/>
                          <a:pt x="73" y="137"/>
                          <a:pt x="73" y="137"/>
                        </a:cubicBezTo>
                        <a:cubicBezTo>
                          <a:pt x="79" y="137"/>
                          <a:pt x="85" y="131"/>
                          <a:pt x="85" y="125"/>
                        </a:cubicBezTo>
                        <a:cubicBezTo>
                          <a:pt x="85" y="0"/>
                          <a:pt x="85" y="0"/>
                          <a:pt x="85" y="0"/>
                        </a:cubicBezTo>
                        <a:cubicBezTo>
                          <a:pt x="88" y="0"/>
                          <a:pt x="88" y="0"/>
                          <a:pt x="88" y="0"/>
                        </a:cubicBezTo>
                        <a:cubicBezTo>
                          <a:pt x="88" y="125"/>
                          <a:pt x="88" y="125"/>
                          <a:pt x="88" y="125"/>
                        </a:cubicBezTo>
                        <a:cubicBezTo>
                          <a:pt x="88" y="133"/>
                          <a:pt x="81" y="140"/>
                          <a:pt x="73" y="140"/>
                        </a:cubicBezTo>
                        <a:close/>
                      </a:path>
                    </a:pathLst>
                  </a:custGeom>
                  <a:solidFill>
                    <a:srgbClr val="11AAFF"/>
                  </a:solidFill>
                  <a:ln w="3175">
                    <a:solidFill>
                      <a:schemeClr val="accent2"/>
                    </a:solidFill>
                    <a:round/>
                    <a:headEnd/>
                    <a:tailEnd/>
                  </a:ln>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endParaRPr>
                  </a:p>
                </p:txBody>
              </p:sp>
            </p:grpSp>
            <p:sp>
              <p:nvSpPr>
                <p:cNvPr id="55" name="Freeform 43"/>
                <p:cNvSpPr>
                  <a:spLocks/>
                </p:cNvSpPr>
                <p:nvPr/>
              </p:nvSpPr>
              <p:spPr bwMode="auto">
                <a:xfrm>
                  <a:off x="862793" y="2331853"/>
                  <a:ext cx="209253" cy="173527"/>
                </a:xfrm>
                <a:custGeom>
                  <a:avLst/>
                  <a:gdLst>
                    <a:gd name="T0" fmla="*/ 6 w 80"/>
                    <a:gd name="T1" fmla="*/ 66 h 66"/>
                    <a:gd name="T2" fmla="*/ 6 w 80"/>
                    <a:gd name="T3" fmla="*/ 37 h 66"/>
                    <a:gd name="T4" fmla="*/ 40 w 80"/>
                    <a:gd name="T5" fmla="*/ 6 h 66"/>
                    <a:gd name="T6" fmla="*/ 74 w 80"/>
                    <a:gd name="T7" fmla="*/ 37 h 66"/>
                    <a:gd name="T8" fmla="*/ 74 w 80"/>
                    <a:gd name="T9" fmla="*/ 52 h 66"/>
                    <a:gd name="T10" fmla="*/ 80 w 80"/>
                    <a:gd name="T11" fmla="*/ 52 h 66"/>
                    <a:gd name="T12" fmla="*/ 80 w 80"/>
                    <a:gd name="T13" fmla="*/ 37 h 66"/>
                    <a:gd name="T14" fmla="*/ 43 w 80"/>
                    <a:gd name="T15" fmla="*/ 0 h 66"/>
                    <a:gd name="T16" fmla="*/ 43 w 80"/>
                    <a:gd name="T17" fmla="*/ 0 h 66"/>
                    <a:gd name="T18" fmla="*/ 37 w 80"/>
                    <a:gd name="T19" fmla="*/ 0 h 66"/>
                    <a:gd name="T20" fmla="*/ 37 w 80"/>
                    <a:gd name="T21" fmla="*/ 0 h 66"/>
                    <a:gd name="T22" fmla="*/ 0 w 80"/>
                    <a:gd name="T23" fmla="*/ 37 h 66"/>
                    <a:gd name="T24" fmla="*/ 0 w 80"/>
                    <a:gd name="T25" fmla="*/ 66 h 66"/>
                    <a:gd name="T26" fmla="*/ 6 w 80"/>
                    <a:gd name="T2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66">
                      <a:moveTo>
                        <a:pt x="6" y="66"/>
                      </a:moveTo>
                      <a:cubicBezTo>
                        <a:pt x="6" y="37"/>
                        <a:pt x="6" y="37"/>
                        <a:pt x="6" y="37"/>
                      </a:cubicBezTo>
                      <a:cubicBezTo>
                        <a:pt x="6" y="20"/>
                        <a:pt x="21" y="6"/>
                        <a:pt x="40" y="6"/>
                      </a:cubicBezTo>
                      <a:cubicBezTo>
                        <a:pt x="59" y="6"/>
                        <a:pt x="74" y="20"/>
                        <a:pt x="74" y="37"/>
                      </a:cubicBezTo>
                      <a:cubicBezTo>
                        <a:pt x="74" y="52"/>
                        <a:pt x="74" y="52"/>
                        <a:pt x="74" y="52"/>
                      </a:cubicBezTo>
                      <a:cubicBezTo>
                        <a:pt x="80" y="52"/>
                        <a:pt x="80" y="52"/>
                        <a:pt x="80" y="52"/>
                      </a:cubicBezTo>
                      <a:cubicBezTo>
                        <a:pt x="80" y="37"/>
                        <a:pt x="80" y="37"/>
                        <a:pt x="80" y="37"/>
                      </a:cubicBezTo>
                      <a:cubicBezTo>
                        <a:pt x="80" y="17"/>
                        <a:pt x="64" y="1"/>
                        <a:pt x="43" y="0"/>
                      </a:cubicBezTo>
                      <a:cubicBezTo>
                        <a:pt x="43" y="0"/>
                        <a:pt x="43" y="0"/>
                        <a:pt x="43" y="0"/>
                      </a:cubicBezTo>
                      <a:cubicBezTo>
                        <a:pt x="37" y="0"/>
                        <a:pt x="37" y="0"/>
                        <a:pt x="37" y="0"/>
                      </a:cubicBezTo>
                      <a:cubicBezTo>
                        <a:pt x="37" y="0"/>
                        <a:pt x="37" y="0"/>
                        <a:pt x="37" y="0"/>
                      </a:cubicBezTo>
                      <a:cubicBezTo>
                        <a:pt x="16" y="1"/>
                        <a:pt x="0" y="17"/>
                        <a:pt x="0" y="37"/>
                      </a:cubicBezTo>
                      <a:cubicBezTo>
                        <a:pt x="0" y="66"/>
                        <a:pt x="0" y="66"/>
                        <a:pt x="0" y="66"/>
                      </a:cubicBezTo>
                      <a:lnTo>
                        <a:pt x="6" y="66"/>
                      </a:lnTo>
                      <a:close/>
                    </a:path>
                  </a:pathLst>
                </a:custGeom>
                <a:solidFill>
                  <a:srgbClr val="005C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grpSp>
        </p:grpSp>
        <p:grpSp>
          <p:nvGrpSpPr>
            <p:cNvPr id="8" name="Gruppieren 7"/>
            <p:cNvGrpSpPr/>
            <p:nvPr/>
          </p:nvGrpSpPr>
          <p:grpSpPr>
            <a:xfrm>
              <a:off x="3198421" y="581977"/>
              <a:ext cx="2736000" cy="2789783"/>
              <a:chOff x="3198421" y="581977"/>
              <a:chExt cx="2736000" cy="2789783"/>
            </a:xfrm>
          </p:grpSpPr>
          <p:sp>
            <p:nvSpPr>
              <p:cNvPr id="59" name="Rechteck 58"/>
              <p:cNvSpPr/>
              <p:nvPr/>
            </p:nvSpPr>
            <p:spPr>
              <a:xfrm>
                <a:off x="3198421" y="581977"/>
                <a:ext cx="2736000" cy="278978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solidFill>
                    <a:schemeClr val="bg2">
                      <a:lumMod val="25000"/>
                    </a:schemeClr>
                  </a:solidFill>
                  <a:latin typeface="Calibri Light" panose="020F0302020204030204" pitchFamily="34" charset="0"/>
                </a:endParaRPr>
              </a:p>
            </p:txBody>
          </p:sp>
          <p:grpSp>
            <p:nvGrpSpPr>
              <p:cNvPr id="61" name="Gruppieren 60"/>
              <p:cNvGrpSpPr/>
              <p:nvPr/>
            </p:nvGrpSpPr>
            <p:grpSpPr>
              <a:xfrm>
                <a:off x="3335253" y="1292938"/>
                <a:ext cx="2507654" cy="1955618"/>
                <a:chOff x="-3072441" y="208326"/>
                <a:chExt cx="2283892" cy="1781110"/>
              </a:xfrm>
            </p:grpSpPr>
            <p:grpSp>
              <p:nvGrpSpPr>
                <p:cNvPr id="62" name="Gruppieren 61"/>
                <p:cNvGrpSpPr/>
                <p:nvPr/>
              </p:nvGrpSpPr>
              <p:grpSpPr>
                <a:xfrm>
                  <a:off x="-2778062" y="322008"/>
                  <a:ext cx="1635886" cy="1635950"/>
                  <a:chOff x="5389371" y="1943773"/>
                  <a:chExt cx="2337175" cy="2337276"/>
                </a:xfrm>
              </p:grpSpPr>
              <p:grpSp>
                <p:nvGrpSpPr>
                  <p:cNvPr id="67" name="Gruppieren 66"/>
                  <p:cNvGrpSpPr/>
                  <p:nvPr/>
                </p:nvGrpSpPr>
                <p:grpSpPr>
                  <a:xfrm>
                    <a:off x="5717781" y="2356441"/>
                    <a:ext cx="1706707" cy="1594181"/>
                    <a:chOff x="2931348" y="1890502"/>
                    <a:chExt cx="3276000" cy="3060000"/>
                  </a:xfrm>
                </p:grpSpPr>
                <p:sp>
                  <p:nvSpPr>
                    <p:cNvPr id="131" name="Rechteck 130"/>
                    <p:cNvSpPr/>
                    <p:nvPr/>
                  </p:nvSpPr>
                  <p:spPr>
                    <a:xfrm>
                      <a:off x="2931348" y="1890502"/>
                      <a:ext cx="3276000" cy="30600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dirty="0">
                        <a:solidFill>
                          <a:schemeClr val="bg2">
                            <a:lumMod val="25000"/>
                          </a:schemeClr>
                        </a:solidFill>
                        <a:latin typeface="Calibri Light" panose="020F0302020204030204" pitchFamily="34" charset="0"/>
                      </a:endParaRPr>
                    </a:p>
                  </p:txBody>
                </p:sp>
                <p:grpSp>
                  <p:nvGrpSpPr>
                    <p:cNvPr id="132" name="Gruppieren 131"/>
                    <p:cNvGrpSpPr>
                      <a:grpSpLocks noChangeAspect="1"/>
                    </p:cNvGrpSpPr>
                    <p:nvPr/>
                  </p:nvGrpSpPr>
                  <p:grpSpPr>
                    <a:xfrm flipH="1">
                      <a:off x="2931351" y="1986905"/>
                      <a:ext cx="3023999" cy="2775525"/>
                      <a:chOff x="1843088" y="930276"/>
                      <a:chExt cx="5448300" cy="5000626"/>
                    </a:xfrm>
                  </p:grpSpPr>
                  <p:sp>
                    <p:nvSpPr>
                      <p:cNvPr id="133" name="Freeform 8"/>
                      <p:cNvSpPr>
                        <a:spLocks/>
                      </p:cNvSpPr>
                      <p:nvPr/>
                    </p:nvSpPr>
                    <p:spPr bwMode="auto">
                      <a:xfrm>
                        <a:off x="2700339" y="1758950"/>
                        <a:ext cx="3314699" cy="2962275"/>
                      </a:xfrm>
                      <a:custGeom>
                        <a:avLst/>
                        <a:gdLst/>
                        <a:ahLst/>
                        <a:cxnLst>
                          <a:cxn ang="0">
                            <a:pos x="35" y="241"/>
                          </a:cxn>
                          <a:cxn ang="0">
                            <a:pos x="102" y="39"/>
                          </a:cxn>
                          <a:cxn ang="0">
                            <a:pos x="309" y="104"/>
                          </a:cxn>
                          <a:cxn ang="0">
                            <a:pos x="244" y="311"/>
                          </a:cxn>
                          <a:cxn ang="0">
                            <a:pos x="214" y="254"/>
                          </a:cxn>
                          <a:cxn ang="0">
                            <a:pos x="251" y="134"/>
                          </a:cxn>
                          <a:cxn ang="0">
                            <a:pos x="132" y="97"/>
                          </a:cxn>
                          <a:cxn ang="0">
                            <a:pos x="92" y="211"/>
                          </a:cxn>
                          <a:cxn ang="0">
                            <a:pos x="118" y="198"/>
                          </a:cxn>
                          <a:cxn ang="0">
                            <a:pos x="88" y="272"/>
                          </a:cxn>
                          <a:cxn ang="0">
                            <a:pos x="10" y="254"/>
                          </a:cxn>
                          <a:cxn ang="0">
                            <a:pos x="35" y="241"/>
                          </a:cxn>
                        </a:cxnLst>
                        <a:rect l="0" t="0" r="r" b="b"/>
                        <a:pathLst>
                          <a:path w="348" h="311">
                            <a:moveTo>
                              <a:pt x="35" y="241"/>
                            </a:moveTo>
                            <a:cubicBezTo>
                              <a:pt x="0" y="167"/>
                              <a:pt x="29" y="78"/>
                              <a:pt x="102" y="39"/>
                            </a:cubicBezTo>
                            <a:cubicBezTo>
                              <a:pt x="177" y="0"/>
                              <a:pt x="270" y="29"/>
                              <a:pt x="309" y="104"/>
                            </a:cubicBezTo>
                            <a:cubicBezTo>
                              <a:pt x="348" y="179"/>
                              <a:pt x="319" y="272"/>
                              <a:pt x="244" y="311"/>
                            </a:cubicBezTo>
                            <a:lnTo>
                              <a:pt x="214" y="254"/>
                            </a:lnTo>
                            <a:cubicBezTo>
                              <a:pt x="257" y="231"/>
                              <a:pt x="274" y="178"/>
                              <a:pt x="251" y="134"/>
                            </a:cubicBezTo>
                            <a:cubicBezTo>
                              <a:pt x="229" y="91"/>
                              <a:pt x="176" y="74"/>
                              <a:pt x="132" y="97"/>
                            </a:cubicBezTo>
                            <a:cubicBezTo>
                              <a:pt x="90" y="118"/>
                              <a:pt x="73" y="169"/>
                              <a:pt x="92" y="211"/>
                            </a:cubicBezTo>
                            <a:lnTo>
                              <a:pt x="118" y="198"/>
                            </a:lnTo>
                            <a:lnTo>
                              <a:pt x="88" y="272"/>
                            </a:lnTo>
                            <a:lnTo>
                              <a:pt x="10" y="254"/>
                            </a:lnTo>
                            <a:lnTo>
                              <a:pt x="35" y="241"/>
                            </a:lnTo>
                            <a:close/>
                          </a:path>
                        </a:pathLst>
                      </a:custGeom>
                      <a:solidFill>
                        <a:srgbClr val="0068A2">
                          <a:alpha val="70000"/>
                        </a:srgbClr>
                      </a:solidFill>
                      <a:ln w="9525">
                        <a:noFill/>
                        <a:round/>
                        <a:headEnd/>
                        <a:tailEnd/>
                      </a:ln>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134" name="Freeform 9"/>
                      <p:cNvSpPr>
                        <a:spLocks/>
                      </p:cNvSpPr>
                      <p:nvPr/>
                    </p:nvSpPr>
                    <p:spPr bwMode="auto">
                      <a:xfrm>
                        <a:off x="2281236" y="1444626"/>
                        <a:ext cx="4133851" cy="4038600"/>
                      </a:xfrm>
                      <a:custGeom>
                        <a:avLst/>
                        <a:gdLst/>
                        <a:ahLst/>
                        <a:cxnLst>
                          <a:cxn ang="0">
                            <a:pos x="296" y="32"/>
                          </a:cxn>
                          <a:cxn ang="0">
                            <a:pos x="394" y="280"/>
                          </a:cxn>
                          <a:cxn ang="0">
                            <a:pos x="144" y="384"/>
                          </a:cxn>
                          <a:cxn ang="0">
                            <a:pos x="41" y="134"/>
                          </a:cxn>
                          <a:cxn ang="0">
                            <a:pos x="115" y="165"/>
                          </a:cxn>
                          <a:cxn ang="0">
                            <a:pos x="175" y="309"/>
                          </a:cxn>
                          <a:cxn ang="0">
                            <a:pos x="320" y="249"/>
                          </a:cxn>
                          <a:cxn ang="0">
                            <a:pos x="265" y="107"/>
                          </a:cxn>
                          <a:cxn ang="0">
                            <a:pos x="252" y="140"/>
                          </a:cxn>
                          <a:cxn ang="0">
                            <a:pos x="221" y="46"/>
                          </a:cxn>
                          <a:cxn ang="0">
                            <a:pos x="310" y="0"/>
                          </a:cxn>
                          <a:cxn ang="0">
                            <a:pos x="296" y="32"/>
                          </a:cxn>
                        </a:cxnLst>
                        <a:rect l="0" t="0" r="r" b="b"/>
                        <a:pathLst>
                          <a:path w="434" h="424">
                            <a:moveTo>
                              <a:pt x="296" y="32"/>
                            </a:moveTo>
                            <a:cubicBezTo>
                              <a:pt x="390" y="75"/>
                              <a:pt x="434" y="184"/>
                              <a:pt x="394" y="280"/>
                            </a:cubicBezTo>
                            <a:cubicBezTo>
                              <a:pt x="354" y="378"/>
                              <a:pt x="242" y="424"/>
                              <a:pt x="144" y="384"/>
                            </a:cubicBezTo>
                            <a:cubicBezTo>
                              <a:pt x="47" y="343"/>
                              <a:pt x="0" y="232"/>
                              <a:pt x="41" y="134"/>
                            </a:cubicBezTo>
                            <a:lnTo>
                              <a:pt x="115" y="165"/>
                            </a:lnTo>
                            <a:cubicBezTo>
                              <a:pt x="92" y="221"/>
                              <a:pt x="119" y="286"/>
                              <a:pt x="175" y="309"/>
                            </a:cubicBezTo>
                            <a:cubicBezTo>
                              <a:pt x="232" y="333"/>
                              <a:pt x="296" y="306"/>
                              <a:pt x="320" y="249"/>
                            </a:cubicBezTo>
                            <a:cubicBezTo>
                              <a:pt x="342" y="195"/>
                              <a:pt x="318" y="132"/>
                              <a:pt x="265" y="107"/>
                            </a:cubicBezTo>
                            <a:lnTo>
                              <a:pt x="252" y="140"/>
                            </a:lnTo>
                            <a:lnTo>
                              <a:pt x="221" y="46"/>
                            </a:lnTo>
                            <a:lnTo>
                              <a:pt x="310" y="0"/>
                            </a:lnTo>
                            <a:lnTo>
                              <a:pt x="296" y="32"/>
                            </a:lnTo>
                            <a:close/>
                          </a:path>
                        </a:pathLst>
                      </a:custGeom>
                      <a:solidFill>
                        <a:srgbClr val="0068A2">
                          <a:alpha val="54902"/>
                        </a:srgbClr>
                      </a:solidFill>
                      <a:ln w="9525">
                        <a:noFill/>
                        <a:round/>
                        <a:headEnd/>
                        <a:tailEnd/>
                      </a:ln>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135" name="Freeform 10"/>
                      <p:cNvSpPr>
                        <a:spLocks/>
                      </p:cNvSpPr>
                      <p:nvPr/>
                    </p:nvSpPr>
                    <p:spPr bwMode="auto">
                      <a:xfrm>
                        <a:off x="1843088" y="930276"/>
                        <a:ext cx="5448300" cy="5000626"/>
                      </a:xfrm>
                      <a:custGeom>
                        <a:avLst/>
                        <a:gdLst/>
                        <a:ahLst/>
                        <a:cxnLst>
                          <a:cxn ang="0">
                            <a:pos x="524" y="271"/>
                          </a:cxn>
                          <a:cxn ang="0">
                            <a:pos x="262" y="525"/>
                          </a:cxn>
                          <a:cxn ang="0">
                            <a:pos x="0" y="263"/>
                          </a:cxn>
                          <a:cxn ang="0">
                            <a:pos x="262" y="0"/>
                          </a:cxn>
                          <a:cxn ang="0">
                            <a:pos x="262" y="111"/>
                          </a:cxn>
                          <a:cxn ang="0">
                            <a:pos x="111" y="263"/>
                          </a:cxn>
                          <a:cxn ang="0">
                            <a:pos x="262" y="414"/>
                          </a:cxn>
                          <a:cxn ang="0">
                            <a:pos x="413" y="271"/>
                          </a:cxn>
                          <a:cxn ang="0">
                            <a:pos x="364" y="271"/>
                          </a:cxn>
                          <a:cxn ang="0">
                            <a:pos x="468" y="183"/>
                          </a:cxn>
                          <a:cxn ang="0">
                            <a:pos x="572" y="271"/>
                          </a:cxn>
                          <a:cxn ang="0">
                            <a:pos x="524" y="271"/>
                          </a:cxn>
                        </a:cxnLst>
                        <a:rect l="0" t="0" r="r" b="b"/>
                        <a:pathLst>
                          <a:path w="572" h="525">
                            <a:moveTo>
                              <a:pt x="524" y="271"/>
                            </a:moveTo>
                            <a:cubicBezTo>
                              <a:pt x="519" y="412"/>
                              <a:pt x="404" y="525"/>
                              <a:pt x="262" y="525"/>
                            </a:cubicBezTo>
                            <a:cubicBezTo>
                              <a:pt x="118" y="525"/>
                              <a:pt x="0" y="407"/>
                              <a:pt x="0" y="263"/>
                            </a:cubicBezTo>
                            <a:cubicBezTo>
                              <a:pt x="0" y="118"/>
                              <a:pt x="118" y="0"/>
                              <a:pt x="262" y="0"/>
                            </a:cubicBezTo>
                            <a:lnTo>
                              <a:pt x="262" y="111"/>
                            </a:lnTo>
                            <a:cubicBezTo>
                              <a:pt x="179" y="111"/>
                              <a:pt x="111" y="179"/>
                              <a:pt x="111" y="263"/>
                            </a:cubicBezTo>
                            <a:cubicBezTo>
                              <a:pt x="111" y="346"/>
                              <a:pt x="179" y="414"/>
                              <a:pt x="262" y="414"/>
                            </a:cubicBezTo>
                            <a:cubicBezTo>
                              <a:pt x="343" y="414"/>
                              <a:pt x="409" y="351"/>
                              <a:pt x="413" y="271"/>
                            </a:cubicBezTo>
                            <a:lnTo>
                              <a:pt x="364" y="271"/>
                            </a:lnTo>
                            <a:lnTo>
                              <a:pt x="468" y="183"/>
                            </a:lnTo>
                            <a:lnTo>
                              <a:pt x="572" y="271"/>
                            </a:lnTo>
                            <a:lnTo>
                              <a:pt x="524" y="271"/>
                            </a:lnTo>
                            <a:close/>
                          </a:path>
                        </a:pathLst>
                      </a:custGeom>
                      <a:solidFill>
                        <a:schemeClr val="accent3">
                          <a:alpha val="63000"/>
                        </a:schemeClr>
                      </a:solidFill>
                      <a:ln w="9525">
                        <a:noFill/>
                        <a:round/>
                        <a:headEnd/>
                        <a:tailEnd/>
                      </a:ln>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sp>
                    <p:nvSpPr>
                      <p:cNvPr id="136" name="Freeform 11"/>
                      <p:cNvSpPr>
                        <a:spLocks/>
                      </p:cNvSpPr>
                      <p:nvPr/>
                    </p:nvSpPr>
                    <p:spPr bwMode="auto">
                      <a:xfrm>
                        <a:off x="2700338" y="1968500"/>
                        <a:ext cx="1628775" cy="2381250"/>
                      </a:xfrm>
                      <a:custGeom>
                        <a:avLst/>
                        <a:gdLst/>
                        <a:ahLst/>
                        <a:cxnLst>
                          <a:cxn ang="0">
                            <a:pos x="35" y="219"/>
                          </a:cxn>
                          <a:cxn ang="0">
                            <a:pos x="102" y="17"/>
                          </a:cxn>
                          <a:cxn ang="0">
                            <a:pos x="171" y="0"/>
                          </a:cxn>
                          <a:cxn ang="0">
                            <a:pos x="171" y="65"/>
                          </a:cxn>
                          <a:cxn ang="0">
                            <a:pos x="132" y="75"/>
                          </a:cxn>
                          <a:cxn ang="0">
                            <a:pos x="92" y="189"/>
                          </a:cxn>
                          <a:cxn ang="0">
                            <a:pos x="118" y="176"/>
                          </a:cxn>
                          <a:cxn ang="0">
                            <a:pos x="88" y="250"/>
                          </a:cxn>
                          <a:cxn ang="0">
                            <a:pos x="10" y="232"/>
                          </a:cxn>
                          <a:cxn ang="0">
                            <a:pos x="35" y="219"/>
                          </a:cxn>
                        </a:cxnLst>
                        <a:rect l="0" t="0" r="r" b="b"/>
                        <a:pathLst>
                          <a:path w="171" h="250">
                            <a:moveTo>
                              <a:pt x="35" y="219"/>
                            </a:moveTo>
                            <a:cubicBezTo>
                              <a:pt x="0" y="145"/>
                              <a:pt x="29" y="56"/>
                              <a:pt x="102" y="17"/>
                            </a:cubicBezTo>
                            <a:cubicBezTo>
                              <a:pt x="124" y="6"/>
                              <a:pt x="148" y="0"/>
                              <a:pt x="171" y="0"/>
                            </a:cubicBezTo>
                            <a:lnTo>
                              <a:pt x="171" y="65"/>
                            </a:lnTo>
                            <a:cubicBezTo>
                              <a:pt x="158" y="65"/>
                              <a:pt x="145" y="68"/>
                              <a:pt x="132" y="75"/>
                            </a:cubicBezTo>
                            <a:cubicBezTo>
                              <a:pt x="90" y="96"/>
                              <a:pt x="73" y="147"/>
                              <a:pt x="92" y="189"/>
                            </a:cubicBezTo>
                            <a:lnTo>
                              <a:pt x="118" y="176"/>
                            </a:lnTo>
                            <a:lnTo>
                              <a:pt x="88" y="250"/>
                            </a:lnTo>
                            <a:lnTo>
                              <a:pt x="10" y="232"/>
                            </a:lnTo>
                            <a:lnTo>
                              <a:pt x="35" y="219"/>
                            </a:lnTo>
                            <a:close/>
                          </a:path>
                        </a:pathLst>
                      </a:custGeom>
                      <a:solidFill>
                        <a:srgbClr val="4C95BE"/>
                      </a:solidFill>
                      <a:ln w="9525">
                        <a:noFill/>
                        <a:round/>
                        <a:headEnd/>
                        <a:tailEnd/>
                      </a:ln>
                    </p:spPr>
                    <p:txBody>
                      <a:bodyPr vert="horz" wrap="square" lIns="124347" tIns="62174" rIns="124347" bIns="62174" numCol="1" anchor="t" anchorCtr="0" compatLnSpc="1">
                        <a:prstTxWarp prst="textNoShape">
                          <a:avLst/>
                        </a:prstTxWarp>
                      </a:bodyPr>
                      <a:lstStyle/>
                      <a:p>
                        <a:endParaRPr lang="de-DE" sz="2448" dirty="0">
                          <a:solidFill>
                            <a:schemeClr val="bg2">
                              <a:lumMod val="25000"/>
                            </a:schemeClr>
                          </a:solidFill>
                          <a:latin typeface="Calibri Light" panose="020F0302020204030204" pitchFamily="34" charset="0"/>
                        </a:endParaRPr>
                      </a:p>
                    </p:txBody>
                  </p:sp>
                </p:grpSp>
              </p:grpSp>
              <p:sp>
                <p:nvSpPr>
                  <p:cNvPr id="68" name="Freeform 7"/>
                  <p:cNvSpPr>
                    <a:spLocks/>
                  </p:cNvSpPr>
                  <p:nvPr/>
                </p:nvSpPr>
                <p:spPr bwMode="auto">
                  <a:xfrm>
                    <a:off x="6455423" y="2162312"/>
                    <a:ext cx="203471" cy="117253"/>
                  </a:xfrm>
                  <a:custGeom>
                    <a:avLst/>
                    <a:gdLst>
                      <a:gd name="T0" fmla="*/ 6 w 255"/>
                      <a:gd name="T1" fmla="*/ 147 h 147"/>
                      <a:gd name="T2" fmla="*/ 13 w 255"/>
                      <a:gd name="T3" fmla="*/ 141 h 147"/>
                      <a:gd name="T4" fmla="*/ 13 w 255"/>
                      <a:gd name="T5" fmla="*/ 15 h 147"/>
                      <a:gd name="T6" fmla="*/ 16 w 255"/>
                      <a:gd name="T7" fmla="*/ 12 h 147"/>
                      <a:gd name="T8" fmla="*/ 240 w 255"/>
                      <a:gd name="T9" fmla="*/ 12 h 147"/>
                      <a:gd name="T10" fmla="*/ 243 w 255"/>
                      <a:gd name="T11" fmla="*/ 15 h 147"/>
                      <a:gd name="T12" fmla="*/ 243 w 255"/>
                      <a:gd name="T13" fmla="*/ 141 h 147"/>
                      <a:gd name="T14" fmla="*/ 249 w 255"/>
                      <a:gd name="T15" fmla="*/ 147 h 147"/>
                      <a:gd name="T16" fmla="*/ 255 w 255"/>
                      <a:gd name="T17" fmla="*/ 141 h 147"/>
                      <a:gd name="T18" fmla="*/ 255 w 255"/>
                      <a:gd name="T19" fmla="*/ 15 h 147"/>
                      <a:gd name="T20" fmla="*/ 240 w 255"/>
                      <a:gd name="T21" fmla="*/ 0 h 147"/>
                      <a:gd name="T22" fmla="*/ 16 w 255"/>
                      <a:gd name="T23" fmla="*/ 0 h 147"/>
                      <a:gd name="T24" fmla="*/ 0 w 255"/>
                      <a:gd name="T25" fmla="*/ 15 h 147"/>
                      <a:gd name="T26" fmla="*/ 0 w 255"/>
                      <a:gd name="T27" fmla="*/ 141 h 147"/>
                      <a:gd name="T28" fmla="*/ 6 w 255"/>
                      <a:gd name="T29"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5" h="147">
                        <a:moveTo>
                          <a:pt x="6" y="147"/>
                        </a:moveTo>
                        <a:cubicBezTo>
                          <a:pt x="10" y="147"/>
                          <a:pt x="13" y="144"/>
                          <a:pt x="13" y="141"/>
                        </a:cubicBezTo>
                        <a:lnTo>
                          <a:pt x="13" y="15"/>
                        </a:lnTo>
                        <a:cubicBezTo>
                          <a:pt x="13" y="13"/>
                          <a:pt x="14" y="12"/>
                          <a:pt x="16" y="12"/>
                        </a:cubicBezTo>
                        <a:lnTo>
                          <a:pt x="240" y="12"/>
                        </a:lnTo>
                        <a:cubicBezTo>
                          <a:pt x="242" y="12"/>
                          <a:pt x="243" y="13"/>
                          <a:pt x="243" y="15"/>
                        </a:cubicBezTo>
                        <a:lnTo>
                          <a:pt x="243" y="141"/>
                        </a:lnTo>
                        <a:cubicBezTo>
                          <a:pt x="243" y="144"/>
                          <a:pt x="246" y="147"/>
                          <a:pt x="249" y="147"/>
                        </a:cubicBezTo>
                        <a:cubicBezTo>
                          <a:pt x="253" y="147"/>
                          <a:pt x="255" y="144"/>
                          <a:pt x="255" y="141"/>
                        </a:cubicBezTo>
                        <a:lnTo>
                          <a:pt x="255" y="15"/>
                        </a:lnTo>
                        <a:cubicBezTo>
                          <a:pt x="255" y="7"/>
                          <a:pt x="249" y="0"/>
                          <a:pt x="240" y="0"/>
                        </a:cubicBezTo>
                        <a:lnTo>
                          <a:pt x="16" y="0"/>
                        </a:lnTo>
                        <a:cubicBezTo>
                          <a:pt x="7" y="0"/>
                          <a:pt x="0" y="7"/>
                          <a:pt x="0" y="15"/>
                        </a:cubicBezTo>
                        <a:lnTo>
                          <a:pt x="0" y="141"/>
                        </a:lnTo>
                        <a:cubicBezTo>
                          <a:pt x="0" y="144"/>
                          <a:pt x="3" y="147"/>
                          <a:pt x="6" y="147"/>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69" name="Freeform 8"/>
                  <p:cNvSpPr>
                    <a:spLocks noEditPoints="1"/>
                  </p:cNvSpPr>
                  <p:nvPr/>
                </p:nvSpPr>
                <p:spPr bwMode="auto">
                  <a:xfrm>
                    <a:off x="6445845" y="2287549"/>
                    <a:ext cx="223430" cy="30336"/>
                  </a:xfrm>
                  <a:custGeom>
                    <a:avLst/>
                    <a:gdLst>
                      <a:gd name="T0" fmla="*/ 268 w 280"/>
                      <a:gd name="T1" fmla="*/ 23 h 38"/>
                      <a:gd name="T2" fmla="*/ 265 w 280"/>
                      <a:gd name="T3" fmla="*/ 26 h 38"/>
                      <a:gd name="T4" fmla="*/ 15 w 280"/>
                      <a:gd name="T5" fmla="*/ 26 h 38"/>
                      <a:gd name="T6" fmla="*/ 11 w 280"/>
                      <a:gd name="T7" fmla="*/ 23 h 38"/>
                      <a:gd name="T8" fmla="*/ 11 w 280"/>
                      <a:gd name="T9" fmla="*/ 11 h 38"/>
                      <a:gd name="T10" fmla="*/ 268 w 280"/>
                      <a:gd name="T11" fmla="*/ 11 h 38"/>
                      <a:gd name="T12" fmla="*/ 268 w 280"/>
                      <a:gd name="T13" fmla="*/ 23 h 38"/>
                      <a:gd name="T14" fmla="*/ 274 w 280"/>
                      <a:gd name="T15" fmla="*/ 0 h 38"/>
                      <a:gd name="T16" fmla="*/ 6 w 280"/>
                      <a:gd name="T17" fmla="*/ 0 h 38"/>
                      <a:gd name="T18" fmla="*/ 0 w 280"/>
                      <a:gd name="T19" fmla="*/ 6 h 38"/>
                      <a:gd name="T20" fmla="*/ 0 w 280"/>
                      <a:gd name="T21" fmla="*/ 23 h 38"/>
                      <a:gd name="T22" fmla="*/ 15 w 280"/>
                      <a:gd name="T23" fmla="*/ 38 h 38"/>
                      <a:gd name="T24" fmla="*/ 265 w 280"/>
                      <a:gd name="T25" fmla="*/ 38 h 38"/>
                      <a:gd name="T26" fmla="*/ 280 w 280"/>
                      <a:gd name="T27" fmla="*/ 23 h 38"/>
                      <a:gd name="T28" fmla="*/ 280 w 280"/>
                      <a:gd name="T29" fmla="*/ 6 h 38"/>
                      <a:gd name="T30" fmla="*/ 274 w 280"/>
                      <a:gd name="T3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 h="38">
                        <a:moveTo>
                          <a:pt x="268" y="23"/>
                        </a:moveTo>
                        <a:cubicBezTo>
                          <a:pt x="268" y="25"/>
                          <a:pt x="267" y="26"/>
                          <a:pt x="265" y="26"/>
                        </a:cubicBezTo>
                        <a:lnTo>
                          <a:pt x="15" y="26"/>
                        </a:lnTo>
                        <a:cubicBezTo>
                          <a:pt x="13" y="26"/>
                          <a:pt x="11" y="25"/>
                          <a:pt x="11" y="23"/>
                        </a:cubicBezTo>
                        <a:lnTo>
                          <a:pt x="11" y="11"/>
                        </a:lnTo>
                        <a:cubicBezTo>
                          <a:pt x="105" y="11"/>
                          <a:pt x="175" y="11"/>
                          <a:pt x="268" y="11"/>
                        </a:cubicBezTo>
                        <a:lnTo>
                          <a:pt x="268" y="23"/>
                        </a:lnTo>
                        <a:close/>
                        <a:moveTo>
                          <a:pt x="274" y="0"/>
                        </a:moveTo>
                        <a:cubicBezTo>
                          <a:pt x="167" y="0"/>
                          <a:pt x="112" y="0"/>
                          <a:pt x="6" y="0"/>
                        </a:cubicBezTo>
                        <a:cubicBezTo>
                          <a:pt x="3" y="0"/>
                          <a:pt x="0" y="3"/>
                          <a:pt x="0" y="6"/>
                        </a:cubicBezTo>
                        <a:lnTo>
                          <a:pt x="0" y="23"/>
                        </a:lnTo>
                        <a:cubicBezTo>
                          <a:pt x="0" y="31"/>
                          <a:pt x="7" y="38"/>
                          <a:pt x="15" y="38"/>
                        </a:cubicBezTo>
                        <a:lnTo>
                          <a:pt x="265" y="38"/>
                        </a:lnTo>
                        <a:cubicBezTo>
                          <a:pt x="273" y="38"/>
                          <a:pt x="280" y="31"/>
                          <a:pt x="280" y="23"/>
                        </a:cubicBezTo>
                        <a:lnTo>
                          <a:pt x="280" y="6"/>
                        </a:lnTo>
                        <a:cubicBezTo>
                          <a:pt x="280" y="3"/>
                          <a:pt x="277" y="0"/>
                          <a:pt x="274"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70" name="Freeform 9"/>
                  <p:cNvSpPr>
                    <a:spLocks/>
                  </p:cNvSpPr>
                  <p:nvPr/>
                </p:nvSpPr>
                <p:spPr bwMode="auto">
                  <a:xfrm>
                    <a:off x="6414709" y="1943773"/>
                    <a:ext cx="286497" cy="315935"/>
                  </a:xfrm>
                  <a:custGeom>
                    <a:avLst/>
                    <a:gdLst>
                      <a:gd name="T0" fmla="*/ 344 w 359"/>
                      <a:gd name="T1" fmla="*/ 378 h 396"/>
                      <a:gd name="T2" fmla="*/ 339 w 359"/>
                      <a:gd name="T3" fmla="*/ 383 h 396"/>
                      <a:gd name="T4" fmla="*/ 326 w 359"/>
                      <a:gd name="T5" fmla="*/ 383 h 396"/>
                      <a:gd name="T6" fmla="*/ 326 w 359"/>
                      <a:gd name="T7" fmla="*/ 396 h 396"/>
                      <a:gd name="T8" fmla="*/ 339 w 359"/>
                      <a:gd name="T9" fmla="*/ 396 h 396"/>
                      <a:gd name="T10" fmla="*/ 357 w 359"/>
                      <a:gd name="T11" fmla="*/ 378 h 396"/>
                      <a:gd name="T12" fmla="*/ 359 w 359"/>
                      <a:gd name="T13" fmla="*/ 273 h 396"/>
                      <a:gd name="T14" fmla="*/ 348 w 359"/>
                      <a:gd name="T15" fmla="*/ 256 h 396"/>
                      <a:gd name="T16" fmla="*/ 226 w 359"/>
                      <a:gd name="T17" fmla="*/ 202 h 396"/>
                      <a:gd name="T18" fmla="*/ 226 w 359"/>
                      <a:gd name="T19" fmla="*/ 189 h 396"/>
                      <a:gd name="T20" fmla="*/ 249 w 359"/>
                      <a:gd name="T21" fmla="*/ 147 h 396"/>
                      <a:gd name="T22" fmla="*/ 261 w 359"/>
                      <a:gd name="T23" fmla="*/ 122 h 396"/>
                      <a:gd name="T24" fmla="*/ 255 w 359"/>
                      <a:gd name="T25" fmla="*/ 103 h 396"/>
                      <a:gd name="T26" fmla="*/ 255 w 359"/>
                      <a:gd name="T27" fmla="*/ 69 h 396"/>
                      <a:gd name="T28" fmla="*/ 181 w 359"/>
                      <a:gd name="T29" fmla="*/ 0 h 396"/>
                      <a:gd name="T30" fmla="*/ 106 w 359"/>
                      <a:gd name="T31" fmla="*/ 69 h 396"/>
                      <a:gd name="T32" fmla="*/ 106 w 359"/>
                      <a:gd name="T33" fmla="*/ 103 h 396"/>
                      <a:gd name="T34" fmla="*/ 100 w 359"/>
                      <a:gd name="T35" fmla="*/ 122 h 396"/>
                      <a:gd name="T36" fmla="*/ 112 w 359"/>
                      <a:gd name="T37" fmla="*/ 147 h 396"/>
                      <a:gd name="T38" fmla="*/ 135 w 359"/>
                      <a:gd name="T39" fmla="*/ 189 h 396"/>
                      <a:gd name="T40" fmla="*/ 135 w 359"/>
                      <a:gd name="T41" fmla="*/ 202 h 396"/>
                      <a:gd name="T42" fmla="*/ 13 w 359"/>
                      <a:gd name="T43" fmla="*/ 256 h 396"/>
                      <a:gd name="T44" fmla="*/ 2 w 359"/>
                      <a:gd name="T45" fmla="*/ 273 h 396"/>
                      <a:gd name="T46" fmla="*/ 0 w 359"/>
                      <a:gd name="T47" fmla="*/ 378 h 396"/>
                      <a:gd name="T48" fmla="*/ 18 w 359"/>
                      <a:gd name="T49" fmla="*/ 396 h 396"/>
                      <a:gd name="T50" fmla="*/ 32 w 359"/>
                      <a:gd name="T51" fmla="*/ 396 h 396"/>
                      <a:gd name="T52" fmla="*/ 32 w 359"/>
                      <a:gd name="T53" fmla="*/ 383 h 396"/>
                      <a:gd name="T54" fmla="*/ 18 w 359"/>
                      <a:gd name="T55" fmla="*/ 383 h 396"/>
                      <a:gd name="T56" fmla="*/ 13 w 359"/>
                      <a:gd name="T57" fmla="*/ 378 h 396"/>
                      <a:gd name="T58" fmla="*/ 15 w 359"/>
                      <a:gd name="T59" fmla="*/ 273 h 396"/>
                      <a:gd name="T60" fmla="*/ 18 w 359"/>
                      <a:gd name="T61" fmla="*/ 269 h 396"/>
                      <a:gd name="T62" fmla="*/ 148 w 359"/>
                      <a:gd name="T63" fmla="*/ 205 h 396"/>
                      <a:gd name="T64" fmla="*/ 148 w 359"/>
                      <a:gd name="T65" fmla="*/ 203 h 396"/>
                      <a:gd name="T66" fmla="*/ 148 w 359"/>
                      <a:gd name="T67" fmla="*/ 187 h 396"/>
                      <a:gd name="T68" fmla="*/ 147 w 359"/>
                      <a:gd name="T69" fmla="*/ 182 h 396"/>
                      <a:gd name="T70" fmla="*/ 124 w 359"/>
                      <a:gd name="T71" fmla="*/ 141 h 396"/>
                      <a:gd name="T72" fmla="*/ 122 w 359"/>
                      <a:gd name="T73" fmla="*/ 137 h 396"/>
                      <a:gd name="T74" fmla="*/ 114 w 359"/>
                      <a:gd name="T75" fmla="*/ 122 h 396"/>
                      <a:gd name="T76" fmla="*/ 118 w 359"/>
                      <a:gd name="T77" fmla="*/ 110 h 396"/>
                      <a:gd name="T78" fmla="*/ 119 w 359"/>
                      <a:gd name="T79" fmla="*/ 105 h 396"/>
                      <a:gd name="T80" fmla="*/ 119 w 359"/>
                      <a:gd name="T81" fmla="*/ 69 h 396"/>
                      <a:gd name="T82" fmla="*/ 181 w 359"/>
                      <a:gd name="T83" fmla="*/ 14 h 396"/>
                      <a:gd name="T84" fmla="*/ 242 w 359"/>
                      <a:gd name="T85" fmla="*/ 69 h 396"/>
                      <a:gd name="T86" fmla="*/ 242 w 359"/>
                      <a:gd name="T87" fmla="*/ 105 h 396"/>
                      <a:gd name="T88" fmla="*/ 243 w 359"/>
                      <a:gd name="T89" fmla="*/ 110 h 396"/>
                      <a:gd name="T90" fmla="*/ 248 w 359"/>
                      <a:gd name="T91" fmla="*/ 122 h 396"/>
                      <a:gd name="T92" fmla="*/ 240 w 359"/>
                      <a:gd name="T93" fmla="*/ 137 h 396"/>
                      <a:gd name="T94" fmla="*/ 237 w 359"/>
                      <a:gd name="T95" fmla="*/ 141 h 396"/>
                      <a:gd name="T96" fmla="*/ 215 w 359"/>
                      <a:gd name="T97" fmla="*/ 182 h 396"/>
                      <a:gd name="T98" fmla="*/ 213 w 359"/>
                      <a:gd name="T99" fmla="*/ 187 h 396"/>
                      <a:gd name="T100" fmla="*/ 213 w 359"/>
                      <a:gd name="T101" fmla="*/ 203 h 396"/>
                      <a:gd name="T102" fmla="*/ 213 w 359"/>
                      <a:gd name="T103" fmla="*/ 205 h 396"/>
                      <a:gd name="T104" fmla="*/ 343 w 359"/>
                      <a:gd name="T105" fmla="*/ 269 h 396"/>
                      <a:gd name="T106" fmla="*/ 346 w 359"/>
                      <a:gd name="T107" fmla="*/ 273 h 396"/>
                      <a:gd name="T108" fmla="*/ 344 w 359"/>
                      <a:gd name="T109" fmla="*/ 378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9" h="396">
                        <a:moveTo>
                          <a:pt x="344" y="378"/>
                        </a:moveTo>
                        <a:cubicBezTo>
                          <a:pt x="344" y="381"/>
                          <a:pt x="342" y="383"/>
                          <a:pt x="339" y="383"/>
                        </a:cubicBezTo>
                        <a:lnTo>
                          <a:pt x="326" y="383"/>
                        </a:lnTo>
                        <a:lnTo>
                          <a:pt x="326" y="396"/>
                        </a:lnTo>
                        <a:lnTo>
                          <a:pt x="339" y="396"/>
                        </a:lnTo>
                        <a:cubicBezTo>
                          <a:pt x="349" y="396"/>
                          <a:pt x="357" y="388"/>
                          <a:pt x="357" y="378"/>
                        </a:cubicBezTo>
                        <a:lnTo>
                          <a:pt x="359" y="273"/>
                        </a:lnTo>
                        <a:cubicBezTo>
                          <a:pt x="359" y="266"/>
                          <a:pt x="355" y="259"/>
                          <a:pt x="348" y="256"/>
                        </a:cubicBezTo>
                        <a:cubicBezTo>
                          <a:pt x="259" y="222"/>
                          <a:pt x="229" y="207"/>
                          <a:pt x="226" y="202"/>
                        </a:cubicBezTo>
                        <a:lnTo>
                          <a:pt x="226" y="189"/>
                        </a:lnTo>
                        <a:cubicBezTo>
                          <a:pt x="236" y="178"/>
                          <a:pt x="244" y="164"/>
                          <a:pt x="249" y="147"/>
                        </a:cubicBezTo>
                        <a:cubicBezTo>
                          <a:pt x="257" y="141"/>
                          <a:pt x="261" y="132"/>
                          <a:pt x="261" y="122"/>
                        </a:cubicBezTo>
                        <a:cubicBezTo>
                          <a:pt x="261" y="115"/>
                          <a:pt x="259" y="109"/>
                          <a:pt x="255" y="103"/>
                        </a:cubicBezTo>
                        <a:lnTo>
                          <a:pt x="255" y="69"/>
                        </a:lnTo>
                        <a:cubicBezTo>
                          <a:pt x="255" y="25"/>
                          <a:pt x="228" y="0"/>
                          <a:pt x="181" y="0"/>
                        </a:cubicBezTo>
                        <a:cubicBezTo>
                          <a:pt x="134" y="0"/>
                          <a:pt x="106" y="26"/>
                          <a:pt x="106" y="69"/>
                        </a:cubicBezTo>
                        <a:lnTo>
                          <a:pt x="106" y="103"/>
                        </a:lnTo>
                        <a:cubicBezTo>
                          <a:pt x="102" y="109"/>
                          <a:pt x="100" y="115"/>
                          <a:pt x="100" y="122"/>
                        </a:cubicBezTo>
                        <a:cubicBezTo>
                          <a:pt x="100" y="132"/>
                          <a:pt x="105" y="141"/>
                          <a:pt x="112" y="147"/>
                        </a:cubicBezTo>
                        <a:cubicBezTo>
                          <a:pt x="117" y="164"/>
                          <a:pt x="125" y="178"/>
                          <a:pt x="135" y="189"/>
                        </a:cubicBezTo>
                        <a:lnTo>
                          <a:pt x="135" y="202"/>
                        </a:lnTo>
                        <a:cubicBezTo>
                          <a:pt x="132" y="207"/>
                          <a:pt x="103" y="222"/>
                          <a:pt x="13" y="256"/>
                        </a:cubicBezTo>
                        <a:cubicBezTo>
                          <a:pt x="7" y="259"/>
                          <a:pt x="2" y="266"/>
                          <a:pt x="2" y="273"/>
                        </a:cubicBezTo>
                        <a:lnTo>
                          <a:pt x="0" y="378"/>
                        </a:lnTo>
                        <a:cubicBezTo>
                          <a:pt x="0" y="388"/>
                          <a:pt x="8" y="396"/>
                          <a:pt x="18" y="396"/>
                        </a:cubicBezTo>
                        <a:lnTo>
                          <a:pt x="32" y="396"/>
                        </a:lnTo>
                        <a:lnTo>
                          <a:pt x="32" y="383"/>
                        </a:lnTo>
                        <a:lnTo>
                          <a:pt x="18" y="383"/>
                        </a:lnTo>
                        <a:cubicBezTo>
                          <a:pt x="15" y="383"/>
                          <a:pt x="13" y="381"/>
                          <a:pt x="13" y="378"/>
                        </a:cubicBezTo>
                        <a:lnTo>
                          <a:pt x="15" y="273"/>
                        </a:lnTo>
                        <a:cubicBezTo>
                          <a:pt x="15" y="271"/>
                          <a:pt x="17" y="269"/>
                          <a:pt x="18" y="269"/>
                        </a:cubicBezTo>
                        <a:cubicBezTo>
                          <a:pt x="115" y="231"/>
                          <a:pt x="145" y="215"/>
                          <a:pt x="148" y="205"/>
                        </a:cubicBezTo>
                        <a:cubicBezTo>
                          <a:pt x="148" y="204"/>
                          <a:pt x="148" y="204"/>
                          <a:pt x="148" y="203"/>
                        </a:cubicBezTo>
                        <a:lnTo>
                          <a:pt x="148" y="187"/>
                        </a:lnTo>
                        <a:cubicBezTo>
                          <a:pt x="148" y="185"/>
                          <a:pt x="148" y="183"/>
                          <a:pt x="147" y="182"/>
                        </a:cubicBezTo>
                        <a:cubicBezTo>
                          <a:pt x="137" y="172"/>
                          <a:pt x="129" y="158"/>
                          <a:pt x="124" y="141"/>
                        </a:cubicBezTo>
                        <a:cubicBezTo>
                          <a:pt x="124" y="140"/>
                          <a:pt x="123" y="138"/>
                          <a:pt x="122" y="137"/>
                        </a:cubicBezTo>
                        <a:cubicBezTo>
                          <a:pt x="117" y="134"/>
                          <a:pt x="114" y="128"/>
                          <a:pt x="114" y="122"/>
                        </a:cubicBezTo>
                        <a:cubicBezTo>
                          <a:pt x="114" y="116"/>
                          <a:pt x="116" y="112"/>
                          <a:pt x="118" y="110"/>
                        </a:cubicBezTo>
                        <a:cubicBezTo>
                          <a:pt x="119" y="108"/>
                          <a:pt x="119" y="107"/>
                          <a:pt x="119" y="105"/>
                        </a:cubicBezTo>
                        <a:lnTo>
                          <a:pt x="119" y="69"/>
                        </a:lnTo>
                        <a:cubicBezTo>
                          <a:pt x="119" y="33"/>
                          <a:pt x="141" y="14"/>
                          <a:pt x="181" y="14"/>
                        </a:cubicBezTo>
                        <a:cubicBezTo>
                          <a:pt x="221" y="14"/>
                          <a:pt x="242" y="33"/>
                          <a:pt x="242" y="69"/>
                        </a:cubicBezTo>
                        <a:lnTo>
                          <a:pt x="242" y="105"/>
                        </a:lnTo>
                        <a:cubicBezTo>
                          <a:pt x="242" y="107"/>
                          <a:pt x="242" y="108"/>
                          <a:pt x="243" y="110"/>
                        </a:cubicBezTo>
                        <a:cubicBezTo>
                          <a:pt x="245" y="112"/>
                          <a:pt x="248" y="116"/>
                          <a:pt x="248" y="122"/>
                        </a:cubicBezTo>
                        <a:cubicBezTo>
                          <a:pt x="248" y="128"/>
                          <a:pt x="245" y="134"/>
                          <a:pt x="240" y="137"/>
                        </a:cubicBezTo>
                        <a:cubicBezTo>
                          <a:pt x="238" y="138"/>
                          <a:pt x="237" y="140"/>
                          <a:pt x="237" y="141"/>
                        </a:cubicBezTo>
                        <a:cubicBezTo>
                          <a:pt x="232" y="158"/>
                          <a:pt x="225" y="172"/>
                          <a:pt x="215" y="182"/>
                        </a:cubicBezTo>
                        <a:cubicBezTo>
                          <a:pt x="214" y="183"/>
                          <a:pt x="213" y="185"/>
                          <a:pt x="213" y="187"/>
                        </a:cubicBezTo>
                        <a:lnTo>
                          <a:pt x="213" y="203"/>
                        </a:lnTo>
                        <a:cubicBezTo>
                          <a:pt x="213" y="204"/>
                          <a:pt x="213" y="204"/>
                          <a:pt x="213" y="205"/>
                        </a:cubicBezTo>
                        <a:cubicBezTo>
                          <a:pt x="216" y="215"/>
                          <a:pt x="246" y="231"/>
                          <a:pt x="343" y="269"/>
                        </a:cubicBezTo>
                        <a:cubicBezTo>
                          <a:pt x="345" y="269"/>
                          <a:pt x="346" y="271"/>
                          <a:pt x="346" y="273"/>
                        </a:cubicBezTo>
                        <a:lnTo>
                          <a:pt x="344" y="378"/>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71" name="Freeform 10"/>
                  <p:cNvSpPr>
                    <a:spLocks/>
                  </p:cNvSpPr>
                  <p:nvPr/>
                </p:nvSpPr>
                <p:spPr bwMode="auto">
                  <a:xfrm>
                    <a:off x="7077015" y="2269986"/>
                    <a:ext cx="336691" cy="338287"/>
                  </a:xfrm>
                  <a:custGeom>
                    <a:avLst/>
                    <a:gdLst>
                      <a:gd name="T0" fmla="*/ 250 w 422"/>
                      <a:gd name="T1" fmla="*/ 409 h 424"/>
                      <a:gd name="T2" fmla="*/ 244 w 422"/>
                      <a:gd name="T3" fmla="*/ 409 h 424"/>
                      <a:gd name="T4" fmla="*/ 234 w 422"/>
                      <a:gd name="T5" fmla="*/ 399 h 424"/>
                      <a:gd name="T6" fmla="*/ 225 w 422"/>
                      <a:gd name="T7" fmla="*/ 407 h 424"/>
                      <a:gd name="T8" fmla="*/ 236 w 422"/>
                      <a:gd name="T9" fmla="*/ 418 h 424"/>
                      <a:gd name="T10" fmla="*/ 258 w 422"/>
                      <a:gd name="T11" fmla="*/ 418 h 424"/>
                      <a:gd name="T12" fmla="*/ 343 w 422"/>
                      <a:gd name="T13" fmla="*/ 333 h 424"/>
                      <a:gd name="T14" fmla="*/ 347 w 422"/>
                      <a:gd name="T15" fmla="*/ 315 h 424"/>
                      <a:gd name="T16" fmla="*/ 302 w 422"/>
                      <a:gd name="T17" fmla="*/ 229 h 424"/>
                      <a:gd name="T18" fmla="*/ 284 w 422"/>
                      <a:gd name="T19" fmla="*/ 197 h 424"/>
                      <a:gd name="T20" fmla="*/ 293 w 422"/>
                      <a:gd name="T21" fmla="*/ 187 h 424"/>
                      <a:gd name="T22" fmla="*/ 348 w 422"/>
                      <a:gd name="T23" fmla="*/ 219 h 424"/>
                      <a:gd name="T24" fmla="*/ 353 w 422"/>
                      <a:gd name="T25" fmla="*/ 217 h 424"/>
                      <a:gd name="T26" fmla="*/ 354 w 422"/>
                      <a:gd name="T27" fmla="*/ 212 h 424"/>
                      <a:gd name="T28" fmla="*/ 396 w 422"/>
                      <a:gd name="T29" fmla="*/ 139 h 424"/>
                      <a:gd name="T30" fmla="*/ 421 w 422"/>
                      <a:gd name="T31" fmla="*/ 76 h 424"/>
                      <a:gd name="T32" fmla="*/ 414 w 422"/>
                      <a:gd name="T33" fmla="*/ 47 h 424"/>
                      <a:gd name="T34" fmla="*/ 375 w 422"/>
                      <a:gd name="T35" fmla="*/ 9 h 424"/>
                      <a:gd name="T36" fmla="*/ 350 w 422"/>
                      <a:gd name="T37" fmla="*/ 2 h 424"/>
                      <a:gd name="T38" fmla="*/ 284 w 422"/>
                      <a:gd name="T39" fmla="*/ 27 h 424"/>
                      <a:gd name="T40" fmla="*/ 211 w 422"/>
                      <a:gd name="T41" fmla="*/ 69 h 424"/>
                      <a:gd name="T42" fmla="*/ 206 w 422"/>
                      <a:gd name="T43" fmla="*/ 70 h 424"/>
                      <a:gd name="T44" fmla="*/ 204 w 422"/>
                      <a:gd name="T45" fmla="*/ 75 h 424"/>
                      <a:gd name="T46" fmla="*/ 236 w 422"/>
                      <a:gd name="T47" fmla="*/ 130 h 424"/>
                      <a:gd name="T48" fmla="*/ 226 w 422"/>
                      <a:gd name="T49" fmla="*/ 139 h 424"/>
                      <a:gd name="T50" fmla="*/ 195 w 422"/>
                      <a:gd name="T51" fmla="*/ 122 h 424"/>
                      <a:gd name="T52" fmla="*/ 109 w 422"/>
                      <a:gd name="T53" fmla="*/ 77 h 424"/>
                      <a:gd name="T54" fmla="*/ 91 w 422"/>
                      <a:gd name="T55" fmla="*/ 80 h 424"/>
                      <a:gd name="T56" fmla="*/ 6 w 422"/>
                      <a:gd name="T57" fmla="*/ 165 h 424"/>
                      <a:gd name="T58" fmla="*/ 6 w 422"/>
                      <a:gd name="T59" fmla="*/ 188 h 424"/>
                      <a:gd name="T60" fmla="*/ 15 w 422"/>
                      <a:gd name="T61" fmla="*/ 197 h 424"/>
                      <a:gd name="T62" fmla="*/ 24 w 422"/>
                      <a:gd name="T63" fmla="*/ 189 h 424"/>
                      <a:gd name="T64" fmla="*/ 15 w 422"/>
                      <a:gd name="T65" fmla="*/ 180 h 424"/>
                      <a:gd name="T66" fmla="*/ 15 w 422"/>
                      <a:gd name="T67" fmla="*/ 174 h 424"/>
                      <a:gd name="T68" fmla="*/ 100 w 422"/>
                      <a:gd name="T69" fmla="*/ 89 h 424"/>
                      <a:gd name="T70" fmla="*/ 104 w 422"/>
                      <a:gd name="T71" fmla="*/ 88 h 424"/>
                      <a:gd name="T72" fmla="*/ 188 w 422"/>
                      <a:gd name="T73" fmla="*/ 131 h 424"/>
                      <a:gd name="T74" fmla="*/ 233 w 422"/>
                      <a:gd name="T75" fmla="*/ 150 h 424"/>
                      <a:gd name="T76" fmla="*/ 234 w 422"/>
                      <a:gd name="T77" fmla="*/ 149 h 424"/>
                      <a:gd name="T78" fmla="*/ 248 w 422"/>
                      <a:gd name="T79" fmla="*/ 134 h 424"/>
                      <a:gd name="T80" fmla="*/ 249 w 422"/>
                      <a:gd name="T81" fmla="*/ 126 h 424"/>
                      <a:gd name="T82" fmla="*/ 218 w 422"/>
                      <a:gd name="T83" fmla="*/ 81 h 424"/>
                      <a:gd name="T84" fmla="*/ 293 w 422"/>
                      <a:gd name="T85" fmla="*/ 36 h 424"/>
                      <a:gd name="T86" fmla="*/ 350 w 422"/>
                      <a:gd name="T87" fmla="*/ 14 h 424"/>
                      <a:gd name="T88" fmla="*/ 370 w 422"/>
                      <a:gd name="T89" fmla="*/ 20 h 424"/>
                      <a:gd name="T90" fmla="*/ 403 w 422"/>
                      <a:gd name="T91" fmla="*/ 52 h 424"/>
                      <a:gd name="T92" fmla="*/ 409 w 422"/>
                      <a:gd name="T93" fmla="*/ 76 h 424"/>
                      <a:gd name="T94" fmla="*/ 409 w 422"/>
                      <a:gd name="T95" fmla="*/ 77 h 424"/>
                      <a:gd name="T96" fmla="*/ 387 w 422"/>
                      <a:gd name="T97" fmla="*/ 131 h 424"/>
                      <a:gd name="T98" fmla="*/ 342 w 422"/>
                      <a:gd name="T99" fmla="*/ 206 h 424"/>
                      <a:gd name="T100" fmla="*/ 297 w 422"/>
                      <a:gd name="T101" fmla="*/ 175 h 424"/>
                      <a:gd name="T102" fmla="*/ 289 w 422"/>
                      <a:gd name="T103" fmla="*/ 175 h 424"/>
                      <a:gd name="T104" fmla="*/ 274 w 422"/>
                      <a:gd name="T105" fmla="*/ 189 h 424"/>
                      <a:gd name="T106" fmla="*/ 273 w 422"/>
                      <a:gd name="T107" fmla="*/ 191 h 424"/>
                      <a:gd name="T108" fmla="*/ 292 w 422"/>
                      <a:gd name="T109" fmla="*/ 235 h 424"/>
                      <a:gd name="T110" fmla="*/ 336 w 422"/>
                      <a:gd name="T111" fmla="*/ 320 h 424"/>
                      <a:gd name="T112" fmla="*/ 335 w 422"/>
                      <a:gd name="T113" fmla="*/ 324 h 424"/>
                      <a:gd name="T114" fmla="*/ 250 w 422"/>
                      <a:gd name="T115" fmla="*/ 409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2" h="424">
                        <a:moveTo>
                          <a:pt x="250" y="409"/>
                        </a:moveTo>
                        <a:cubicBezTo>
                          <a:pt x="248" y="411"/>
                          <a:pt x="246" y="411"/>
                          <a:pt x="244" y="409"/>
                        </a:cubicBezTo>
                        <a:lnTo>
                          <a:pt x="234" y="399"/>
                        </a:lnTo>
                        <a:lnTo>
                          <a:pt x="225" y="407"/>
                        </a:lnTo>
                        <a:lnTo>
                          <a:pt x="236" y="418"/>
                        </a:lnTo>
                        <a:cubicBezTo>
                          <a:pt x="242" y="424"/>
                          <a:pt x="252" y="424"/>
                          <a:pt x="258" y="418"/>
                        </a:cubicBezTo>
                        <a:lnTo>
                          <a:pt x="343" y="333"/>
                        </a:lnTo>
                        <a:cubicBezTo>
                          <a:pt x="348" y="328"/>
                          <a:pt x="349" y="321"/>
                          <a:pt x="347" y="315"/>
                        </a:cubicBezTo>
                        <a:cubicBezTo>
                          <a:pt x="338" y="294"/>
                          <a:pt x="312" y="244"/>
                          <a:pt x="302" y="229"/>
                        </a:cubicBezTo>
                        <a:cubicBezTo>
                          <a:pt x="294" y="217"/>
                          <a:pt x="283" y="201"/>
                          <a:pt x="284" y="197"/>
                        </a:cubicBezTo>
                        <a:lnTo>
                          <a:pt x="293" y="187"/>
                        </a:lnTo>
                        <a:cubicBezTo>
                          <a:pt x="324" y="216"/>
                          <a:pt x="347" y="219"/>
                          <a:pt x="348" y="219"/>
                        </a:cubicBezTo>
                        <a:cubicBezTo>
                          <a:pt x="350" y="219"/>
                          <a:pt x="352" y="219"/>
                          <a:pt x="353" y="217"/>
                        </a:cubicBezTo>
                        <a:cubicBezTo>
                          <a:pt x="354" y="216"/>
                          <a:pt x="355" y="214"/>
                          <a:pt x="354" y="212"/>
                        </a:cubicBezTo>
                        <a:cubicBezTo>
                          <a:pt x="351" y="199"/>
                          <a:pt x="377" y="162"/>
                          <a:pt x="396" y="139"/>
                        </a:cubicBezTo>
                        <a:cubicBezTo>
                          <a:pt x="413" y="122"/>
                          <a:pt x="422" y="100"/>
                          <a:pt x="421" y="76"/>
                        </a:cubicBezTo>
                        <a:cubicBezTo>
                          <a:pt x="422" y="66"/>
                          <a:pt x="419" y="56"/>
                          <a:pt x="414" y="47"/>
                        </a:cubicBezTo>
                        <a:cubicBezTo>
                          <a:pt x="406" y="29"/>
                          <a:pt x="392" y="16"/>
                          <a:pt x="375" y="9"/>
                        </a:cubicBezTo>
                        <a:cubicBezTo>
                          <a:pt x="367" y="4"/>
                          <a:pt x="358" y="2"/>
                          <a:pt x="350" y="2"/>
                        </a:cubicBezTo>
                        <a:cubicBezTo>
                          <a:pt x="326" y="0"/>
                          <a:pt x="302" y="9"/>
                          <a:pt x="284" y="27"/>
                        </a:cubicBezTo>
                        <a:cubicBezTo>
                          <a:pt x="262" y="46"/>
                          <a:pt x="224" y="72"/>
                          <a:pt x="211" y="69"/>
                        </a:cubicBezTo>
                        <a:cubicBezTo>
                          <a:pt x="210" y="68"/>
                          <a:pt x="208" y="69"/>
                          <a:pt x="206" y="70"/>
                        </a:cubicBezTo>
                        <a:cubicBezTo>
                          <a:pt x="204" y="71"/>
                          <a:pt x="204" y="73"/>
                          <a:pt x="204" y="75"/>
                        </a:cubicBezTo>
                        <a:cubicBezTo>
                          <a:pt x="204" y="76"/>
                          <a:pt x="207" y="99"/>
                          <a:pt x="236" y="130"/>
                        </a:cubicBezTo>
                        <a:lnTo>
                          <a:pt x="226" y="139"/>
                        </a:lnTo>
                        <a:cubicBezTo>
                          <a:pt x="222" y="140"/>
                          <a:pt x="206" y="129"/>
                          <a:pt x="195" y="122"/>
                        </a:cubicBezTo>
                        <a:cubicBezTo>
                          <a:pt x="179" y="111"/>
                          <a:pt x="130" y="86"/>
                          <a:pt x="109" y="77"/>
                        </a:cubicBezTo>
                        <a:cubicBezTo>
                          <a:pt x="103" y="74"/>
                          <a:pt x="96" y="76"/>
                          <a:pt x="91" y="80"/>
                        </a:cubicBezTo>
                        <a:lnTo>
                          <a:pt x="6" y="165"/>
                        </a:lnTo>
                        <a:cubicBezTo>
                          <a:pt x="0" y="172"/>
                          <a:pt x="0" y="182"/>
                          <a:pt x="6" y="188"/>
                        </a:cubicBezTo>
                        <a:lnTo>
                          <a:pt x="15" y="197"/>
                        </a:lnTo>
                        <a:lnTo>
                          <a:pt x="24" y="189"/>
                        </a:lnTo>
                        <a:lnTo>
                          <a:pt x="15" y="180"/>
                        </a:lnTo>
                        <a:cubicBezTo>
                          <a:pt x="13" y="178"/>
                          <a:pt x="13" y="175"/>
                          <a:pt x="15" y="174"/>
                        </a:cubicBezTo>
                        <a:lnTo>
                          <a:pt x="100" y="89"/>
                        </a:lnTo>
                        <a:cubicBezTo>
                          <a:pt x="101" y="88"/>
                          <a:pt x="103" y="87"/>
                          <a:pt x="104" y="88"/>
                        </a:cubicBezTo>
                        <a:cubicBezTo>
                          <a:pt x="124" y="97"/>
                          <a:pt x="173" y="121"/>
                          <a:pt x="188" y="131"/>
                        </a:cubicBezTo>
                        <a:cubicBezTo>
                          <a:pt x="209" y="146"/>
                          <a:pt x="223" y="155"/>
                          <a:pt x="233" y="150"/>
                        </a:cubicBezTo>
                        <a:cubicBezTo>
                          <a:pt x="233" y="149"/>
                          <a:pt x="234" y="149"/>
                          <a:pt x="234" y="149"/>
                        </a:cubicBezTo>
                        <a:lnTo>
                          <a:pt x="248" y="134"/>
                        </a:lnTo>
                        <a:cubicBezTo>
                          <a:pt x="251" y="132"/>
                          <a:pt x="251" y="128"/>
                          <a:pt x="249" y="126"/>
                        </a:cubicBezTo>
                        <a:cubicBezTo>
                          <a:pt x="229" y="106"/>
                          <a:pt x="221" y="89"/>
                          <a:pt x="218" y="81"/>
                        </a:cubicBezTo>
                        <a:cubicBezTo>
                          <a:pt x="243" y="77"/>
                          <a:pt x="283" y="43"/>
                          <a:pt x="293" y="36"/>
                        </a:cubicBezTo>
                        <a:cubicBezTo>
                          <a:pt x="308" y="20"/>
                          <a:pt x="328" y="13"/>
                          <a:pt x="350" y="14"/>
                        </a:cubicBezTo>
                        <a:cubicBezTo>
                          <a:pt x="356" y="14"/>
                          <a:pt x="363" y="16"/>
                          <a:pt x="370" y="20"/>
                        </a:cubicBezTo>
                        <a:cubicBezTo>
                          <a:pt x="385" y="26"/>
                          <a:pt x="396" y="37"/>
                          <a:pt x="403" y="52"/>
                        </a:cubicBezTo>
                        <a:cubicBezTo>
                          <a:pt x="408" y="60"/>
                          <a:pt x="409" y="68"/>
                          <a:pt x="409" y="76"/>
                        </a:cubicBezTo>
                        <a:cubicBezTo>
                          <a:pt x="409" y="76"/>
                          <a:pt x="409" y="76"/>
                          <a:pt x="409" y="77"/>
                        </a:cubicBezTo>
                        <a:cubicBezTo>
                          <a:pt x="410" y="96"/>
                          <a:pt x="402" y="116"/>
                          <a:pt x="387" y="131"/>
                        </a:cubicBezTo>
                        <a:cubicBezTo>
                          <a:pt x="380" y="140"/>
                          <a:pt x="346" y="180"/>
                          <a:pt x="342" y="206"/>
                        </a:cubicBezTo>
                        <a:cubicBezTo>
                          <a:pt x="334" y="202"/>
                          <a:pt x="317" y="195"/>
                          <a:pt x="297" y="175"/>
                        </a:cubicBezTo>
                        <a:cubicBezTo>
                          <a:pt x="295" y="172"/>
                          <a:pt x="291" y="172"/>
                          <a:pt x="289" y="175"/>
                        </a:cubicBezTo>
                        <a:lnTo>
                          <a:pt x="274" y="189"/>
                        </a:lnTo>
                        <a:cubicBezTo>
                          <a:pt x="274" y="190"/>
                          <a:pt x="274" y="190"/>
                          <a:pt x="273" y="191"/>
                        </a:cubicBezTo>
                        <a:cubicBezTo>
                          <a:pt x="268" y="201"/>
                          <a:pt x="277" y="214"/>
                          <a:pt x="292" y="235"/>
                        </a:cubicBezTo>
                        <a:cubicBezTo>
                          <a:pt x="302" y="250"/>
                          <a:pt x="327" y="300"/>
                          <a:pt x="336" y="320"/>
                        </a:cubicBezTo>
                        <a:cubicBezTo>
                          <a:pt x="336" y="321"/>
                          <a:pt x="336" y="323"/>
                          <a:pt x="335" y="324"/>
                        </a:cubicBezTo>
                        <a:lnTo>
                          <a:pt x="250" y="409"/>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72" name="Freeform 11"/>
                  <p:cNvSpPr>
                    <a:spLocks/>
                  </p:cNvSpPr>
                  <p:nvPr/>
                </p:nvSpPr>
                <p:spPr bwMode="auto">
                  <a:xfrm>
                    <a:off x="7087393" y="2374565"/>
                    <a:ext cx="221833" cy="221732"/>
                  </a:xfrm>
                  <a:custGeom>
                    <a:avLst/>
                    <a:gdLst>
                      <a:gd name="T0" fmla="*/ 3 w 278"/>
                      <a:gd name="T1" fmla="*/ 104 h 278"/>
                      <a:gd name="T2" fmla="*/ 11 w 278"/>
                      <a:gd name="T3" fmla="*/ 104 h 278"/>
                      <a:gd name="T4" fmla="*/ 100 w 278"/>
                      <a:gd name="T5" fmla="*/ 15 h 278"/>
                      <a:gd name="T6" fmla="*/ 105 w 278"/>
                      <a:gd name="T7" fmla="*/ 15 h 278"/>
                      <a:gd name="T8" fmla="*/ 264 w 278"/>
                      <a:gd name="T9" fmla="*/ 173 h 278"/>
                      <a:gd name="T10" fmla="*/ 264 w 278"/>
                      <a:gd name="T11" fmla="*/ 178 h 278"/>
                      <a:gd name="T12" fmla="*/ 175 w 278"/>
                      <a:gd name="T13" fmla="*/ 267 h 278"/>
                      <a:gd name="T14" fmla="*/ 175 w 278"/>
                      <a:gd name="T15" fmla="*/ 276 h 278"/>
                      <a:gd name="T16" fmla="*/ 183 w 278"/>
                      <a:gd name="T17" fmla="*/ 276 h 278"/>
                      <a:gd name="T18" fmla="*/ 272 w 278"/>
                      <a:gd name="T19" fmla="*/ 186 h 278"/>
                      <a:gd name="T20" fmla="*/ 272 w 278"/>
                      <a:gd name="T21" fmla="*/ 165 h 278"/>
                      <a:gd name="T22" fmla="*/ 113 w 278"/>
                      <a:gd name="T23" fmla="*/ 6 h 278"/>
                      <a:gd name="T24" fmla="*/ 92 w 278"/>
                      <a:gd name="T25" fmla="*/ 6 h 278"/>
                      <a:gd name="T26" fmla="*/ 3 w 278"/>
                      <a:gd name="T27" fmla="*/ 95 h 278"/>
                      <a:gd name="T28" fmla="*/ 3 w 278"/>
                      <a:gd name="T29" fmla="*/ 10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8" h="278">
                        <a:moveTo>
                          <a:pt x="3" y="104"/>
                        </a:moveTo>
                        <a:cubicBezTo>
                          <a:pt x="5" y="106"/>
                          <a:pt x="9" y="106"/>
                          <a:pt x="11" y="104"/>
                        </a:cubicBezTo>
                        <a:lnTo>
                          <a:pt x="100" y="15"/>
                        </a:lnTo>
                        <a:cubicBezTo>
                          <a:pt x="102" y="13"/>
                          <a:pt x="104" y="13"/>
                          <a:pt x="105" y="15"/>
                        </a:cubicBezTo>
                        <a:lnTo>
                          <a:pt x="264" y="173"/>
                        </a:lnTo>
                        <a:cubicBezTo>
                          <a:pt x="265" y="175"/>
                          <a:pt x="265" y="177"/>
                          <a:pt x="264" y="178"/>
                        </a:cubicBezTo>
                        <a:lnTo>
                          <a:pt x="175" y="267"/>
                        </a:lnTo>
                        <a:cubicBezTo>
                          <a:pt x="172" y="269"/>
                          <a:pt x="172" y="273"/>
                          <a:pt x="175" y="276"/>
                        </a:cubicBezTo>
                        <a:cubicBezTo>
                          <a:pt x="177" y="278"/>
                          <a:pt x="181" y="278"/>
                          <a:pt x="183" y="276"/>
                        </a:cubicBezTo>
                        <a:lnTo>
                          <a:pt x="272" y="186"/>
                        </a:lnTo>
                        <a:cubicBezTo>
                          <a:pt x="278" y="181"/>
                          <a:pt x="278" y="171"/>
                          <a:pt x="272" y="165"/>
                        </a:cubicBezTo>
                        <a:lnTo>
                          <a:pt x="113" y="6"/>
                        </a:lnTo>
                        <a:cubicBezTo>
                          <a:pt x="107" y="0"/>
                          <a:pt x="98" y="0"/>
                          <a:pt x="92" y="6"/>
                        </a:cubicBezTo>
                        <a:lnTo>
                          <a:pt x="3" y="95"/>
                        </a:lnTo>
                        <a:cubicBezTo>
                          <a:pt x="0" y="97"/>
                          <a:pt x="0" y="101"/>
                          <a:pt x="3" y="10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73" name="Freeform 12"/>
                  <p:cNvSpPr>
                    <a:spLocks noEditPoints="1"/>
                  </p:cNvSpPr>
                  <p:nvPr/>
                </p:nvSpPr>
                <p:spPr bwMode="auto">
                  <a:xfrm>
                    <a:off x="7056257" y="2454298"/>
                    <a:ext cx="173935" cy="173135"/>
                  </a:xfrm>
                  <a:custGeom>
                    <a:avLst/>
                    <a:gdLst>
                      <a:gd name="T0" fmla="*/ 195 w 218"/>
                      <a:gd name="T1" fmla="*/ 204 h 217"/>
                      <a:gd name="T2" fmla="*/ 190 w 218"/>
                      <a:gd name="T3" fmla="*/ 204 h 217"/>
                      <a:gd name="T4" fmla="*/ 14 w 218"/>
                      <a:gd name="T5" fmla="*/ 27 h 217"/>
                      <a:gd name="T6" fmla="*/ 14 w 218"/>
                      <a:gd name="T7" fmla="*/ 22 h 217"/>
                      <a:gd name="T8" fmla="*/ 22 w 218"/>
                      <a:gd name="T9" fmla="*/ 14 h 217"/>
                      <a:gd name="T10" fmla="*/ 203 w 218"/>
                      <a:gd name="T11" fmla="*/ 196 h 217"/>
                      <a:gd name="T12" fmla="*/ 195 w 218"/>
                      <a:gd name="T13" fmla="*/ 204 h 217"/>
                      <a:gd name="T14" fmla="*/ 215 w 218"/>
                      <a:gd name="T15" fmla="*/ 192 h 217"/>
                      <a:gd name="T16" fmla="*/ 26 w 218"/>
                      <a:gd name="T17" fmla="*/ 2 h 217"/>
                      <a:gd name="T18" fmla="*/ 18 w 218"/>
                      <a:gd name="T19" fmla="*/ 2 h 217"/>
                      <a:gd name="T20" fmla="*/ 6 w 218"/>
                      <a:gd name="T21" fmla="*/ 14 h 217"/>
                      <a:gd name="T22" fmla="*/ 6 w 218"/>
                      <a:gd name="T23" fmla="*/ 35 h 217"/>
                      <a:gd name="T24" fmla="*/ 182 w 218"/>
                      <a:gd name="T25" fmla="*/ 212 h 217"/>
                      <a:gd name="T26" fmla="*/ 203 w 218"/>
                      <a:gd name="T27" fmla="*/ 212 h 217"/>
                      <a:gd name="T28" fmla="*/ 215 w 218"/>
                      <a:gd name="T29" fmla="*/ 200 h 217"/>
                      <a:gd name="T30" fmla="*/ 215 w 218"/>
                      <a:gd name="T31" fmla="*/ 19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8" h="217">
                        <a:moveTo>
                          <a:pt x="195" y="204"/>
                        </a:moveTo>
                        <a:cubicBezTo>
                          <a:pt x="194" y="205"/>
                          <a:pt x="192" y="205"/>
                          <a:pt x="190" y="204"/>
                        </a:cubicBezTo>
                        <a:lnTo>
                          <a:pt x="14" y="27"/>
                        </a:lnTo>
                        <a:cubicBezTo>
                          <a:pt x="12" y="26"/>
                          <a:pt x="12" y="23"/>
                          <a:pt x="14" y="22"/>
                        </a:cubicBezTo>
                        <a:lnTo>
                          <a:pt x="22" y="14"/>
                        </a:lnTo>
                        <a:cubicBezTo>
                          <a:pt x="88" y="80"/>
                          <a:pt x="137" y="130"/>
                          <a:pt x="203" y="196"/>
                        </a:cubicBezTo>
                        <a:lnTo>
                          <a:pt x="195" y="204"/>
                        </a:lnTo>
                        <a:close/>
                        <a:moveTo>
                          <a:pt x="215" y="192"/>
                        </a:moveTo>
                        <a:cubicBezTo>
                          <a:pt x="140" y="116"/>
                          <a:pt x="101" y="77"/>
                          <a:pt x="26" y="2"/>
                        </a:cubicBezTo>
                        <a:cubicBezTo>
                          <a:pt x="23" y="0"/>
                          <a:pt x="20" y="0"/>
                          <a:pt x="18" y="2"/>
                        </a:cubicBezTo>
                        <a:lnTo>
                          <a:pt x="6" y="14"/>
                        </a:lnTo>
                        <a:cubicBezTo>
                          <a:pt x="0" y="20"/>
                          <a:pt x="0" y="29"/>
                          <a:pt x="6" y="35"/>
                        </a:cubicBezTo>
                        <a:lnTo>
                          <a:pt x="182" y="212"/>
                        </a:lnTo>
                        <a:cubicBezTo>
                          <a:pt x="188" y="217"/>
                          <a:pt x="198" y="217"/>
                          <a:pt x="203" y="212"/>
                        </a:cubicBezTo>
                        <a:lnTo>
                          <a:pt x="215" y="200"/>
                        </a:lnTo>
                        <a:cubicBezTo>
                          <a:pt x="218" y="197"/>
                          <a:pt x="218" y="194"/>
                          <a:pt x="215" y="192"/>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74" name="Freeform 13"/>
                  <p:cNvSpPr>
                    <a:spLocks/>
                  </p:cNvSpPr>
                  <p:nvPr/>
                </p:nvSpPr>
                <p:spPr bwMode="auto">
                  <a:xfrm>
                    <a:off x="7390554" y="3010326"/>
                    <a:ext cx="117353" cy="203372"/>
                  </a:xfrm>
                  <a:custGeom>
                    <a:avLst/>
                    <a:gdLst>
                      <a:gd name="T0" fmla="*/ 0 w 147"/>
                      <a:gd name="T1" fmla="*/ 6 h 255"/>
                      <a:gd name="T2" fmla="*/ 6 w 147"/>
                      <a:gd name="T3" fmla="*/ 12 h 255"/>
                      <a:gd name="T4" fmla="*/ 132 w 147"/>
                      <a:gd name="T5" fmla="*/ 12 h 255"/>
                      <a:gd name="T6" fmla="*/ 135 w 147"/>
                      <a:gd name="T7" fmla="*/ 15 h 255"/>
                      <a:gd name="T8" fmla="*/ 135 w 147"/>
                      <a:gd name="T9" fmla="*/ 240 h 255"/>
                      <a:gd name="T10" fmla="*/ 132 w 147"/>
                      <a:gd name="T11" fmla="*/ 243 h 255"/>
                      <a:gd name="T12" fmla="*/ 6 w 147"/>
                      <a:gd name="T13" fmla="*/ 243 h 255"/>
                      <a:gd name="T14" fmla="*/ 0 w 147"/>
                      <a:gd name="T15" fmla="*/ 249 h 255"/>
                      <a:gd name="T16" fmla="*/ 6 w 147"/>
                      <a:gd name="T17" fmla="*/ 255 h 255"/>
                      <a:gd name="T18" fmla="*/ 132 w 147"/>
                      <a:gd name="T19" fmla="*/ 255 h 255"/>
                      <a:gd name="T20" fmla="*/ 147 w 147"/>
                      <a:gd name="T21" fmla="*/ 240 h 255"/>
                      <a:gd name="T22" fmla="*/ 147 w 147"/>
                      <a:gd name="T23" fmla="*/ 15 h 255"/>
                      <a:gd name="T24" fmla="*/ 132 w 147"/>
                      <a:gd name="T25" fmla="*/ 0 h 255"/>
                      <a:gd name="T26" fmla="*/ 6 w 147"/>
                      <a:gd name="T27" fmla="*/ 0 h 255"/>
                      <a:gd name="T28" fmla="*/ 0 w 147"/>
                      <a:gd name="T29" fmla="*/ 6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 h="255">
                        <a:moveTo>
                          <a:pt x="0" y="6"/>
                        </a:moveTo>
                        <a:cubicBezTo>
                          <a:pt x="0" y="9"/>
                          <a:pt x="3" y="12"/>
                          <a:pt x="6" y="12"/>
                        </a:cubicBezTo>
                        <a:lnTo>
                          <a:pt x="132" y="12"/>
                        </a:lnTo>
                        <a:cubicBezTo>
                          <a:pt x="134" y="12"/>
                          <a:pt x="135" y="13"/>
                          <a:pt x="135" y="15"/>
                        </a:cubicBezTo>
                        <a:lnTo>
                          <a:pt x="135" y="240"/>
                        </a:lnTo>
                        <a:cubicBezTo>
                          <a:pt x="135" y="241"/>
                          <a:pt x="134" y="243"/>
                          <a:pt x="132" y="243"/>
                        </a:cubicBezTo>
                        <a:lnTo>
                          <a:pt x="6" y="243"/>
                        </a:lnTo>
                        <a:cubicBezTo>
                          <a:pt x="3" y="243"/>
                          <a:pt x="0" y="245"/>
                          <a:pt x="0" y="249"/>
                        </a:cubicBezTo>
                        <a:cubicBezTo>
                          <a:pt x="0" y="252"/>
                          <a:pt x="3" y="255"/>
                          <a:pt x="6" y="255"/>
                        </a:cubicBezTo>
                        <a:lnTo>
                          <a:pt x="132" y="255"/>
                        </a:lnTo>
                        <a:cubicBezTo>
                          <a:pt x="141" y="255"/>
                          <a:pt x="147" y="248"/>
                          <a:pt x="147" y="240"/>
                        </a:cubicBezTo>
                        <a:lnTo>
                          <a:pt x="147" y="15"/>
                        </a:lnTo>
                        <a:cubicBezTo>
                          <a:pt x="147" y="7"/>
                          <a:pt x="141" y="0"/>
                          <a:pt x="132" y="0"/>
                        </a:cubicBezTo>
                        <a:lnTo>
                          <a:pt x="6" y="0"/>
                        </a:lnTo>
                        <a:cubicBezTo>
                          <a:pt x="3" y="0"/>
                          <a:pt x="0" y="3"/>
                          <a:pt x="0" y="6"/>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75" name="Freeform 14"/>
                  <p:cNvSpPr>
                    <a:spLocks noEditPoints="1"/>
                  </p:cNvSpPr>
                  <p:nvPr/>
                </p:nvSpPr>
                <p:spPr bwMode="auto">
                  <a:xfrm>
                    <a:off x="7352335" y="3000745"/>
                    <a:ext cx="30235" cy="222531"/>
                  </a:xfrm>
                  <a:custGeom>
                    <a:avLst/>
                    <a:gdLst>
                      <a:gd name="T0" fmla="*/ 15 w 38"/>
                      <a:gd name="T1" fmla="*/ 268 h 279"/>
                      <a:gd name="T2" fmla="*/ 12 w 38"/>
                      <a:gd name="T3" fmla="*/ 264 h 279"/>
                      <a:gd name="T4" fmla="*/ 12 w 38"/>
                      <a:gd name="T5" fmla="*/ 14 h 279"/>
                      <a:gd name="T6" fmla="*/ 15 w 38"/>
                      <a:gd name="T7" fmla="*/ 11 h 279"/>
                      <a:gd name="T8" fmla="*/ 27 w 38"/>
                      <a:gd name="T9" fmla="*/ 11 h 279"/>
                      <a:gd name="T10" fmla="*/ 27 w 38"/>
                      <a:gd name="T11" fmla="*/ 268 h 279"/>
                      <a:gd name="T12" fmla="*/ 15 w 38"/>
                      <a:gd name="T13" fmla="*/ 268 h 279"/>
                      <a:gd name="T14" fmla="*/ 38 w 38"/>
                      <a:gd name="T15" fmla="*/ 274 h 279"/>
                      <a:gd name="T16" fmla="*/ 38 w 38"/>
                      <a:gd name="T17" fmla="*/ 5 h 279"/>
                      <a:gd name="T18" fmla="*/ 32 w 38"/>
                      <a:gd name="T19" fmla="*/ 0 h 279"/>
                      <a:gd name="T20" fmla="*/ 15 w 38"/>
                      <a:gd name="T21" fmla="*/ 0 h 279"/>
                      <a:gd name="T22" fmla="*/ 0 w 38"/>
                      <a:gd name="T23" fmla="*/ 14 h 279"/>
                      <a:gd name="T24" fmla="*/ 0 w 38"/>
                      <a:gd name="T25" fmla="*/ 264 h 279"/>
                      <a:gd name="T26" fmla="*/ 15 w 38"/>
                      <a:gd name="T27" fmla="*/ 279 h 279"/>
                      <a:gd name="T28" fmla="*/ 32 w 38"/>
                      <a:gd name="T29" fmla="*/ 279 h 279"/>
                      <a:gd name="T30" fmla="*/ 38 w 38"/>
                      <a:gd name="T31" fmla="*/ 274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79">
                        <a:moveTo>
                          <a:pt x="15" y="268"/>
                        </a:moveTo>
                        <a:cubicBezTo>
                          <a:pt x="13" y="268"/>
                          <a:pt x="12" y="266"/>
                          <a:pt x="12" y="264"/>
                        </a:cubicBezTo>
                        <a:lnTo>
                          <a:pt x="12" y="14"/>
                        </a:lnTo>
                        <a:cubicBezTo>
                          <a:pt x="12" y="12"/>
                          <a:pt x="13" y="11"/>
                          <a:pt x="15" y="11"/>
                        </a:cubicBezTo>
                        <a:lnTo>
                          <a:pt x="27" y="11"/>
                        </a:lnTo>
                        <a:cubicBezTo>
                          <a:pt x="27" y="104"/>
                          <a:pt x="27" y="175"/>
                          <a:pt x="27" y="268"/>
                        </a:cubicBezTo>
                        <a:lnTo>
                          <a:pt x="15" y="268"/>
                        </a:lnTo>
                        <a:close/>
                        <a:moveTo>
                          <a:pt x="38" y="274"/>
                        </a:moveTo>
                        <a:cubicBezTo>
                          <a:pt x="38" y="167"/>
                          <a:pt x="38" y="112"/>
                          <a:pt x="38" y="5"/>
                        </a:cubicBezTo>
                        <a:cubicBezTo>
                          <a:pt x="38" y="2"/>
                          <a:pt x="36" y="0"/>
                          <a:pt x="32" y="0"/>
                        </a:cubicBezTo>
                        <a:lnTo>
                          <a:pt x="15" y="0"/>
                        </a:lnTo>
                        <a:cubicBezTo>
                          <a:pt x="7" y="0"/>
                          <a:pt x="0" y="6"/>
                          <a:pt x="0" y="14"/>
                        </a:cubicBezTo>
                        <a:lnTo>
                          <a:pt x="0" y="264"/>
                        </a:lnTo>
                        <a:cubicBezTo>
                          <a:pt x="0" y="272"/>
                          <a:pt x="7" y="279"/>
                          <a:pt x="15" y="279"/>
                        </a:cubicBezTo>
                        <a:lnTo>
                          <a:pt x="32" y="279"/>
                        </a:lnTo>
                        <a:cubicBezTo>
                          <a:pt x="36" y="279"/>
                          <a:pt x="38" y="277"/>
                          <a:pt x="38" y="27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76" name="Freeform 15"/>
                  <p:cNvSpPr>
                    <a:spLocks/>
                  </p:cNvSpPr>
                  <p:nvPr/>
                </p:nvSpPr>
                <p:spPr bwMode="auto">
                  <a:xfrm>
                    <a:off x="7410512" y="2968813"/>
                    <a:ext cx="316034" cy="287195"/>
                  </a:xfrm>
                  <a:custGeom>
                    <a:avLst/>
                    <a:gdLst>
                      <a:gd name="T0" fmla="*/ 18 w 396"/>
                      <a:gd name="T1" fmla="*/ 344 h 360"/>
                      <a:gd name="T2" fmla="*/ 13 w 396"/>
                      <a:gd name="T3" fmla="*/ 340 h 360"/>
                      <a:gd name="T4" fmla="*/ 13 w 396"/>
                      <a:gd name="T5" fmla="*/ 327 h 360"/>
                      <a:gd name="T6" fmla="*/ 0 w 396"/>
                      <a:gd name="T7" fmla="*/ 327 h 360"/>
                      <a:gd name="T8" fmla="*/ 0 w 396"/>
                      <a:gd name="T9" fmla="*/ 340 h 360"/>
                      <a:gd name="T10" fmla="*/ 18 w 396"/>
                      <a:gd name="T11" fmla="*/ 358 h 360"/>
                      <a:gd name="T12" fmla="*/ 123 w 396"/>
                      <a:gd name="T13" fmla="*/ 360 h 360"/>
                      <a:gd name="T14" fmla="*/ 140 w 396"/>
                      <a:gd name="T15" fmla="*/ 348 h 360"/>
                      <a:gd name="T16" fmla="*/ 194 w 396"/>
                      <a:gd name="T17" fmla="*/ 227 h 360"/>
                      <a:gd name="T18" fmla="*/ 207 w 396"/>
                      <a:gd name="T19" fmla="*/ 227 h 360"/>
                      <a:gd name="T20" fmla="*/ 249 w 396"/>
                      <a:gd name="T21" fmla="*/ 250 h 360"/>
                      <a:gd name="T22" fmla="*/ 274 w 396"/>
                      <a:gd name="T23" fmla="*/ 262 h 360"/>
                      <a:gd name="T24" fmla="*/ 293 w 396"/>
                      <a:gd name="T25" fmla="*/ 256 h 360"/>
                      <a:gd name="T26" fmla="*/ 327 w 396"/>
                      <a:gd name="T27" fmla="*/ 256 h 360"/>
                      <a:gd name="T28" fmla="*/ 396 w 396"/>
                      <a:gd name="T29" fmla="*/ 181 h 360"/>
                      <a:gd name="T30" fmla="*/ 327 w 396"/>
                      <a:gd name="T31" fmla="*/ 107 h 360"/>
                      <a:gd name="T32" fmla="*/ 293 w 396"/>
                      <a:gd name="T33" fmla="*/ 107 h 360"/>
                      <a:gd name="T34" fmla="*/ 274 w 396"/>
                      <a:gd name="T35" fmla="*/ 101 h 360"/>
                      <a:gd name="T36" fmla="*/ 249 w 396"/>
                      <a:gd name="T37" fmla="*/ 112 h 360"/>
                      <a:gd name="T38" fmla="*/ 207 w 396"/>
                      <a:gd name="T39" fmla="*/ 135 h 360"/>
                      <a:gd name="T40" fmla="*/ 194 w 396"/>
                      <a:gd name="T41" fmla="*/ 135 h 360"/>
                      <a:gd name="T42" fmla="*/ 140 w 396"/>
                      <a:gd name="T43" fmla="*/ 14 h 360"/>
                      <a:gd name="T44" fmla="*/ 123 w 396"/>
                      <a:gd name="T45" fmla="*/ 2 h 360"/>
                      <a:gd name="T46" fmla="*/ 18 w 396"/>
                      <a:gd name="T47" fmla="*/ 0 h 360"/>
                      <a:gd name="T48" fmla="*/ 0 w 396"/>
                      <a:gd name="T49" fmla="*/ 18 h 360"/>
                      <a:gd name="T50" fmla="*/ 0 w 396"/>
                      <a:gd name="T51" fmla="*/ 33 h 360"/>
                      <a:gd name="T52" fmla="*/ 13 w 396"/>
                      <a:gd name="T53" fmla="*/ 33 h 360"/>
                      <a:gd name="T54" fmla="*/ 13 w 396"/>
                      <a:gd name="T55" fmla="*/ 18 h 360"/>
                      <a:gd name="T56" fmla="*/ 18 w 396"/>
                      <a:gd name="T57" fmla="*/ 13 h 360"/>
                      <a:gd name="T58" fmla="*/ 123 w 396"/>
                      <a:gd name="T59" fmla="*/ 16 h 360"/>
                      <a:gd name="T60" fmla="*/ 127 w 396"/>
                      <a:gd name="T61" fmla="*/ 19 h 360"/>
                      <a:gd name="T62" fmla="*/ 191 w 396"/>
                      <a:gd name="T63" fmla="*/ 149 h 360"/>
                      <a:gd name="T64" fmla="*/ 193 w 396"/>
                      <a:gd name="T65" fmla="*/ 149 h 360"/>
                      <a:gd name="T66" fmla="*/ 209 w 396"/>
                      <a:gd name="T67" fmla="*/ 149 h 360"/>
                      <a:gd name="T68" fmla="*/ 214 w 396"/>
                      <a:gd name="T69" fmla="*/ 147 h 360"/>
                      <a:gd name="T70" fmla="*/ 255 w 396"/>
                      <a:gd name="T71" fmla="*/ 125 h 360"/>
                      <a:gd name="T72" fmla="*/ 259 w 396"/>
                      <a:gd name="T73" fmla="*/ 122 h 360"/>
                      <a:gd name="T74" fmla="*/ 274 w 396"/>
                      <a:gd name="T75" fmla="*/ 114 h 360"/>
                      <a:gd name="T76" fmla="*/ 287 w 396"/>
                      <a:gd name="T77" fmla="*/ 118 h 360"/>
                      <a:gd name="T78" fmla="*/ 291 w 396"/>
                      <a:gd name="T79" fmla="*/ 120 h 360"/>
                      <a:gd name="T80" fmla="*/ 327 w 396"/>
                      <a:gd name="T81" fmla="*/ 120 h 360"/>
                      <a:gd name="T82" fmla="*/ 382 w 396"/>
                      <a:gd name="T83" fmla="*/ 181 h 360"/>
                      <a:gd name="T84" fmla="*/ 327 w 396"/>
                      <a:gd name="T85" fmla="*/ 242 h 360"/>
                      <a:gd name="T86" fmla="*/ 291 w 396"/>
                      <a:gd name="T87" fmla="*/ 242 h 360"/>
                      <a:gd name="T88" fmla="*/ 287 w 396"/>
                      <a:gd name="T89" fmla="*/ 244 h 360"/>
                      <a:gd name="T90" fmla="*/ 274 w 396"/>
                      <a:gd name="T91" fmla="*/ 248 h 360"/>
                      <a:gd name="T92" fmla="*/ 259 w 396"/>
                      <a:gd name="T93" fmla="*/ 240 h 360"/>
                      <a:gd name="T94" fmla="*/ 255 w 396"/>
                      <a:gd name="T95" fmla="*/ 238 h 360"/>
                      <a:gd name="T96" fmla="*/ 214 w 396"/>
                      <a:gd name="T97" fmla="*/ 215 h 360"/>
                      <a:gd name="T98" fmla="*/ 209 w 396"/>
                      <a:gd name="T99" fmla="*/ 213 h 360"/>
                      <a:gd name="T100" fmla="*/ 193 w 396"/>
                      <a:gd name="T101" fmla="*/ 213 h 360"/>
                      <a:gd name="T102" fmla="*/ 191 w 396"/>
                      <a:gd name="T103" fmla="*/ 214 h 360"/>
                      <a:gd name="T104" fmla="*/ 127 w 396"/>
                      <a:gd name="T105" fmla="*/ 344 h 360"/>
                      <a:gd name="T106" fmla="*/ 123 w 396"/>
                      <a:gd name="T107" fmla="*/ 347 h 360"/>
                      <a:gd name="T108" fmla="*/ 18 w 396"/>
                      <a:gd name="T109" fmla="*/ 344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6" h="360">
                        <a:moveTo>
                          <a:pt x="18" y="344"/>
                        </a:moveTo>
                        <a:cubicBezTo>
                          <a:pt x="15" y="344"/>
                          <a:pt x="13" y="342"/>
                          <a:pt x="13" y="340"/>
                        </a:cubicBezTo>
                        <a:lnTo>
                          <a:pt x="13" y="327"/>
                        </a:lnTo>
                        <a:lnTo>
                          <a:pt x="0" y="327"/>
                        </a:lnTo>
                        <a:lnTo>
                          <a:pt x="0" y="340"/>
                        </a:lnTo>
                        <a:cubicBezTo>
                          <a:pt x="0" y="350"/>
                          <a:pt x="8" y="358"/>
                          <a:pt x="18" y="358"/>
                        </a:cubicBezTo>
                        <a:lnTo>
                          <a:pt x="123" y="360"/>
                        </a:lnTo>
                        <a:cubicBezTo>
                          <a:pt x="130" y="360"/>
                          <a:pt x="137" y="355"/>
                          <a:pt x="140" y="348"/>
                        </a:cubicBezTo>
                        <a:cubicBezTo>
                          <a:pt x="174" y="259"/>
                          <a:pt x="189" y="229"/>
                          <a:pt x="194" y="227"/>
                        </a:cubicBezTo>
                        <a:lnTo>
                          <a:pt x="207" y="227"/>
                        </a:lnTo>
                        <a:cubicBezTo>
                          <a:pt x="218" y="237"/>
                          <a:pt x="232" y="245"/>
                          <a:pt x="249" y="250"/>
                        </a:cubicBezTo>
                        <a:cubicBezTo>
                          <a:pt x="255" y="257"/>
                          <a:pt x="264" y="262"/>
                          <a:pt x="274" y="262"/>
                        </a:cubicBezTo>
                        <a:cubicBezTo>
                          <a:pt x="281" y="262"/>
                          <a:pt x="287" y="260"/>
                          <a:pt x="293" y="256"/>
                        </a:cubicBezTo>
                        <a:lnTo>
                          <a:pt x="327" y="256"/>
                        </a:lnTo>
                        <a:cubicBezTo>
                          <a:pt x="371" y="256"/>
                          <a:pt x="396" y="229"/>
                          <a:pt x="396" y="181"/>
                        </a:cubicBezTo>
                        <a:cubicBezTo>
                          <a:pt x="396" y="134"/>
                          <a:pt x="370" y="107"/>
                          <a:pt x="327" y="107"/>
                        </a:cubicBezTo>
                        <a:lnTo>
                          <a:pt x="293" y="107"/>
                        </a:lnTo>
                        <a:cubicBezTo>
                          <a:pt x="287" y="103"/>
                          <a:pt x="281" y="101"/>
                          <a:pt x="274" y="101"/>
                        </a:cubicBezTo>
                        <a:cubicBezTo>
                          <a:pt x="264" y="101"/>
                          <a:pt x="255" y="105"/>
                          <a:pt x="249" y="112"/>
                        </a:cubicBezTo>
                        <a:cubicBezTo>
                          <a:pt x="232" y="117"/>
                          <a:pt x="218" y="125"/>
                          <a:pt x="207" y="135"/>
                        </a:cubicBezTo>
                        <a:lnTo>
                          <a:pt x="194" y="135"/>
                        </a:lnTo>
                        <a:cubicBezTo>
                          <a:pt x="189" y="133"/>
                          <a:pt x="174" y="103"/>
                          <a:pt x="140" y="14"/>
                        </a:cubicBezTo>
                        <a:cubicBezTo>
                          <a:pt x="137" y="7"/>
                          <a:pt x="130" y="2"/>
                          <a:pt x="123" y="2"/>
                        </a:cubicBezTo>
                        <a:lnTo>
                          <a:pt x="18" y="0"/>
                        </a:lnTo>
                        <a:cubicBezTo>
                          <a:pt x="8" y="0"/>
                          <a:pt x="0" y="8"/>
                          <a:pt x="0" y="18"/>
                        </a:cubicBezTo>
                        <a:lnTo>
                          <a:pt x="0" y="33"/>
                        </a:lnTo>
                        <a:lnTo>
                          <a:pt x="13" y="33"/>
                        </a:lnTo>
                        <a:lnTo>
                          <a:pt x="13" y="18"/>
                        </a:lnTo>
                        <a:cubicBezTo>
                          <a:pt x="13" y="15"/>
                          <a:pt x="15" y="13"/>
                          <a:pt x="18" y="13"/>
                        </a:cubicBezTo>
                        <a:lnTo>
                          <a:pt x="123" y="16"/>
                        </a:lnTo>
                        <a:cubicBezTo>
                          <a:pt x="125" y="16"/>
                          <a:pt x="127" y="17"/>
                          <a:pt x="127" y="19"/>
                        </a:cubicBezTo>
                        <a:cubicBezTo>
                          <a:pt x="165" y="116"/>
                          <a:pt x="181" y="145"/>
                          <a:pt x="191" y="149"/>
                        </a:cubicBezTo>
                        <a:cubicBezTo>
                          <a:pt x="192" y="149"/>
                          <a:pt x="193" y="149"/>
                          <a:pt x="193" y="149"/>
                        </a:cubicBezTo>
                        <a:lnTo>
                          <a:pt x="209" y="149"/>
                        </a:lnTo>
                        <a:cubicBezTo>
                          <a:pt x="211" y="149"/>
                          <a:pt x="213" y="148"/>
                          <a:pt x="214" y="147"/>
                        </a:cubicBezTo>
                        <a:cubicBezTo>
                          <a:pt x="224" y="137"/>
                          <a:pt x="238" y="129"/>
                          <a:pt x="255" y="125"/>
                        </a:cubicBezTo>
                        <a:cubicBezTo>
                          <a:pt x="256" y="124"/>
                          <a:pt x="258" y="123"/>
                          <a:pt x="259" y="122"/>
                        </a:cubicBezTo>
                        <a:cubicBezTo>
                          <a:pt x="262" y="117"/>
                          <a:pt x="268" y="114"/>
                          <a:pt x="274" y="114"/>
                        </a:cubicBezTo>
                        <a:cubicBezTo>
                          <a:pt x="280" y="114"/>
                          <a:pt x="284" y="116"/>
                          <a:pt x="287" y="118"/>
                        </a:cubicBezTo>
                        <a:cubicBezTo>
                          <a:pt x="288" y="119"/>
                          <a:pt x="289" y="120"/>
                          <a:pt x="291" y="120"/>
                        </a:cubicBezTo>
                        <a:lnTo>
                          <a:pt x="327" y="120"/>
                        </a:lnTo>
                        <a:cubicBezTo>
                          <a:pt x="363" y="120"/>
                          <a:pt x="382" y="142"/>
                          <a:pt x="382" y="181"/>
                        </a:cubicBezTo>
                        <a:cubicBezTo>
                          <a:pt x="382" y="221"/>
                          <a:pt x="363" y="242"/>
                          <a:pt x="327" y="242"/>
                        </a:cubicBezTo>
                        <a:lnTo>
                          <a:pt x="291" y="242"/>
                        </a:lnTo>
                        <a:cubicBezTo>
                          <a:pt x="289" y="242"/>
                          <a:pt x="288" y="243"/>
                          <a:pt x="287" y="244"/>
                        </a:cubicBezTo>
                        <a:cubicBezTo>
                          <a:pt x="284" y="246"/>
                          <a:pt x="280" y="248"/>
                          <a:pt x="274" y="248"/>
                        </a:cubicBezTo>
                        <a:cubicBezTo>
                          <a:pt x="268" y="248"/>
                          <a:pt x="262" y="245"/>
                          <a:pt x="259" y="240"/>
                        </a:cubicBezTo>
                        <a:cubicBezTo>
                          <a:pt x="258" y="239"/>
                          <a:pt x="256" y="238"/>
                          <a:pt x="255" y="238"/>
                        </a:cubicBezTo>
                        <a:cubicBezTo>
                          <a:pt x="238" y="233"/>
                          <a:pt x="224" y="225"/>
                          <a:pt x="214" y="215"/>
                        </a:cubicBezTo>
                        <a:cubicBezTo>
                          <a:pt x="213" y="214"/>
                          <a:pt x="211" y="213"/>
                          <a:pt x="209" y="213"/>
                        </a:cubicBezTo>
                        <a:lnTo>
                          <a:pt x="193" y="213"/>
                        </a:lnTo>
                        <a:cubicBezTo>
                          <a:pt x="193" y="213"/>
                          <a:pt x="192" y="213"/>
                          <a:pt x="191" y="214"/>
                        </a:cubicBezTo>
                        <a:cubicBezTo>
                          <a:pt x="181" y="217"/>
                          <a:pt x="165" y="247"/>
                          <a:pt x="127" y="344"/>
                        </a:cubicBezTo>
                        <a:cubicBezTo>
                          <a:pt x="127" y="345"/>
                          <a:pt x="125" y="347"/>
                          <a:pt x="123" y="347"/>
                        </a:cubicBezTo>
                        <a:lnTo>
                          <a:pt x="18" y="344"/>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77" name="Freeform 16"/>
                  <p:cNvSpPr>
                    <a:spLocks/>
                  </p:cNvSpPr>
                  <p:nvPr/>
                </p:nvSpPr>
                <p:spPr bwMode="auto">
                  <a:xfrm>
                    <a:off x="7061846" y="3631716"/>
                    <a:ext cx="338287" cy="336591"/>
                  </a:xfrm>
                  <a:custGeom>
                    <a:avLst/>
                    <a:gdLst>
                      <a:gd name="T0" fmla="*/ 15 w 424"/>
                      <a:gd name="T1" fmla="*/ 250 h 422"/>
                      <a:gd name="T2" fmla="*/ 15 w 424"/>
                      <a:gd name="T3" fmla="*/ 244 h 422"/>
                      <a:gd name="T4" fmla="*/ 26 w 424"/>
                      <a:gd name="T5" fmla="*/ 233 h 422"/>
                      <a:gd name="T6" fmla="*/ 17 w 424"/>
                      <a:gd name="T7" fmla="*/ 225 h 422"/>
                      <a:gd name="T8" fmla="*/ 7 w 424"/>
                      <a:gd name="T9" fmla="*/ 236 h 422"/>
                      <a:gd name="T10" fmla="*/ 7 w 424"/>
                      <a:gd name="T11" fmla="*/ 258 h 422"/>
                      <a:gd name="T12" fmla="*/ 91 w 424"/>
                      <a:gd name="T13" fmla="*/ 343 h 422"/>
                      <a:gd name="T14" fmla="*/ 109 w 424"/>
                      <a:gd name="T15" fmla="*/ 347 h 422"/>
                      <a:gd name="T16" fmla="*/ 196 w 424"/>
                      <a:gd name="T17" fmla="*/ 301 h 422"/>
                      <a:gd name="T18" fmla="*/ 228 w 424"/>
                      <a:gd name="T19" fmla="*/ 284 h 422"/>
                      <a:gd name="T20" fmla="*/ 237 w 424"/>
                      <a:gd name="T21" fmla="*/ 293 h 422"/>
                      <a:gd name="T22" fmla="*/ 205 w 424"/>
                      <a:gd name="T23" fmla="*/ 348 h 422"/>
                      <a:gd name="T24" fmla="*/ 207 w 424"/>
                      <a:gd name="T25" fmla="*/ 353 h 422"/>
                      <a:gd name="T26" fmla="*/ 213 w 424"/>
                      <a:gd name="T27" fmla="*/ 354 h 422"/>
                      <a:gd name="T28" fmla="*/ 285 w 424"/>
                      <a:gd name="T29" fmla="*/ 396 h 422"/>
                      <a:gd name="T30" fmla="*/ 348 w 424"/>
                      <a:gd name="T31" fmla="*/ 421 h 422"/>
                      <a:gd name="T32" fmla="*/ 378 w 424"/>
                      <a:gd name="T33" fmla="*/ 414 h 422"/>
                      <a:gd name="T34" fmla="*/ 415 w 424"/>
                      <a:gd name="T35" fmla="*/ 375 h 422"/>
                      <a:gd name="T36" fmla="*/ 422 w 424"/>
                      <a:gd name="T37" fmla="*/ 350 h 422"/>
                      <a:gd name="T38" fmla="*/ 397 w 424"/>
                      <a:gd name="T39" fmla="*/ 284 h 422"/>
                      <a:gd name="T40" fmla="*/ 355 w 424"/>
                      <a:gd name="T41" fmla="*/ 211 h 422"/>
                      <a:gd name="T42" fmla="*/ 354 w 424"/>
                      <a:gd name="T43" fmla="*/ 206 h 422"/>
                      <a:gd name="T44" fmla="*/ 349 w 424"/>
                      <a:gd name="T45" fmla="*/ 204 h 422"/>
                      <a:gd name="T46" fmla="*/ 294 w 424"/>
                      <a:gd name="T47" fmla="*/ 236 h 422"/>
                      <a:gd name="T48" fmla="*/ 285 w 424"/>
                      <a:gd name="T49" fmla="*/ 226 h 422"/>
                      <a:gd name="T50" fmla="*/ 303 w 424"/>
                      <a:gd name="T51" fmla="*/ 194 h 422"/>
                      <a:gd name="T52" fmla="*/ 347 w 424"/>
                      <a:gd name="T53" fmla="*/ 109 h 422"/>
                      <a:gd name="T54" fmla="*/ 344 w 424"/>
                      <a:gd name="T55" fmla="*/ 91 h 422"/>
                      <a:gd name="T56" fmla="*/ 259 w 424"/>
                      <a:gd name="T57" fmla="*/ 6 h 422"/>
                      <a:gd name="T58" fmla="*/ 236 w 424"/>
                      <a:gd name="T59" fmla="*/ 6 h 422"/>
                      <a:gd name="T60" fmla="*/ 227 w 424"/>
                      <a:gd name="T61" fmla="*/ 15 h 422"/>
                      <a:gd name="T62" fmla="*/ 236 w 424"/>
                      <a:gd name="T63" fmla="*/ 23 h 422"/>
                      <a:gd name="T64" fmla="*/ 245 w 424"/>
                      <a:gd name="T65" fmla="*/ 14 h 422"/>
                      <a:gd name="T66" fmla="*/ 250 w 424"/>
                      <a:gd name="T67" fmla="*/ 14 h 422"/>
                      <a:gd name="T68" fmla="*/ 335 w 424"/>
                      <a:gd name="T69" fmla="*/ 99 h 422"/>
                      <a:gd name="T70" fmla="*/ 336 w 424"/>
                      <a:gd name="T71" fmla="*/ 104 h 422"/>
                      <a:gd name="T72" fmla="*/ 293 w 424"/>
                      <a:gd name="T73" fmla="*/ 188 h 422"/>
                      <a:gd name="T74" fmla="*/ 274 w 424"/>
                      <a:gd name="T75" fmla="*/ 232 h 422"/>
                      <a:gd name="T76" fmla="*/ 276 w 424"/>
                      <a:gd name="T77" fmla="*/ 234 h 422"/>
                      <a:gd name="T78" fmla="*/ 290 w 424"/>
                      <a:gd name="T79" fmla="*/ 248 h 422"/>
                      <a:gd name="T80" fmla="*/ 298 w 424"/>
                      <a:gd name="T81" fmla="*/ 248 h 422"/>
                      <a:gd name="T82" fmla="*/ 344 w 424"/>
                      <a:gd name="T83" fmla="*/ 217 h 422"/>
                      <a:gd name="T84" fmla="*/ 389 w 424"/>
                      <a:gd name="T85" fmla="*/ 292 h 422"/>
                      <a:gd name="T86" fmla="*/ 410 w 424"/>
                      <a:gd name="T87" fmla="*/ 350 h 422"/>
                      <a:gd name="T88" fmla="*/ 405 w 424"/>
                      <a:gd name="T89" fmla="*/ 370 h 422"/>
                      <a:gd name="T90" fmla="*/ 372 w 424"/>
                      <a:gd name="T91" fmla="*/ 403 h 422"/>
                      <a:gd name="T92" fmla="*/ 348 w 424"/>
                      <a:gd name="T93" fmla="*/ 409 h 422"/>
                      <a:gd name="T94" fmla="*/ 348 w 424"/>
                      <a:gd name="T95" fmla="*/ 409 h 422"/>
                      <a:gd name="T96" fmla="*/ 293 w 424"/>
                      <a:gd name="T97" fmla="*/ 387 h 422"/>
                      <a:gd name="T98" fmla="*/ 219 w 424"/>
                      <a:gd name="T99" fmla="*/ 342 h 422"/>
                      <a:gd name="T100" fmla="*/ 250 w 424"/>
                      <a:gd name="T101" fmla="*/ 297 h 422"/>
                      <a:gd name="T102" fmla="*/ 250 w 424"/>
                      <a:gd name="T103" fmla="*/ 289 h 422"/>
                      <a:gd name="T104" fmla="*/ 235 w 424"/>
                      <a:gd name="T105" fmla="*/ 274 h 422"/>
                      <a:gd name="T106" fmla="*/ 234 w 424"/>
                      <a:gd name="T107" fmla="*/ 273 h 422"/>
                      <a:gd name="T108" fmla="*/ 189 w 424"/>
                      <a:gd name="T109" fmla="*/ 292 h 422"/>
                      <a:gd name="T110" fmla="*/ 105 w 424"/>
                      <a:gd name="T111" fmla="*/ 336 h 422"/>
                      <a:gd name="T112" fmla="*/ 100 w 424"/>
                      <a:gd name="T113" fmla="*/ 335 h 422"/>
                      <a:gd name="T114" fmla="*/ 15 w 424"/>
                      <a:gd name="T115" fmla="*/ 25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4" h="422">
                        <a:moveTo>
                          <a:pt x="15" y="250"/>
                        </a:moveTo>
                        <a:cubicBezTo>
                          <a:pt x="13" y="248"/>
                          <a:pt x="13" y="246"/>
                          <a:pt x="15" y="244"/>
                        </a:cubicBezTo>
                        <a:lnTo>
                          <a:pt x="26" y="233"/>
                        </a:lnTo>
                        <a:lnTo>
                          <a:pt x="17" y="225"/>
                        </a:lnTo>
                        <a:lnTo>
                          <a:pt x="7" y="236"/>
                        </a:lnTo>
                        <a:cubicBezTo>
                          <a:pt x="0" y="242"/>
                          <a:pt x="0" y="252"/>
                          <a:pt x="7" y="258"/>
                        </a:cubicBezTo>
                        <a:lnTo>
                          <a:pt x="91" y="343"/>
                        </a:lnTo>
                        <a:cubicBezTo>
                          <a:pt x="96" y="348"/>
                          <a:pt x="103" y="349"/>
                          <a:pt x="109" y="347"/>
                        </a:cubicBezTo>
                        <a:cubicBezTo>
                          <a:pt x="130" y="337"/>
                          <a:pt x="180" y="312"/>
                          <a:pt x="196" y="301"/>
                        </a:cubicBezTo>
                        <a:cubicBezTo>
                          <a:pt x="207" y="294"/>
                          <a:pt x="223" y="283"/>
                          <a:pt x="228" y="284"/>
                        </a:cubicBezTo>
                        <a:lnTo>
                          <a:pt x="237" y="293"/>
                        </a:lnTo>
                        <a:cubicBezTo>
                          <a:pt x="208" y="324"/>
                          <a:pt x="205" y="347"/>
                          <a:pt x="205" y="348"/>
                        </a:cubicBezTo>
                        <a:cubicBezTo>
                          <a:pt x="205" y="350"/>
                          <a:pt x="206" y="352"/>
                          <a:pt x="207" y="353"/>
                        </a:cubicBezTo>
                        <a:cubicBezTo>
                          <a:pt x="209" y="354"/>
                          <a:pt x="211" y="355"/>
                          <a:pt x="213" y="354"/>
                        </a:cubicBezTo>
                        <a:cubicBezTo>
                          <a:pt x="225" y="351"/>
                          <a:pt x="263" y="377"/>
                          <a:pt x="285" y="396"/>
                        </a:cubicBezTo>
                        <a:cubicBezTo>
                          <a:pt x="302" y="412"/>
                          <a:pt x="325" y="422"/>
                          <a:pt x="348" y="421"/>
                        </a:cubicBezTo>
                        <a:cubicBezTo>
                          <a:pt x="358" y="421"/>
                          <a:pt x="368" y="419"/>
                          <a:pt x="378" y="414"/>
                        </a:cubicBezTo>
                        <a:cubicBezTo>
                          <a:pt x="395" y="406"/>
                          <a:pt x="408" y="392"/>
                          <a:pt x="415" y="375"/>
                        </a:cubicBezTo>
                        <a:cubicBezTo>
                          <a:pt x="420" y="367"/>
                          <a:pt x="422" y="358"/>
                          <a:pt x="422" y="350"/>
                        </a:cubicBezTo>
                        <a:cubicBezTo>
                          <a:pt x="424" y="326"/>
                          <a:pt x="415" y="302"/>
                          <a:pt x="397" y="284"/>
                        </a:cubicBezTo>
                        <a:cubicBezTo>
                          <a:pt x="378" y="261"/>
                          <a:pt x="352" y="224"/>
                          <a:pt x="355" y="211"/>
                        </a:cubicBezTo>
                        <a:cubicBezTo>
                          <a:pt x="356" y="209"/>
                          <a:pt x="355" y="207"/>
                          <a:pt x="354" y="206"/>
                        </a:cubicBezTo>
                        <a:cubicBezTo>
                          <a:pt x="353" y="204"/>
                          <a:pt x="351" y="204"/>
                          <a:pt x="349" y="204"/>
                        </a:cubicBezTo>
                        <a:cubicBezTo>
                          <a:pt x="348" y="204"/>
                          <a:pt x="325" y="206"/>
                          <a:pt x="294" y="236"/>
                        </a:cubicBezTo>
                        <a:lnTo>
                          <a:pt x="285" y="226"/>
                        </a:lnTo>
                        <a:cubicBezTo>
                          <a:pt x="284" y="222"/>
                          <a:pt x="295" y="206"/>
                          <a:pt x="303" y="194"/>
                        </a:cubicBezTo>
                        <a:cubicBezTo>
                          <a:pt x="313" y="179"/>
                          <a:pt x="338" y="129"/>
                          <a:pt x="347" y="109"/>
                        </a:cubicBezTo>
                        <a:cubicBezTo>
                          <a:pt x="350" y="103"/>
                          <a:pt x="348" y="95"/>
                          <a:pt x="344" y="91"/>
                        </a:cubicBezTo>
                        <a:lnTo>
                          <a:pt x="259" y="6"/>
                        </a:lnTo>
                        <a:cubicBezTo>
                          <a:pt x="253" y="0"/>
                          <a:pt x="242" y="0"/>
                          <a:pt x="236" y="6"/>
                        </a:cubicBezTo>
                        <a:lnTo>
                          <a:pt x="227" y="15"/>
                        </a:lnTo>
                        <a:lnTo>
                          <a:pt x="236" y="23"/>
                        </a:lnTo>
                        <a:lnTo>
                          <a:pt x="245" y="14"/>
                        </a:lnTo>
                        <a:cubicBezTo>
                          <a:pt x="246" y="13"/>
                          <a:pt x="249" y="13"/>
                          <a:pt x="250" y="14"/>
                        </a:cubicBezTo>
                        <a:lnTo>
                          <a:pt x="335" y="99"/>
                        </a:lnTo>
                        <a:cubicBezTo>
                          <a:pt x="337" y="100"/>
                          <a:pt x="337" y="102"/>
                          <a:pt x="336" y="104"/>
                        </a:cubicBezTo>
                        <a:cubicBezTo>
                          <a:pt x="328" y="124"/>
                          <a:pt x="303" y="173"/>
                          <a:pt x="293" y="188"/>
                        </a:cubicBezTo>
                        <a:cubicBezTo>
                          <a:pt x="279" y="209"/>
                          <a:pt x="269" y="222"/>
                          <a:pt x="274" y="232"/>
                        </a:cubicBezTo>
                        <a:cubicBezTo>
                          <a:pt x="275" y="233"/>
                          <a:pt x="275" y="233"/>
                          <a:pt x="276" y="234"/>
                        </a:cubicBezTo>
                        <a:lnTo>
                          <a:pt x="290" y="248"/>
                        </a:lnTo>
                        <a:cubicBezTo>
                          <a:pt x="292" y="251"/>
                          <a:pt x="296" y="251"/>
                          <a:pt x="298" y="248"/>
                        </a:cubicBezTo>
                        <a:cubicBezTo>
                          <a:pt x="319" y="228"/>
                          <a:pt x="335" y="220"/>
                          <a:pt x="344" y="217"/>
                        </a:cubicBezTo>
                        <a:cubicBezTo>
                          <a:pt x="347" y="243"/>
                          <a:pt x="381" y="283"/>
                          <a:pt x="389" y="292"/>
                        </a:cubicBezTo>
                        <a:cubicBezTo>
                          <a:pt x="404" y="308"/>
                          <a:pt x="412" y="328"/>
                          <a:pt x="410" y="350"/>
                        </a:cubicBezTo>
                        <a:cubicBezTo>
                          <a:pt x="410" y="356"/>
                          <a:pt x="408" y="363"/>
                          <a:pt x="405" y="370"/>
                        </a:cubicBezTo>
                        <a:cubicBezTo>
                          <a:pt x="398" y="385"/>
                          <a:pt x="388" y="396"/>
                          <a:pt x="372" y="403"/>
                        </a:cubicBezTo>
                        <a:cubicBezTo>
                          <a:pt x="364" y="407"/>
                          <a:pt x="356" y="409"/>
                          <a:pt x="348" y="409"/>
                        </a:cubicBezTo>
                        <a:cubicBezTo>
                          <a:pt x="348" y="409"/>
                          <a:pt x="348" y="409"/>
                          <a:pt x="348" y="409"/>
                        </a:cubicBezTo>
                        <a:cubicBezTo>
                          <a:pt x="328" y="410"/>
                          <a:pt x="308" y="402"/>
                          <a:pt x="293" y="387"/>
                        </a:cubicBezTo>
                        <a:cubicBezTo>
                          <a:pt x="284" y="379"/>
                          <a:pt x="244" y="346"/>
                          <a:pt x="219" y="342"/>
                        </a:cubicBezTo>
                        <a:cubicBezTo>
                          <a:pt x="222" y="334"/>
                          <a:pt x="230" y="317"/>
                          <a:pt x="250" y="297"/>
                        </a:cubicBezTo>
                        <a:cubicBezTo>
                          <a:pt x="252" y="295"/>
                          <a:pt x="252" y="291"/>
                          <a:pt x="250" y="289"/>
                        </a:cubicBezTo>
                        <a:lnTo>
                          <a:pt x="235" y="274"/>
                        </a:lnTo>
                        <a:cubicBezTo>
                          <a:pt x="235" y="274"/>
                          <a:pt x="234" y="274"/>
                          <a:pt x="234" y="273"/>
                        </a:cubicBezTo>
                        <a:cubicBezTo>
                          <a:pt x="224" y="268"/>
                          <a:pt x="210" y="277"/>
                          <a:pt x="189" y="292"/>
                        </a:cubicBezTo>
                        <a:cubicBezTo>
                          <a:pt x="174" y="301"/>
                          <a:pt x="124" y="327"/>
                          <a:pt x="105" y="336"/>
                        </a:cubicBezTo>
                        <a:cubicBezTo>
                          <a:pt x="103" y="336"/>
                          <a:pt x="101" y="336"/>
                          <a:pt x="100" y="335"/>
                        </a:cubicBezTo>
                        <a:lnTo>
                          <a:pt x="15" y="25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78" name="Freeform 17"/>
                  <p:cNvSpPr>
                    <a:spLocks/>
                  </p:cNvSpPr>
                  <p:nvPr/>
                </p:nvSpPr>
                <p:spPr bwMode="auto">
                  <a:xfrm>
                    <a:off x="7073820" y="3642094"/>
                    <a:ext cx="221833" cy="221732"/>
                  </a:xfrm>
                  <a:custGeom>
                    <a:avLst/>
                    <a:gdLst>
                      <a:gd name="T0" fmla="*/ 175 w 278"/>
                      <a:gd name="T1" fmla="*/ 3 h 278"/>
                      <a:gd name="T2" fmla="*/ 175 w 278"/>
                      <a:gd name="T3" fmla="*/ 11 h 278"/>
                      <a:gd name="T4" fmla="*/ 264 w 278"/>
                      <a:gd name="T5" fmla="*/ 100 h 278"/>
                      <a:gd name="T6" fmla="*/ 264 w 278"/>
                      <a:gd name="T7" fmla="*/ 105 h 278"/>
                      <a:gd name="T8" fmla="*/ 105 w 278"/>
                      <a:gd name="T9" fmla="*/ 263 h 278"/>
                      <a:gd name="T10" fmla="*/ 100 w 278"/>
                      <a:gd name="T11" fmla="*/ 263 h 278"/>
                      <a:gd name="T12" fmla="*/ 11 w 278"/>
                      <a:gd name="T13" fmla="*/ 174 h 278"/>
                      <a:gd name="T14" fmla="*/ 3 w 278"/>
                      <a:gd name="T15" fmla="*/ 174 h 278"/>
                      <a:gd name="T16" fmla="*/ 3 w 278"/>
                      <a:gd name="T17" fmla="*/ 183 h 278"/>
                      <a:gd name="T18" fmla="*/ 92 w 278"/>
                      <a:gd name="T19" fmla="*/ 272 h 278"/>
                      <a:gd name="T20" fmla="*/ 113 w 278"/>
                      <a:gd name="T21" fmla="*/ 272 h 278"/>
                      <a:gd name="T22" fmla="*/ 272 w 278"/>
                      <a:gd name="T23" fmla="*/ 113 h 278"/>
                      <a:gd name="T24" fmla="*/ 272 w 278"/>
                      <a:gd name="T25" fmla="*/ 92 h 278"/>
                      <a:gd name="T26" fmla="*/ 183 w 278"/>
                      <a:gd name="T27" fmla="*/ 3 h 278"/>
                      <a:gd name="T28" fmla="*/ 175 w 278"/>
                      <a:gd name="T29" fmla="*/ 3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8" h="278">
                        <a:moveTo>
                          <a:pt x="175" y="3"/>
                        </a:moveTo>
                        <a:cubicBezTo>
                          <a:pt x="172" y="5"/>
                          <a:pt x="172" y="9"/>
                          <a:pt x="175" y="11"/>
                        </a:cubicBezTo>
                        <a:lnTo>
                          <a:pt x="264" y="100"/>
                        </a:lnTo>
                        <a:cubicBezTo>
                          <a:pt x="265" y="101"/>
                          <a:pt x="265" y="103"/>
                          <a:pt x="264" y="105"/>
                        </a:cubicBezTo>
                        <a:lnTo>
                          <a:pt x="105" y="263"/>
                        </a:lnTo>
                        <a:cubicBezTo>
                          <a:pt x="104" y="265"/>
                          <a:pt x="102" y="265"/>
                          <a:pt x="100" y="263"/>
                        </a:cubicBezTo>
                        <a:lnTo>
                          <a:pt x="11" y="174"/>
                        </a:lnTo>
                        <a:cubicBezTo>
                          <a:pt x="9" y="172"/>
                          <a:pt x="5" y="172"/>
                          <a:pt x="3" y="174"/>
                        </a:cubicBezTo>
                        <a:cubicBezTo>
                          <a:pt x="0" y="177"/>
                          <a:pt x="0" y="181"/>
                          <a:pt x="3" y="183"/>
                        </a:cubicBezTo>
                        <a:lnTo>
                          <a:pt x="92" y="272"/>
                        </a:lnTo>
                        <a:cubicBezTo>
                          <a:pt x="98" y="278"/>
                          <a:pt x="107" y="278"/>
                          <a:pt x="113" y="272"/>
                        </a:cubicBezTo>
                        <a:lnTo>
                          <a:pt x="272" y="113"/>
                        </a:lnTo>
                        <a:cubicBezTo>
                          <a:pt x="278" y="107"/>
                          <a:pt x="278" y="97"/>
                          <a:pt x="272" y="92"/>
                        </a:cubicBezTo>
                        <a:lnTo>
                          <a:pt x="183" y="3"/>
                        </a:lnTo>
                        <a:cubicBezTo>
                          <a:pt x="181" y="0"/>
                          <a:pt x="177" y="0"/>
                          <a:pt x="175" y="3"/>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79" name="Freeform 18"/>
                  <p:cNvSpPr>
                    <a:spLocks noEditPoints="1"/>
                  </p:cNvSpPr>
                  <p:nvPr/>
                </p:nvSpPr>
                <p:spPr bwMode="auto">
                  <a:xfrm>
                    <a:off x="7042690" y="3610962"/>
                    <a:ext cx="173935" cy="173135"/>
                  </a:xfrm>
                  <a:custGeom>
                    <a:avLst/>
                    <a:gdLst>
                      <a:gd name="T0" fmla="*/ 14 w 218"/>
                      <a:gd name="T1" fmla="*/ 195 h 217"/>
                      <a:gd name="T2" fmla="*/ 14 w 218"/>
                      <a:gd name="T3" fmla="*/ 190 h 217"/>
                      <a:gd name="T4" fmla="*/ 190 w 218"/>
                      <a:gd name="T5" fmla="*/ 13 h 217"/>
                      <a:gd name="T6" fmla="*/ 195 w 218"/>
                      <a:gd name="T7" fmla="*/ 13 h 217"/>
                      <a:gd name="T8" fmla="*/ 203 w 218"/>
                      <a:gd name="T9" fmla="*/ 21 h 217"/>
                      <a:gd name="T10" fmla="*/ 22 w 218"/>
                      <a:gd name="T11" fmla="*/ 203 h 217"/>
                      <a:gd name="T12" fmla="*/ 14 w 218"/>
                      <a:gd name="T13" fmla="*/ 195 h 217"/>
                      <a:gd name="T14" fmla="*/ 26 w 218"/>
                      <a:gd name="T15" fmla="*/ 215 h 217"/>
                      <a:gd name="T16" fmla="*/ 215 w 218"/>
                      <a:gd name="T17" fmla="*/ 25 h 217"/>
                      <a:gd name="T18" fmla="*/ 215 w 218"/>
                      <a:gd name="T19" fmla="*/ 17 h 217"/>
                      <a:gd name="T20" fmla="*/ 203 w 218"/>
                      <a:gd name="T21" fmla="*/ 5 h 217"/>
                      <a:gd name="T22" fmla="*/ 182 w 218"/>
                      <a:gd name="T23" fmla="*/ 5 h 217"/>
                      <a:gd name="T24" fmla="*/ 6 w 218"/>
                      <a:gd name="T25" fmla="*/ 182 h 217"/>
                      <a:gd name="T26" fmla="*/ 6 w 218"/>
                      <a:gd name="T27" fmla="*/ 203 h 217"/>
                      <a:gd name="T28" fmla="*/ 18 w 218"/>
                      <a:gd name="T29" fmla="*/ 215 h 217"/>
                      <a:gd name="T30" fmla="*/ 26 w 218"/>
                      <a:gd name="T31" fmla="*/ 21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8" h="217">
                        <a:moveTo>
                          <a:pt x="14" y="195"/>
                        </a:moveTo>
                        <a:cubicBezTo>
                          <a:pt x="12" y="194"/>
                          <a:pt x="12" y="191"/>
                          <a:pt x="14" y="190"/>
                        </a:cubicBezTo>
                        <a:lnTo>
                          <a:pt x="190" y="13"/>
                        </a:lnTo>
                        <a:cubicBezTo>
                          <a:pt x="192" y="12"/>
                          <a:pt x="194" y="12"/>
                          <a:pt x="195" y="13"/>
                        </a:cubicBezTo>
                        <a:lnTo>
                          <a:pt x="203" y="21"/>
                        </a:lnTo>
                        <a:cubicBezTo>
                          <a:pt x="137" y="87"/>
                          <a:pt x="88" y="137"/>
                          <a:pt x="22" y="203"/>
                        </a:cubicBezTo>
                        <a:lnTo>
                          <a:pt x="14" y="195"/>
                        </a:lnTo>
                        <a:close/>
                        <a:moveTo>
                          <a:pt x="26" y="215"/>
                        </a:moveTo>
                        <a:cubicBezTo>
                          <a:pt x="101" y="140"/>
                          <a:pt x="140" y="101"/>
                          <a:pt x="215" y="25"/>
                        </a:cubicBezTo>
                        <a:cubicBezTo>
                          <a:pt x="218" y="23"/>
                          <a:pt x="218" y="20"/>
                          <a:pt x="215" y="17"/>
                        </a:cubicBezTo>
                        <a:lnTo>
                          <a:pt x="203" y="5"/>
                        </a:lnTo>
                        <a:cubicBezTo>
                          <a:pt x="198" y="0"/>
                          <a:pt x="188" y="0"/>
                          <a:pt x="182" y="5"/>
                        </a:cubicBezTo>
                        <a:lnTo>
                          <a:pt x="6" y="182"/>
                        </a:lnTo>
                        <a:cubicBezTo>
                          <a:pt x="0" y="188"/>
                          <a:pt x="0" y="197"/>
                          <a:pt x="6" y="203"/>
                        </a:cubicBezTo>
                        <a:lnTo>
                          <a:pt x="18" y="215"/>
                        </a:lnTo>
                        <a:cubicBezTo>
                          <a:pt x="20" y="217"/>
                          <a:pt x="23" y="217"/>
                          <a:pt x="26" y="215"/>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80" name="Freeform 19"/>
                  <p:cNvSpPr>
                    <a:spLocks/>
                  </p:cNvSpPr>
                  <p:nvPr/>
                </p:nvSpPr>
                <p:spPr bwMode="auto">
                  <a:xfrm>
                    <a:off x="6457022" y="3945157"/>
                    <a:ext cx="203471" cy="117353"/>
                  </a:xfrm>
                  <a:custGeom>
                    <a:avLst/>
                    <a:gdLst>
                      <a:gd name="T0" fmla="*/ 249 w 255"/>
                      <a:gd name="T1" fmla="*/ 0 h 147"/>
                      <a:gd name="T2" fmla="*/ 242 w 255"/>
                      <a:gd name="T3" fmla="*/ 6 h 147"/>
                      <a:gd name="T4" fmla="*/ 242 w 255"/>
                      <a:gd name="T5" fmla="*/ 132 h 147"/>
                      <a:gd name="T6" fmla="*/ 239 w 255"/>
                      <a:gd name="T7" fmla="*/ 135 h 147"/>
                      <a:gd name="T8" fmla="*/ 15 w 255"/>
                      <a:gd name="T9" fmla="*/ 135 h 147"/>
                      <a:gd name="T10" fmla="*/ 12 w 255"/>
                      <a:gd name="T11" fmla="*/ 132 h 147"/>
                      <a:gd name="T12" fmla="*/ 12 w 255"/>
                      <a:gd name="T13" fmla="*/ 6 h 147"/>
                      <a:gd name="T14" fmla="*/ 6 w 255"/>
                      <a:gd name="T15" fmla="*/ 0 h 147"/>
                      <a:gd name="T16" fmla="*/ 0 w 255"/>
                      <a:gd name="T17" fmla="*/ 6 h 147"/>
                      <a:gd name="T18" fmla="*/ 0 w 255"/>
                      <a:gd name="T19" fmla="*/ 132 h 147"/>
                      <a:gd name="T20" fmla="*/ 15 w 255"/>
                      <a:gd name="T21" fmla="*/ 147 h 147"/>
                      <a:gd name="T22" fmla="*/ 239 w 255"/>
                      <a:gd name="T23" fmla="*/ 147 h 147"/>
                      <a:gd name="T24" fmla="*/ 255 w 255"/>
                      <a:gd name="T25" fmla="*/ 132 h 147"/>
                      <a:gd name="T26" fmla="*/ 255 w 255"/>
                      <a:gd name="T27" fmla="*/ 6 h 147"/>
                      <a:gd name="T28" fmla="*/ 249 w 255"/>
                      <a:gd name="T2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5" h="147">
                        <a:moveTo>
                          <a:pt x="249" y="0"/>
                        </a:moveTo>
                        <a:cubicBezTo>
                          <a:pt x="245" y="0"/>
                          <a:pt x="242" y="3"/>
                          <a:pt x="242" y="6"/>
                        </a:cubicBezTo>
                        <a:lnTo>
                          <a:pt x="242" y="132"/>
                        </a:lnTo>
                        <a:cubicBezTo>
                          <a:pt x="242" y="134"/>
                          <a:pt x="241" y="135"/>
                          <a:pt x="239" y="135"/>
                        </a:cubicBezTo>
                        <a:lnTo>
                          <a:pt x="15" y="135"/>
                        </a:lnTo>
                        <a:cubicBezTo>
                          <a:pt x="13" y="135"/>
                          <a:pt x="12" y="134"/>
                          <a:pt x="12" y="132"/>
                        </a:cubicBezTo>
                        <a:lnTo>
                          <a:pt x="12" y="6"/>
                        </a:lnTo>
                        <a:cubicBezTo>
                          <a:pt x="12" y="3"/>
                          <a:pt x="9" y="0"/>
                          <a:pt x="6" y="0"/>
                        </a:cubicBezTo>
                        <a:cubicBezTo>
                          <a:pt x="2" y="0"/>
                          <a:pt x="0" y="3"/>
                          <a:pt x="0" y="6"/>
                        </a:cubicBezTo>
                        <a:lnTo>
                          <a:pt x="0" y="132"/>
                        </a:lnTo>
                        <a:cubicBezTo>
                          <a:pt x="0" y="140"/>
                          <a:pt x="6" y="147"/>
                          <a:pt x="15" y="147"/>
                        </a:cubicBezTo>
                        <a:lnTo>
                          <a:pt x="239" y="147"/>
                        </a:lnTo>
                        <a:cubicBezTo>
                          <a:pt x="248" y="147"/>
                          <a:pt x="255" y="140"/>
                          <a:pt x="255" y="132"/>
                        </a:cubicBezTo>
                        <a:lnTo>
                          <a:pt x="255" y="6"/>
                        </a:lnTo>
                        <a:cubicBezTo>
                          <a:pt x="255" y="3"/>
                          <a:pt x="252" y="0"/>
                          <a:pt x="249"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81" name="Freeform 20"/>
                  <p:cNvSpPr>
                    <a:spLocks noEditPoints="1"/>
                  </p:cNvSpPr>
                  <p:nvPr/>
                </p:nvSpPr>
                <p:spPr bwMode="auto">
                  <a:xfrm>
                    <a:off x="6446644" y="3906938"/>
                    <a:ext cx="223430" cy="30336"/>
                  </a:xfrm>
                  <a:custGeom>
                    <a:avLst/>
                    <a:gdLst>
                      <a:gd name="T0" fmla="*/ 12 w 280"/>
                      <a:gd name="T1" fmla="*/ 15 h 38"/>
                      <a:gd name="T2" fmla="*/ 15 w 280"/>
                      <a:gd name="T3" fmla="*/ 12 h 38"/>
                      <a:gd name="T4" fmla="*/ 265 w 280"/>
                      <a:gd name="T5" fmla="*/ 12 h 38"/>
                      <a:gd name="T6" fmla="*/ 269 w 280"/>
                      <a:gd name="T7" fmla="*/ 15 h 38"/>
                      <a:gd name="T8" fmla="*/ 269 w 280"/>
                      <a:gd name="T9" fmla="*/ 27 h 38"/>
                      <a:gd name="T10" fmla="*/ 12 w 280"/>
                      <a:gd name="T11" fmla="*/ 27 h 38"/>
                      <a:gd name="T12" fmla="*/ 12 w 280"/>
                      <a:gd name="T13" fmla="*/ 15 h 38"/>
                      <a:gd name="T14" fmla="*/ 6 w 280"/>
                      <a:gd name="T15" fmla="*/ 38 h 38"/>
                      <a:gd name="T16" fmla="*/ 274 w 280"/>
                      <a:gd name="T17" fmla="*/ 38 h 38"/>
                      <a:gd name="T18" fmla="*/ 280 w 280"/>
                      <a:gd name="T19" fmla="*/ 32 h 38"/>
                      <a:gd name="T20" fmla="*/ 280 w 280"/>
                      <a:gd name="T21" fmla="*/ 15 h 38"/>
                      <a:gd name="T22" fmla="*/ 265 w 280"/>
                      <a:gd name="T23" fmla="*/ 0 h 38"/>
                      <a:gd name="T24" fmla="*/ 15 w 280"/>
                      <a:gd name="T25" fmla="*/ 0 h 38"/>
                      <a:gd name="T26" fmla="*/ 0 w 280"/>
                      <a:gd name="T27" fmla="*/ 15 h 38"/>
                      <a:gd name="T28" fmla="*/ 0 w 280"/>
                      <a:gd name="T29" fmla="*/ 32 h 38"/>
                      <a:gd name="T30" fmla="*/ 6 w 280"/>
                      <a:gd name="T31"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 h="38">
                        <a:moveTo>
                          <a:pt x="12" y="15"/>
                        </a:moveTo>
                        <a:cubicBezTo>
                          <a:pt x="12" y="13"/>
                          <a:pt x="13" y="12"/>
                          <a:pt x="15" y="12"/>
                        </a:cubicBezTo>
                        <a:lnTo>
                          <a:pt x="265" y="12"/>
                        </a:lnTo>
                        <a:cubicBezTo>
                          <a:pt x="267" y="12"/>
                          <a:pt x="269" y="13"/>
                          <a:pt x="269" y="15"/>
                        </a:cubicBezTo>
                        <a:lnTo>
                          <a:pt x="269" y="27"/>
                        </a:lnTo>
                        <a:cubicBezTo>
                          <a:pt x="175" y="27"/>
                          <a:pt x="105" y="27"/>
                          <a:pt x="12" y="27"/>
                        </a:cubicBezTo>
                        <a:lnTo>
                          <a:pt x="12" y="15"/>
                        </a:lnTo>
                        <a:close/>
                        <a:moveTo>
                          <a:pt x="6" y="38"/>
                        </a:moveTo>
                        <a:cubicBezTo>
                          <a:pt x="113" y="38"/>
                          <a:pt x="168" y="38"/>
                          <a:pt x="274" y="38"/>
                        </a:cubicBezTo>
                        <a:cubicBezTo>
                          <a:pt x="277" y="38"/>
                          <a:pt x="280" y="35"/>
                          <a:pt x="280" y="32"/>
                        </a:cubicBezTo>
                        <a:lnTo>
                          <a:pt x="280" y="15"/>
                        </a:lnTo>
                        <a:cubicBezTo>
                          <a:pt x="280" y="7"/>
                          <a:pt x="273" y="0"/>
                          <a:pt x="265" y="0"/>
                        </a:cubicBezTo>
                        <a:lnTo>
                          <a:pt x="15" y="0"/>
                        </a:lnTo>
                        <a:cubicBezTo>
                          <a:pt x="7" y="0"/>
                          <a:pt x="0" y="7"/>
                          <a:pt x="0" y="15"/>
                        </a:cubicBezTo>
                        <a:lnTo>
                          <a:pt x="0" y="32"/>
                        </a:lnTo>
                        <a:cubicBezTo>
                          <a:pt x="0" y="35"/>
                          <a:pt x="3" y="38"/>
                          <a:pt x="6" y="38"/>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82" name="Freeform 21"/>
                  <p:cNvSpPr>
                    <a:spLocks/>
                  </p:cNvSpPr>
                  <p:nvPr/>
                </p:nvSpPr>
                <p:spPr bwMode="auto">
                  <a:xfrm>
                    <a:off x="6414711" y="3965114"/>
                    <a:ext cx="286497" cy="315935"/>
                  </a:xfrm>
                  <a:custGeom>
                    <a:avLst/>
                    <a:gdLst>
                      <a:gd name="T0" fmla="*/ 15 w 359"/>
                      <a:gd name="T1" fmla="*/ 18 h 396"/>
                      <a:gd name="T2" fmla="*/ 20 w 359"/>
                      <a:gd name="T3" fmla="*/ 13 h 396"/>
                      <a:gd name="T4" fmla="*/ 33 w 359"/>
                      <a:gd name="T5" fmla="*/ 13 h 396"/>
                      <a:gd name="T6" fmla="*/ 33 w 359"/>
                      <a:gd name="T7" fmla="*/ 0 h 396"/>
                      <a:gd name="T8" fmla="*/ 20 w 359"/>
                      <a:gd name="T9" fmla="*/ 0 h 396"/>
                      <a:gd name="T10" fmla="*/ 2 w 359"/>
                      <a:gd name="T11" fmla="*/ 18 h 396"/>
                      <a:gd name="T12" fmla="*/ 0 w 359"/>
                      <a:gd name="T13" fmla="*/ 123 h 396"/>
                      <a:gd name="T14" fmla="*/ 11 w 359"/>
                      <a:gd name="T15" fmla="*/ 140 h 396"/>
                      <a:gd name="T16" fmla="*/ 133 w 359"/>
                      <a:gd name="T17" fmla="*/ 194 h 396"/>
                      <a:gd name="T18" fmla="*/ 133 w 359"/>
                      <a:gd name="T19" fmla="*/ 207 h 396"/>
                      <a:gd name="T20" fmla="*/ 110 w 359"/>
                      <a:gd name="T21" fmla="*/ 249 h 396"/>
                      <a:gd name="T22" fmla="*/ 98 w 359"/>
                      <a:gd name="T23" fmla="*/ 274 h 396"/>
                      <a:gd name="T24" fmla="*/ 104 w 359"/>
                      <a:gd name="T25" fmla="*/ 293 h 396"/>
                      <a:gd name="T26" fmla="*/ 104 w 359"/>
                      <a:gd name="T27" fmla="*/ 327 h 396"/>
                      <a:gd name="T28" fmla="*/ 178 w 359"/>
                      <a:gd name="T29" fmla="*/ 396 h 396"/>
                      <a:gd name="T30" fmla="*/ 253 w 359"/>
                      <a:gd name="T31" fmla="*/ 327 h 396"/>
                      <a:gd name="T32" fmla="*/ 253 w 359"/>
                      <a:gd name="T33" fmla="*/ 293 h 396"/>
                      <a:gd name="T34" fmla="*/ 259 w 359"/>
                      <a:gd name="T35" fmla="*/ 274 h 396"/>
                      <a:gd name="T36" fmla="*/ 247 w 359"/>
                      <a:gd name="T37" fmla="*/ 249 h 396"/>
                      <a:gd name="T38" fmla="*/ 224 w 359"/>
                      <a:gd name="T39" fmla="*/ 207 h 396"/>
                      <a:gd name="T40" fmla="*/ 224 w 359"/>
                      <a:gd name="T41" fmla="*/ 194 h 396"/>
                      <a:gd name="T42" fmla="*/ 346 w 359"/>
                      <a:gd name="T43" fmla="*/ 140 h 396"/>
                      <a:gd name="T44" fmla="*/ 357 w 359"/>
                      <a:gd name="T45" fmla="*/ 123 h 396"/>
                      <a:gd name="T46" fmla="*/ 359 w 359"/>
                      <a:gd name="T47" fmla="*/ 18 h 396"/>
                      <a:gd name="T48" fmla="*/ 341 w 359"/>
                      <a:gd name="T49" fmla="*/ 0 h 396"/>
                      <a:gd name="T50" fmla="*/ 327 w 359"/>
                      <a:gd name="T51" fmla="*/ 0 h 396"/>
                      <a:gd name="T52" fmla="*/ 327 w 359"/>
                      <a:gd name="T53" fmla="*/ 13 h 396"/>
                      <a:gd name="T54" fmla="*/ 341 w 359"/>
                      <a:gd name="T55" fmla="*/ 13 h 396"/>
                      <a:gd name="T56" fmla="*/ 346 w 359"/>
                      <a:gd name="T57" fmla="*/ 18 h 396"/>
                      <a:gd name="T58" fmla="*/ 344 w 359"/>
                      <a:gd name="T59" fmla="*/ 123 h 396"/>
                      <a:gd name="T60" fmla="*/ 341 w 359"/>
                      <a:gd name="T61" fmla="*/ 127 h 396"/>
                      <a:gd name="T62" fmla="*/ 211 w 359"/>
                      <a:gd name="T63" fmla="*/ 191 h 396"/>
                      <a:gd name="T64" fmla="*/ 211 w 359"/>
                      <a:gd name="T65" fmla="*/ 193 h 396"/>
                      <a:gd name="T66" fmla="*/ 211 w 359"/>
                      <a:gd name="T67" fmla="*/ 209 h 396"/>
                      <a:gd name="T68" fmla="*/ 212 w 359"/>
                      <a:gd name="T69" fmla="*/ 214 h 396"/>
                      <a:gd name="T70" fmla="*/ 235 w 359"/>
                      <a:gd name="T71" fmla="*/ 255 h 396"/>
                      <a:gd name="T72" fmla="*/ 237 w 359"/>
                      <a:gd name="T73" fmla="*/ 258 h 396"/>
                      <a:gd name="T74" fmla="*/ 245 w 359"/>
                      <a:gd name="T75" fmla="*/ 274 h 396"/>
                      <a:gd name="T76" fmla="*/ 241 w 359"/>
                      <a:gd name="T77" fmla="*/ 286 h 396"/>
                      <a:gd name="T78" fmla="*/ 240 w 359"/>
                      <a:gd name="T79" fmla="*/ 291 h 396"/>
                      <a:gd name="T80" fmla="*/ 240 w 359"/>
                      <a:gd name="T81" fmla="*/ 327 h 396"/>
                      <a:gd name="T82" fmla="*/ 178 w 359"/>
                      <a:gd name="T83" fmla="*/ 382 h 396"/>
                      <a:gd name="T84" fmla="*/ 117 w 359"/>
                      <a:gd name="T85" fmla="*/ 327 h 396"/>
                      <a:gd name="T86" fmla="*/ 117 w 359"/>
                      <a:gd name="T87" fmla="*/ 291 h 396"/>
                      <a:gd name="T88" fmla="*/ 116 w 359"/>
                      <a:gd name="T89" fmla="*/ 286 h 396"/>
                      <a:gd name="T90" fmla="*/ 111 w 359"/>
                      <a:gd name="T91" fmla="*/ 274 h 396"/>
                      <a:gd name="T92" fmla="*/ 119 w 359"/>
                      <a:gd name="T93" fmla="*/ 258 h 396"/>
                      <a:gd name="T94" fmla="*/ 122 w 359"/>
                      <a:gd name="T95" fmla="*/ 255 h 396"/>
                      <a:gd name="T96" fmla="*/ 144 w 359"/>
                      <a:gd name="T97" fmla="*/ 214 h 396"/>
                      <a:gd name="T98" fmla="*/ 146 w 359"/>
                      <a:gd name="T99" fmla="*/ 209 h 396"/>
                      <a:gd name="T100" fmla="*/ 146 w 359"/>
                      <a:gd name="T101" fmla="*/ 193 h 396"/>
                      <a:gd name="T102" fmla="*/ 146 w 359"/>
                      <a:gd name="T103" fmla="*/ 191 h 396"/>
                      <a:gd name="T104" fmla="*/ 16 w 359"/>
                      <a:gd name="T105" fmla="*/ 127 h 396"/>
                      <a:gd name="T106" fmla="*/ 13 w 359"/>
                      <a:gd name="T107" fmla="*/ 123 h 396"/>
                      <a:gd name="T108" fmla="*/ 15 w 359"/>
                      <a:gd name="T109" fmla="*/ 18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9" h="396">
                        <a:moveTo>
                          <a:pt x="15" y="18"/>
                        </a:moveTo>
                        <a:cubicBezTo>
                          <a:pt x="15" y="15"/>
                          <a:pt x="17" y="13"/>
                          <a:pt x="20" y="13"/>
                        </a:cubicBezTo>
                        <a:lnTo>
                          <a:pt x="33" y="13"/>
                        </a:lnTo>
                        <a:lnTo>
                          <a:pt x="33" y="0"/>
                        </a:lnTo>
                        <a:lnTo>
                          <a:pt x="20" y="0"/>
                        </a:lnTo>
                        <a:cubicBezTo>
                          <a:pt x="10" y="0"/>
                          <a:pt x="2" y="8"/>
                          <a:pt x="2" y="18"/>
                        </a:cubicBezTo>
                        <a:lnTo>
                          <a:pt x="0" y="123"/>
                        </a:lnTo>
                        <a:cubicBezTo>
                          <a:pt x="0" y="130"/>
                          <a:pt x="4" y="137"/>
                          <a:pt x="11" y="140"/>
                        </a:cubicBezTo>
                        <a:cubicBezTo>
                          <a:pt x="100" y="174"/>
                          <a:pt x="130" y="189"/>
                          <a:pt x="133" y="194"/>
                        </a:cubicBezTo>
                        <a:lnTo>
                          <a:pt x="133" y="207"/>
                        </a:lnTo>
                        <a:cubicBezTo>
                          <a:pt x="123" y="218"/>
                          <a:pt x="115" y="232"/>
                          <a:pt x="110" y="249"/>
                        </a:cubicBezTo>
                        <a:cubicBezTo>
                          <a:pt x="102" y="255"/>
                          <a:pt x="98" y="264"/>
                          <a:pt x="98" y="274"/>
                        </a:cubicBezTo>
                        <a:cubicBezTo>
                          <a:pt x="98" y="281"/>
                          <a:pt x="100" y="287"/>
                          <a:pt x="104" y="293"/>
                        </a:cubicBezTo>
                        <a:lnTo>
                          <a:pt x="104" y="327"/>
                        </a:lnTo>
                        <a:cubicBezTo>
                          <a:pt x="104" y="371"/>
                          <a:pt x="131" y="396"/>
                          <a:pt x="178" y="396"/>
                        </a:cubicBezTo>
                        <a:cubicBezTo>
                          <a:pt x="225" y="396"/>
                          <a:pt x="253" y="370"/>
                          <a:pt x="253" y="327"/>
                        </a:cubicBezTo>
                        <a:lnTo>
                          <a:pt x="253" y="293"/>
                        </a:lnTo>
                        <a:cubicBezTo>
                          <a:pt x="257" y="287"/>
                          <a:pt x="259" y="281"/>
                          <a:pt x="259" y="274"/>
                        </a:cubicBezTo>
                        <a:cubicBezTo>
                          <a:pt x="259" y="264"/>
                          <a:pt x="254" y="255"/>
                          <a:pt x="247" y="249"/>
                        </a:cubicBezTo>
                        <a:cubicBezTo>
                          <a:pt x="242" y="232"/>
                          <a:pt x="234" y="218"/>
                          <a:pt x="224" y="207"/>
                        </a:cubicBezTo>
                        <a:lnTo>
                          <a:pt x="224" y="194"/>
                        </a:lnTo>
                        <a:cubicBezTo>
                          <a:pt x="227" y="189"/>
                          <a:pt x="256" y="174"/>
                          <a:pt x="346" y="140"/>
                        </a:cubicBezTo>
                        <a:cubicBezTo>
                          <a:pt x="352" y="137"/>
                          <a:pt x="357" y="130"/>
                          <a:pt x="357" y="123"/>
                        </a:cubicBezTo>
                        <a:lnTo>
                          <a:pt x="359" y="18"/>
                        </a:lnTo>
                        <a:cubicBezTo>
                          <a:pt x="359" y="8"/>
                          <a:pt x="351" y="0"/>
                          <a:pt x="341" y="0"/>
                        </a:cubicBezTo>
                        <a:lnTo>
                          <a:pt x="327" y="0"/>
                        </a:lnTo>
                        <a:lnTo>
                          <a:pt x="327" y="13"/>
                        </a:lnTo>
                        <a:lnTo>
                          <a:pt x="341" y="13"/>
                        </a:lnTo>
                        <a:cubicBezTo>
                          <a:pt x="344" y="13"/>
                          <a:pt x="346" y="15"/>
                          <a:pt x="346" y="18"/>
                        </a:cubicBezTo>
                        <a:lnTo>
                          <a:pt x="344" y="123"/>
                        </a:lnTo>
                        <a:cubicBezTo>
                          <a:pt x="344" y="125"/>
                          <a:pt x="342" y="127"/>
                          <a:pt x="341" y="127"/>
                        </a:cubicBezTo>
                        <a:cubicBezTo>
                          <a:pt x="244" y="165"/>
                          <a:pt x="214" y="181"/>
                          <a:pt x="211" y="191"/>
                        </a:cubicBezTo>
                        <a:cubicBezTo>
                          <a:pt x="211" y="192"/>
                          <a:pt x="211" y="192"/>
                          <a:pt x="211" y="193"/>
                        </a:cubicBezTo>
                        <a:lnTo>
                          <a:pt x="211" y="209"/>
                        </a:lnTo>
                        <a:cubicBezTo>
                          <a:pt x="211" y="211"/>
                          <a:pt x="211" y="213"/>
                          <a:pt x="212" y="214"/>
                        </a:cubicBezTo>
                        <a:cubicBezTo>
                          <a:pt x="222" y="224"/>
                          <a:pt x="230" y="238"/>
                          <a:pt x="235" y="255"/>
                        </a:cubicBezTo>
                        <a:cubicBezTo>
                          <a:pt x="235" y="256"/>
                          <a:pt x="236" y="258"/>
                          <a:pt x="237" y="258"/>
                        </a:cubicBezTo>
                        <a:cubicBezTo>
                          <a:pt x="242" y="262"/>
                          <a:pt x="245" y="268"/>
                          <a:pt x="245" y="274"/>
                        </a:cubicBezTo>
                        <a:cubicBezTo>
                          <a:pt x="245" y="280"/>
                          <a:pt x="243" y="284"/>
                          <a:pt x="241" y="286"/>
                        </a:cubicBezTo>
                        <a:cubicBezTo>
                          <a:pt x="240" y="288"/>
                          <a:pt x="240" y="289"/>
                          <a:pt x="240" y="291"/>
                        </a:cubicBezTo>
                        <a:lnTo>
                          <a:pt x="240" y="327"/>
                        </a:lnTo>
                        <a:cubicBezTo>
                          <a:pt x="240" y="363"/>
                          <a:pt x="218" y="382"/>
                          <a:pt x="178" y="382"/>
                        </a:cubicBezTo>
                        <a:cubicBezTo>
                          <a:pt x="138" y="382"/>
                          <a:pt x="117" y="363"/>
                          <a:pt x="117" y="327"/>
                        </a:cubicBezTo>
                        <a:lnTo>
                          <a:pt x="117" y="291"/>
                        </a:lnTo>
                        <a:cubicBezTo>
                          <a:pt x="117" y="289"/>
                          <a:pt x="117" y="288"/>
                          <a:pt x="116" y="286"/>
                        </a:cubicBezTo>
                        <a:cubicBezTo>
                          <a:pt x="114" y="284"/>
                          <a:pt x="111" y="280"/>
                          <a:pt x="111" y="274"/>
                        </a:cubicBezTo>
                        <a:cubicBezTo>
                          <a:pt x="111" y="268"/>
                          <a:pt x="114" y="262"/>
                          <a:pt x="119" y="258"/>
                        </a:cubicBezTo>
                        <a:cubicBezTo>
                          <a:pt x="121" y="258"/>
                          <a:pt x="122" y="256"/>
                          <a:pt x="122" y="255"/>
                        </a:cubicBezTo>
                        <a:cubicBezTo>
                          <a:pt x="127" y="238"/>
                          <a:pt x="134" y="224"/>
                          <a:pt x="144" y="214"/>
                        </a:cubicBezTo>
                        <a:cubicBezTo>
                          <a:pt x="145" y="213"/>
                          <a:pt x="146" y="211"/>
                          <a:pt x="146" y="209"/>
                        </a:cubicBezTo>
                        <a:lnTo>
                          <a:pt x="146" y="193"/>
                        </a:lnTo>
                        <a:cubicBezTo>
                          <a:pt x="146" y="192"/>
                          <a:pt x="146" y="192"/>
                          <a:pt x="146" y="191"/>
                        </a:cubicBezTo>
                        <a:cubicBezTo>
                          <a:pt x="143" y="181"/>
                          <a:pt x="113" y="165"/>
                          <a:pt x="16" y="127"/>
                        </a:cubicBezTo>
                        <a:cubicBezTo>
                          <a:pt x="14" y="127"/>
                          <a:pt x="13" y="125"/>
                          <a:pt x="13" y="123"/>
                        </a:cubicBezTo>
                        <a:lnTo>
                          <a:pt x="15" y="18"/>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83" name="Freeform 22"/>
                  <p:cNvSpPr>
                    <a:spLocks/>
                  </p:cNvSpPr>
                  <p:nvPr/>
                </p:nvSpPr>
                <p:spPr bwMode="auto">
                  <a:xfrm>
                    <a:off x="5702113" y="3616549"/>
                    <a:ext cx="336790" cy="338187"/>
                  </a:xfrm>
                  <a:custGeom>
                    <a:avLst/>
                    <a:gdLst>
                      <a:gd name="T0" fmla="*/ 172 w 422"/>
                      <a:gd name="T1" fmla="*/ 15 h 424"/>
                      <a:gd name="T2" fmla="*/ 178 w 422"/>
                      <a:gd name="T3" fmla="*/ 15 h 424"/>
                      <a:gd name="T4" fmla="*/ 188 w 422"/>
                      <a:gd name="T5" fmla="*/ 25 h 424"/>
                      <a:gd name="T6" fmla="*/ 197 w 422"/>
                      <a:gd name="T7" fmla="*/ 17 h 424"/>
                      <a:gd name="T8" fmla="*/ 186 w 422"/>
                      <a:gd name="T9" fmla="*/ 6 h 424"/>
                      <a:gd name="T10" fmla="*/ 164 w 422"/>
                      <a:gd name="T11" fmla="*/ 6 h 424"/>
                      <a:gd name="T12" fmla="*/ 79 w 422"/>
                      <a:gd name="T13" fmla="*/ 91 h 424"/>
                      <a:gd name="T14" fmla="*/ 75 w 422"/>
                      <a:gd name="T15" fmla="*/ 109 h 424"/>
                      <a:gd name="T16" fmla="*/ 120 w 422"/>
                      <a:gd name="T17" fmla="*/ 195 h 424"/>
                      <a:gd name="T18" fmla="*/ 138 w 422"/>
                      <a:gd name="T19" fmla="*/ 227 h 424"/>
                      <a:gd name="T20" fmla="*/ 129 w 422"/>
                      <a:gd name="T21" fmla="*/ 237 h 424"/>
                      <a:gd name="T22" fmla="*/ 74 w 422"/>
                      <a:gd name="T23" fmla="*/ 205 h 424"/>
                      <a:gd name="T24" fmla="*/ 69 w 422"/>
                      <a:gd name="T25" fmla="*/ 207 h 424"/>
                      <a:gd name="T26" fmla="*/ 68 w 422"/>
                      <a:gd name="T27" fmla="*/ 212 h 424"/>
                      <a:gd name="T28" fmla="*/ 26 w 422"/>
                      <a:gd name="T29" fmla="*/ 285 h 424"/>
                      <a:gd name="T30" fmla="*/ 1 w 422"/>
                      <a:gd name="T31" fmla="*/ 348 h 424"/>
                      <a:gd name="T32" fmla="*/ 8 w 422"/>
                      <a:gd name="T33" fmla="*/ 377 h 424"/>
                      <a:gd name="T34" fmla="*/ 47 w 422"/>
                      <a:gd name="T35" fmla="*/ 415 h 424"/>
                      <a:gd name="T36" fmla="*/ 72 w 422"/>
                      <a:gd name="T37" fmla="*/ 422 h 424"/>
                      <a:gd name="T38" fmla="*/ 138 w 422"/>
                      <a:gd name="T39" fmla="*/ 397 h 424"/>
                      <a:gd name="T40" fmla="*/ 211 w 422"/>
                      <a:gd name="T41" fmla="*/ 355 h 424"/>
                      <a:gd name="T42" fmla="*/ 216 w 422"/>
                      <a:gd name="T43" fmla="*/ 354 h 424"/>
                      <a:gd name="T44" fmla="*/ 218 w 422"/>
                      <a:gd name="T45" fmla="*/ 349 h 424"/>
                      <a:gd name="T46" fmla="*/ 186 w 422"/>
                      <a:gd name="T47" fmla="*/ 294 h 424"/>
                      <a:gd name="T48" fmla="*/ 196 w 422"/>
                      <a:gd name="T49" fmla="*/ 285 h 424"/>
                      <a:gd name="T50" fmla="*/ 227 w 422"/>
                      <a:gd name="T51" fmla="*/ 302 h 424"/>
                      <a:gd name="T52" fmla="*/ 313 w 422"/>
                      <a:gd name="T53" fmla="*/ 347 h 424"/>
                      <a:gd name="T54" fmla="*/ 331 w 422"/>
                      <a:gd name="T55" fmla="*/ 344 h 424"/>
                      <a:gd name="T56" fmla="*/ 416 w 422"/>
                      <a:gd name="T57" fmla="*/ 259 h 424"/>
                      <a:gd name="T58" fmla="*/ 416 w 422"/>
                      <a:gd name="T59" fmla="*/ 236 h 424"/>
                      <a:gd name="T60" fmla="*/ 407 w 422"/>
                      <a:gd name="T61" fmla="*/ 227 h 424"/>
                      <a:gd name="T62" fmla="*/ 398 w 422"/>
                      <a:gd name="T63" fmla="*/ 235 h 424"/>
                      <a:gd name="T64" fmla="*/ 407 w 422"/>
                      <a:gd name="T65" fmla="*/ 244 h 424"/>
                      <a:gd name="T66" fmla="*/ 407 w 422"/>
                      <a:gd name="T67" fmla="*/ 250 h 424"/>
                      <a:gd name="T68" fmla="*/ 322 w 422"/>
                      <a:gd name="T69" fmla="*/ 335 h 424"/>
                      <a:gd name="T70" fmla="*/ 318 w 422"/>
                      <a:gd name="T71" fmla="*/ 336 h 424"/>
                      <a:gd name="T72" fmla="*/ 234 w 422"/>
                      <a:gd name="T73" fmla="*/ 293 h 424"/>
                      <a:gd name="T74" fmla="*/ 189 w 422"/>
                      <a:gd name="T75" fmla="*/ 274 h 424"/>
                      <a:gd name="T76" fmla="*/ 188 w 422"/>
                      <a:gd name="T77" fmla="*/ 275 h 424"/>
                      <a:gd name="T78" fmla="*/ 174 w 422"/>
                      <a:gd name="T79" fmla="*/ 290 h 424"/>
                      <a:gd name="T80" fmla="*/ 173 w 422"/>
                      <a:gd name="T81" fmla="*/ 298 h 424"/>
                      <a:gd name="T82" fmla="*/ 204 w 422"/>
                      <a:gd name="T83" fmla="*/ 343 h 424"/>
                      <a:gd name="T84" fmla="*/ 129 w 422"/>
                      <a:gd name="T85" fmla="*/ 388 h 424"/>
                      <a:gd name="T86" fmla="*/ 72 w 422"/>
                      <a:gd name="T87" fmla="*/ 410 h 424"/>
                      <a:gd name="T88" fmla="*/ 52 w 422"/>
                      <a:gd name="T89" fmla="*/ 404 h 424"/>
                      <a:gd name="T90" fmla="*/ 19 w 422"/>
                      <a:gd name="T91" fmla="*/ 372 h 424"/>
                      <a:gd name="T92" fmla="*/ 13 w 422"/>
                      <a:gd name="T93" fmla="*/ 348 h 424"/>
                      <a:gd name="T94" fmla="*/ 13 w 422"/>
                      <a:gd name="T95" fmla="*/ 347 h 424"/>
                      <a:gd name="T96" fmla="*/ 35 w 422"/>
                      <a:gd name="T97" fmla="*/ 293 h 424"/>
                      <a:gd name="T98" fmla="*/ 80 w 422"/>
                      <a:gd name="T99" fmla="*/ 218 h 424"/>
                      <a:gd name="T100" fmla="*/ 125 w 422"/>
                      <a:gd name="T101" fmla="*/ 249 h 424"/>
                      <a:gd name="T102" fmla="*/ 133 w 422"/>
                      <a:gd name="T103" fmla="*/ 249 h 424"/>
                      <a:gd name="T104" fmla="*/ 148 w 422"/>
                      <a:gd name="T105" fmla="*/ 235 h 424"/>
                      <a:gd name="T106" fmla="*/ 149 w 422"/>
                      <a:gd name="T107" fmla="*/ 233 h 424"/>
                      <a:gd name="T108" fmla="*/ 130 w 422"/>
                      <a:gd name="T109" fmla="*/ 189 h 424"/>
                      <a:gd name="T110" fmla="*/ 86 w 422"/>
                      <a:gd name="T111" fmla="*/ 104 h 424"/>
                      <a:gd name="T112" fmla="*/ 87 w 422"/>
                      <a:gd name="T113" fmla="*/ 100 h 424"/>
                      <a:gd name="T114" fmla="*/ 172 w 422"/>
                      <a:gd name="T115" fmla="*/ 1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2" h="424">
                        <a:moveTo>
                          <a:pt x="172" y="15"/>
                        </a:moveTo>
                        <a:cubicBezTo>
                          <a:pt x="174" y="13"/>
                          <a:pt x="176" y="13"/>
                          <a:pt x="178" y="15"/>
                        </a:cubicBezTo>
                        <a:lnTo>
                          <a:pt x="188" y="25"/>
                        </a:lnTo>
                        <a:lnTo>
                          <a:pt x="197" y="17"/>
                        </a:lnTo>
                        <a:lnTo>
                          <a:pt x="186" y="6"/>
                        </a:lnTo>
                        <a:cubicBezTo>
                          <a:pt x="180" y="0"/>
                          <a:pt x="170" y="0"/>
                          <a:pt x="164" y="6"/>
                        </a:cubicBezTo>
                        <a:lnTo>
                          <a:pt x="79" y="91"/>
                        </a:lnTo>
                        <a:cubicBezTo>
                          <a:pt x="74" y="96"/>
                          <a:pt x="73" y="103"/>
                          <a:pt x="75" y="109"/>
                        </a:cubicBezTo>
                        <a:cubicBezTo>
                          <a:pt x="84" y="130"/>
                          <a:pt x="110" y="180"/>
                          <a:pt x="120" y="195"/>
                        </a:cubicBezTo>
                        <a:cubicBezTo>
                          <a:pt x="128" y="207"/>
                          <a:pt x="139" y="223"/>
                          <a:pt x="138" y="227"/>
                        </a:cubicBezTo>
                        <a:lnTo>
                          <a:pt x="129" y="237"/>
                        </a:lnTo>
                        <a:cubicBezTo>
                          <a:pt x="98" y="208"/>
                          <a:pt x="75" y="205"/>
                          <a:pt x="74" y="205"/>
                        </a:cubicBezTo>
                        <a:cubicBezTo>
                          <a:pt x="72" y="205"/>
                          <a:pt x="70" y="205"/>
                          <a:pt x="69" y="207"/>
                        </a:cubicBezTo>
                        <a:cubicBezTo>
                          <a:pt x="68" y="208"/>
                          <a:pt x="67" y="210"/>
                          <a:pt x="68" y="212"/>
                        </a:cubicBezTo>
                        <a:cubicBezTo>
                          <a:pt x="71" y="225"/>
                          <a:pt x="45" y="262"/>
                          <a:pt x="26" y="285"/>
                        </a:cubicBezTo>
                        <a:cubicBezTo>
                          <a:pt x="9" y="302"/>
                          <a:pt x="0" y="324"/>
                          <a:pt x="1" y="348"/>
                        </a:cubicBezTo>
                        <a:cubicBezTo>
                          <a:pt x="0" y="358"/>
                          <a:pt x="3" y="368"/>
                          <a:pt x="8" y="377"/>
                        </a:cubicBezTo>
                        <a:cubicBezTo>
                          <a:pt x="16" y="395"/>
                          <a:pt x="30" y="408"/>
                          <a:pt x="47" y="415"/>
                        </a:cubicBezTo>
                        <a:cubicBezTo>
                          <a:pt x="55" y="420"/>
                          <a:pt x="64" y="422"/>
                          <a:pt x="72" y="422"/>
                        </a:cubicBezTo>
                        <a:cubicBezTo>
                          <a:pt x="96" y="424"/>
                          <a:pt x="120" y="415"/>
                          <a:pt x="138" y="397"/>
                        </a:cubicBezTo>
                        <a:cubicBezTo>
                          <a:pt x="160" y="378"/>
                          <a:pt x="198" y="352"/>
                          <a:pt x="211" y="355"/>
                        </a:cubicBezTo>
                        <a:cubicBezTo>
                          <a:pt x="212" y="356"/>
                          <a:pt x="214" y="355"/>
                          <a:pt x="216" y="354"/>
                        </a:cubicBezTo>
                        <a:cubicBezTo>
                          <a:pt x="218" y="353"/>
                          <a:pt x="218" y="351"/>
                          <a:pt x="218" y="349"/>
                        </a:cubicBezTo>
                        <a:cubicBezTo>
                          <a:pt x="218" y="348"/>
                          <a:pt x="215" y="325"/>
                          <a:pt x="186" y="294"/>
                        </a:cubicBezTo>
                        <a:lnTo>
                          <a:pt x="196" y="285"/>
                        </a:lnTo>
                        <a:cubicBezTo>
                          <a:pt x="200" y="284"/>
                          <a:pt x="216" y="295"/>
                          <a:pt x="227" y="302"/>
                        </a:cubicBezTo>
                        <a:cubicBezTo>
                          <a:pt x="243" y="313"/>
                          <a:pt x="292" y="338"/>
                          <a:pt x="313" y="347"/>
                        </a:cubicBezTo>
                        <a:cubicBezTo>
                          <a:pt x="319" y="350"/>
                          <a:pt x="326" y="348"/>
                          <a:pt x="331" y="344"/>
                        </a:cubicBezTo>
                        <a:lnTo>
                          <a:pt x="416" y="259"/>
                        </a:lnTo>
                        <a:cubicBezTo>
                          <a:pt x="422" y="252"/>
                          <a:pt x="422" y="242"/>
                          <a:pt x="416" y="236"/>
                        </a:cubicBezTo>
                        <a:lnTo>
                          <a:pt x="407" y="227"/>
                        </a:lnTo>
                        <a:lnTo>
                          <a:pt x="398" y="235"/>
                        </a:lnTo>
                        <a:lnTo>
                          <a:pt x="407" y="244"/>
                        </a:lnTo>
                        <a:cubicBezTo>
                          <a:pt x="409" y="246"/>
                          <a:pt x="409" y="249"/>
                          <a:pt x="407" y="250"/>
                        </a:cubicBezTo>
                        <a:lnTo>
                          <a:pt x="322" y="335"/>
                        </a:lnTo>
                        <a:cubicBezTo>
                          <a:pt x="321" y="336"/>
                          <a:pt x="319" y="337"/>
                          <a:pt x="318" y="336"/>
                        </a:cubicBezTo>
                        <a:cubicBezTo>
                          <a:pt x="298" y="327"/>
                          <a:pt x="249" y="303"/>
                          <a:pt x="234" y="293"/>
                        </a:cubicBezTo>
                        <a:cubicBezTo>
                          <a:pt x="213" y="278"/>
                          <a:pt x="199" y="269"/>
                          <a:pt x="189" y="274"/>
                        </a:cubicBezTo>
                        <a:cubicBezTo>
                          <a:pt x="189" y="275"/>
                          <a:pt x="188" y="275"/>
                          <a:pt x="188" y="275"/>
                        </a:cubicBezTo>
                        <a:lnTo>
                          <a:pt x="174" y="290"/>
                        </a:lnTo>
                        <a:cubicBezTo>
                          <a:pt x="171" y="292"/>
                          <a:pt x="171" y="296"/>
                          <a:pt x="173" y="298"/>
                        </a:cubicBezTo>
                        <a:cubicBezTo>
                          <a:pt x="193" y="318"/>
                          <a:pt x="201" y="335"/>
                          <a:pt x="204" y="343"/>
                        </a:cubicBezTo>
                        <a:cubicBezTo>
                          <a:pt x="179" y="347"/>
                          <a:pt x="139" y="381"/>
                          <a:pt x="129" y="388"/>
                        </a:cubicBezTo>
                        <a:cubicBezTo>
                          <a:pt x="114" y="404"/>
                          <a:pt x="94" y="411"/>
                          <a:pt x="72" y="410"/>
                        </a:cubicBezTo>
                        <a:cubicBezTo>
                          <a:pt x="66" y="410"/>
                          <a:pt x="59" y="408"/>
                          <a:pt x="52" y="404"/>
                        </a:cubicBezTo>
                        <a:cubicBezTo>
                          <a:pt x="37" y="398"/>
                          <a:pt x="26" y="387"/>
                          <a:pt x="19" y="372"/>
                        </a:cubicBezTo>
                        <a:cubicBezTo>
                          <a:pt x="14" y="364"/>
                          <a:pt x="13" y="356"/>
                          <a:pt x="13" y="348"/>
                        </a:cubicBezTo>
                        <a:cubicBezTo>
                          <a:pt x="13" y="348"/>
                          <a:pt x="13" y="348"/>
                          <a:pt x="13" y="347"/>
                        </a:cubicBezTo>
                        <a:cubicBezTo>
                          <a:pt x="12" y="328"/>
                          <a:pt x="20" y="308"/>
                          <a:pt x="35" y="293"/>
                        </a:cubicBezTo>
                        <a:cubicBezTo>
                          <a:pt x="42" y="284"/>
                          <a:pt x="76" y="244"/>
                          <a:pt x="80" y="218"/>
                        </a:cubicBezTo>
                        <a:cubicBezTo>
                          <a:pt x="88" y="222"/>
                          <a:pt x="105" y="229"/>
                          <a:pt x="125" y="249"/>
                        </a:cubicBezTo>
                        <a:cubicBezTo>
                          <a:pt x="127" y="252"/>
                          <a:pt x="131" y="252"/>
                          <a:pt x="133" y="249"/>
                        </a:cubicBezTo>
                        <a:lnTo>
                          <a:pt x="148" y="235"/>
                        </a:lnTo>
                        <a:cubicBezTo>
                          <a:pt x="148" y="234"/>
                          <a:pt x="148" y="234"/>
                          <a:pt x="149" y="233"/>
                        </a:cubicBezTo>
                        <a:cubicBezTo>
                          <a:pt x="154" y="223"/>
                          <a:pt x="145" y="210"/>
                          <a:pt x="130" y="189"/>
                        </a:cubicBezTo>
                        <a:cubicBezTo>
                          <a:pt x="120" y="174"/>
                          <a:pt x="95" y="124"/>
                          <a:pt x="86" y="104"/>
                        </a:cubicBezTo>
                        <a:cubicBezTo>
                          <a:pt x="86" y="103"/>
                          <a:pt x="86" y="101"/>
                          <a:pt x="87" y="100"/>
                        </a:cubicBezTo>
                        <a:lnTo>
                          <a:pt x="172" y="15"/>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84" name="Freeform 23"/>
                  <p:cNvSpPr>
                    <a:spLocks/>
                  </p:cNvSpPr>
                  <p:nvPr/>
                </p:nvSpPr>
                <p:spPr bwMode="auto">
                  <a:xfrm>
                    <a:off x="5806692" y="3628526"/>
                    <a:ext cx="221833" cy="221732"/>
                  </a:xfrm>
                  <a:custGeom>
                    <a:avLst/>
                    <a:gdLst>
                      <a:gd name="T0" fmla="*/ 275 w 278"/>
                      <a:gd name="T1" fmla="*/ 174 h 278"/>
                      <a:gd name="T2" fmla="*/ 267 w 278"/>
                      <a:gd name="T3" fmla="*/ 174 h 278"/>
                      <a:gd name="T4" fmla="*/ 178 w 278"/>
                      <a:gd name="T5" fmla="*/ 263 h 278"/>
                      <a:gd name="T6" fmla="*/ 173 w 278"/>
                      <a:gd name="T7" fmla="*/ 263 h 278"/>
                      <a:gd name="T8" fmla="*/ 14 w 278"/>
                      <a:gd name="T9" fmla="*/ 105 h 278"/>
                      <a:gd name="T10" fmla="*/ 14 w 278"/>
                      <a:gd name="T11" fmla="*/ 100 h 278"/>
                      <a:gd name="T12" fmla="*/ 103 w 278"/>
                      <a:gd name="T13" fmla="*/ 11 h 278"/>
                      <a:gd name="T14" fmla="*/ 103 w 278"/>
                      <a:gd name="T15" fmla="*/ 2 h 278"/>
                      <a:gd name="T16" fmla="*/ 95 w 278"/>
                      <a:gd name="T17" fmla="*/ 2 h 278"/>
                      <a:gd name="T18" fmla="*/ 6 w 278"/>
                      <a:gd name="T19" fmla="*/ 92 h 278"/>
                      <a:gd name="T20" fmla="*/ 6 w 278"/>
                      <a:gd name="T21" fmla="*/ 113 h 278"/>
                      <a:gd name="T22" fmla="*/ 165 w 278"/>
                      <a:gd name="T23" fmla="*/ 272 h 278"/>
                      <a:gd name="T24" fmla="*/ 186 w 278"/>
                      <a:gd name="T25" fmla="*/ 272 h 278"/>
                      <a:gd name="T26" fmla="*/ 275 w 278"/>
                      <a:gd name="T27" fmla="*/ 183 h 278"/>
                      <a:gd name="T28" fmla="*/ 275 w 278"/>
                      <a:gd name="T29" fmla="*/ 17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8" h="278">
                        <a:moveTo>
                          <a:pt x="275" y="174"/>
                        </a:moveTo>
                        <a:cubicBezTo>
                          <a:pt x="273" y="172"/>
                          <a:pt x="269" y="172"/>
                          <a:pt x="267" y="174"/>
                        </a:cubicBezTo>
                        <a:lnTo>
                          <a:pt x="178" y="263"/>
                        </a:lnTo>
                        <a:cubicBezTo>
                          <a:pt x="176" y="265"/>
                          <a:pt x="174" y="265"/>
                          <a:pt x="173" y="263"/>
                        </a:cubicBezTo>
                        <a:lnTo>
                          <a:pt x="14" y="105"/>
                        </a:lnTo>
                        <a:cubicBezTo>
                          <a:pt x="13" y="103"/>
                          <a:pt x="13" y="101"/>
                          <a:pt x="14" y="100"/>
                        </a:cubicBezTo>
                        <a:lnTo>
                          <a:pt x="103" y="11"/>
                        </a:lnTo>
                        <a:cubicBezTo>
                          <a:pt x="106" y="9"/>
                          <a:pt x="106" y="5"/>
                          <a:pt x="103" y="2"/>
                        </a:cubicBezTo>
                        <a:cubicBezTo>
                          <a:pt x="101" y="0"/>
                          <a:pt x="97" y="0"/>
                          <a:pt x="95" y="2"/>
                        </a:cubicBezTo>
                        <a:lnTo>
                          <a:pt x="6" y="92"/>
                        </a:lnTo>
                        <a:cubicBezTo>
                          <a:pt x="0" y="97"/>
                          <a:pt x="0" y="107"/>
                          <a:pt x="6" y="113"/>
                        </a:cubicBezTo>
                        <a:lnTo>
                          <a:pt x="165" y="272"/>
                        </a:lnTo>
                        <a:cubicBezTo>
                          <a:pt x="171" y="278"/>
                          <a:pt x="180" y="278"/>
                          <a:pt x="186" y="272"/>
                        </a:cubicBezTo>
                        <a:lnTo>
                          <a:pt x="275" y="183"/>
                        </a:lnTo>
                        <a:cubicBezTo>
                          <a:pt x="278" y="181"/>
                          <a:pt x="278" y="177"/>
                          <a:pt x="275" y="17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85" name="Freeform 24"/>
                  <p:cNvSpPr>
                    <a:spLocks noEditPoints="1"/>
                  </p:cNvSpPr>
                  <p:nvPr/>
                </p:nvSpPr>
                <p:spPr bwMode="auto">
                  <a:xfrm>
                    <a:off x="5885725" y="3597391"/>
                    <a:ext cx="173935" cy="173135"/>
                  </a:xfrm>
                  <a:custGeom>
                    <a:avLst/>
                    <a:gdLst>
                      <a:gd name="T0" fmla="*/ 23 w 218"/>
                      <a:gd name="T1" fmla="*/ 13 h 217"/>
                      <a:gd name="T2" fmla="*/ 28 w 218"/>
                      <a:gd name="T3" fmla="*/ 13 h 217"/>
                      <a:gd name="T4" fmla="*/ 204 w 218"/>
                      <a:gd name="T5" fmla="*/ 190 h 217"/>
                      <a:gd name="T6" fmla="*/ 204 w 218"/>
                      <a:gd name="T7" fmla="*/ 195 h 217"/>
                      <a:gd name="T8" fmla="*/ 196 w 218"/>
                      <a:gd name="T9" fmla="*/ 203 h 217"/>
                      <a:gd name="T10" fmla="*/ 15 w 218"/>
                      <a:gd name="T11" fmla="*/ 21 h 217"/>
                      <a:gd name="T12" fmla="*/ 23 w 218"/>
                      <a:gd name="T13" fmla="*/ 13 h 217"/>
                      <a:gd name="T14" fmla="*/ 3 w 218"/>
                      <a:gd name="T15" fmla="*/ 25 h 217"/>
                      <a:gd name="T16" fmla="*/ 192 w 218"/>
                      <a:gd name="T17" fmla="*/ 215 h 217"/>
                      <a:gd name="T18" fmla="*/ 200 w 218"/>
                      <a:gd name="T19" fmla="*/ 215 h 217"/>
                      <a:gd name="T20" fmla="*/ 212 w 218"/>
                      <a:gd name="T21" fmla="*/ 203 h 217"/>
                      <a:gd name="T22" fmla="*/ 212 w 218"/>
                      <a:gd name="T23" fmla="*/ 182 h 217"/>
                      <a:gd name="T24" fmla="*/ 36 w 218"/>
                      <a:gd name="T25" fmla="*/ 5 h 217"/>
                      <a:gd name="T26" fmla="*/ 15 w 218"/>
                      <a:gd name="T27" fmla="*/ 5 h 217"/>
                      <a:gd name="T28" fmla="*/ 3 w 218"/>
                      <a:gd name="T29" fmla="*/ 17 h 217"/>
                      <a:gd name="T30" fmla="*/ 3 w 218"/>
                      <a:gd name="T31" fmla="*/ 2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8" h="217">
                        <a:moveTo>
                          <a:pt x="23" y="13"/>
                        </a:moveTo>
                        <a:cubicBezTo>
                          <a:pt x="24" y="12"/>
                          <a:pt x="26" y="12"/>
                          <a:pt x="28" y="13"/>
                        </a:cubicBezTo>
                        <a:lnTo>
                          <a:pt x="204" y="190"/>
                        </a:lnTo>
                        <a:cubicBezTo>
                          <a:pt x="206" y="191"/>
                          <a:pt x="206" y="194"/>
                          <a:pt x="204" y="195"/>
                        </a:cubicBezTo>
                        <a:lnTo>
                          <a:pt x="196" y="203"/>
                        </a:lnTo>
                        <a:cubicBezTo>
                          <a:pt x="130" y="137"/>
                          <a:pt x="81" y="87"/>
                          <a:pt x="15" y="21"/>
                        </a:cubicBezTo>
                        <a:lnTo>
                          <a:pt x="23" y="13"/>
                        </a:lnTo>
                        <a:close/>
                        <a:moveTo>
                          <a:pt x="3" y="25"/>
                        </a:moveTo>
                        <a:cubicBezTo>
                          <a:pt x="78" y="101"/>
                          <a:pt x="117" y="140"/>
                          <a:pt x="192" y="215"/>
                        </a:cubicBezTo>
                        <a:cubicBezTo>
                          <a:pt x="195" y="217"/>
                          <a:pt x="198" y="217"/>
                          <a:pt x="200" y="215"/>
                        </a:cubicBezTo>
                        <a:lnTo>
                          <a:pt x="212" y="203"/>
                        </a:lnTo>
                        <a:cubicBezTo>
                          <a:pt x="218" y="197"/>
                          <a:pt x="218" y="188"/>
                          <a:pt x="212" y="182"/>
                        </a:cubicBezTo>
                        <a:lnTo>
                          <a:pt x="36" y="5"/>
                        </a:lnTo>
                        <a:cubicBezTo>
                          <a:pt x="30" y="0"/>
                          <a:pt x="20" y="0"/>
                          <a:pt x="15" y="5"/>
                        </a:cubicBezTo>
                        <a:lnTo>
                          <a:pt x="3" y="17"/>
                        </a:lnTo>
                        <a:cubicBezTo>
                          <a:pt x="0" y="20"/>
                          <a:pt x="0" y="23"/>
                          <a:pt x="3" y="25"/>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86" name="Freeform 25"/>
                  <p:cNvSpPr>
                    <a:spLocks/>
                  </p:cNvSpPr>
                  <p:nvPr/>
                </p:nvSpPr>
                <p:spPr bwMode="auto">
                  <a:xfrm>
                    <a:off x="5608011" y="3011125"/>
                    <a:ext cx="117253" cy="203372"/>
                  </a:xfrm>
                  <a:custGeom>
                    <a:avLst/>
                    <a:gdLst>
                      <a:gd name="T0" fmla="*/ 147 w 147"/>
                      <a:gd name="T1" fmla="*/ 249 h 255"/>
                      <a:gd name="T2" fmla="*/ 141 w 147"/>
                      <a:gd name="T3" fmla="*/ 243 h 255"/>
                      <a:gd name="T4" fmla="*/ 15 w 147"/>
                      <a:gd name="T5" fmla="*/ 243 h 255"/>
                      <a:gd name="T6" fmla="*/ 12 w 147"/>
                      <a:gd name="T7" fmla="*/ 240 h 255"/>
                      <a:gd name="T8" fmla="*/ 12 w 147"/>
                      <a:gd name="T9" fmla="*/ 15 h 255"/>
                      <a:gd name="T10" fmla="*/ 15 w 147"/>
                      <a:gd name="T11" fmla="*/ 12 h 255"/>
                      <a:gd name="T12" fmla="*/ 141 w 147"/>
                      <a:gd name="T13" fmla="*/ 12 h 255"/>
                      <a:gd name="T14" fmla="*/ 147 w 147"/>
                      <a:gd name="T15" fmla="*/ 6 h 255"/>
                      <a:gd name="T16" fmla="*/ 141 w 147"/>
                      <a:gd name="T17" fmla="*/ 0 h 255"/>
                      <a:gd name="T18" fmla="*/ 15 w 147"/>
                      <a:gd name="T19" fmla="*/ 0 h 255"/>
                      <a:gd name="T20" fmla="*/ 0 w 147"/>
                      <a:gd name="T21" fmla="*/ 15 h 255"/>
                      <a:gd name="T22" fmla="*/ 0 w 147"/>
                      <a:gd name="T23" fmla="*/ 240 h 255"/>
                      <a:gd name="T24" fmla="*/ 15 w 147"/>
                      <a:gd name="T25" fmla="*/ 255 h 255"/>
                      <a:gd name="T26" fmla="*/ 141 w 147"/>
                      <a:gd name="T27" fmla="*/ 255 h 255"/>
                      <a:gd name="T28" fmla="*/ 147 w 147"/>
                      <a:gd name="T29" fmla="*/ 249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 h="255">
                        <a:moveTo>
                          <a:pt x="147" y="249"/>
                        </a:moveTo>
                        <a:cubicBezTo>
                          <a:pt x="147" y="246"/>
                          <a:pt x="144" y="243"/>
                          <a:pt x="141" y="243"/>
                        </a:cubicBezTo>
                        <a:lnTo>
                          <a:pt x="15" y="243"/>
                        </a:lnTo>
                        <a:cubicBezTo>
                          <a:pt x="13" y="243"/>
                          <a:pt x="12" y="242"/>
                          <a:pt x="12" y="240"/>
                        </a:cubicBezTo>
                        <a:lnTo>
                          <a:pt x="12" y="15"/>
                        </a:lnTo>
                        <a:cubicBezTo>
                          <a:pt x="12" y="14"/>
                          <a:pt x="13" y="12"/>
                          <a:pt x="15" y="12"/>
                        </a:cubicBezTo>
                        <a:lnTo>
                          <a:pt x="141" y="12"/>
                        </a:lnTo>
                        <a:cubicBezTo>
                          <a:pt x="144" y="12"/>
                          <a:pt x="147" y="10"/>
                          <a:pt x="147" y="6"/>
                        </a:cubicBezTo>
                        <a:cubicBezTo>
                          <a:pt x="147" y="3"/>
                          <a:pt x="144" y="0"/>
                          <a:pt x="141" y="0"/>
                        </a:cubicBezTo>
                        <a:lnTo>
                          <a:pt x="15" y="0"/>
                        </a:lnTo>
                        <a:cubicBezTo>
                          <a:pt x="6" y="0"/>
                          <a:pt x="0" y="7"/>
                          <a:pt x="0" y="15"/>
                        </a:cubicBezTo>
                        <a:lnTo>
                          <a:pt x="0" y="240"/>
                        </a:lnTo>
                        <a:cubicBezTo>
                          <a:pt x="0" y="248"/>
                          <a:pt x="6" y="255"/>
                          <a:pt x="15" y="255"/>
                        </a:cubicBezTo>
                        <a:lnTo>
                          <a:pt x="141" y="255"/>
                        </a:lnTo>
                        <a:cubicBezTo>
                          <a:pt x="144" y="255"/>
                          <a:pt x="147" y="252"/>
                          <a:pt x="147" y="249"/>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87" name="Freeform 26"/>
                  <p:cNvSpPr>
                    <a:spLocks noEditPoints="1"/>
                  </p:cNvSpPr>
                  <p:nvPr/>
                </p:nvSpPr>
                <p:spPr bwMode="auto">
                  <a:xfrm>
                    <a:off x="5733247" y="3001546"/>
                    <a:ext cx="30335" cy="222531"/>
                  </a:xfrm>
                  <a:custGeom>
                    <a:avLst/>
                    <a:gdLst>
                      <a:gd name="T0" fmla="*/ 23 w 38"/>
                      <a:gd name="T1" fmla="*/ 11 h 279"/>
                      <a:gd name="T2" fmla="*/ 26 w 38"/>
                      <a:gd name="T3" fmla="*/ 15 h 279"/>
                      <a:gd name="T4" fmla="*/ 26 w 38"/>
                      <a:gd name="T5" fmla="*/ 265 h 279"/>
                      <a:gd name="T6" fmla="*/ 23 w 38"/>
                      <a:gd name="T7" fmla="*/ 268 h 279"/>
                      <a:gd name="T8" fmla="*/ 11 w 38"/>
                      <a:gd name="T9" fmla="*/ 268 h 279"/>
                      <a:gd name="T10" fmla="*/ 11 w 38"/>
                      <a:gd name="T11" fmla="*/ 11 h 279"/>
                      <a:gd name="T12" fmla="*/ 23 w 38"/>
                      <a:gd name="T13" fmla="*/ 11 h 279"/>
                      <a:gd name="T14" fmla="*/ 0 w 38"/>
                      <a:gd name="T15" fmla="*/ 5 h 279"/>
                      <a:gd name="T16" fmla="*/ 0 w 38"/>
                      <a:gd name="T17" fmla="*/ 274 h 279"/>
                      <a:gd name="T18" fmla="*/ 6 w 38"/>
                      <a:gd name="T19" fmla="*/ 279 h 279"/>
                      <a:gd name="T20" fmla="*/ 23 w 38"/>
                      <a:gd name="T21" fmla="*/ 279 h 279"/>
                      <a:gd name="T22" fmla="*/ 38 w 38"/>
                      <a:gd name="T23" fmla="*/ 265 h 279"/>
                      <a:gd name="T24" fmla="*/ 38 w 38"/>
                      <a:gd name="T25" fmla="*/ 15 h 279"/>
                      <a:gd name="T26" fmla="*/ 23 w 38"/>
                      <a:gd name="T27" fmla="*/ 0 h 279"/>
                      <a:gd name="T28" fmla="*/ 6 w 38"/>
                      <a:gd name="T29" fmla="*/ 0 h 279"/>
                      <a:gd name="T30" fmla="*/ 0 w 38"/>
                      <a:gd name="T31" fmla="*/ 5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79">
                        <a:moveTo>
                          <a:pt x="23" y="11"/>
                        </a:moveTo>
                        <a:cubicBezTo>
                          <a:pt x="25" y="11"/>
                          <a:pt x="26" y="13"/>
                          <a:pt x="26" y="15"/>
                        </a:cubicBezTo>
                        <a:lnTo>
                          <a:pt x="26" y="265"/>
                        </a:lnTo>
                        <a:cubicBezTo>
                          <a:pt x="26" y="267"/>
                          <a:pt x="25" y="268"/>
                          <a:pt x="23" y="268"/>
                        </a:cubicBezTo>
                        <a:lnTo>
                          <a:pt x="11" y="268"/>
                        </a:lnTo>
                        <a:cubicBezTo>
                          <a:pt x="11" y="175"/>
                          <a:pt x="11" y="104"/>
                          <a:pt x="11" y="11"/>
                        </a:cubicBezTo>
                        <a:lnTo>
                          <a:pt x="23" y="11"/>
                        </a:lnTo>
                        <a:close/>
                        <a:moveTo>
                          <a:pt x="0" y="5"/>
                        </a:moveTo>
                        <a:cubicBezTo>
                          <a:pt x="0" y="112"/>
                          <a:pt x="0" y="167"/>
                          <a:pt x="0" y="274"/>
                        </a:cubicBezTo>
                        <a:cubicBezTo>
                          <a:pt x="0" y="277"/>
                          <a:pt x="2" y="279"/>
                          <a:pt x="6" y="279"/>
                        </a:cubicBezTo>
                        <a:lnTo>
                          <a:pt x="23" y="279"/>
                        </a:lnTo>
                        <a:cubicBezTo>
                          <a:pt x="31" y="279"/>
                          <a:pt x="38" y="273"/>
                          <a:pt x="38" y="265"/>
                        </a:cubicBezTo>
                        <a:lnTo>
                          <a:pt x="38" y="15"/>
                        </a:lnTo>
                        <a:cubicBezTo>
                          <a:pt x="38" y="7"/>
                          <a:pt x="31" y="0"/>
                          <a:pt x="23" y="0"/>
                        </a:cubicBezTo>
                        <a:lnTo>
                          <a:pt x="6" y="0"/>
                        </a:lnTo>
                        <a:cubicBezTo>
                          <a:pt x="2" y="0"/>
                          <a:pt x="0" y="2"/>
                          <a:pt x="0" y="5"/>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88" name="Freeform 27"/>
                  <p:cNvSpPr>
                    <a:spLocks/>
                  </p:cNvSpPr>
                  <p:nvPr/>
                </p:nvSpPr>
                <p:spPr bwMode="auto">
                  <a:xfrm>
                    <a:off x="5389371" y="2968814"/>
                    <a:ext cx="315934" cy="287195"/>
                  </a:xfrm>
                  <a:custGeom>
                    <a:avLst/>
                    <a:gdLst>
                      <a:gd name="T0" fmla="*/ 378 w 396"/>
                      <a:gd name="T1" fmla="*/ 16 h 360"/>
                      <a:gd name="T2" fmla="*/ 383 w 396"/>
                      <a:gd name="T3" fmla="*/ 20 h 360"/>
                      <a:gd name="T4" fmla="*/ 383 w 396"/>
                      <a:gd name="T5" fmla="*/ 33 h 360"/>
                      <a:gd name="T6" fmla="*/ 396 w 396"/>
                      <a:gd name="T7" fmla="*/ 33 h 360"/>
                      <a:gd name="T8" fmla="*/ 396 w 396"/>
                      <a:gd name="T9" fmla="*/ 20 h 360"/>
                      <a:gd name="T10" fmla="*/ 378 w 396"/>
                      <a:gd name="T11" fmla="*/ 2 h 360"/>
                      <a:gd name="T12" fmla="*/ 273 w 396"/>
                      <a:gd name="T13" fmla="*/ 0 h 360"/>
                      <a:gd name="T14" fmla="*/ 256 w 396"/>
                      <a:gd name="T15" fmla="*/ 12 h 360"/>
                      <a:gd name="T16" fmla="*/ 202 w 396"/>
                      <a:gd name="T17" fmla="*/ 133 h 360"/>
                      <a:gd name="T18" fmla="*/ 189 w 396"/>
                      <a:gd name="T19" fmla="*/ 133 h 360"/>
                      <a:gd name="T20" fmla="*/ 147 w 396"/>
                      <a:gd name="T21" fmla="*/ 110 h 360"/>
                      <a:gd name="T22" fmla="*/ 122 w 396"/>
                      <a:gd name="T23" fmla="*/ 98 h 360"/>
                      <a:gd name="T24" fmla="*/ 103 w 396"/>
                      <a:gd name="T25" fmla="*/ 104 h 360"/>
                      <a:gd name="T26" fmla="*/ 69 w 396"/>
                      <a:gd name="T27" fmla="*/ 104 h 360"/>
                      <a:gd name="T28" fmla="*/ 0 w 396"/>
                      <a:gd name="T29" fmla="*/ 179 h 360"/>
                      <a:gd name="T30" fmla="*/ 69 w 396"/>
                      <a:gd name="T31" fmla="*/ 253 h 360"/>
                      <a:gd name="T32" fmla="*/ 103 w 396"/>
                      <a:gd name="T33" fmla="*/ 253 h 360"/>
                      <a:gd name="T34" fmla="*/ 122 w 396"/>
                      <a:gd name="T35" fmla="*/ 259 h 360"/>
                      <a:gd name="T36" fmla="*/ 147 w 396"/>
                      <a:gd name="T37" fmla="*/ 248 h 360"/>
                      <a:gd name="T38" fmla="*/ 189 w 396"/>
                      <a:gd name="T39" fmla="*/ 225 h 360"/>
                      <a:gd name="T40" fmla="*/ 202 w 396"/>
                      <a:gd name="T41" fmla="*/ 225 h 360"/>
                      <a:gd name="T42" fmla="*/ 256 w 396"/>
                      <a:gd name="T43" fmla="*/ 346 h 360"/>
                      <a:gd name="T44" fmla="*/ 273 w 396"/>
                      <a:gd name="T45" fmla="*/ 358 h 360"/>
                      <a:gd name="T46" fmla="*/ 378 w 396"/>
                      <a:gd name="T47" fmla="*/ 360 h 360"/>
                      <a:gd name="T48" fmla="*/ 396 w 396"/>
                      <a:gd name="T49" fmla="*/ 342 h 360"/>
                      <a:gd name="T50" fmla="*/ 396 w 396"/>
                      <a:gd name="T51" fmla="*/ 327 h 360"/>
                      <a:gd name="T52" fmla="*/ 383 w 396"/>
                      <a:gd name="T53" fmla="*/ 327 h 360"/>
                      <a:gd name="T54" fmla="*/ 383 w 396"/>
                      <a:gd name="T55" fmla="*/ 342 h 360"/>
                      <a:gd name="T56" fmla="*/ 378 w 396"/>
                      <a:gd name="T57" fmla="*/ 347 h 360"/>
                      <a:gd name="T58" fmla="*/ 273 w 396"/>
                      <a:gd name="T59" fmla="*/ 344 h 360"/>
                      <a:gd name="T60" fmla="*/ 269 w 396"/>
                      <a:gd name="T61" fmla="*/ 341 h 360"/>
                      <a:gd name="T62" fmla="*/ 205 w 396"/>
                      <a:gd name="T63" fmla="*/ 211 h 360"/>
                      <a:gd name="T64" fmla="*/ 203 w 396"/>
                      <a:gd name="T65" fmla="*/ 211 h 360"/>
                      <a:gd name="T66" fmla="*/ 187 w 396"/>
                      <a:gd name="T67" fmla="*/ 211 h 360"/>
                      <a:gd name="T68" fmla="*/ 182 w 396"/>
                      <a:gd name="T69" fmla="*/ 213 h 360"/>
                      <a:gd name="T70" fmla="*/ 141 w 396"/>
                      <a:gd name="T71" fmla="*/ 235 h 360"/>
                      <a:gd name="T72" fmla="*/ 137 w 396"/>
                      <a:gd name="T73" fmla="*/ 238 h 360"/>
                      <a:gd name="T74" fmla="*/ 122 w 396"/>
                      <a:gd name="T75" fmla="*/ 246 h 360"/>
                      <a:gd name="T76" fmla="*/ 109 w 396"/>
                      <a:gd name="T77" fmla="*/ 242 h 360"/>
                      <a:gd name="T78" fmla="*/ 105 w 396"/>
                      <a:gd name="T79" fmla="*/ 240 h 360"/>
                      <a:gd name="T80" fmla="*/ 69 w 396"/>
                      <a:gd name="T81" fmla="*/ 240 h 360"/>
                      <a:gd name="T82" fmla="*/ 14 w 396"/>
                      <a:gd name="T83" fmla="*/ 179 h 360"/>
                      <a:gd name="T84" fmla="*/ 69 w 396"/>
                      <a:gd name="T85" fmla="*/ 118 h 360"/>
                      <a:gd name="T86" fmla="*/ 105 w 396"/>
                      <a:gd name="T87" fmla="*/ 118 h 360"/>
                      <a:gd name="T88" fmla="*/ 109 w 396"/>
                      <a:gd name="T89" fmla="*/ 116 h 360"/>
                      <a:gd name="T90" fmla="*/ 122 w 396"/>
                      <a:gd name="T91" fmla="*/ 112 h 360"/>
                      <a:gd name="T92" fmla="*/ 137 w 396"/>
                      <a:gd name="T93" fmla="*/ 120 h 360"/>
                      <a:gd name="T94" fmla="*/ 141 w 396"/>
                      <a:gd name="T95" fmla="*/ 122 h 360"/>
                      <a:gd name="T96" fmla="*/ 182 w 396"/>
                      <a:gd name="T97" fmla="*/ 145 h 360"/>
                      <a:gd name="T98" fmla="*/ 187 w 396"/>
                      <a:gd name="T99" fmla="*/ 147 h 360"/>
                      <a:gd name="T100" fmla="*/ 203 w 396"/>
                      <a:gd name="T101" fmla="*/ 147 h 360"/>
                      <a:gd name="T102" fmla="*/ 205 w 396"/>
                      <a:gd name="T103" fmla="*/ 146 h 360"/>
                      <a:gd name="T104" fmla="*/ 269 w 396"/>
                      <a:gd name="T105" fmla="*/ 16 h 360"/>
                      <a:gd name="T106" fmla="*/ 273 w 396"/>
                      <a:gd name="T107" fmla="*/ 13 h 360"/>
                      <a:gd name="T108" fmla="*/ 378 w 396"/>
                      <a:gd name="T109" fmla="*/ 1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6" h="360">
                        <a:moveTo>
                          <a:pt x="378" y="16"/>
                        </a:moveTo>
                        <a:cubicBezTo>
                          <a:pt x="381" y="16"/>
                          <a:pt x="383" y="18"/>
                          <a:pt x="383" y="20"/>
                        </a:cubicBezTo>
                        <a:lnTo>
                          <a:pt x="383" y="33"/>
                        </a:lnTo>
                        <a:lnTo>
                          <a:pt x="396" y="33"/>
                        </a:lnTo>
                        <a:lnTo>
                          <a:pt x="396" y="20"/>
                        </a:lnTo>
                        <a:cubicBezTo>
                          <a:pt x="396" y="10"/>
                          <a:pt x="388" y="2"/>
                          <a:pt x="378" y="2"/>
                        </a:cubicBezTo>
                        <a:lnTo>
                          <a:pt x="273" y="0"/>
                        </a:lnTo>
                        <a:cubicBezTo>
                          <a:pt x="266" y="0"/>
                          <a:pt x="259" y="5"/>
                          <a:pt x="256" y="12"/>
                        </a:cubicBezTo>
                        <a:cubicBezTo>
                          <a:pt x="222" y="101"/>
                          <a:pt x="207" y="131"/>
                          <a:pt x="202" y="133"/>
                        </a:cubicBezTo>
                        <a:lnTo>
                          <a:pt x="189" y="133"/>
                        </a:lnTo>
                        <a:cubicBezTo>
                          <a:pt x="178" y="123"/>
                          <a:pt x="164" y="115"/>
                          <a:pt x="147" y="110"/>
                        </a:cubicBezTo>
                        <a:cubicBezTo>
                          <a:pt x="141" y="103"/>
                          <a:pt x="132" y="98"/>
                          <a:pt x="122" y="98"/>
                        </a:cubicBezTo>
                        <a:cubicBezTo>
                          <a:pt x="115" y="98"/>
                          <a:pt x="109" y="100"/>
                          <a:pt x="103" y="104"/>
                        </a:cubicBezTo>
                        <a:lnTo>
                          <a:pt x="69" y="104"/>
                        </a:lnTo>
                        <a:cubicBezTo>
                          <a:pt x="25" y="104"/>
                          <a:pt x="0" y="131"/>
                          <a:pt x="0" y="179"/>
                        </a:cubicBezTo>
                        <a:cubicBezTo>
                          <a:pt x="0" y="226"/>
                          <a:pt x="26" y="253"/>
                          <a:pt x="69" y="253"/>
                        </a:cubicBezTo>
                        <a:lnTo>
                          <a:pt x="103" y="253"/>
                        </a:lnTo>
                        <a:cubicBezTo>
                          <a:pt x="109" y="257"/>
                          <a:pt x="115" y="259"/>
                          <a:pt x="122" y="259"/>
                        </a:cubicBezTo>
                        <a:cubicBezTo>
                          <a:pt x="132" y="259"/>
                          <a:pt x="141" y="255"/>
                          <a:pt x="147" y="248"/>
                        </a:cubicBezTo>
                        <a:cubicBezTo>
                          <a:pt x="164" y="243"/>
                          <a:pt x="178" y="235"/>
                          <a:pt x="189" y="225"/>
                        </a:cubicBezTo>
                        <a:lnTo>
                          <a:pt x="202" y="225"/>
                        </a:lnTo>
                        <a:cubicBezTo>
                          <a:pt x="207" y="227"/>
                          <a:pt x="222" y="257"/>
                          <a:pt x="256" y="346"/>
                        </a:cubicBezTo>
                        <a:cubicBezTo>
                          <a:pt x="259" y="353"/>
                          <a:pt x="266" y="358"/>
                          <a:pt x="273" y="358"/>
                        </a:cubicBezTo>
                        <a:lnTo>
                          <a:pt x="378" y="360"/>
                        </a:lnTo>
                        <a:cubicBezTo>
                          <a:pt x="388" y="360"/>
                          <a:pt x="396" y="352"/>
                          <a:pt x="396" y="342"/>
                        </a:cubicBezTo>
                        <a:lnTo>
                          <a:pt x="396" y="327"/>
                        </a:lnTo>
                        <a:lnTo>
                          <a:pt x="383" y="327"/>
                        </a:lnTo>
                        <a:lnTo>
                          <a:pt x="383" y="342"/>
                        </a:lnTo>
                        <a:cubicBezTo>
                          <a:pt x="383" y="345"/>
                          <a:pt x="381" y="347"/>
                          <a:pt x="378" y="347"/>
                        </a:cubicBezTo>
                        <a:lnTo>
                          <a:pt x="273" y="344"/>
                        </a:lnTo>
                        <a:cubicBezTo>
                          <a:pt x="271" y="344"/>
                          <a:pt x="269" y="343"/>
                          <a:pt x="269" y="341"/>
                        </a:cubicBezTo>
                        <a:cubicBezTo>
                          <a:pt x="231" y="244"/>
                          <a:pt x="215" y="215"/>
                          <a:pt x="205" y="211"/>
                        </a:cubicBezTo>
                        <a:cubicBezTo>
                          <a:pt x="204" y="211"/>
                          <a:pt x="203" y="211"/>
                          <a:pt x="203" y="211"/>
                        </a:cubicBezTo>
                        <a:lnTo>
                          <a:pt x="187" y="211"/>
                        </a:lnTo>
                        <a:cubicBezTo>
                          <a:pt x="185" y="211"/>
                          <a:pt x="183" y="212"/>
                          <a:pt x="182" y="213"/>
                        </a:cubicBezTo>
                        <a:cubicBezTo>
                          <a:pt x="172" y="223"/>
                          <a:pt x="158" y="231"/>
                          <a:pt x="141" y="235"/>
                        </a:cubicBezTo>
                        <a:cubicBezTo>
                          <a:pt x="140" y="236"/>
                          <a:pt x="138" y="237"/>
                          <a:pt x="137" y="238"/>
                        </a:cubicBezTo>
                        <a:cubicBezTo>
                          <a:pt x="134" y="243"/>
                          <a:pt x="128" y="246"/>
                          <a:pt x="122" y="246"/>
                        </a:cubicBezTo>
                        <a:cubicBezTo>
                          <a:pt x="116" y="246"/>
                          <a:pt x="112" y="244"/>
                          <a:pt x="109" y="242"/>
                        </a:cubicBezTo>
                        <a:cubicBezTo>
                          <a:pt x="108" y="241"/>
                          <a:pt x="107" y="240"/>
                          <a:pt x="105" y="240"/>
                        </a:cubicBezTo>
                        <a:lnTo>
                          <a:pt x="69" y="240"/>
                        </a:lnTo>
                        <a:cubicBezTo>
                          <a:pt x="33" y="240"/>
                          <a:pt x="14" y="218"/>
                          <a:pt x="14" y="179"/>
                        </a:cubicBezTo>
                        <a:cubicBezTo>
                          <a:pt x="14" y="139"/>
                          <a:pt x="33" y="118"/>
                          <a:pt x="69" y="118"/>
                        </a:cubicBezTo>
                        <a:lnTo>
                          <a:pt x="105" y="118"/>
                        </a:lnTo>
                        <a:cubicBezTo>
                          <a:pt x="107" y="118"/>
                          <a:pt x="108" y="117"/>
                          <a:pt x="109" y="116"/>
                        </a:cubicBezTo>
                        <a:cubicBezTo>
                          <a:pt x="112" y="114"/>
                          <a:pt x="116" y="112"/>
                          <a:pt x="122" y="112"/>
                        </a:cubicBezTo>
                        <a:cubicBezTo>
                          <a:pt x="128" y="112"/>
                          <a:pt x="134" y="115"/>
                          <a:pt x="137" y="120"/>
                        </a:cubicBezTo>
                        <a:cubicBezTo>
                          <a:pt x="138" y="121"/>
                          <a:pt x="140" y="122"/>
                          <a:pt x="141" y="122"/>
                        </a:cubicBezTo>
                        <a:cubicBezTo>
                          <a:pt x="158" y="127"/>
                          <a:pt x="172" y="135"/>
                          <a:pt x="182" y="145"/>
                        </a:cubicBezTo>
                        <a:cubicBezTo>
                          <a:pt x="183" y="146"/>
                          <a:pt x="185" y="147"/>
                          <a:pt x="187" y="147"/>
                        </a:cubicBezTo>
                        <a:lnTo>
                          <a:pt x="203" y="147"/>
                        </a:lnTo>
                        <a:cubicBezTo>
                          <a:pt x="203" y="147"/>
                          <a:pt x="204" y="147"/>
                          <a:pt x="205" y="146"/>
                        </a:cubicBezTo>
                        <a:cubicBezTo>
                          <a:pt x="215" y="143"/>
                          <a:pt x="231" y="113"/>
                          <a:pt x="269" y="16"/>
                        </a:cubicBezTo>
                        <a:cubicBezTo>
                          <a:pt x="269" y="15"/>
                          <a:pt x="271" y="13"/>
                          <a:pt x="273" y="13"/>
                        </a:cubicBezTo>
                        <a:lnTo>
                          <a:pt x="378" y="16"/>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89" name="Freeform 28"/>
                  <p:cNvSpPr>
                    <a:spLocks/>
                  </p:cNvSpPr>
                  <p:nvPr/>
                </p:nvSpPr>
                <p:spPr bwMode="auto">
                  <a:xfrm>
                    <a:off x="5715684" y="2256516"/>
                    <a:ext cx="338387" cy="336591"/>
                  </a:xfrm>
                  <a:custGeom>
                    <a:avLst/>
                    <a:gdLst>
                      <a:gd name="T0" fmla="*/ 409 w 424"/>
                      <a:gd name="T1" fmla="*/ 172 h 422"/>
                      <a:gd name="T2" fmla="*/ 409 w 424"/>
                      <a:gd name="T3" fmla="*/ 178 h 422"/>
                      <a:gd name="T4" fmla="*/ 398 w 424"/>
                      <a:gd name="T5" fmla="*/ 189 h 422"/>
                      <a:gd name="T6" fmla="*/ 407 w 424"/>
                      <a:gd name="T7" fmla="*/ 197 h 422"/>
                      <a:gd name="T8" fmla="*/ 417 w 424"/>
                      <a:gd name="T9" fmla="*/ 186 h 422"/>
                      <a:gd name="T10" fmla="*/ 417 w 424"/>
                      <a:gd name="T11" fmla="*/ 164 h 422"/>
                      <a:gd name="T12" fmla="*/ 333 w 424"/>
                      <a:gd name="T13" fmla="*/ 79 h 422"/>
                      <a:gd name="T14" fmla="*/ 315 w 424"/>
                      <a:gd name="T15" fmla="*/ 75 h 422"/>
                      <a:gd name="T16" fmla="*/ 228 w 424"/>
                      <a:gd name="T17" fmla="*/ 121 h 422"/>
                      <a:gd name="T18" fmla="*/ 196 w 424"/>
                      <a:gd name="T19" fmla="*/ 138 h 422"/>
                      <a:gd name="T20" fmla="*/ 187 w 424"/>
                      <a:gd name="T21" fmla="*/ 129 h 422"/>
                      <a:gd name="T22" fmla="*/ 219 w 424"/>
                      <a:gd name="T23" fmla="*/ 74 h 422"/>
                      <a:gd name="T24" fmla="*/ 217 w 424"/>
                      <a:gd name="T25" fmla="*/ 69 h 422"/>
                      <a:gd name="T26" fmla="*/ 211 w 424"/>
                      <a:gd name="T27" fmla="*/ 68 h 422"/>
                      <a:gd name="T28" fmla="*/ 139 w 424"/>
                      <a:gd name="T29" fmla="*/ 26 h 422"/>
                      <a:gd name="T30" fmla="*/ 76 w 424"/>
                      <a:gd name="T31" fmla="*/ 1 h 422"/>
                      <a:gd name="T32" fmla="*/ 46 w 424"/>
                      <a:gd name="T33" fmla="*/ 8 h 422"/>
                      <a:gd name="T34" fmla="*/ 9 w 424"/>
                      <a:gd name="T35" fmla="*/ 47 h 422"/>
                      <a:gd name="T36" fmla="*/ 2 w 424"/>
                      <a:gd name="T37" fmla="*/ 72 h 422"/>
                      <a:gd name="T38" fmla="*/ 27 w 424"/>
                      <a:gd name="T39" fmla="*/ 138 h 422"/>
                      <a:gd name="T40" fmla="*/ 69 w 424"/>
                      <a:gd name="T41" fmla="*/ 211 h 422"/>
                      <a:gd name="T42" fmla="*/ 70 w 424"/>
                      <a:gd name="T43" fmla="*/ 216 h 422"/>
                      <a:gd name="T44" fmla="*/ 75 w 424"/>
                      <a:gd name="T45" fmla="*/ 218 h 422"/>
                      <a:gd name="T46" fmla="*/ 130 w 424"/>
                      <a:gd name="T47" fmla="*/ 186 h 422"/>
                      <a:gd name="T48" fmla="*/ 139 w 424"/>
                      <a:gd name="T49" fmla="*/ 196 h 422"/>
                      <a:gd name="T50" fmla="*/ 121 w 424"/>
                      <a:gd name="T51" fmla="*/ 228 h 422"/>
                      <a:gd name="T52" fmla="*/ 77 w 424"/>
                      <a:gd name="T53" fmla="*/ 313 h 422"/>
                      <a:gd name="T54" fmla="*/ 80 w 424"/>
                      <a:gd name="T55" fmla="*/ 331 h 422"/>
                      <a:gd name="T56" fmla="*/ 165 w 424"/>
                      <a:gd name="T57" fmla="*/ 416 h 422"/>
                      <a:gd name="T58" fmla="*/ 188 w 424"/>
                      <a:gd name="T59" fmla="*/ 416 h 422"/>
                      <a:gd name="T60" fmla="*/ 197 w 424"/>
                      <a:gd name="T61" fmla="*/ 407 h 422"/>
                      <a:gd name="T62" fmla="*/ 188 w 424"/>
                      <a:gd name="T63" fmla="*/ 399 h 422"/>
                      <a:gd name="T64" fmla="*/ 179 w 424"/>
                      <a:gd name="T65" fmla="*/ 408 h 422"/>
                      <a:gd name="T66" fmla="*/ 174 w 424"/>
                      <a:gd name="T67" fmla="*/ 408 h 422"/>
                      <a:gd name="T68" fmla="*/ 89 w 424"/>
                      <a:gd name="T69" fmla="*/ 323 h 422"/>
                      <a:gd name="T70" fmla="*/ 88 w 424"/>
                      <a:gd name="T71" fmla="*/ 318 h 422"/>
                      <a:gd name="T72" fmla="*/ 131 w 424"/>
                      <a:gd name="T73" fmla="*/ 234 h 422"/>
                      <a:gd name="T74" fmla="*/ 150 w 424"/>
                      <a:gd name="T75" fmla="*/ 190 h 422"/>
                      <a:gd name="T76" fmla="*/ 148 w 424"/>
                      <a:gd name="T77" fmla="*/ 188 h 422"/>
                      <a:gd name="T78" fmla="*/ 134 w 424"/>
                      <a:gd name="T79" fmla="*/ 174 h 422"/>
                      <a:gd name="T80" fmla="*/ 126 w 424"/>
                      <a:gd name="T81" fmla="*/ 174 h 422"/>
                      <a:gd name="T82" fmla="*/ 80 w 424"/>
                      <a:gd name="T83" fmla="*/ 205 h 422"/>
                      <a:gd name="T84" fmla="*/ 35 w 424"/>
                      <a:gd name="T85" fmla="*/ 130 h 422"/>
                      <a:gd name="T86" fmla="*/ 14 w 424"/>
                      <a:gd name="T87" fmla="*/ 72 h 422"/>
                      <a:gd name="T88" fmla="*/ 19 w 424"/>
                      <a:gd name="T89" fmla="*/ 52 h 422"/>
                      <a:gd name="T90" fmla="*/ 52 w 424"/>
                      <a:gd name="T91" fmla="*/ 19 h 422"/>
                      <a:gd name="T92" fmla="*/ 76 w 424"/>
                      <a:gd name="T93" fmla="*/ 13 h 422"/>
                      <a:gd name="T94" fmla="*/ 76 w 424"/>
                      <a:gd name="T95" fmla="*/ 13 h 422"/>
                      <a:gd name="T96" fmla="*/ 131 w 424"/>
                      <a:gd name="T97" fmla="*/ 35 h 422"/>
                      <a:gd name="T98" fmla="*/ 205 w 424"/>
                      <a:gd name="T99" fmla="*/ 80 h 422"/>
                      <a:gd name="T100" fmla="*/ 174 w 424"/>
                      <a:gd name="T101" fmla="*/ 125 h 422"/>
                      <a:gd name="T102" fmla="*/ 174 w 424"/>
                      <a:gd name="T103" fmla="*/ 133 h 422"/>
                      <a:gd name="T104" fmla="*/ 189 w 424"/>
                      <a:gd name="T105" fmla="*/ 148 h 422"/>
                      <a:gd name="T106" fmla="*/ 190 w 424"/>
                      <a:gd name="T107" fmla="*/ 149 h 422"/>
                      <a:gd name="T108" fmla="*/ 235 w 424"/>
                      <a:gd name="T109" fmla="*/ 130 h 422"/>
                      <a:gd name="T110" fmla="*/ 319 w 424"/>
                      <a:gd name="T111" fmla="*/ 86 h 422"/>
                      <a:gd name="T112" fmla="*/ 324 w 424"/>
                      <a:gd name="T113" fmla="*/ 87 h 422"/>
                      <a:gd name="T114" fmla="*/ 409 w 424"/>
                      <a:gd name="T115" fmla="*/ 17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4" h="422">
                        <a:moveTo>
                          <a:pt x="409" y="172"/>
                        </a:moveTo>
                        <a:cubicBezTo>
                          <a:pt x="411" y="174"/>
                          <a:pt x="411" y="176"/>
                          <a:pt x="409" y="178"/>
                        </a:cubicBezTo>
                        <a:lnTo>
                          <a:pt x="398" y="189"/>
                        </a:lnTo>
                        <a:lnTo>
                          <a:pt x="407" y="197"/>
                        </a:lnTo>
                        <a:lnTo>
                          <a:pt x="417" y="186"/>
                        </a:lnTo>
                        <a:cubicBezTo>
                          <a:pt x="424" y="180"/>
                          <a:pt x="424" y="170"/>
                          <a:pt x="417" y="164"/>
                        </a:cubicBezTo>
                        <a:lnTo>
                          <a:pt x="333" y="79"/>
                        </a:lnTo>
                        <a:cubicBezTo>
                          <a:pt x="328" y="74"/>
                          <a:pt x="321" y="73"/>
                          <a:pt x="315" y="75"/>
                        </a:cubicBezTo>
                        <a:cubicBezTo>
                          <a:pt x="294" y="85"/>
                          <a:pt x="244" y="110"/>
                          <a:pt x="228" y="121"/>
                        </a:cubicBezTo>
                        <a:cubicBezTo>
                          <a:pt x="217" y="128"/>
                          <a:pt x="201" y="139"/>
                          <a:pt x="196" y="138"/>
                        </a:cubicBezTo>
                        <a:lnTo>
                          <a:pt x="187" y="129"/>
                        </a:lnTo>
                        <a:cubicBezTo>
                          <a:pt x="216" y="98"/>
                          <a:pt x="219" y="75"/>
                          <a:pt x="219" y="74"/>
                        </a:cubicBezTo>
                        <a:cubicBezTo>
                          <a:pt x="219" y="72"/>
                          <a:pt x="218" y="70"/>
                          <a:pt x="217" y="69"/>
                        </a:cubicBezTo>
                        <a:cubicBezTo>
                          <a:pt x="215" y="68"/>
                          <a:pt x="213" y="67"/>
                          <a:pt x="211" y="68"/>
                        </a:cubicBezTo>
                        <a:cubicBezTo>
                          <a:pt x="199" y="71"/>
                          <a:pt x="161" y="45"/>
                          <a:pt x="139" y="26"/>
                        </a:cubicBezTo>
                        <a:cubicBezTo>
                          <a:pt x="122" y="10"/>
                          <a:pt x="99" y="0"/>
                          <a:pt x="76" y="1"/>
                        </a:cubicBezTo>
                        <a:cubicBezTo>
                          <a:pt x="66" y="1"/>
                          <a:pt x="56" y="3"/>
                          <a:pt x="46" y="8"/>
                        </a:cubicBezTo>
                        <a:cubicBezTo>
                          <a:pt x="29" y="16"/>
                          <a:pt x="16" y="30"/>
                          <a:pt x="9" y="47"/>
                        </a:cubicBezTo>
                        <a:cubicBezTo>
                          <a:pt x="4" y="55"/>
                          <a:pt x="2" y="64"/>
                          <a:pt x="2" y="72"/>
                        </a:cubicBezTo>
                        <a:cubicBezTo>
                          <a:pt x="0" y="96"/>
                          <a:pt x="9" y="120"/>
                          <a:pt x="27" y="138"/>
                        </a:cubicBezTo>
                        <a:cubicBezTo>
                          <a:pt x="46" y="161"/>
                          <a:pt x="72" y="198"/>
                          <a:pt x="69" y="211"/>
                        </a:cubicBezTo>
                        <a:cubicBezTo>
                          <a:pt x="68" y="213"/>
                          <a:pt x="69" y="215"/>
                          <a:pt x="70" y="216"/>
                        </a:cubicBezTo>
                        <a:cubicBezTo>
                          <a:pt x="71" y="218"/>
                          <a:pt x="73" y="218"/>
                          <a:pt x="75" y="218"/>
                        </a:cubicBezTo>
                        <a:cubicBezTo>
                          <a:pt x="76" y="218"/>
                          <a:pt x="99" y="216"/>
                          <a:pt x="130" y="186"/>
                        </a:cubicBezTo>
                        <a:lnTo>
                          <a:pt x="139" y="196"/>
                        </a:lnTo>
                        <a:cubicBezTo>
                          <a:pt x="140" y="200"/>
                          <a:pt x="129" y="216"/>
                          <a:pt x="121" y="228"/>
                        </a:cubicBezTo>
                        <a:cubicBezTo>
                          <a:pt x="111" y="243"/>
                          <a:pt x="86" y="293"/>
                          <a:pt x="77" y="313"/>
                        </a:cubicBezTo>
                        <a:cubicBezTo>
                          <a:pt x="74" y="319"/>
                          <a:pt x="76" y="327"/>
                          <a:pt x="80" y="331"/>
                        </a:cubicBezTo>
                        <a:lnTo>
                          <a:pt x="165" y="416"/>
                        </a:lnTo>
                        <a:cubicBezTo>
                          <a:pt x="171" y="422"/>
                          <a:pt x="182" y="422"/>
                          <a:pt x="188" y="416"/>
                        </a:cubicBezTo>
                        <a:lnTo>
                          <a:pt x="197" y="407"/>
                        </a:lnTo>
                        <a:lnTo>
                          <a:pt x="188" y="399"/>
                        </a:lnTo>
                        <a:lnTo>
                          <a:pt x="179" y="408"/>
                        </a:lnTo>
                        <a:cubicBezTo>
                          <a:pt x="178" y="409"/>
                          <a:pt x="175" y="409"/>
                          <a:pt x="174" y="408"/>
                        </a:cubicBezTo>
                        <a:lnTo>
                          <a:pt x="89" y="323"/>
                        </a:lnTo>
                        <a:cubicBezTo>
                          <a:pt x="87" y="322"/>
                          <a:pt x="87" y="320"/>
                          <a:pt x="88" y="318"/>
                        </a:cubicBezTo>
                        <a:cubicBezTo>
                          <a:pt x="96" y="298"/>
                          <a:pt x="121" y="249"/>
                          <a:pt x="131" y="234"/>
                        </a:cubicBezTo>
                        <a:cubicBezTo>
                          <a:pt x="145" y="213"/>
                          <a:pt x="155" y="200"/>
                          <a:pt x="150" y="190"/>
                        </a:cubicBezTo>
                        <a:cubicBezTo>
                          <a:pt x="149" y="189"/>
                          <a:pt x="149" y="189"/>
                          <a:pt x="148" y="188"/>
                        </a:cubicBezTo>
                        <a:lnTo>
                          <a:pt x="134" y="174"/>
                        </a:lnTo>
                        <a:cubicBezTo>
                          <a:pt x="132" y="171"/>
                          <a:pt x="128" y="171"/>
                          <a:pt x="126" y="174"/>
                        </a:cubicBezTo>
                        <a:cubicBezTo>
                          <a:pt x="105" y="194"/>
                          <a:pt x="89" y="202"/>
                          <a:pt x="80" y="205"/>
                        </a:cubicBezTo>
                        <a:cubicBezTo>
                          <a:pt x="77" y="179"/>
                          <a:pt x="43" y="139"/>
                          <a:pt x="35" y="130"/>
                        </a:cubicBezTo>
                        <a:cubicBezTo>
                          <a:pt x="20" y="114"/>
                          <a:pt x="12" y="94"/>
                          <a:pt x="14" y="72"/>
                        </a:cubicBezTo>
                        <a:cubicBezTo>
                          <a:pt x="14" y="66"/>
                          <a:pt x="16" y="59"/>
                          <a:pt x="19" y="52"/>
                        </a:cubicBezTo>
                        <a:cubicBezTo>
                          <a:pt x="26" y="37"/>
                          <a:pt x="36" y="26"/>
                          <a:pt x="52" y="19"/>
                        </a:cubicBezTo>
                        <a:cubicBezTo>
                          <a:pt x="60" y="15"/>
                          <a:pt x="68" y="13"/>
                          <a:pt x="76" y="13"/>
                        </a:cubicBezTo>
                        <a:cubicBezTo>
                          <a:pt x="76" y="13"/>
                          <a:pt x="76" y="13"/>
                          <a:pt x="76" y="13"/>
                        </a:cubicBezTo>
                        <a:cubicBezTo>
                          <a:pt x="96" y="12"/>
                          <a:pt x="116" y="20"/>
                          <a:pt x="131" y="35"/>
                        </a:cubicBezTo>
                        <a:cubicBezTo>
                          <a:pt x="140" y="43"/>
                          <a:pt x="180" y="76"/>
                          <a:pt x="205" y="80"/>
                        </a:cubicBezTo>
                        <a:cubicBezTo>
                          <a:pt x="202" y="88"/>
                          <a:pt x="194" y="105"/>
                          <a:pt x="174" y="125"/>
                        </a:cubicBezTo>
                        <a:cubicBezTo>
                          <a:pt x="172" y="127"/>
                          <a:pt x="172" y="131"/>
                          <a:pt x="174" y="133"/>
                        </a:cubicBezTo>
                        <a:lnTo>
                          <a:pt x="189" y="148"/>
                        </a:lnTo>
                        <a:cubicBezTo>
                          <a:pt x="189" y="148"/>
                          <a:pt x="190" y="148"/>
                          <a:pt x="190" y="149"/>
                        </a:cubicBezTo>
                        <a:cubicBezTo>
                          <a:pt x="200" y="154"/>
                          <a:pt x="214" y="145"/>
                          <a:pt x="235" y="130"/>
                        </a:cubicBezTo>
                        <a:cubicBezTo>
                          <a:pt x="250" y="121"/>
                          <a:pt x="300" y="95"/>
                          <a:pt x="319" y="86"/>
                        </a:cubicBezTo>
                        <a:cubicBezTo>
                          <a:pt x="321" y="86"/>
                          <a:pt x="323" y="86"/>
                          <a:pt x="324" y="87"/>
                        </a:cubicBezTo>
                        <a:lnTo>
                          <a:pt x="409" y="17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90" name="Freeform 29"/>
                  <p:cNvSpPr>
                    <a:spLocks/>
                  </p:cNvSpPr>
                  <p:nvPr/>
                </p:nvSpPr>
                <p:spPr bwMode="auto">
                  <a:xfrm>
                    <a:off x="5820264" y="2360994"/>
                    <a:ext cx="221833" cy="221732"/>
                  </a:xfrm>
                  <a:custGeom>
                    <a:avLst/>
                    <a:gdLst>
                      <a:gd name="T0" fmla="*/ 103 w 278"/>
                      <a:gd name="T1" fmla="*/ 275 h 278"/>
                      <a:gd name="T2" fmla="*/ 103 w 278"/>
                      <a:gd name="T3" fmla="*/ 267 h 278"/>
                      <a:gd name="T4" fmla="*/ 14 w 278"/>
                      <a:gd name="T5" fmla="*/ 178 h 278"/>
                      <a:gd name="T6" fmla="*/ 14 w 278"/>
                      <a:gd name="T7" fmla="*/ 173 h 278"/>
                      <a:gd name="T8" fmla="*/ 173 w 278"/>
                      <a:gd name="T9" fmla="*/ 15 h 278"/>
                      <a:gd name="T10" fmla="*/ 178 w 278"/>
                      <a:gd name="T11" fmla="*/ 15 h 278"/>
                      <a:gd name="T12" fmla="*/ 267 w 278"/>
                      <a:gd name="T13" fmla="*/ 104 h 278"/>
                      <a:gd name="T14" fmla="*/ 275 w 278"/>
                      <a:gd name="T15" fmla="*/ 104 h 278"/>
                      <a:gd name="T16" fmla="*/ 275 w 278"/>
                      <a:gd name="T17" fmla="*/ 95 h 278"/>
                      <a:gd name="T18" fmla="*/ 186 w 278"/>
                      <a:gd name="T19" fmla="*/ 6 h 278"/>
                      <a:gd name="T20" fmla="*/ 165 w 278"/>
                      <a:gd name="T21" fmla="*/ 6 h 278"/>
                      <a:gd name="T22" fmla="*/ 6 w 278"/>
                      <a:gd name="T23" fmla="*/ 165 h 278"/>
                      <a:gd name="T24" fmla="*/ 6 w 278"/>
                      <a:gd name="T25" fmla="*/ 186 h 278"/>
                      <a:gd name="T26" fmla="*/ 95 w 278"/>
                      <a:gd name="T27" fmla="*/ 275 h 278"/>
                      <a:gd name="T28" fmla="*/ 103 w 278"/>
                      <a:gd name="T29" fmla="*/ 27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8" h="278">
                        <a:moveTo>
                          <a:pt x="103" y="275"/>
                        </a:moveTo>
                        <a:cubicBezTo>
                          <a:pt x="106" y="273"/>
                          <a:pt x="106" y="269"/>
                          <a:pt x="103" y="267"/>
                        </a:cubicBezTo>
                        <a:lnTo>
                          <a:pt x="14" y="178"/>
                        </a:lnTo>
                        <a:cubicBezTo>
                          <a:pt x="13" y="177"/>
                          <a:pt x="13" y="175"/>
                          <a:pt x="14" y="173"/>
                        </a:cubicBezTo>
                        <a:lnTo>
                          <a:pt x="173" y="15"/>
                        </a:lnTo>
                        <a:cubicBezTo>
                          <a:pt x="174" y="13"/>
                          <a:pt x="176" y="13"/>
                          <a:pt x="178" y="15"/>
                        </a:cubicBezTo>
                        <a:lnTo>
                          <a:pt x="267" y="104"/>
                        </a:lnTo>
                        <a:cubicBezTo>
                          <a:pt x="269" y="106"/>
                          <a:pt x="273" y="106"/>
                          <a:pt x="275" y="104"/>
                        </a:cubicBezTo>
                        <a:cubicBezTo>
                          <a:pt x="278" y="101"/>
                          <a:pt x="278" y="97"/>
                          <a:pt x="275" y="95"/>
                        </a:cubicBezTo>
                        <a:lnTo>
                          <a:pt x="186" y="6"/>
                        </a:lnTo>
                        <a:cubicBezTo>
                          <a:pt x="180" y="0"/>
                          <a:pt x="171" y="0"/>
                          <a:pt x="165" y="6"/>
                        </a:cubicBezTo>
                        <a:lnTo>
                          <a:pt x="6" y="165"/>
                        </a:lnTo>
                        <a:cubicBezTo>
                          <a:pt x="0" y="171"/>
                          <a:pt x="0" y="181"/>
                          <a:pt x="6" y="186"/>
                        </a:cubicBezTo>
                        <a:lnTo>
                          <a:pt x="95" y="275"/>
                        </a:lnTo>
                        <a:cubicBezTo>
                          <a:pt x="97" y="278"/>
                          <a:pt x="101" y="278"/>
                          <a:pt x="103" y="275"/>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91" name="Freeform 30"/>
                  <p:cNvSpPr>
                    <a:spLocks noEditPoints="1"/>
                  </p:cNvSpPr>
                  <p:nvPr/>
                </p:nvSpPr>
                <p:spPr bwMode="auto">
                  <a:xfrm>
                    <a:off x="5899298" y="2440727"/>
                    <a:ext cx="173935" cy="173135"/>
                  </a:xfrm>
                  <a:custGeom>
                    <a:avLst/>
                    <a:gdLst>
                      <a:gd name="T0" fmla="*/ 204 w 218"/>
                      <a:gd name="T1" fmla="*/ 22 h 217"/>
                      <a:gd name="T2" fmla="*/ 204 w 218"/>
                      <a:gd name="T3" fmla="*/ 27 h 217"/>
                      <a:gd name="T4" fmla="*/ 28 w 218"/>
                      <a:gd name="T5" fmla="*/ 204 h 217"/>
                      <a:gd name="T6" fmla="*/ 23 w 218"/>
                      <a:gd name="T7" fmla="*/ 204 h 217"/>
                      <a:gd name="T8" fmla="*/ 15 w 218"/>
                      <a:gd name="T9" fmla="*/ 196 h 217"/>
                      <a:gd name="T10" fmla="*/ 196 w 218"/>
                      <a:gd name="T11" fmla="*/ 14 h 217"/>
                      <a:gd name="T12" fmla="*/ 204 w 218"/>
                      <a:gd name="T13" fmla="*/ 22 h 217"/>
                      <a:gd name="T14" fmla="*/ 192 w 218"/>
                      <a:gd name="T15" fmla="*/ 2 h 217"/>
                      <a:gd name="T16" fmla="*/ 3 w 218"/>
                      <a:gd name="T17" fmla="*/ 192 h 217"/>
                      <a:gd name="T18" fmla="*/ 3 w 218"/>
                      <a:gd name="T19" fmla="*/ 200 h 217"/>
                      <a:gd name="T20" fmla="*/ 15 w 218"/>
                      <a:gd name="T21" fmla="*/ 212 h 217"/>
                      <a:gd name="T22" fmla="*/ 36 w 218"/>
                      <a:gd name="T23" fmla="*/ 212 h 217"/>
                      <a:gd name="T24" fmla="*/ 212 w 218"/>
                      <a:gd name="T25" fmla="*/ 35 h 217"/>
                      <a:gd name="T26" fmla="*/ 212 w 218"/>
                      <a:gd name="T27" fmla="*/ 14 h 217"/>
                      <a:gd name="T28" fmla="*/ 200 w 218"/>
                      <a:gd name="T29" fmla="*/ 2 h 217"/>
                      <a:gd name="T30" fmla="*/ 192 w 218"/>
                      <a:gd name="T31" fmla="*/ 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8" h="217">
                        <a:moveTo>
                          <a:pt x="204" y="22"/>
                        </a:moveTo>
                        <a:cubicBezTo>
                          <a:pt x="206" y="23"/>
                          <a:pt x="206" y="26"/>
                          <a:pt x="204" y="27"/>
                        </a:cubicBezTo>
                        <a:lnTo>
                          <a:pt x="28" y="204"/>
                        </a:lnTo>
                        <a:cubicBezTo>
                          <a:pt x="26" y="205"/>
                          <a:pt x="24" y="205"/>
                          <a:pt x="23" y="204"/>
                        </a:cubicBezTo>
                        <a:lnTo>
                          <a:pt x="15" y="196"/>
                        </a:lnTo>
                        <a:cubicBezTo>
                          <a:pt x="81" y="130"/>
                          <a:pt x="130" y="80"/>
                          <a:pt x="196" y="14"/>
                        </a:cubicBezTo>
                        <a:lnTo>
                          <a:pt x="204" y="22"/>
                        </a:lnTo>
                        <a:close/>
                        <a:moveTo>
                          <a:pt x="192" y="2"/>
                        </a:moveTo>
                        <a:cubicBezTo>
                          <a:pt x="117" y="77"/>
                          <a:pt x="78" y="116"/>
                          <a:pt x="3" y="192"/>
                        </a:cubicBezTo>
                        <a:cubicBezTo>
                          <a:pt x="0" y="194"/>
                          <a:pt x="0" y="197"/>
                          <a:pt x="3" y="200"/>
                        </a:cubicBezTo>
                        <a:lnTo>
                          <a:pt x="15" y="212"/>
                        </a:lnTo>
                        <a:cubicBezTo>
                          <a:pt x="20" y="217"/>
                          <a:pt x="30" y="217"/>
                          <a:pt x="36" y="212"/>
                        </a:cubicBezTo>
                        <a:lnTo>
                          <a:pt x="212" y="35"/>
                        </a:lnTo>
                        <a:cubicBezTo>
                          <a:pt x="218" y="29"/>
                          <a:pt x="218" y="20"/>
                          <a:pt x="212" y="14"/>
                        </a:cubicBezTo>
                        <a:lnTo>
                          <a:pt x="200" y="2"/>
                        </a:lnTo>
                        <a:cubicBezTo>
                          <a:pt x="198" y="0"/>
                          <a:pt x="195" y="0"/>
                          <a:pt x="192" y="2"/>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92" name="Freeform 31"/>
                  <p:cNvSpPr>
                    <a:spLocks noEditPoints="1"/>
                  </p:cNvSpPr>
                  <p:nvPr/>
                </p:nvSpPr>
                <p:spPr bwMode="auto">
                  <a:xfrm>
                    <a:off x="6438663" y="2996754"/>
                    <a:ext cx="290489" cy="277616"/>
                  </a:xfrm>
                  <a:custGeom>
                    <a:avLst/>
                    <a:gdLst>
                      <a:gd name="T0" fmla="*/ 349 w 364"/>
                      <a:gd name="T1" fmla="*/ 316 h 348"/>
                      <a:gd name="T2" fmla="*/ 255 w 364"/>
                      <a:gd name="T3" fmla="*/ 315 h 348"/>
                      <a:gd name="T4" fmla="*/ 256 w 364"/>
                      <a:gd name="T5" fmla="*/ 292 h 348"/>
                      <a:gd name="T6" fmla="*/ 322 w 364"/>
                      <a:gd name="T7" fmla="*/ 292 h 348"/>
                      <a:gd name="T8" fmla="*/ 329 w 364"/>
                      <a:gd name="T9" fmla="*/ 285 h 348"/>
                      <a:gd name="T10" fmla="*/ 329 w 364"/>
                      <a:gd name="T11" fmla="*/ 99 h 348"/>
                      <a:gd name="T12" fmla="*/ 350 w 364"/>
                      <a:gd name="T13" fmla="*/ 99 h 348"/>
                      <a:gd name="T14" fmla="*/ 349 w 364"/>
                      <a:gd name="T15" fmla="*/ 316 h 348"/>
                      <a:gd name="T16" fmla="*/ 34 w 364"/>
                      <a:gd name="T17" fmla="*/ 316 h 348"/>
                      <a:gd name="T18" fmla="*/ 36 w 364"/>
                      <a:gd name="T19" fmla="*/ 292 h 348"/>
                      <a:gd name="T20" fmla="*/ 242 w 364"/>
                      <a:gd name="T21" fmla="*/ 292 h 348"/>
                      <a:gd name="T22" fmla="*/ 238 w 364"/>
                      <a:gd name="T23" fmla="*/ 333 h 348"/>
                      <a:gd name="T24" fmla="*/ 34 w 364"/>
                      <a:gd name="T25" fmla="*/ 316 h 348"/>
                      <a:gd name="T26" fmla="*/ 15 w 364"/>
                      <a:gd name="T27" fmla="*/ 50 h 348"/>
                      <a:gd name="T28" fmla="*/ 315 w 364"/>
                      <a:gd name="T29" fmla="*/ 50 h 348"/>
                      <a:gd name="T30" fmla="*/ 315 w 364"/>
                      <a:gd name="T31" fmla="*/ 278 h 348"/>
                      <a:gd name="T32" fmla="*/ 15 w 364"/>
                      <a:gd name="T33" fmla="*/ 278 h 348"/>
                      <a:gd name="T34" fmla="*/ 15 w 364"/>
                      <a:gd name="T35" fmla="*/ 50 h 348"/>
                      <a:gd name="T36" fmla="*/ 59 w 364"/>
                      <a:gd name="T37" fmla="*/ 16 h 348"/>
                      <a:gd name="T38" fmla="*/ 263 w 364"/>
                      <a:gd name="T39" fmla="*/ 33 h 348"/>
                      <a:gd name="T40" fmla="*/ 263 w 364"/>
                      <a:gd name="T41" fmla="*/ 35 h 348"/>
                      <a:gd name="T42" fmla="*/ 57 w 364"/>
                      <a:gd name="T43" fmla="*/ 35 h 348"/>
                      <a:gd name="T44" fmla="*/ 59 w 364"/>
                      <a:gd name="T45" fmla="*/ 16 h 348"/>
                      <a:gd name="T46" fmla="*/ 357 w 364"/>
                      <a:gd name="T47" fmla="*/ 85 h 348"/>
                      <a:gd name="T48" fmla="*/ 329 w 364"/>
                      <a:gd name="T49" fmla="*/ 84 h 348"/>
                      <a:gd name="T50" fmla="*/ 329 w 364"/>
                      <a:gd name="T51" fmla="*/ 42 h 348"/>
                      <a:gd name="T52" fmla="*/ 322 w 364"/>
                      <a:gd name="T53" fmla="*/ 35 h 348"/>
                      <a:gd name="T54" fmla="*/ 278 w 364"/>
                      <a:gd name="T55" fmla="*/ 35 h 348"/>
                      <a:gd name="T56" fmla="*/ 279 w 364"/>
                      <a:gd name="T57" fmla="*/ 27 h 348"/>
                      <a:gd name="T58" fmla="*/ 272 w 364"/>
                      <a:gd name="T59" fmla="*/ 19 h 348"/>
                      <a:gd name="T60" fmla="*/ 53 w 364"/>
                      <a:gd name="T61" fmla="*/ 1 h 348"/>
                      <a:gd name="T62" fmla="*/ 48 w 364"/>
                      <a:gd name="T63" fmla="*/ 2 h 348"/>
                      <a:gd name="T64" fmla="*/ 45 w 364"/>
                      <a:gd name="T65" fmla="*/ 7 h 348"/>
                      <a:gd name="T66" fmla="*/ 43 w 364"/>
                      <a:gd name="T67" fmla="*/ 35 h 348"/>
                      <a:gd name="T68" fmla="*/ 7 w 364"/>
                      <a:gd name="T69" fmla="*/ 35 h 348"/>
                      <a:gd name="T70" fmla="*/ 0 w 364"/>
                      <a:gd name="T71" fmla="*/ 42 h 348"/>
                      <a:gd name="T72" fmla="*/ 0 w 364"/>
                      <a:gd name="T73" fmla="*/ 285 h 348"/>
                      <a:gd name="T74" fmla="*/ 7 w 364"/>
                      <a:gd name="T75" fmla="*/ 292 h 348"/>
                      <a:gd name="T76" fmla="*/ 21 w 364"/>
                      <a:gd name="T77" fmla="*/ 292 h 348"/>
                      <a:gd name="T78" fmla="*/ 19 w 364"/>
                      <a:gd name="T79" fmla="*/ 322 h 348"/>
                      <a:gd name="T80" fmla="*/ 25 w 364"/>
                      <a:gd name="T81" fmla="*/ 330 h 348"/>
                      <a:gd name="T82" fmla="*/ 244 w 364"/>
                      <a:gd name="T83" fmla="*/ 348 h 348"/>
                      <a:gd name="T84" fmla="*/ 245 w 364"/>
                      <a:gd name="T85" fmla="*/ 348 h 348"/>
                      <a:gd name="T86" fmla="*/ 250 w 364"/>
                      <a:gd name="T87" fmla="*/ 346 h 348"/>
                      <a:gd name="T88" fmla="*/ 252 w 364"/>
                      <a:gd name="T89" fmla="*/ 341 h 348"/>
                      <a:gd name="T90" fmla="*/ 253 w 364"/>
                      <a:gd name="T91" fmla="*/ 330 h 348"/>
                      <a:gd name="T92" fmla="*/ 356 w 364"/>
                      <a:gd name="T93" fmla="*/ 330 h 348"/>
                      <a:gd name="T94" fmla="*/ 356 w 364"/>
                      <a:gd name="T95" fmla="*/ 330 h 348"/>
                      <a:gd name="T96" fmla="*/ 361 w 364"/>
                      <a:gd name="T97" fmla="*/ 328 h 348"/>
                      <a:gd name="T98" fmla="*/ 364 w 364"/>
                      <a:gd name="T99" fmla="*/ 323 h 348"/>
                      <a:gd name="T100" fmla="*/ 364 w 364"/>
                      <a:gd name="T101" fmla="*/ 92 h 348"/>
                      <a:gd name="T102" fmla="*/ 357 w 364"/>
                      <a:gd name="T103" fmla="*/ 85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4" h="348">
                        <a:moveTo>
                          <a:pt x="349" y="316"/>
                        </a:moveTo>
                        <a:lnTo>
                          <a:pt x="255" y="315"/>
                        </a:lnTo>
                        <a:lnTo>
                          <a:pt x="256" y="292"/>
                        </a:lnTo>
                        <a:lnTo>
                          <a:pt x="322" y="292"/>
                        </a:lnTo>
                        <a:cubicBezTo>
                          <a:pt x="326" y="292"/>
                          <a:pt x="329" y="289"/>
                          <a:pt x="329" y="285"/>
                        </a:cubicBezTo>
                        <a:lnTo>
                          <a:pt x="329" y="99"/>
                        </a:lnTo>
                        <a:lnTo>
                          <a:pt x="350" y="99"/>
                        </a:lnTo>
                        <a:lnTo>
                          <a:pt x="349" y="316"/>
                        </a:lnTo>
                        <a:close/>
                        <a:moveTo>
                          <a:pt x="34" y="316"/>
                        </a:moveTo>
                        <a:lnTo>
                          <a:pt x="36" y="292"/>
                        </a:lnTo>
                        <a:lnTo>
                          <a:pt x="242" y="292"/>
                        </a:lnTo>
                        <a:lnTo>
                          <a:pt x="238" y="333"/>
                        </a:lnTo>
                        <a:lnTo>
                          <a:pt x="34" y="316"/>
                        </a:lnTo>
                        <a:close/>
                        <a:moveTo>
                          <a:pt x="15" y="50"/>
                        </a:moveTo>
                        <a:lnTo>
                          <a:pt x="315" y="50"/>
                        </a:lnTo>
                        <a:lnTo>
                          <a:pt x="315" y="278"/>
                        </a:lnTo>
                        <a:lnTo>
                          <a:pt x="15" y="278"/>
                        </a:lnTo>
                        <a:lnTo>
                          <a:pt x="15" y="50"/>
                        </a:lnTo>
                        <a:close/>
                        <a:moveTo>
                          <a:pt x="59" y="16"/>
                        </a:moveTo>
                        <a:lnTo>
                          <a:pt x="263" y="33"/>
                        </a:lnTo>
                        <a:lnTo>
                          <a:pt x="263" y="35"/>
                        </a:lnTo>
                        <a:lnTo>
                          <a:pt x="57" y="35"/>
                        </a:lnTo>
                        <a:lnTo>
                          <a:pt x="59" y="16"/>
                        </a:lnTo>
                        <a:close/>
                        <a:moveTo>
                          <a:pt x="357" y="85"/>
                        </a:moveTo>
                        <a:lnTo>
                          <a:pt x="329" y="84"/>
                        </a:lnTo>
                        <a:lnTo>
                          <a:pt x="329" y="42"/>
                        </a:lnTo>
                        <a:cubicBezTo>
                          <a:pt x="329" y="38"/>
                          <a:pt x="326" y="35"/>
                          <a:pt x="322" y="35"/>
                        </a:cubicBezTo>
                        <a:lnTo>
                          <a:pt x="278" y="35"/>
                        </a:lnTo>
                        <a:lnTo>
                          <a:pt x="279" y="27"/>
                        </a:lnTo>
                        <a:cubicBezTo>
                          <a:pt x="279" y="23"/>
                          <a:pt x="276" y="19"/>
                          <a:pt x="272" y="19"/>
                        </a:cubicBezTo>
                        <a:lnTo>
                          <a:pt x="53" y="1"/>
                        </a:lnTo>
                        <a:cubicBezTo>
                          <a:pt x="51" y="0"/>
                          <a:pt x="49" y="1"/>
                          <a:pt x="48" y="2"/>
                        </a:cubicBezTo>
                        <a:cubicBezTo>
                          <a:pt x="46" y="4"/>
                          <a:pt x="45" y="5"/>
                          <a:pt x="45" y="7"/>
                        </a:cubicBezTo>
                        <a:lnTo>
                          <a:pt x="43" y="35"/>
                        </a:lnTo>
                        <a:lnTo>
                          <a:pt x="7" y="35"/>
                        </a:lnTo>
                        <a:cubicBezTo>
                          <a:pt x="3" y="35"/>
                          <a:pt x="0" y="38"/>
                          <a:pt x="0" y="42"/>
                        </a:cubicBezTo>
                        <a:lnTo>
                          <a:pt x="0" y="285"/>
                        </a:lnTo>
                        <a:cubicBezTo>
                          <a:pt x="0" y="289"/>
                          <a:pt x="3" y="292"/>
                          <a:pt x="7" y="292"/>
                        </a:cubicBezTo>
                        <a:lnTo>
                          <a:pt x="21" y="292"/>
                        </a:lnTo>
                        <a:lnTo>
                          <a:pt x="19" y="322"/>
                        </a:lnTo>
                        <a:cubicBezTo>
                          <a:pt x="18" y="326"/>
                          <a:pt x="21" y="329"/>
                          <a:pt x="25" y="330"/>
                        </a:cubicBezTo>
                        <a:lnTo>
                          <a:pt x="244" y="348"/>
                        </a:lnTo>
                        <a:cubicBezTo>
                          <a:pt x="245" y="348"/>
                          <a:pt x="245" y="348"/>
                          <a:pt x="245" y="348"/>
                        </a:cubicBezTo>
                        <a:cubicBezTo>
                          <a:pt x="247" y="348"/>
                          <a:pt x="248" y="348"/>
                          <a:pt x="250" y="346"/>
                        </a:cubicBezTo>
                        <a:cubicBezTo>
                          <a:pt x="251" y="345"/>
                          <a:pt x="252" y="343"/>
                          <a:pt x="252" y="341"/>
                        </a:cubicBezTo>
                        <a:lnTo>
                          <a:pt x="253" y="330"/>
                        </a:lnTo>
                        <a:lnTo>
                          <a:pt x="356" y="330"/>
                        </a:lnTo>
                        <a:cubicBezTo>
                          <a:pt x="356" y="330"/>
                          <a:pt x="356" y="330"/>
                          <a:pt x="356" y="330"/>
                        </a:cubicBezTo>
                        <a:cubicBezTo>
                          <a:pt x="358" y="330"/>
                          <a:pt x="360" y="330"/>
                          <a:pt x="361" y="328"/>
                        </a:cubicBezTo>
                        <a:cubicBezTo>
                          <a:pt x="363" y="327"/>
                          <a:pt x="363" y="325"/>
                          <a:pt x="364" y="323"/>
                        </a:cubicBezTo>
                        <a:lnTo>
                          <a:pt x="364" y="92"/>
                        </a:lnTo>
                        <a:cubicBezTo>
                          <a:pt x="364" y="88"/>
                          <a:pt x="361" y="85"/>
                          <a:pt x="357" y="85"/>
                        </a:cubicBezTo>
                        <a:close/>
                      </a:path>
                    </a:pathLst>
                  </a:custGeom>
                  <a:solidFill>
                    <a:srgbClr val="18A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93" name="Freeform 32"/>
                  <p:cNvSpPr>
                    <a:spLocks noEditPoints="1"/>
                  </p:cNvSpPr>
                  <p:nvPr/>
                </p:nvSpPr>
                <p:spPr bwMode="auto">
                  <a:xfrm>
                    <a:off x="6468999" y="3082873"/>
                    <a:ext cx="110068" cy="106076"/>
                  </a:xfrm>
                  <a:custGeom>
                    <a:avLst/>
                    <a:gdLst>
                      <a:gd name="T0" fmla="*/ 122 w 138"/>
                      <a:gd name="T1" fmla="*/ 73 h 133"/>
                      <a:gd name="T2" fmla="*/ 70 w 138"/>
                      <a:gd name="T3" fmla="*/ 118 h 133"/>
                      <a:gd name="T4" fmla="*/ 64 w 138"/>
                      <a:gd name="T5" fmla="*/ 118 h 133"/>
                      <a:gd name="T6" fmla="*/ 19 w 138"/>
                      <a:gd name="T7" fmla="*/ 60 h 133"/>
                      <a:gd name="T8" fmla="*/ 70 w 138"/>
                      <a:gd name="T9" fmla="*/ 14 h 133"/>
                      <a:gd name="T10" fmla="*/ 74 w 138"/>
                      <a:gd name="T11" fmla="*/ 14 h 133"/>
                      <a:gd name="T12" fmla="*/ 68 w 138"/>
                      <a:gd name="T13" fmla="*/ 60 h 133"/>
                      <a:gd name="T14" fmla="*/ 71 w 138"/>
                      <a:gd name="T15" fmla="*/ 67 h 133"/>
                      <a:gd name="T16" fmla="*/ 79 w 138"/>
                      <a:gd name="T17" fmla="*/ 67 h 133"/>
                      <a:gd name="T18" fmla="*/ 120 w 138"/>
                      <a:gd name="T19" fmla="*/ 50 h 133"/>
                      <a:gd name="T20" fmla="*/ 122 w 138"/>
                      <a:gd name="T21" fmla="*/ 73 h 133"/>
                      <a:gd name="T22" fmla="*/ 121 w 138"/>
                      <a:gd name="T23" fmla="*/ 34 h 133"/>
                      <a:gd name="T24" fmla="*/ 85 w 138"/>
                      <a:gd name="T25" fmla="*/ 49 h 133"/>
                      <a:gd name="T26" fmla="*/ 89 w 138"/>
                      <a:gd name="T27" fmla="*/ 13 h 133"/>
                      <a:gd name="T28" fmla="*/ 86 w 138"/>
                      <a:gd name="T29" fmla="*/ 4 h 133"/>
                      <a:gd name="T30" fmla="*/ 79 w 138"/>
                      <a:gd name="T31" fmla="*/ 0 h 133"/>
                      <a:gd name="T32" fmla="*/ 70 w 138"/>
                      <a:gd name="T33" fmla="*/ 0 h 133"/>
                      <a:gd name="T34" fmla="*/ 4 w 138"/>
                      <a:gd name="T35" fmla="*/ 58 h 133"/>
                      <a:gd name="T36" fmla="*/ 62 w 138"/>
                      <a:gd name="T37" fmla="*/ 133 h 133"/>
                      <a:gd name="T38" fmla="*/ 70 w 138"/>
                      <a:gd name="T39" fmla="*/ 133 h 133"/>
                      <a:gd name="T40" fmla="*/ 137 w 138"/>
                      <a:gd name="T41" fmla="*/ 74 h 133"/>
                      <a:gd name="T42" fmla="*/ 132 w 138"/>
                      <a:gd name="T43" fmla="*/ 41 h 133"/>
                      <a:gd name="T44" fmla="*/ 121 w 138"/>
                      <a:gd name="T45" fmla="*/ 3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 h="133">
                        <a:moveTo>
                          <a:pt x="122" y="73"/>
                        </a:moveTo>
                        <a:cubicBezTo>
                          <a:pt x="119" y="99"/>
                          <a:pt x="97" y="118"/>
                          <a:pt x="70" y="118"/>
                        </a:cubicBezTo>
                        <a:cubicBezTo>
                          <a:pt x="68" y="118"/>
                          <a:pt x="66" y="118"/>
                          <a:pt x="64" y="118"/>
                        </a:cubicBezTo>
                        <a:cubicBezTo>
                          <a:pt x="36" y="114"/>
                          <a:pt x="15" y="88"/>
                          <a:pt x="19" y="60"/>
                        </a:cubicBezTo>
                        <a:cubicBezTo>
                          <a:pt x="22" y="34"/>
                          <a:pt x="44" y="14"/>
                          <a:pt x="70" y="14"/>
                        </a:cubicBezTo>
                        <a:cubicBezTo>
                          <a:pt x="72" y="14"/>
                          <a:pt x="73" y="14"/>
                          <a:pt x="74" y="14"/>
                        </a:cubicBezTo>
                        <a:lnTo>
                          <a:pt x="68" y="60"/>
                        </a:lnTo>
                        <a:cubicBezTo>
                          <a:pt x="68" y="62"/>
                          <a:pt x="69" y="65"/>
                          <a:pt x="71" y="67"/>
                        </a:cubicBezTo>
                        <a:cubicBezTo>
                          <a:pt x="73" y="68"/>
                          <a:pt x="76" y="68"/>
                          <a:pt x="79" y="67"/>
                        </a:cubicBezTo>
                        <a:cubicBezTo>
                          <a:pt x="96" y="60"/>
                          <a:pt x="113" y="52"/>
                          <a:pt x="120" y="50"/>
                        </a:cubicBezTo>
                        <a:cubicBezTo>
                          <a:pt x="122" y="57"/>
                          <a:pt x="123" y="65"/>
                          <a:pt x="122" y="73"/>
                        </a:cubicBezTo>
                        <a:close/>
                        <a:moveTo>
                          <a:pt x="121" y="34"/>
                        </a:moveTo>
                        <a:cubicBezTo>
                          <a:pt x="119" y="34"/>
                          <a:pt x="118" y="34"/>
                          <a:pt x="85" y="49"/>
                        </a:cubicBezTo>
                        <a:lnTo>
                          <a:pt x="89" y="13"/>
                        </a:lnTo>
                        <a:cubicBezTo>
                          <a:pt x="89" y="10"/>
                          <a:pt x="88" y="7"/>
                          <a:pt x="86" y="4"/>
                        </a:cubicBezTo>
                        <a:cubicBezTo>
                          <a:pt x="85" y="2"/>
                          <a:pt x="82" y="0"/>
                          <a:pt x="79" y="0"/>
                        </a:cubicBezTo>
                        <a:cubicBezTo>
                          <a:pt x="76" y="0"/>
                          <a:pt x="73" y="0"/>
                          <a:pt x="70" y="0"/>
                        </a:cubicBezTo>
                        <a:cubicBezTo>
                          <a:pt x="37" y="0"/>
                          <a:pt x="8" y="25"/>
                          <a:pt x="4" y="58"/>
                        </a:cubicBezTo>
                        <a:cubicBezTo>
                          <a:pt x="0" y="95"/>
                          <a:pt x="26" y="128"/>
                          <a:pt x="62" y="133"/>
                        </a:cubicBezTo>
                        <a:cubicBezTo>
                          <a:pt x="65" y="133"/>
                          <a:pt x="68" y="133"/>
                          <a:pt x="70" y="133"/>
                        </a:cubicBezTo>
                        <a:cubicBezTo>
                          <a:pt x="104" y="133"/>
                          <a:pt x="133" y="108"/>
                          <a:pt x="137" y="74"/>
                        </a:cubicBezTo>
                        <a:cubicBezTo>
                          <a:pt x="138" y="63"/>
                          <a:pt x="137" y="52"/>
                          <a:pt x="132" y="41"/>
                        </a:cubicBezTo>
                        <a:cubicBezTo>
                          <a:pt x="131" y="37"/>
                          <a:pt x="126" y="34"/>
                          <a:pt x="121" y="34"/>
                        </a:cubicBezTo>
                        <a:close/>
                      </a:path>
                    </a:pathLst>
                  </a:custGeom>
                  <a:solidFill>
                    <a:srgbClr val="18A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94" name="Freeform 33"/>
                  <p:cNvSpPr>
                    <a:spLocks/>
                  </p:cNvSpPr>
                  <p:nvPr/>
                </p:nvSpPr>
                <p:spPr bwMode="auto">
                  <a:xfrm>
                    <a:off x="6602218" y="3164302"/>
                    <a:ext cx="59076" cy="11875"/>
                  </a:xfrm>
                  <a:custGeom>
                    <a:avLst/>
                    <a:gdLst>
                      <a:gd name="T0" fmla="*/ 67 w 74"/>
                      <a:gd name="T1" fmla="*/ 0 h 15"/>
                      <a:gd name="T2" fmla="*/ 7 w 74"/>
                      <a:gd name="T3" fmla="*/ 0 h 15"/>
                      <a:gd name="T4" fmla="*/ 0 w 74"/>
                      <a:gd name="T5" fmla="*/ 8 h 15"/>
                      <a:gd name="T6" fmla="*/ 7 w 74"/>
                      <a:gd name="T7" fmla="*/ 15 h 15"/>
                      <a:gd name="T8" fmla="*/ 67 w 74"/>
                      <a:gd name="T9" fmla="*/ 15 h 15"/>
                      <a:gd name="T10" fmla="*/ 74 w 74"/>
                      <a:gd name="T11" fmla="*/ 8 h 15"/>
                      <a:gd name="T12" fmla="*/ 67 w 7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74" h="15">
                        <a:moveTo>
                          <a:pt x="67" y="0"/>
                        </a:moveTo>
                        <a:lnTo>
                          <a:pt x="7" y="0"/>
                        </a:lnTo>
                        <a:cubicBezTo>
                          <a:pt x="3" y="0"/>
                          <a:pt x="0" y="4"/>
                          <a:pt x="0" y="8"/>
                        </a:cubicBezTo>
                        <a:cubicBezTo>
                          <a:pt x="0" y="12"/>
                          <a:pt x="3" y="15"/>
                          <a:pt x="7" y="15"/>
                        </a:cubicBezTo>
                        <a:lnTo>
                          <a:pt x="67" y="15"/>
                        </a:lnTo>
                        <a:cubicBezTo>
                          <a:pt x="71" y="15"/>
                          <a:pt x="74" y="12"/>
                          <a:pt x="74" y="8"/>
                        </a:cubicBezTo>
                        <a:cubicBezTo>
                          <a:pt x="74" y="4"/>
                          <a:pt x="71" y="0"/>
                          <a:pt x="67" y="0"/>
                        </a:cubicBezTo>
                        <a:close/>
                      </a:path>
                    </a:pathLst>
                  </a:custGeom>
                  <a:solidFill>
                    <a:srgbClr val="18A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95" name="Freeform 34"/>
                  <p:cNvSpPr>
                    <a:spLocks/>
                  </p:cNvSpPr>
                  <p:nvPr/>
                </p:nvSpPr>
                <p:spPr bwMode="auto">
                  <a:xfrm>
                    <a:off x="6602218" y="3127580"/>
                    <a:ext cx="59076" cy="11975"/>
                  </a:xfrm>
                  <a:custGeom>
                    <a:avLst/>
                    <a:gdLst>
                      <a:gd name="T0" fmla="*/ 67 w 74"/>
                      <a:gd name="T1" fmla="*/ 0 h 15"/>
                      <a:gd name="T2" fmla="*/ 7 w 74"/>
                      <a:gd name="T3" fmla="*/ 0 h 15"/>
                      <a:gd name="T4" fmla="*/ 0 w 74"/>
                      <a:gd name="T5" fmla="*/ 7 h 15"/>
                      <a:gd name="T6" fmla="*/ 7 w 74"/>
                      <a:gd name="T7" fmla="*/ 15 h 15"/>
                      <a:gd name="T8" fmla="*/ 67 w 74"/>
                      <a:gd name="T9" fmla="*/ 15 h 15"/>
                      <a:gd name="T10" fmla="*/ 74 w 74"/>
                      <a:gd name="T11" fmla="*/ 7 h 15"/>
                      <a:gd name="T12" fmla="*/ 67 w 7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74" h="15">
                        <a:moveTo>
                          <a:pt x="67" y="0"/>
                        </a:moveTo>
                        <a:lnTo>
                          <a:pt x="7" y="0"/>
                        </a:lnTo>
                        <a:cubicBezTo>
                          <a:pt x="3" y="0"/>
                          <a:pt x="0" y="3"/>
                          <a:pt x="0" y="7"/>
                        </a:cubicBezTo>
                        <a:cubicBezTo>
                          <a:pt x="0" y="11"/>
                          <a:pt x="3" y="15"/>
                          <a:pt x="7" y="15"/>
                        </a:cubicBezTo>
                        <a:lnTo>
                          <a:pt x="67" y="15"/>
                        </a:lnTo>
                        <a:cubicBezTo>
                          <a:pt x="71" y="15"/>
                          <a:pt x="74" y="11"/>
                          <a:pt x="74" y="7"/>
                        </a:cubicBezTo>
                        <a:cubicBezTo>
                          <a:pt x="74" y="3"/>
                          <a:pt x="71" y="0"/>
                          <a:pt x="67" y="0"/>
                        </a:cubicBezTo>
                        <a:close/>
                      </a:path>
                    </a:pathLst>
                  </a:custGeom>
                  <a:solidFill>
                    <a:srgbClr val="18A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96" name="Freeform 35"/>
                  <p:cNvSpPr>
                    <a:spLocks/>
                  </p:cNvSpPr>
                  <p:nvPr/>
                </p:nvSpPr>
                <p:spPr bwMode="auto">
                  <a:xfrm>
                    <a:off x="6602218" y="3090857"/>
                    <a:ext cx="59076" cy="11975"/>
                  </a:xfrm>
                  <a:custGeom>
                    <a:avLst/>
                    <a:gdLst>
                      <a:gd name="T0" fmla="*/ 67 w 74"/>
                      <a:gd name="T1" fmla="*/ 0 h 15"/>
                      <a:gd name="T2" fmla="*/ 7 w 74"/>
                      <a:gd name="T3" fmla="*/ 0 h 15"/>
                      <a:gd name="T4" fmla="*/ 0 w 74"/>
                      <a:gd name="T5" fmla="*/ 8 h 15"/>
                      <a:gd name="T6" fmla="*/ 7 w 74"/>
                      <a:gd name="T7" fmla="*/ 15 h 15"/>
                      <a:gd name="T8" fmla="*/ 67 w 74"/>
                      <a:gd name="T9" fmla="*/ 15 h 15"/>
                      <a:gd name="T10" fmla="*/ 74 w 74"/>
                      <a:gd name="T11" fmla="*/ 8 h 15"/>
                      <a:gd name="T12" fmla="*/ 67 w 7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74" h="15">
                        <a:moveTo>
                          <a:pt x="67" y="0"/>
                        </a:moveTo>
                        <a:lnTo>
                          <a:pt x="7" y="0"/>
                        </a:lnTo>
                        <a:cubicBezTo>
                          <a:pt x="3" y="0"/>
                          <a:pt x="0" y="3"/>
                          <a:pt x="0" y="8"/>
                        </a:cubicBezTo>
                        <a:cubicBezTo>
                          <a:pt x="0" y="12"/>
                          <a:pt x="3" y="15"/>
                          <a:pt x="7" y="15"/>
                        </a:cubicBezTo>
                        <a:lnTo>
                          <a:pt x="67" y="15"/>
                        </a:lnTo>
                        <a:cubicBezTo>
                          <a:pt x="71" y="15"/>
                          <a:pt x="74" y="12"/>
                          <a:pt x="74" y="8"/>
                        </a:cubicBezTo>
                        <a:cubicBezTo>
                          <a:pt x="74" y="3"/>
                          <a:pt x="71" y="0"/>
                          <a:pt x="67" y="0"/>
                        </a:cubicBezTo>
                        <a:close/>
                      </a:path>
                    </a:pathLst>
                  </a:custGeom>
                  <a:solidFill>
                    <a:srgbClr val="18A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97" name="Freeform 36"/>
                  <p:cNvSpPr>
                    <a:spLocks noEditPoints="1"/>
                  </p:cNvSpPr>
                  <p:nvPr/>
                </p:nvSpPr>
                <p:spPr bwMode="auto">
                  <a:xfrm>
                    <a:off x="6772765" y="2717884"/>
                    <a:ext cx="241540" cy="133496"/>
                  </a:xfrm>
                  <a:custGeom>
                    <a:avLst/>
                    <a:gdLst>
                      <a:gd name="T0" fmla="*/ 371 w 387"/>
                      <a:gd name="T1" fmla="*/ 176 h 214"/>
                      <a:gd name="T2" fmla="*/ 370 w 387"/>
                      <a:gd name="T3" fmla="*/ 180 h 214"/>
                      <a:gd name="T4" fmla="*/ 366 w 387"/>
                      <a:gd name="T5" fmla="*/ 180 h 214"/>
                      <a:gd name="T6" fmla="*/ 266 w 387"/>
                      <a:gd name="T7" fmla="*/ 136 h 214"/>
                      <a:gd name="T8" fmla="*/ 263 w 387"/>
                      <a:gd name="T9" fmla="*/ 132 h 214"/>
                      <a:gd name="T10" fmla="*/ 263 w 387"/>
                      <a:gd name="T11" fmla="*/ 82 h 214"/>
                      <a:gd name="T12" fmla="*/ 266 w 387"/>
                      <a:gd name="T13" fmla="*/ 79 h 214"/>
                      <a:gd name="T14" fmla="*/ 366 w 387"/>
                      <a:gd name="T15" fmla="*/ 34 h 214"/>
                      <a:gd name="T16" fmla="*/ 367 w 387"/>
                      <a:gd name="T17" fmla="*/ 34 h 214"/>
                      <a:gd name="T18" fmla="*/ 370 w 387"/>
                      <a:gd name="T19" fmla="*/ 35 h 214"/>
                      <a:gd name="T20" fmla="*/ 371 w 387"/>
                      <a:gd name="T21" fmla="*/ 38 h 214"/>
                      <a:gd name="T22" fmla="*/ 371 w 387"/>
                      <a:gd name="T23" fmla="*/ 176 h 214"/>
                      <a:gd name="T24" fmla="*/ 247 w 387"/>
                      <a:gd name="T25" fmla="*/ 191 h 214"/>
                      <a:gd name="T26" fmla="*/ 240 w 387"/>
                      <a:gd name="T27" fmla="*/ 199 h 214"/>
                      <a:gd name="T28" fmla="*/ 24 w 387"/>
                      <a:gd name="T29" fmla="*/ 199 h 214"/>
                      <a:gd name="T30" fmla="*/ 16 w 387"/>
                      <a:gd name="T31" fmla="*/ 191 h 214"/>
                      <a:gd name="T32" fmla="*/ 16 w 387"/>
                      <a:gd name="T33" fmla="*/ 23 h 214"/>
                      <a:gd name="T34" fmla="*/ 24 w 387"/>
                      <a:gd name="T35" fmla="*/ 15 h 214"/>
                      <a:gd name="T36" fmla="*/ 240 w 387"/>
                      <a:gd name="T37" fmla="*/ 15 h 214"/>
                      <a:gd name="T38" fmla="*/ 247 w 387"/>
                      <a:gd name="T39" fmla="*/ 23 h 214"/>
                      <a:gd name="T40" fmla="*/ 247 w 387"/>
                      <a:gd name="T41" fmla="*/ 82 h 214"/>
                      <a:gd name="T42" fmla="*/ 247 w 387"/>
                      <a:gd name="T43" fmla="*/ 132 h 214"/>
                      <a:gd name="T44" fmla="*/ 247 w 387"/>
                      <a:gd name="T45" fmla="*/ 191 h 214"/>
                      <a:gd name="T46" fmla="*/ 378 w 387"/>
                      <a:gd name="T47" fmla="*/ 21 h 214"/>
                      <a:gd name="T48" fmla="*/ 359 w 387"/>
                      <a:gd name="T49" fmla="*/ 20 h 214"/>
                      <a:gd name="T50" fmla="*/ 263 w 387"/>
                      <a:gd name="T51" fmla="*/ 63 h 214"/>
                      <a:gd name="T52" fmla="*/ 263 w 387"/>
                      <a:gd name="T53" fmla="*/ 23 h 214"/>
                      <a:gd name="T54" fmla="*/ 240 w 387"/>
                      <a:gd name="T55" fmla="*/ 0 h 214"/>
                      <a:gd name="T56" fmla="*/ 24 w 387"/>
                      <a:gd name="T57" fmla="*/ 0 h 214"/>
                      <a:gd name="T58" fmla="*/ 0 w 387"/>
                      <a:gd name="T59" fmla="*/ 23 h 214"/>
                      <a:gd name="T60" fmla="*/ 0 w 387"/>
                      <a:gd name="T61" fmla="*/ 191 h 214"/>
                      <a:gd name="T62" fmla="*/ 24 w 387"/>
                      <a:gd name="T63" fmla="*/ 214 h 214"/>
                      <a:gd name="T64" fmla="*/ 240 w 387"/>
                      <a:gd name="T65" fmla="*/ 214 h 214"/>
                      <a:gd name="T66" fmla="*/ 263 w 387"/>
                      <a:gd name="T67" fmla="*/ 191 h 214"/>
                      <a:gd name="T68" fmla="*/ 263 w 387"/>
                      <a:gd name="T69" fmla="*/ 152 h 214"/>
                      <a:gd name="T70" fmla="*/ 359 w 387"/>
                      <a:gd name="T71" fmla="*/ 194 h 214"/>
                      <a:gd name="T72" fmla="*/ 367 w 387"/>
                      <a:gd name="T73" fmla="*/ 196 h 214"/>
                      <a:gd name="T74" fmla="*/ 378 w 387"/>
                      <a:gd name="T75" fmla="*/ 193 h 214"/>
                      <a:gd name="T76" fmla="*/ 387 w 387"/>
                      <a:gd name="T77" fmla="*/ 176 h 214"/>
                      <a:gd name="T78" fmla="*/ 387 w 387"/>
                      <a:gd name="T79" fmla="*/ 38 h 214"/>
                      <a:gd name="T80" fmla="*/ 378 w 387"/>
                      <a:gd name="T81" fmla="*/ 2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7" h="214">
                        <a:moveTo>
                          <a:pt x="371" y="176"/>
                        </a:moveTo>
                        <a:cubicBezTo>
                          <a:pt x="371" y="178"/>
                          <a:pt x="371" y="179"/>
                          <a:pt x="370" y="180"/>
                        </a:cubicBezTo>
                        <a:cubicBezTo>
                          <a:pt x="368" y="180"/>
                          <a:pt x="367" y="181"/>
                          <a:pt x="366" y="180"/>
                        </a:cubicBezTo>
                        <a:lnTo>
                          <a:pt x="266" y="136"/>
                        </a:lnTo>
                        <a:cubicBezTo>
                          <a:pt x="264" y="135"/>
                          <a:pt x="263" y="133"/>
                          <a:pt x="263" y="132"/>
                        </a:cubicBezTo>
                        <a:lnTo>
                          <a:pt x="263" y="82"/>
                        </a:lnTo>
                        <a:cubicBezTo>
                          <a:pt x="263" y="81"/>
                          <a:pt x="264" y="79"/>
                          <a:pt x="266" y="79"/>
                        </a:cubicBezTo>
                        <a:lnTo>
                          <a:pt x="366" y="34"/>
                        </a:lnTo>
                        <a:cubicBezTo>
                          <a:pt x="366" y="34"/>
                          <a:pt x="367" y="34"/>
                          <a:pt x="367" y="34"/>
                        </a:cubicBezTo>
                        <a:cubicBezTo>
                          <a:pt x="368" y="34"/>
                          <a:pt x="369" y="34"/>
                          <a:pt x="370" y="35"/>
                        </a:cubicBezTo>
                        <a:cubicBezTo>
                          <a:pt x="371" y="35"/>
                          <a:pt x="371" y="37"/>
                          <a:pt x="371" y="38"/>
                        </a:cubicBezTo>
                        <a:lnTo>
                          <a:pt x="371" y="176"/>
                        </a:lnTo>
                        <a:close/>
                        <a:moveTo>
                          <a:pt x="247" y="191"/>
                        </a:moveTo>
                        <a:cubicBezTo>
                          <a:pt x="247" y="195"/>
                          <a:pt x="244" y="199"/>
                          <a:pt x="240" y="199"/>
                        </a:cubicBezTo>
                        <a:lnTo>
                          <a:pt x="24" y="199"/>
                        </a:lnTo>
                        <a:cubicBezTo>
                          <a:pt x="19" y="199"/>
                          <a:pt x="16" y="195"/>
                          <a:pt x="16" y="191"/>
                        </a:cubicBezTo>
                        <a:lnTo>
                          <a:pt x="16" y="23"/>
                        </a:lnTo>
                        <a:cubicBezTo>
                          <a:pt x="16" y="19"/>
                          <a:pt x="19" y="15"/>
                          <a:pt x="24" y="15"/>
                        </a:cubicBezTo>
                        <a:lnTo>
                          <a:pt x="240" y="15"/>
                        </a:lnTo>
                        <a:cubicBezTo>
                          <a:pt x="244" y="15"/>
                          <a:pt x="247" y="19"/>
                          <a:pt x="247" y="23"/>
                        </a:cubicBezTo>
                        <a:lnTo>
                          <a:pt x="247" y="82"/>
                        </a:lnTo>
                        <a:lnTo>
                          <a:pt x="247" y="132"/>
                        </a:lnTo>
                        <a:lnTo>
                          <a:pt x="247" y="191"/>
                        </a:lnTo>
                        <a:close/>
                        <a:moveTo>
                          <a:pt x="378" y="21"/>
                        </a:moveTo>
                        <a:cubicBezTo>
                          <a:pt x="373" y="18"/>
                          <a:pt x="365" y="17"/>
                          <a:pt x="359" y="20"/>
                        </a:cubicBezTo>
                        <a:lnTo>
                          <a:pt x="263" y="63"/>
                        </a:lnTo>
                        <a:lnTo>
                          <a:pt x="263" y="23"/>
                        </a:lnTo>
                        <a:cubicBezTo>
                          <a:pt x="263" y="10"/>
                          <a:pt x="253" y="0"/>
                          <a:pt x="240" y="0"/>
                        </a:cubicBezTo>
                        <a:lnTo>
                          <a:pt x="24" y="0"/>
                        </a:lnTo>
                        <a:cubicBezTo>
                          <a:pt x="11" y="0"/>
                          <a:pt x="0" y="10"/>
                          <a:pt x="0" y="23"/>
                        </a:cubicBezTo>
                        <a:lnTo>
                          <a:pt x="0" y="191"/>
                        </a:lnTo>
                        <a:cubicBezTo>
                          <a:pt x="0" y="204"/>
                          <a:pt x="11" y="214"/>
                          <a:pt x="24" y="214"/>
                        </a:cubicBezTo>
                        <a:lnTo>
                          <a:pt x="240" y="214"/>
                        </a:lnTo>
                        <a:cubicBezTo>
                          <a:pt x="253" y="214"/>
                          <a:pt x="263" y="204"/>
                          <a:pt x="263" y="191"/>
                        </a:cubicBezTo>
                        <a:lnTo>
                          <a:pt x="263" y="152"/>
                        </a:lnTo>
                        <a:lnTo>
                          <a:pt x="359" y="194"/>
                        </a:lnTo>
                        <a:cubicBezTo>
                          <a:pt x="362" y="195"/>
                          <a:pt x="365" y="196"/>
                          <a:pt x="367" y="196"/>
                        </a:cubicBezTo>
                        <a:cubicBezTo>
                          <a:pt x="371" y="196"/>
                          <a:pt x="375" y="195"/>
                          <a:pt x="378" y="193"/>
                        </a:cubicBezTo>
                        <a:cubicBezTo>
                          <a:pt x="384" y="189"/>
                          <a:pt x="387" y="183"/>
                          <a:pt x="387" y="176"/>
                        </a:cubicBezTo>
                        <a:lnTo>
                          <a:pt x="387" y="38"/>
                        </a:lnTo>
                        <a:cubicBezTo>
                          <a:pt x="387" y="31"/>
                          <a:pt x="384" y="25"/>
                          <a:pt x="378" y="21"/>
                        </a:cubicBezTo>
                        <a:close/>
                      </a:path>
                    </a:pathLst>
                  </a:custGeom>
                  <a:solidFill>
                    <a:schemeClr val="bg1"/>
                  </a:solidFill>
                  <a:ln>
                    <a:noFill/>
                  </a:ln>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grpSp>
                <p:nvGrpSpPr>
                  <p:cNvPr id="98" name="Gruppieren 97"/>
                  <p:cNvGrpSpPr/>
                  <p:nvPr/>
                </p:nvGrpSpPr>
                <p:grpSpPr>
                  <a:xfrm>
                    <a:off x="6189858" y="2818417"/>
                    <a:ext cx="110458" cy="189939"/>
                    <a:chOff x="6250391" y="2822828"/>
                    <a:chExt cx="145195" cy="249674"/>
                  </a:xfrm>
                  <a:solidFill>
                    <a:schemeClr val="bg1"/>
                  </a:solidFill>
                </p:grpSpPr>
                <p:sp>
                  <p:nvSpPr>
                    <p:cNvPr id="129" name="Freeform 37"/>
                    <p:cNvSpPr>
                      <a:spLocks noEditPoints="1"/>
                    </p:cNvSpPr>
                    <p:nvPr/>
                  </p:nvSpPr>
                  <p:spPr bwMode="auto">
                    <a:xfrm>
                      <a:off x="6250391" y="2822828"/>
                      <a:ext cx="145195" cy="249674"/>
                    </a:xfrm>
                    <a:custGeom>
                      <a:avLst/>
                      <a:gdLst>
                        <a:gd name="T0" fmla="*/ 12 w 182"/>
                        <a:gd name="T1" fmla="*/ 43 h 313"/>
                        <a:gd name="T2" fmla="*/ 12 w 182"/>
                        <a:gd name="T3" fmla="*/ 33 h 313"/>
                        <a:gd name="T4" fmla="*/ 32 w 182"/>
                        <a:gd name="T5" fmla="*/ 12 h 313"/>
                        <a:gd name="T6" fmla="*/ 149 w 182"/>
                        <a:gd name="T7" fmla="*/ 12 h 313"/>
                        <a:gd name="T8" fmla="*/ 169 w 182"/>
                        <a:gd name="T9" fmla="*/ 33 h 313"/>
                        <a:gd name="T10" fmla="*/ 169 w 182"/>
                        <a:gd name="T11" fmla="*/ 43 h 313"/>
                        <a:gd name="T12" fmla="*/ 12 w 182"/>
                        <a:gd name="T13" fmla="*/ 43 h 313"/>
                        <a:gd name="T14" fmla="*/ 169 w 182"/>
                        <a:gd name="T15" fmla="*/ 280 h 313"/>
                        <a:gd name="T16" fmla="*/ 149 w 182"/>
                        <a:gd name="T17" fmla="*/ 301 h 313"/>
                        <a:gd name="T18" fmla="*/ 32 w 182"/>
                        <a:gd name="T19" fmla="*/ 301 h 313"/>
                        <a:gd name="T20" fmla="*/ 12 w 182"/>
                        <a:gd name="T21" fmla="*/ 280 h 313"/>
                        <a:gd name="T22" fmla="*/ 12 w 182"/>
                        <a:gd name="T23" fmla="*/ 253 h 313"/>
                        <a:gd name="T24" fmla="*/ 169 w 182"/>
                        <a:gd name="T25" fmla="*/ 253 h 313"/>
                        <a:gd name="T26" fmla="*/ 169 w 182"/>
                        <a:gd name="T27" fmla="*/ 280 h 313"/>
                        <a:gd name="T28" fmla="*/ 12 w 182"/>
                        <a:gd name="T29" fmla="*/ 55 h 313"/>
                        <a:gd name="T30" fmla="*/ 169 w 182"/>
                        <a:gd name="T31" fmla="*/ 55 h 313"/>
                        <a:gd name="T32" fmla="*/ 169 w 182"/>
                        <a:gd name="T33" fmla="*/ 241 h 313"/>
                        <a:gd name="T34" fmla="*/ 12 w 182"/>
                        <a:gd name="T35" fmla="*/ 241 h 313"/>
                        <a:gd name="T36" fmla="*/ 12 w 182"/>
                        <a:gd name="T37" fmla="*/ 55 h 313"/>
                        <a:gd name="T38" fmla="*/ 149 w 182"/>
                        <a:gd name="T39" fmla="*/ 0 h 313"/>
                        <a:gd name="T40" fmla="*/ 32 w 182"/>
                        <a:gd name="T41" fmla="*/ 0 h 313"/>
                        <a:gd name="T42" fmla="*/ 0 w 182"/>
                        <a:gd name="T43" fmla="*/ 33 h 313"/>
                        <a:gd name="T44" fmla="*/ 0 w 182"/>
                        <a:gd name="T45" fmla="*/ 43 h 313"/>
                        <a:gd name="T46" fmla="*/ 0 w 182"/>
                        <a:gd name="T47" fmla="*/ 253 h 313"/>
                        <a:gd name="T48" fmla="*/ 0 w 182"/>
                        <a:gd name="T49" fmla="*/ 280 h 313"/>
                        <a:gd name="T50" fmla="*/ 32 w 182"/>
                        <a:gd name="T51" fmla="*/ 313 h 313"/>
                        <a:gd name="T52" fmla="*/ 149 w 182"/>
                        <a:gd name="T53" fmla="*/ 313 h 313"/>
                        <a:gd name="T54" fmla="*/ 182 w 182"/>
                        <a:gd name="T55" fmla="*/ 280 h 313"/>
                        <a:gd name="T56" fmla="*/ 182 w 182"/>
                        <a:gd name="T57" fmla="*/ 253 h 313"/>
                        <a:gd name="T58" fmla="*/ 182 w 182"/>
                        <a:gd name="T59" fmla="*/ 43 h 313"/>
                        <a:gd name="T60" fmla="*/ 182 w 182"/>
                        <a:gd name="T61" fmla="*/ 33 h 313"/>
                        <a:gd name="T62" fmla="*/ 149 w 182"/>
                        <a:gd name="T63"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 h="313">
                          <a:moveTo>
                            <a:pt x="12" y="43"/>
                          </a:moveTo>
                          <a:lnTo>
                            <a:pt x="12" y="33"/>
                          </a:lnTo>
                          <a:cubicBezTo>
                            <a:pt x="12" y="21"/>
                            <a:pt x="21" y="12"/>
                            <a:pt x="32" y="12"/>
                          </a:cubicBezTo>
                          <a:lnTo>
                            <a:pt x="149" y="12"/>
                          </a:lnTo>
                          <a:cubicBezTo>
                            <a:pt x="160" y="12"/>
                            <a:pt x="169" y="21"/>
                            <a:pt x="169" y="33"/>
                          </a:cubicBezTo>
                          <a:lnTo>
                            <a:pt x="169" y="43"/>
                          </a:lnTo>
                          <a:lnTo>
                            <a:pt x="12" y="43"/>
                          </a:lnTo>
                          <a:close/>
                          <a:moveTo>
                            <a:pt x="169" y="280"/>
                          </a:moveTo>
                          <a:cubicBezTo>
                            <a:pt x="169" y="292"/>
                            <a:pt x="160" y="301"/>
                            <a:pt x="149" y="301"/>
                          </a:cubicBezTo>
                          <a:lnTo>
                            <a:pt x="32" y="301"/>
                          </a:lnTo>
                          <a:cubicBezTo>
                            <a:pt x="21" y="301"/>
                            <a:pt x="12" y="292"/>
                            <a:pt x="12" y="280"/>
                          </a:cubicBezTo>
                          <a:lnTo>
                            <a:pt x="12" y="253"/>
                          </a:lnTo>
                          <a:lnTo>
                            <a:pt x="169" y="253"/>
                          </a:lnTo>
                          <a:lnTo>
                            <a:pt x="169" y="280"/>
                          </a:lnTo>
                          <a:close/>
                          <a:moveTo>
                            <a:pt x="12" y="55"/>
                          </a:moveTo>
                          <a:lnTo>
                            <a:pt x="169" y="55"/>
                          </a:lnTo>
                          <a:lnTo>
                            <a:pt x="169" y="241"/>
                          </a:lnTo>
                          <a:lnTo>
                            <a:pt x="12" y="241"/>
                          </a:lnTo>
                          <a:lnTo>
                            <a:pt x="12" y="55"/>
                          </a:lnTo>
                          <a:close/>
                          <a:moveTo>
                            <a:pt x="149" y="0"/>
                          </a:moveTo>
                          <a:lnTo>
                            <a:pt x="32" y="0"/>
                          </a:lnTo>
                          <a:cubicBezTo>
                            <a:pt x="14" y="0"/>
                            <a:pt x="0" y="15"/>
                            <a:pt x="0" y="33"/>
                          </a:cubicBezTo>
                          <a:lnTo>
                            <a:pt x="0" y="43"/>
                          </a:lnTo>
                          <a:lnTo>
                            <a:pt x="0" y="253"/>
                          </a:lnTo>
                          <a:lnTo>
                            <a:pt x="0" y="280"/>
                          </a:lnTo>
                          <a:cubicBezTo>
                            <a:pt x="0" y="299"/>
                            <a:pt x="14" y="313"/>
                            <a:pt x="32" y="313"/>
                          </a:cubicBezTo>
                          <a:lnTo>
                            <a:pt x="149" y="313"/>
                          </a:lnTo>
                          <a:cubicBezTo>
                            <a:pt x="167" y="313"/>
                            <a:pt x="182" y="299"/>
                            <a:pt x="182" y="280"/>
                          </a:cubicBezTo>
                          <a:lnTo>
                            <a:pt x="182" y="253"/>
                          </a:lnTo>
                          <a:lnTo>
                            <a:pt x="182" y="43"/>
                          </a:lnTo>
                          <a:lnTo>
                            <a:pt x="182" y="33"/>
                          </a:lnTo>
                          <a:cubicBezTo>
                            <a:pt x="182" y="15"/>
                            <a:pt x="167" y="0"/>
                            <a:pt x="1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30" name="Freeform 38"/>
                    <p:cNvSpPr>
                      <a:spLocks noEditPoints="1"/>
                    </p:cNvSpPr>
                    <p:nvPr/>
                  </p:nvSpPr>
                  <p:spPr bwMode="auto">
                    <a:xfrm>
                      <a:off x="6310265" y="3030291"/>
                      <a:ext cx="25447" cy="25446"/>
                    </a:xfrm>
                    <a:custGeom>
                      <a:avLst/>
                      <a:gdLst>
                        <a:gd name="T0" fmla="*/ 16 w 32"/>
                        <a:gd name="T1" fmla="*/ 13 h 32"/>
                        <a:gd name="T2" fmla="*/ 19 w 32"/>
                        <a:gd name="T3" fmla="*/ 16 h 32"/>
                        <a:gd name="T4" fmla="*/ 16 w 32"/>
                        <a:gd name="T5" fmla="*/ 19 h 32"/>
                        <a:gd name="T6" fmla="*/ 12 w 32"/>
                        <a:gd name="T7" fmla="*/ 16 h 32"/>
                        <a:gd name="T8" fmla="*/ 16 w 32"/>
                        <a:gd name="T9" fmla="*/ 13 h 32"/>
                        <a:gd name="T10" fmla="*/ 16 w 32"/>
                        <a:gd name="T11" fmla="*/ 32 h 32"/>
                        <a:gd name="T12" fmla="*/ 32 w 32"/>
                        <a:gd name="T13" fmla="*/ 16 h 32"/>
                        <a:gd name="T14" fmla="*/ 16 w 32"/>
                        <a:gd name="T15" fmla="*/ 0 h 32"/>
                        <a:gd name="T16" fmla="*/ 0 w 32"/>
                        <a:gd name="T17" fmla="*/ 16 h 32"/>
                        <a:gd name="T18" fmla="*/ 16 w 32"/>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13"/>
                          </a:moveTo>
                          <a:cubicBezTo>
                            <a:pt x="18" y="13"/>
                            <a:pt x="19" y="14"/>
                            <a:pt x="19" y="16"/>
                          </a:cubicBezTo>
                          <a:cubicBezTo>
                            <a:pt x="19" y="18"/>
                            <a:pt x="18" y="19"/>
                            <a:pt x="16" y="19"/>
                          </a:cubicBezTo>
                          <a:cubicBezTo>
                            <a:pt x="14" y="19"/>
                            <a:pt x="12" y="18"/>
                            <a:pt x="12" y="16"/>
                          </a:cubicBezTo>
                          <a:cubicBezTo>
                            <a:pt x="12" y="14"/>
                            <a:pt x="14" y="13"/>
                            <a:pt x="16" y="13"/>
                          </a:cubicBezTo>
                          <a:close/>
                          <a:moveTo>
                            <a:pt x="16" y="32"/>
                          </a:moveTo>
                          <a:cubicBezTo>
                            <a:pt x="25" y="32"/>
                            <a:pt x="32" y="25"/>
                            <a:pt x="32" y="16"/>
                          </a:cubicBezTo>
                          <a:cubicBezTo>
                            <a:pt x="32" y="7"/>
                            <a:pt x="25" y="0"/>
                            <a:pt x="16" y="0"/>
                          </a:cubicBezTo>
                          <a:cubicBezTo>
                            <a:pt x="7" y="0"/>
                            <a:pt x="0" y="7"/>
                            <a:pt x="0" y="16"/>
                          </a:cubicBezTo>
                          <a:cubicBezTo>
                            <a:pt x="0" y="25"/>
                            <a:pt x="7"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grpSp>
              <p:grpSp>
                <p:nvGrpSpPr>
                  <p:cNvPr id="99" name="Gruppieren 98"/>
                  <p:cNvGrpSpPr/>
                  <p:nvPr/>
                </p:nvGrpSpPr>
                <p:grpSpPr>
                  <a:xfrm>
                    <a:off x="6039101" y="3327170"/>
                    <a:ext cx="199331" cy="188108"/>
                    <a:chOff x="6164971" y="3236856"/>
                    <a:chExt cx="256960" cy="242489"/>
                  </a:xfrm>
                  <a:solidFill>
                    <a:schemeClr val="bg1"/>
                  </a:solidFill>
                </p:grpSpPr>
                <p:sp>
                  <p:nvSpPr>
                    <p:cNvPr id="125" name="Freeform 39"/>
                    <p:cNvSpPr>
                      <a:spLocks noEditPoints="1"/>
                    </p:cNvSpPr>
                    <p:nvPr/>
                  </p:nvSpPr>
                  <p:spPr bwMode="auto">
                    <a:xfrm>
                      <a:off x="6164971" y="3262402"/>
                      <a:ext cx="229817" cy="216943"/>
                    </a:xfrm>
                    <a:custGeom>
                      <a:avLst/>
                      <a:gdLst>
                        <a:gd name="T0" fmla="*/ 255 w 288"/>
                        <a:gd name="T1" fmla="*/ 243 h 272"/>
                        <a:gd name="T2" fmla="*/ 254 w 288"/>
                        <a:gd name="T3" fmla="*/ 244 h 272"/>
                        <a:gd name="T4" fmla="*/ 239 w 288"/>
                        <a:gd name="T5" fmla="*/ 255 h 272"/>
                        <a:gd name="T6" fmla="*/ 219 w 288"/>
                        <a:gd name="T7" fmla="*/ 259 h 272"/>
                        <a:gd name="T8" fmla="*/ 219 w 288"/>
                        <a:gd name="T9" fmla="*/ 259 h 272"/>
                        <a:gd name="T10" fmla="*/ 103 w 288"/>
                        <a:gd name="T11" fmla="*/ 185 h 272"/>
                        <a:gd name="T12" fmla="*/ 47 w 288"/>
                        <a:gd name="T13" fmla="*/ 33 h 272"/>
                        <a:gd name="T14" fmla="*/ 48 w 288"/>
                        <a:gd name="T15" fmla="*/ 32 h 272"/>
                        <a:gd name="T16" fmla="*/ 59 w 288"/>
                        <a:gd name="T17" fmla="*/ 21 h 272"/>
                        <a:gd name="T18" fmla="*/ 67 w 288"/>
                        <a:gd name="T19" fmla="*/ 13 h 272"/>
                        <a:gd name="T20" fmla="*/ 130 w 288"/>
                        <a:gd name="T21" fmla="*/ 77 h 272"/>
                        <a:gd name="T22" fmla="*/ 110 w 288"/>
                        <a:gd name="T23" fmla="*/ 95 h 272"/>
                        <a:gd name="T24" fmla="*/ 122 w 288"/>
                        <a:gd name="T25" fmla="*/ 135 h 272"/>
                        <a:gd name="T26" fmla="*/ 184 w 288"/>
                        <a:gd name="T27" fmla="*/ 182 h 272"/>
                        <a:gd name="T28" fmla="*/ 190 w 288"/>
                        <a:gd name="T29" fmla="*/ 181 h 272"/>
                        <a:gd name="T30" fmla="*/ 193 w 288"/>
                        <a:gd name="T31" fmla="*/ 179 h 272"/>
                        <a:gd name="T32" fmla="*/ 209 w 288"/>
                        <a:gd name="T33" fmla="*/ 163 h 272"/>
                        <a:gd name="T34" fmla="*/ 212 w 288"/>
                        <a:gd name="T35" fmla="*/ 161 h 272"/>
                        <a:gd name="T36" fmla="*/ 274 w 288"/>
                        <a:gd name="T37" fmla="*/ 224 h 272"/>
                        <a:gd name="T38" fmla="*/ 255 w 288"/>
                        <a:gd name="T39" fmla="*/ 243 h 272"/>
                        <a:gd name="T40" fmla="*/ 221 w 288"/>
                        <a:gd name="T41" fmla="*/ 152 h 272"/>
                        <a:gd name="T42" fmla="*/ 203 w 288"/>
                        <a:gd name="T43" fmla="*/ 152 h 272"/>
                        <a:gd name="T44" fmla="*/ 200 w 288"/>
                        <a:gd name="T45" fmla="*/ 154 h 272"/>
                        <a:gd name="T46" fmla="*/ 184 w 288"/>
                        <a:gd name="T47" fmla="*/ 170 h 272"/>
                        <a:gd name="T48" fmla="*/ 184 w 288"/>
                        <a:gd name="T49" fmla="*/ 170 h 272"/>
                        <a:gd name="T50" fmla="*/ 132 w 288"/>
                        <a:gd name="T51" fmla="*/ 128 h 272"/>
                        <a:gd name="T52" fmla="*/ 120 w 288"/>
                        <a:gd name="T53" fmla="*/ 103 h 272"/>
                        <a:gd name="T54" fmla="*/ 138 w 288"/>
                        <a:gd name="T55" fmla="*/ 85 h 272"/>
                        <a:gd name="T56" fmla="*/ 142 w 288"/>
                        <a:gd name="T57" fmla="*/ 77 h 272"/>
                        <a:gd name="T58" fmla="*/ 139 w 288"/>
                        <a:gd name="T59" fmla="*/ 68 h 272"/>
                        <a:gd name="T60" fmla="*/ 76 w 288"/>
                        <a:gd name="T61" fmla="*/ 4 h 272"/>
                        <a:gd name="T62" fmla="*/ 67 w 288"/>
                        <a:gd name="T63" fmla="*/ 0 h 272"/>
                        <a:gd name="T64" fmla="*/ 59 w 288"/>
                        <a:gd name="T65" fmla="*/ 4 h 272"/>
                        <a:gd name="T66" fmla="*/ 50 w 288"/>
                        <a:gd name="T67" fmla="*/ 12 h 272"/>
                        <a:gd name="T68" fmla="*/ 39 w 288"/>
                        <a:gd name="T69" fmla="*/ 23 h 272"/>
                        <a:gd name="T70" fmla="*/ 39 w 288"/>
                        <a:gd name="T71" fmla="*/ 24 h 272"/>
                        <a:gd name="T72" fmla="*/ 94 w 288"/>
                        <a:gd name="T73" fmla="*/ 194 h 272"/>
                        <a:gd name="T74" fmla="*/ 219 w 288"/>
                        <a:gd name="T75" fmla="*/ 272 h 272"/>
                        <a:gd name="T76" fmla="*/ 219 w 288"/>
                        <a:gd name="T77" fmla="*/ 272 h 272"/>
                        <a:gd name="T78" fmla="*/ 245 w 288"/>
                        <a:gd name="T79" fmla="*/ 266 h 272"/>
                        <a:gd name="T80" fmla="*/ 262 w 288"/>
                        <a:gd name="T81" fmla="*/ 253 h 272"/>
                        <a:gd name="T82" fmla="*/ 263 w 288"/>
                        <a:gd name="T83" fmla="*/ 252 h 272"/>
                        <a:gd name="T84" fmla="*/ 283 w 288"/>
                        <a:gd name="T85" fmla="*/ 232 h 272"/>
                        <a:gd name="T86" fmla="*/ 283 w 288"/>
                        <a:gd name="T87" fmla="*/ 215 h 272"/>
                        <a:gd name="T88" fmla="*/ 221 w 288"/>
                        <a:gd name="T89" fmla="*/ 15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8" h="272">
                          <a:moveTo>
                            <a:pt x="255" y="243"/>
                          </a:moveTo>
                          <a:lnTo>
                            <a:pt x="254" y="244"/>
                          </a:lnTo>
                          <a:cubicBezTo>
                            <a:pt x="250" y="247"/>
                            <a:pt x="246" y="252"/>
                            <a:pt x="239" y="255"/>
                          </a:cubicBezTo>
                          <a:cubicBezTo>
                            <a:pt x="233" y="258"/>
                            <a:pt x="227" y="259"/>
                            <a:pt x="219" y="259"/>
                          </a:cubicBezTo>
                          <a:lnTo>
                            <a:pt x="219" y="259"/>
                          </a:lnTo>
                          <a:cubicBezTo>
                            <a:pt x="191" y="259"/>
                            <a:pt x="152" y="234"/>
                            <a:pt x="103" y="185"/>
                          </a:cubicBezTo>
                          <a:cubicBezTo>
                            <a:pt x="1" y="80"/>
                            <a:pt x="34" y="47"/>
                            <a:pt x="47" y="33"/>
                          </a:cubicBezTo>
                          <a:lnTo>
                            <a:pt x="48" y="32"/>
                          </a:lnTo>
                          <a:cubicBezTo>
                            <a:pt x="49" y="32"/>
                            <a:pt x="54" y="26"/>
                            <a:pt x="59" y="21"/>
                          </a:cubicBezTo>
                          <a:lnTo>
                            <a:pt x="67" y="13"/>
                          </a:lnTo>
                          <a:lnTo>
                            <a:pt x="130" y="77"/>
                          </a:lnTo>
                          <a:lnTo>
                            <a:pt x="110" y="95"/>
                          </a:lnTo>
                          <a:cubicBezTo>
                            <a:pt x="104" y="102"/>
                            <a:pt x="108" y="117"/>
                            <a:pt x="122" y="135"/>
                          </a:cubicBezTo>
                          <a:cubicBezTo>
                            <a:pt x="141" y="161"/>
                            <a:pt x="169" y="182"/>
                            <a:pt x="184" y="182"/>
                          </a:cubicBezTo>
                          <a:cubicBezTo>
                            <a:pt x="187" y="182"/>
                            <a:pt x="189" y="182"/>
                            <a:pt x="190" y="181"/>
                          </a:cubicBezTo>
                          <a:cubicBezTo>
                            <a:pt x="191" y="180"/>
                            <a:pt x="192" y="180"/>
                            <a:pt x="193" y="179"/>
                          </a:cubicBezTo>
                          <a:cubicBezTo>
                            <a:pt x="194" y="178"/>
                            <a:pt x="204" y="168"/>
                            <a:pt x="209" y="163"/>
                          </a:cubicBezTo>
                          <a:lnTo>
                            <a:pt x="212" y="161"/>
                          </a:lnTo>
                          <a:lnTo>
                            <a:pt x="274" y="224"/>
                          </a:lnTo>
                          <a:cubicBezTo>
                            <a:pt x="273" y="225"/>
                            <a:pt x="256" y="242"/>
                            <a:pt x="255" y="243"/>
                          </a:cubicBezTo>
                          <a:close/>
                          <a:moveTo>
                            <a:pt x="221" y="152"/>
                          </a:moveTo>
                          <a:cubicBezTo>
                            <a:pt x="216" y="147"/>
                            <a:pt x="208" y="147"/>
                            <a:pt x="203" y="152"/>
                          </a:cubicBezTo>
                          <a:lnTo>
                            <a:pt x="200" y="154"/>
                          </a:lnTo>
                          <a:cubicBezTo>
                            <a:pt x="196" y="159"/>
                            <a:pt x="185" y="169"/>
                            <a:pt x="184" y="170"/>
                          </a:cubicBezTo>
                          <a:cubicBezTo>
                            <a:pt x="184" y="170"/>
                            <a:pt x="185" y="170"/>
                            <a:pt x="184" y="170"/>
                          </a:cubicBezTo>
                          <a:cubicBezTo>
                            <a:pt x="176" y="170"/>
                            <a:pt x="151" y="153"/>
                            <a:pt x="132" y="128"/>
                          </a:cubicBezTo>
                          <a:cubicBezTo>
                            <a:pt x="122" y="114"/>
                            <a:pt x="120" y="106"/>
                            <a:pt x="120" y="103"/>
                          </a:cubicBezTo>
                          <a:lnTo>
                            <a:pt x="138" y="85"/>
                          </a:lnTo>
                          <a:cubicBezTo>
                            <a:pt x="141" y="83"/>
                            <a:pt x="142" y="80"/>
                            <a:pt x="142" y="77"/>
                          </a:cubicBezTo>
                          <a:cubicBezTo>
                            <a:pt x="142" y="73"/>
                            <a:pt x="141" y="70"/>
                            <a:pt x="139" y="68"/>
                          </a:cubicBezTo>
                          <a:lnTo>
                            <a:pt x="76" y="4"/>
                          </a:lnTo>
                          <a:cubicBezTo>
                            <a:pt x="74" y="2"/>
                            <a:pt x="71" y="0"/>
                            <a:pt x="67" y="0"/>
                          </a:cubicBezTo>
                          <a:cubicBezTo>
                            <a:pt x="64" y="0"/>
                            <a:pt x="61" y="2"/>
                            <a:pt x="59" y="4"/>
                          </a:cubicBezTo>
                          <a:lnTo>
                            <a:pt x="50" y="12"/>
                          </a:lnTo>
                          <a:cubicBezTo>
                            <a:pt x="45" y="17"/>
                            <a:pt x="39" y="23"/>
                            <a:pt x="39" y="23"/>
                          </a:cubicBezTo>
                          <a:lnTo>
                            <a:pt x="39" y="24"/>
                          </a:lnTo>
                          <a:cubicBezTo>
                            <a:pt x="0" y="63"/>
                            <a:pt x="17" y="115"/>
                            <a:pt x="94" y="194"/>
                          </a:cubicBezTo>
                          <a:cubicBezTo>
                            <a:pt x="146" y="246"/>
                            <a:pt x="187" y="272"/>
                            <a:pt x="219" y="272"/>
                          </a:cubicBezTo>
                          <a:lnTo>
                            <a:pt x="219" y="272"/>
                          </a:lnTo>
                          <a:cubicBezTo>
                            <a:pt x="228" y="272"/>
                            <a:pt x="237" y="270"/>
                            <a:pt x="245" y="266"/>
                          </a:cubicBezTo>
                          <a:cubicBezTo>
                            <a:pt x="253" y="262"/>
                            <a:pt x="259" y="256"/>
                            <a:pt x="262" y="253"/>
                          </a:cubicBezTo>
                          <a:lnTo>
                            <a:pt x="263" y="252"/>
                          </a:lnTo>
                          <a:cubicBezTo>
                            <a:pt x="264" y="252"/>
                            <a:pt x="283" y="233"/>
                            <a:pt x="283" y="232"/>
                          </a:cubicBezTo>
                          <a:cubicBezTo>
                            <a:pt x="288" y="227"/>
                            <a:pt x="288" y="220"/>
                            <a:pt x="283" y="215"/>
                          </a:cubicBezTo>
                          <a:lnTo>
                            <a:pt x="221"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26" name="Freeform 40"/>
                    <p:cNvSpPr>
                      <a:spLocks/>
                    </p:cNvSpPr>
                    <p:nvPr/>
                  </p:nvSpPr>
                  <p:spPr bwMode="auto">
                    <a:xfrm>
                      <a:off x="6303081" y="3271184"/>
                      <a:ext cx="82926" cy="83724"/>
                    </a:xfrm>
                    <a:custGeom>
                      <a:avLst/>
                      <a:gdLst>
                        <a:gd name="T0" fmla="*/ 91 w 104"/>
                        <a:gd name="T1" fmla="*/ 99 h 105"/>
                        <a:gd name="T2" fmla="*/ 97 w 104"/>
                        <a:gd name="T3" fmla="*/ 105 h 105"/>
                        <a:gd name="T4" fmla="*/ 97 w 104"/>
                        <a:gd name="T5" fmla="*/ 105 h 105"/>
                        <a:gd name="T6" fmla="*/ 104 w 104"/>
                        <a:gd name="T7" fmla="*/ 99 h 105"/>
                        <a:gd name="T8" fmla="*/ 76 w 104"/>
                        <a:gd name="T9" fmla="*/ 29 h 105"/>
                        <a:gd name="T10" fmla="*/ 6 w 104"/>
                        <a:gd name="T11" fmla="*/ 1 h 105"/>
                        <a:gd name="T12" fmla="*/ 0 w 104"/>
                        <a:gd name="T13" fmla="*/ 8 h 105"/>
                        <a:gd name="T14" fmla="*/ 7 w 104"/>
                        <a:gd name="T15" fmla="*/ 14 h 105"/>
                        <a:gd name="T16" fmla="*/ 67 w 104"/>
                        <a:gd name="T17" fmla="*/ 38 h 105"/>
                        <a:gd name="T18" fmla="*/ 91 w 104"/>
                        <a:gd name="T19" fmla="*/ 9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05">
                          <a:moveTo>
                            <a:pt x="91" y="99"/>
                          </a:moveTo>
                          <a:cubicBezTo>
                            <a:pt x="91" y="102"/>
                            <a:pt x="94" y="105"/>
                            <a:pt x="97" y="105"/>
                          </a:cubicBezTo>
                          <a:cubicBezTo>
                            <a:pt x="97" y="105"/>
                            <a:pt x="97" y="105"/>
                            <a:pt x="97" y="105"/>
                          </a:cubicBezTo>
                          <a:cubicBezTo>
                            <a:pt x="101" y="105"/>
                            <a:pt x="104" y="102"/>
                            <a:pt x="104" y="99"/>
                          </a:cubicBezTo>
                          <a:cubicBezTo>
                            <a:pt x="104" y="72"/>
                            <a:pt x="95" y="48"/>
                            <a:pt x="76" y="29"/>
                          </a:cubicBezTo>
                          <a:cubicBezTo>
                            <a:pt x="57" y="10"/>
                            <a:pt x="33" y="0"/>
                            <a:pt x="6" y="1"/>
                          </a:cubicBezTo>
                          <a:cubicBezTo>
                            <a:pt x="3" y="2"/>
                            <a:pt x="0" y="4"/>
                            <a:pt x="0" y="8"/>
                          </a:cubicBezTo>
                          <a:cubicBezTo>
                            <a:pt x="0" y="11"/>
                            <a:pt x="3" y="14"/>
                            <a:pt x="7" y="14"/>
                          </a:cubicBezTo>
                          <a:cubicBezTo>
                            <a:pt x="29" y="13"/>
                            <a:pt x="51" y="22"/>
                            <a:pt x="67" y="38"/>
                          </a:cubicBezTo>
                          <a:cubicBezTo>
                            <a:pt x="83" y="54"/>
                            <a:pt x="92" y="76"/>
                            <a:pt x="9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27" name="Freeform 41"/>
                    <p:cNvSpPr>
                      <a:spLocks/>
                    </p:cNvSpPr>
                    <p:nvPr/>
                  </p:nvSpPr>
                  <p:spPr bwMode="auto">
                    <a:xfrm>
                      <a:off x="6303081" y="3236856"/>
                      <a:ext cx="118850" cy="118052"/>
                    </a:xfrm>
                    <a:custGeom>
                      <a:avLst/>
                      <a:gdLst>
                        <a:gd name="T0" fmla="*/ 107 w 149"/>
                        <a:gd name="T1" fmla="*/ 41 h 148"/>
                        <a:gd name="T2" fmla="*/ 6 w 149"/>
                        <a:gd name="T3" fmla="*/ 0 h 148"/>
                        <a:gd name="T4" fmla="*/ 0 w 149"/>
                        <a:gd name="T5" fmla="*/ 7 h 148"/>
                        <a:gd name="T6" fmla="*/ 6 w 149"/>
                        <a:gd name="T7" fmla="*/ 13 h 148"/>
                        <a:gd name="T8" fmla="*/ 6 w 149"/>
                        <a:gd name="T9" fmla="*/ 13 h 148"/>
                        <a:gd name="T10" fmla="*/ 98 w 149"/>
                        <a:gd name="T11" fmla="*/ 50 h 148"/>
                        <a:gd name="T12" fmla="*/ 135 w 149"/>
                        <a:gd name="T13" fmla="*/ 142 h 148"/>
                        <a:gd name="T14" fmla="*/ 141 w 149"/>
                        <a:gd name="T15" fmla="*/ 148 h 148"/>
                        <a:gd name="T16" fmla="*/ 141 w 149"/>
                        <a:gd name="T17" fmla="*/ 148 h 148"/>
                        <a:gd name="T18" fmla="*/ 148 w 149"/>
                        <a:gd name="T19" fmla="*/ 142 h 148"/>
                        <a:gd name="T20" fmla="*/ 107 w 149"/>
                        <a:gd name="T21" fmla="*/ 4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9" h="148">
                          <a:moveTo>
                            <a:pt x="107" y="41"/>
                          </a:moveTo>
                          <a:cubicBezTo>
                            <a:pt x="80" y="14"/>
                            <a:pt x="44" y="0"/>
                            <a:pt x="6" y="0"/>
                          </a:cubicBezTo>
                          <a:cubicBezTo>
                            <a:pt x="3" y="0"/>
                            <a:pt x="0" y="3"/>
                            <a:pt x="0" y="7"/>
                          </a:cubicBezTo>
                          <a:cubicBezTo>
                            <a:pt x="0" y="10"/>
                            <a:pt x="3" y="13"/>
                            <a:pt x="6" y="13"/>
                          </a:cubicBezTo>
                          <a:cubicBezTo>
                            <a:pt x="6" y="13"/>
                            <a:pt x="6" y="13"/>
                            <a:pt x="6" y="13"/>
                          </a:cubicBezTo>
                          <a:cubicBezTo>
                            <a:pt x="41" y="12"/>
                            <a:pt x="74" y="25"/>
                            <a:pt x="98" y="50"/>
                          </a:cubicBezTo>
                          <a:cubicBezTo>
                            <a:pt x="123" y="74"/>
                            <a:pt x="136" y="107"/>
                            <a:pt x="135" y="142"/>
                          </a:cubicBezTo>
                          <a:cubicBezTo>
                            <a:pt x="135" y="145"/>
                            <a:pt x="138" y="148"/>
                            <a:pt x="141" y="148"/>
                          </a:cubicBezTo>
                          <a:cubicBezTo>
                            <a:pt x="141" y="148"/>
                            <a:pt x="141" y="148"/>
                            <a:pt x="141" y="148"/>
                          </a:cubicBezTo>
                          <a:cubicBezTo>
                            <a:pt x="145" y="148"/>
                            <a:pt x="148" y="145"/>
                            <a:pt x="148" y="142"/>
                          </a:cubicBezTo>
                          <a:cubicBezTo>
                            <a:pt x="149" y="104"/>
                            <a:pt x="134" y="68"/>
                            <a:pt x="10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28" name="Freeform 42"/>
                    <p:cNvSpPr>
                      <a:spLocks/>
                    </p:cNvSpPr>
                    <p:nvPr/>
                  </p:nvSpPr>
                  <p:spPr bwMode="auto">
                    <a:xfrm>
                      <a:off x="6303081" y="3307008"/>
                      <a:ext cx="47800" cy="47899"/>
                    </a:xfrm>
                    <a:custGeom>
                      <a:avLst/>
                      <a:gdLst>
                        <a:gd name="T0" fmla="*/ 53 w 60"/>
                        <a:gd name="T1" fmla="*/ 60 h 60"/>
                        <a:gd name="T2" fmla="*/ 53 w 60"/>
                        <a:gd name="T3" fmla="*/ 60 h 60"/>
                        <a:gd name="T4" fmla="*/ 60 w 60"/>
                        <a:gd name="T5" fmla="*/ 54 h 60"/>
                        <a:gd name="T6" fmla="*/ 45 w 60"/>
                        <a:gd name="T7" fmla="*/ 15 h 60"/>
                        <a:gd name="T8" fmla="*/ 6 w 60"/>
                        <a:gd name="T9" fmla="*/ 1 h 60"/>
                        <a:gd name="T10" fmla="*/ 0 w 60"/>
                        <a:gd name="T11" fmla="*/ 7 h 60"/>
                        <a:gd name="T12" fmla="*/ 7 w 60"/>
                        <a:gd name="T13" fmla="*/ 13 h 60"/>
                        <a:gd name="T14" fmla="*/ 36 w 60"/>
                        <a:gd name="T15" fmla="*/ 24 h 60"/>
                        <a:gd name="T16" fmla="*/ 47 w 60"/>
                        <a:gd name="T17" fmla="*/ 53 h 60"/>
                        <a:gd name="T18" fmla="*/ 53 w 60"/>
                        <a:gd name="T1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53" y="60"/>
                          </a:moveTo>
                          <a:cubicBezTo>
                            <a:pt x="53" y="60"/>
                            <a:pt x="53" y="60"/>
                            <a:pt x="53" y="60"/>
                          </a:cubicBezTo>
                          <a:cubicBezTo>
                            <a:pt x="57" y="60"/>
                            <a:pt x="59" y="57"/>
                            <a:pt x="60" y="54"/>
                          </a:cubicBezTo>
                          <a:cubicBezTo>
                            <a:pt x="60" y="40"/>
                            <a:pt x="55" y="25"/>
                            <a:pt x="45" y="15"/>
                          </a:cubicBezTo>
                          <a:cubicBezTo>
                            <a:pt x="35" y="5"/>
                            <a:pt x="20" y="0"/>
                            <a:pt x="6" y="1"/>
                          </a:cubicBezTo>
                          <a:cubicBezTo>
                            <a:pt x="2" y="1"/>
                            <a:pt x="0" y="4"/>
                            <a:pt x="0" y="7"/>
                          </a:cubicBezTo>
                          <a:cubicBezTo>
                            <a:pt x="0" y="11"/>
                            <a:pt x="3" y="13"/>
                            <a:pt x="7" y="13"/>
                          </a:cubicBezTo>
                          <a:cubicBezTo>
                            <a:pt x="18" y="12"/>
                            <a:pt x="28" y="16"/>
                            <a:pt x="36" y="24"/>
                          </a:cubicBezTo>
                          <a:cubicBezTo>
                            <a:pt x="44" y="32"/>
                            <a:pt x="48" y="42"/>
                            <a:pt x="47" y="53"/>
                          </a:cubicBezTo>
                          <a:cubicBezTo>
                            <a:pt x="47" y="57"/>
                            <a:pt x="49" y="60"/>
                            <a:pt x="5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grpSp>
              <p:grpSp>
                <p:nvGrpSpPr>
                  <p:cNvPr id="100" name="Gruppieren 99"/>
                  <p:cNvGrpSpPr/>
                  <p:nvPr/>
                </p:nvGrpSpPr>
                <p:grpSpPr>
                  <a:xfrm>
                    <a:off x="6915189" y="3159300"/>
                    <a:ext cx="255017" cy="209887"/>
                    <a:chOff x="6731580" y="3260007"/>
                    <a:chExt cx="261651" cy="215347"/>
                  </a:xfrm>
                  <a:solidFill>
                    <a:schemeClr val="bg1"/>
                  </a:solidFill>
                </p:grpSpPr>
                <p:sp>
                  <p:nvSpPr>
                    <p:cNvPr id="121" name="Freeform 43"/>
                    <p:cNvSpPr>
                      <a:spLocks noEditPoints="1"/>
                    </p:cNvSpPr>
                    <p:nvPr/>
                  </p:nvSpPr>
                  <p:spPr bwMode="auto">
                    <a:xfrm>
                      <a:off x="6731580" y="3260007"/>
                      <a:ext cx="197086" cy="193792"/>
                    </a:xfrm>
                    <a:custGeom>
                      <a:avLst/>
                      <a:gdLst>
                        <a:gd name="T0" fmla="*/ 138 w 247"/>
                        <a:gd name="T1" fmla="*/ 170 h 243"/>
                        <a:gd name="T2" fmla="*/ 134 w 247"/>
                        <a:gd name="T3" fmla="*/ 172 h 243"/>
                        <a:gd name="T4" fmla="*/ 77 w 247"/>
                        <a:gd name="T5" fmla="*/ 222 h 243"/>
                        <a:gd name="T6" fmla="*/ 77 w 247"/>
                        <a:gd name="T7" fmla="*/ 175 h 243"/>
                        <a:gd name="T8" fmla="*/ 72 w 247"/>
                        <a:gd name="T9" fmla="*/ 169 h 243"/>
                        <a:gd name="T10" fmla="*/ 13 w 247"/>
                        <a:gd name="T11" fmla="*/ 92 h 243"/>
                        <a:gd name="T12" fmla="*/ 84 w 247"/>
                        <a:gd name="T13" fmla="*/ 14 h 243"/>
                        <a:gd name="T14" fmla="*/ 163 w 247"/>
                        <a:gd name="T15" fmla="*/ 14 h 243"/>
                        <a:gd name="T16" fmla="*/ 234 w 247"/>
                        <a:gd name="T17" fmla="*/ 92 h 243"/>
                        <a:gd name="T18" fmla="*/ 163 w 247"/>
                        <a:gd name="T19" fmla="*/ 170 h 243"/>
                        <a:gd name="T20" fmla="*/ 138 w 247"/>
                        <a:gd name="T21" fmla="*/ 170 h 243"/>
                        <a:gd name="T22" fmla="*/ 247 w 247"/>
                        <a:gd name="T23" fmla="*/ 92 h 243"/>
                        <a:gd name="T24" fmla="*/ 163 w 247"/>
                        <a:gd name="T25" fmla="*/ 0 h 243"/>
                        <a:gd name="T26" fmla="*/ 84 w 247"/>
                        <a:gd name="T27" fmla="*/ 0 h 243"/>
                        <a:gd name="T28" fmla="*/ 0 w 247"/>
                        <a:gd name="T29" fmla="*/ 92 h 243"/>
                        <a:gd name="T30" fmla="*/ 64 w 247"/>
                        <a:gd name="T31" fmla="*/ 181 h 243"/>
                        <a:gd name="T32" fmla="*/ 64 w 247"/>
                        <a:gd name="T33" fmla="*/ 236 h 243"/>
                        <a:gd name="T34" fmla="*/ 68 w 247"/>
                        <a:gd name="T35" fmla="*/ 242 h 243"/>
                        <a:gd name="T36" fmla="*/ 71 w 247"/>
                        <a:gd name="T37" fmla="*/ 243 h 243"/>
                        <a:gd name="T38" fmla="*/ 75 w 247"/>
                        <a:gd name="T39" fmla="*/ 241 h 243"/>
                        <a:gd name="T40" fmla="*/ 141 w 247"/>
                        <a:gd name="T41" fmla="*/ 183 h 243"/>
                        <a:gd name="T42" fmla="*/ 163 w 247"/>
                        <a:gd name="T43" fmla="*/ 183 h 243"/>
                        <a:gd name="T44" fmla="*/ 247 w 247"/>
                        <a:gd name="T45" fmla="*/ 9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7" h="243">
                          <a:moveTo>
                            <a:pt x="138" y="170"/>
                          </a:moveTo>
                          <a:cubicBezTo>
                            <a:pt x="137" y="170"/>
                            <a:pt x="135" y="171"/>
                            <a:pt x="134" y="172"/>
                          </a:cubicBezTo>
                          <a:lnTo>
                            <a:pt x="77" y="222"/>
                          </a:lnTo>
                          <a:lnTo>
                            <a:pt x="77" y="175"/>
                          </a:lnTo>
                          <a:cubicBezTo>
                            <a:pt x="77" y="172"/>
                            <a:pt x="75" y="170"/>
                            <a:pt x="72" y="169"/>
                          </a:cubicBezTo>
                          <a:cubicBezTo>
                            <a:pt x="38" y="162"/>
                            <a:pt x="13" y="130"/>
                            <a:pt x="13" y="92"/>
                          </a:cubicBezTo>
                          <a:cubicBezTo>
                            <a:pt x="13" y="49"/>
                            <a:pt x="45" y="14"/>
                            <a:pt x="84" y="14"/>
                          </a:cubicBezTo>
                          <a:lnTo>
                            <a:pt x="163" y="14"/>
                          </a:lnTo>
                          <a:cubicBezTo>
                            <a:pt x="202" y="14"/>
                            <a:pt x="234" y="49"/>
                            <a:pt x="234" y="92"/>
                          </a:cubicBezTo>
                          <a:cubicBezTo>
                            <a:pt x="234" y="135"/>
                            <a:pt x="202" y="170"/>
                            <a:pt x="163" y="170"/>
                          </a:cubicBezTo>
                          <a:lnTo>
                            <a:pt x="138" y="170"/>
                          </a:lnTo>
                          <a:close/>
                          <a:moveTo>
                            <a:pt x="247" y="92"/>
                          </a:moveTo>
                          <a:cubicBezTo>
                            <a:pt x="247" y="42"/>
                            <a:pt x="209" y="0"/>
                            <a:pt x="163" y="0"/>
                          </a:cubicBezTo>
                          <a:lnTo>
                            <a:pt x="84" y="0"/>
                          </a:lnTo>
                          <a:cubicBezTo>
                            <a:pt x="38" y="0"/>
                            <a:pt x="0" y="42"/>
                            <a:pt x="0" y="92"/>
                          </a:cubicBezTo>
                          <a:cubicBezTo>
                            <a:pt x="0" y="134"/>
                            <a:pt x="27" y="171"/>
                            <a:pt x="64" y="181"/>
                          </a:cubicBezTo>
                          <a:lnTo>
                            <a:pt x="64" y="236"/>
                          </a:lnTo>
                          <a:cubicBezTo>
                            <a:pt x="64" y="239"/>
                            <a:pt x="66" y="241"/>
                            <a:pt x="68" y="242"/>
                          </a:cubicBezTo>
                          <a:cubicBezTo>
                            <a:pt x="69" y="243"/>
                            <a:pt x="70" y="243"/>
                            <a:pt x="71" y="243"/>
                          </a:cubicBezTo>
                          <a:cubicBezTo>
                            <a:pt x="72" y="243"/>
                            <a:pt x="74" y="242"/>
                            <a:pt x="75" y="241"/>
                          </a:cubicBezTo>
                          <a:lnTo>
                            <a:pt x="141" y="183"/>
                          </a:lnTo>
                          <a:lnTo>
                            <a:pt x="163" y="183"/>
                          </a:lnTo>
                          <a:cubicBezTo>
                            <a:pt x="209" y="183"/>
                            <a:pt x="247" y="142"/>
                            <a:pt x="247" y="92"/>
                          </a:cubicBezTo>
                          <a:close/>
                        </a:path>
                      </a:pathLst>
                    </a:custGeom>
                    <a:grpFill/>
                    <a:ln>
                      <a:noFill/>
                    </a:ln>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22" name="Freeform 44"/>
                    <p:cNvSpPr>
                      <a:spLocks/>
                    </p:cNvSpPr>
                    <p:nvPr/>
                  </p:nvSpPr>
                  <p:spPr bwMode="auto">
                    <a:xfrm>
                      <a:off x="6858414" y="3338143"/>
                      <a:ext cx="134817" cy="137211"/>
                    </a:xfrm>
                    <a:custGeom>
                      <a:avLst/>
                      <a:gdLst>
                        <a:gd name="T0" fmla="*/ 107 w 169"/>
                        <a:gd name="T1" fmla="*/ 0 h 172"/>
                        <a:gd name="T2" fmla="*/ 101 w 169"/>
                        <a:gd name="T3" fmla="*/ 7 h 172"/>
                        <a:gd name="T4" fmla="*/ 107 w 169"/>
                        <a:gd name="T5" fmla="*/ 14 h 172"/>
                        <a:gd name="T6" fmla="*/ 156 w 169"/>
                        <a:gd name="T7" fmla="*/ 67 h 172"/>
                        <a:gd name="T8" fmla="*/ 109 w 169"/>
                        <a:gd name="T9" fmla="*/ 121 h 172"/>
                        <a:gd name="T10" fmla="*/ 103 w 169"/>
                        <a:gd name="T11" fmla="*/ 127 h 172"/>
                        <a:gd name="T12" fmla="*/ 103 w 169"/>
                        <a:gd name="T13" fmla="*/ 149 h 172"/>
                        <a:gd name="T14" fmla="*/ 78 w 169"/>
                        <a:gd name="T15" fmla="*/ 123 h 172"/>
                        <a:gd name="T16" fmla="*/ 73 w 169"/>
                        <a:gd name="T17" fmla="*/ 121 h 172"/>
                        <a:gd name="T18" fmla="*/ 52 w 169"/>
                        <a:gd name="T19" fmla="*/ 121 h 172"/>
                        <a:gd name="T20" fmla="*/ 13 w 169"/>
                        <a:gd name="T21" fmla="*/ 99 h 172"/>
                        <a:gd name="T22" fmla="*/ 4 w 169"/>
                        <a:gd name="T23" fmla="*/ 98 h 172"/>
                        <a:gd name="T24" fmla="*/ 2 w 169"/>
                        <a:gd name="T25" fmla="*/ 107 h 172"/>
                        <a:gd name="T26" fmla="*/ 52 w 169"/>
                        <a:gd name="T27" fmla="*/ 134 h 172"/>
                        <a:gd name="T28" fmla="*/ 70 w 169"/>
                        <a:gd name="T29" fmla="*/ 134 h 172"/>
                        <a:gd name="T30" fmla="*/ 104 w 169"/>
                        <a:gd name="T31" fmla="*/ 170 h 172"/>
                        <a:gd name="T32" fmla="*/ 109 w 169"/>
                        <a:gd name="T33" fmla="*/ 172 h 172"/>
                        <a:gd name="T34" fmla="*/ 112 w 169"/>
                        <a:gd name="T35" fmla="*/ 171 h 172"/>
                        <a:gd name="T36" fmla="*/ 116 w 169"/>
                        <a:gd name="T37" fmla="*/ 165 h 172"/>
                        <a:gd name="T38" fmla="*/ 116 w 169"/>
                        <a:gd name="T39" fmla="*/ 133 h 172"/>
                        <a:gd name="T40" fmla="*/ 169 w 169"/>
                        <a:gd name="T41" fmla="*/ 67 h 172"/>
                        <a:gd name="T42" fmla="*/ 107 w 169"/>
                        <a:gd name="T4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9" h="172">
                          <a:moveTo>
                            <a:pt x="107" y="0"/>
                          </a:moveTo>
                          <a:cubicBezTo>
                            <a:pt x="104" y="0"/>
                            <a:pt x="101" y="3"/>
                            <a:pt x="101" y="7"/>
                          </a:cubicBezTo>
                          <a:cubicBezTo>
                            <a:pt x="101" y="11"/>
                            <a:pt x="104" y="14"/>
                            <a:pt x="107" y="14"/>
                          </a:cubicBezTo>
                          <a:cubicBezTo>
                            <a:pt x="134" y="14"/>
                            <a:pt x="156" y="38"/>
                            <a:pt x="156" y="67"/>
                          </a:cubicBezTo>
                          <a:cubicBezTo>
                            <a:pt x="156" y="96"/>
                            <a:pt x="135" y="120"/>
                            <a:pt x="109" y="121"/>
                          </a:cubicBezTo>
                          <a:cubicBezTo>
                            <a:pt x="105" y="121"/>
                            <a:pt x="103" y="124"/>
                            <a:pt x="103" y="127"/>
                          </a:cubicBezTo>
                          <a:lnTo>
                            <a:pt x="103" y="149"/>
                          </a:lnTo>
                          <a:lnTo>
                            <a:pt x="78" y="123"/>
                          </a:lnTo>
                          <a:cubicBezTo>
                            <a:pt x="77" y="122"/>
                            <a:pt x="75" y="121"/>
                            <a:pt x="73" y="121"/>
                          </a:cubicBezTo>
                          <a:lnTo>
                            <a:pt x="52" y="121"/>
                          </a:lnTo>
                          <a:cubicBezTo>
                            <a:pt x="36" y="121"/>
                            <a:pt x="22" y="113"/>
                            <a:pt x="13" y="99"/>
                          </a:cubicBezTo>
                          <a:cubicBezTo>
                            <a:pt x="11" y="96"/>
                            <a:pt x="7" y="96"/>
                            <a:pt x="4" y="98"/>
                          </a:cubicBezTo>
                          <a:cubicBezTo>
                            <a:pt x="1" y="100"/>
                            <a:pt x="0" y="104"/>
                            <a:pt x="2" y="107"/>
                          </a:cubicBezTo>
                          <a:cubicBezTo>
                            <a:pt x="14" y="124"/>
                            <a:pt x="32" y="134"/>
                            <a:pt x="52" y="134"/>
                          </a:cubicBezTo>
                          <a:lnTo>
                            <a:pt x="70" y="134"/>
                          </a:lnTo>
                          <a:lnTo>
                            <a:pt x="104" y="170"/>
                          </a:lnTo>
                          <a:cubicBezTo>
                            <a:pt x="106" y="171"/>
                            <a:pt x="107" y="172"/>
                            <a:pt x="109" y="172"/>
                          </a:cubicBezTo>
                          <a:cubicBezTo>
                            <a:pt x="110" y="172"/>
                            <a:pt x="111" y="172"/>
                            <a:pt x="112" y="171"/>
                          </a:cubicBezTo>
                          <a:cubicBezTo>
                            <a:pt x="114" y="170"/>
                            <a:pt x="116" y="168"/>
                            <a:pt x="116" y="165"/>
                          </a:cubicBezTo>
                          <a:lnTo>
                            <a:pt x="116" y="133"/>
                          </a:lnTo>
                          <a:cubicBezTo>
                            <a:pt x="146" y="129"/>
                            <a:pt x="169" y="101"/>
                            <a:pt x="169" y="67"/>
                          </a:cubicBezTo>
                          <a:cubicBezTo>
                            <a:pt x="169" y="30"/>
                            <a:pt x="141" y="1"/>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23" name="Freeform 45"/>
                    <p:cNvSpPr>
                      <a:spLocks/>
                    </p:cNvSpPr>
                    <p:nvPr/>
                  </p:nvSpPr>
                  <p:spPr bwMode="auto">
                    <a:xfrm>
                      <a:off x="6777783" y="3311798"/>
                      <a:ext cx="104580" cy="11176"/>
                    </a:xfrm>
                    <a:custGeom>
                      <a:avLst/>
                      <a:gdLst>
                        <a:gd name="T0" fmla="*/ 131 w 131"/>
                        <a:gd name="T1" fmla="*/ 7 h 14"/>
                        <a:gd name="T2" fmla="*/ 124 w 131"/>
                        <a:gd name="T3" fmla="*/ 0 h 14"/>
                        <a:gd name="T4" fmla="*/ 6 w 131"/>
                        <a:gd name="T5" fmla="*/ 0 h 14"/>
                        <a:gd name="T6" fmla="*/ 0 w 131"/>
                        <a:gd name="T7" fmla="*/ 7 h 14"/>
                        <a:gd name="T8" fmla="*/ 6 w 131"/>
                        <a:gd name="T9" fmla="*/ 14 h 14"/>
                        <a:gd name="T10" fmla="*/ 124 w 131"/>
                        <a:gd name="T11" fmla="*/ 14 h 14"/>
                        <a:gd name="T12" fmla="*/ 131 w 131"/>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31" h="14">
                          <a:moveTo>
                            <a:pt x="131" y="7"/>
                          </a:moveTo>
                          <a:cubicBezTo>
                            <a:pt x="131" y="3"/>
                            <a:pt x="128" y="0"/>
                            <a:pt x="124" y="0"/>
                          </a:cubicBezTo>
                          <a:lnTo>
                            <a:pt x="6" y="0"/>
                          </a:lnTo>
                          <a:cubicBezTo>
                            <a:pt x="3" y="0"/>
                            <a:pt x="0" y="3"/>
                            <a:pt x="0" y="7"/>
                          </a:cubicBezTo>
                          <a:cubicBezTo>
                            <a:pt x="0" y="11"/>
                            <a:pt x="3" y="14"/>
                            <a:pt x="6" y="14"/>
                          </a:cubicBezTo>
                          <a:lnTo>
                            <a:pt x="124" y="14"/>
                          </a:lnTo>
                          <a:cubicBezTo>
                            <a:pt x="128" y="14"/>
                            <a:pt x="131" y="11"/>
                            <a:pt x="13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24" name="Freeform 46"/>
                    <p:cNvSpPr>
                      <a:spLocks/>
                    </p:cNvSpPr>
                    <p:nvPr/>
                  </p:nvSpPr>
                  <p:spPr bwMode="auto">
                    <a:xfrm>
                      <a:off x="6777783" y="3345328"/>
                      <a:ext cx="56681" cy="11176"/>
                    </a:xfrm>
                    <a:custGeom>
                      <a:avLst/>
                      <a:gdLst>
                        <a:gd name="T0" fmla="*/ 64 w 71"/>
                        <a:gd name="T1" fmla="*/ 0 h 14"/>
                        <a:gd name="T2" fmla="*/ 6 w 71"/>
                        <a:gd name="T3" fmla="*/ 0 h 14"/>
                        <a:gd name="T4" fmla="*/ 0 w 71"/>
                        <a:gd name="T5" fmla="*/ 7 h 14"/>
                        <a:gd name="T6" fmla="*/ 6 w 71"/>
                        <a:gd name="T7" fmla="*/ 14 h 14"/>
                        <a:gd name="T8" fmla="*/ 64 w 71"/>
                        <a:gd name="T9" fmla="*/ 14 h 14"/>
                        <a:gd name="T10" fmla="*/ 71 w 71"/>
                        <a:gd name="T11" fmla="*/ 7 h 14"/>
                        <a:gd name="T12" fmla="*/ 64 w 7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71" h="14">
                          <a:moveTo>
                            <a:pt x="64" y="0"/>
                          </a:moveTo>
                          <a:lnTo>
                            <a:pt x="6" y="0"/>
                          </a:lnTo>
                          <a:cubicBezTo>
                            <a:pt x="3" y="0"/>
                            <a:pt x="0" y="3"/>
                            <a:pt x="0" y="7"/>
                          </a:cubicBezTo>
                          <a:cubicBezTo>
                            <a:pt x="0" y="11"/>
                            <a:pt x="3" y="14"/>
                            <a:pt x="6" y="14"/>
                          </a:cubicBezTo>
                          <a:lnTo>
                            <a:pt x="64" y="14"/>
                          </a:lnTo>
                          <a:cubicBezTo>
                            <a:pt x="68" y="14"/>
                            <a:pt x="71" y="11"/>
                            <a:pt x="71" y="7"/>
                          </a:cubicBezTo>
                          <a:cubicBezTo>
                            <a:pt x="71" y="3"/>
                            <a:pt x="68"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grpSp>
              <p:grpSp>
                <p:nvGrpSpPr>
                  <p:cNvPr id="101" name="Group 70"/>
                  <p:cNvGrpSpPr>
                    <a:grpSpLocks noChangeAspect="1"/>
                  </p:cNvGrpSpPr>
                  <p:nvPr/>
                </p:nvGrpSpPr>
                <p:grpSpPr bwMode="auto">
                  <a:xfrm>
                    <a:off x="6627166" y="3529745"/>
                    <a:ext cx="105829" cy="224111"/>
                    <a:chOff x="1931" y="-387"/>
                    <a:chExt cx="1895" cy="4013"/>
                  </a:xfrm>
                  <a:solidFill>
                    <a:schemeClr val="bg1"/>
                  </a:solidFill>
                </p:grpSpPr>
                <p:sp>
                  <p:nvSpPr>
                    <p:cNvPr id="102" name="Freeform 71"/>
                    <p:cNvSpPr>
                      <a:spLocks/>
                    </p:cNvSpPr>
                    <p:nvPr/>
                  </p:nvSpPr>
                  <p:spPr bwMode="auto">
                    <a:xfrm>
                      <a:off x="2179" y="3114"/>
                      <a:ext cx="1399" cy="512"/>
                    </a:xfrm>
                    <a:custGeom>
                      <a:avLst/>
                      <a:gdLst>
                        <a:gd name="T0" fmla="*/ 165 w 175"/>
                        <a:gd name="T1" fmla="*/ 44 h 64"/>
                        <a:gd name="T2" fmla="*/ 98 w 175"/>
                        <a:gd name="T3" fmla="*/ 44 h 64"/>
                        <a:gd name="T4" fmla="*/ 98 w 175"/>
                        <a:gd name="T5" fmla="*/ 11 h 64"/>
                        <a:gd name="T6" fmla="*/ 88 w 175"/>
                        <a:gd name="T7" fmla="*/ 0 h 64"/>
                        <a:gd name="T8" fmla="*/ 77 w 175"/>
                        <a:gd name="T9" fmla="*/ 11 h 64"/>
                        <a:gd name="T10" fmla="*/ 77 w 175"/>
                        <a:gd name="T11" fmla="*/ 44 h 64"/>
                        <a:gd name="T12" fmla="*/ 10 w 175"/>
                        <a:gd name="T13" fmla="*/ 44 h 64"/>
                        <a:gd name="T14" fmla="*/ 0 w 175"/>
                        <a:gd name="T15" fmla="*/ 54 h 64"/>
                        <a:gd name="T16" fmla="*/ 10 w 175"/>
                        <a:gd name="T17" fmla="*/ 64 h 64"/>
                        <a:gd name="T18" fmla="*/ 165 w 175"/>
                        <a:gd name="T19" fmla="*/ 64 h 64"/>
                        <a:gd name="T20" fmla="*/ 175 w 175"/>
                        <a:gd name="T21" fmla="*/ 54 h 64"/>
                        <a:gd name="T22" fmla="*/ 165 w 175"/>
                        <a:gd name="T2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64">
                          <a:moveTo>
                            <a:pt x="165" y="44"/>
                          </a:moveTo>
                          <a:lnTo>
                            <a:pt x="98" y="44"/>
                          </a:lnTo>
                          <a:lnTo>
                            <a:pt x="98" y="11"/>
                          </a:lnTo>
                          <a:cubicBezTo>
                            <a:pt x="98" y="5"/>
                            <a:pt x="93" y="0"/>
                            <a:pt x="88" y="0"/>
                          </a:cubicBezTo>
                          <a:cubicBezTo>
                            <a:pt x="82" y="0"/>
                            <a:pt x="77" y="5"/>
                            <a:pt x="77" y="11"/>
                          </a:cubicBezTo>
                          <a:lnTo>
                            <a:pt x="77" y="44"/>
                          </a:lnTo>
                          <a:lnTo>
                            <a:pt x="10" y="44"/>
                          </a:lnTo>
                          <a:cubicBezTo>
                            <a:pt x="4" y="44"/>
                            <a:pt x="0" y="48"/>
                            <a:pt x="0" y="54"/>
                          </a:cubicBezTo>
                          <a:cubicBezTo>
                            <a:pt x="0" y="59"/>
                            <a:pt x="4" y="64"/>
                            <a:pt x="10" y="64"/>
                          </a:cubicBezTo>
                          <a:lnTo>
                            <a:pt x="165" y="64"/>
                          </a:lnTo>
                          <a:cubicBezTo>
                            <a:pt x="171" y="64"/>
                            <a:pt x="175" y="59"/>
                            <a:pt x="175" y="54"/>
                          </a:cubicBezTo>
                          <a:cubicBezTo>
                            <a:pt x="175" y="48"/>
                            <a:pt x="171" y="44"/>
                            <a:pt x="165"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03" name="Freeform 72"/>
                    <p:cNvSpPr>
                      <a:spLocks noEditPoints="1"/>
                    </p:cNvSpPr>
                    <p:nvPr/>
                  </p:nvSpPr>
                  <p:spPr bwMode="auto">
                    <a:xfrm>
                      <a:off x="1931" y="-387"/>
                      <a:ext cx="1895" cy="3317"/>
                    </a:xfrm>
                    <a:custGeom>
                      <a:avLst/>
                      <a:gdLst>
                        <a:gd name="T0" fmla="*/ 127 w 237"/>
                        <a:gd name="T1" fmla="*/ 395 h 415"/>
                        <a:gd name="T2" fmla="*/ 110 w 237"/>
                        <a:gd name="T3" fmla="*/ 395 h 415"/>
                        <a:gd name="T4" fmla="*/ 21 w 237"/>
                        <a:gd name="T5" fmla="*/ 309 h 415"/>
                        <a:gd name="T6" fmla="*/ 216 w 237"/>
                        <a:gd name="T7" fmla="*/ 309 h 415"/>
                        <a:gd name="T8" fmla="*/ 127 w 237"/>
                        <a:gd name="T9" fmla="*/ 395 h 415"/>
                        <a:gd name="T10" fmla="*/ 110 w 237"/>
                        <a:gd name="T11" fmla="*/ 20 h 415"/>
                        <a:gd name="T12" fmla="*/ 127 w 237"/>
                        <a:gd name="T13" fmla="*/ 20 h 415"/>
                        <a:gd name="T14" fmla="*/ 217 w 237"/>
                        <a:gd name="T15" fmla="*/ 110 h 415"/>
                        <a:gd name="T16" fmla="*/ 217 w 237"/>
                        <a:gd name="T17" fmla="*/ 289 h 415"/>
                        <a:gd name="T18" fmla="*/ 20 w 237"/>
                        <a:gd name="T19" fmla="*/ 289 h 415"/>
                        <a:gd name="T20" fmla="*/ 20 w 237"/>
                        <a:gd name="T21" fmla="*/ 110 h 415"/>
                        <a:gd name="T22" fmla="*/ 110 w 237"/>
                        <a:gd name="T23" fmla="*/ 20 h 415"/>
                        <a:gd name="T24" fmla="*/ 127 w 237"/>
                        <a:gd name="T25" fmla="*/ 0 h 415"/>
                        <a:gd name="T26" fmla="*/ 110 w 237"/>
                        <a:gd name="T27" fmla="*/ 0 h 415"/>
                        <a:gd name="T28" fmla="*/ 0 w 237"/>
                        <a:gd name="T29" fmla="*/ 110 h 415"/>
                        <a:gd name="T30" fmla="*/ 0 w 237"/>
                        <a:gd name="T31" fmla="*/ 305 h 415"/>
                        <a:gd name="T32" fmla="*/ 110 w 237"/>
                        <a:gd name="T33" fmla="*/ 415 h 415"/>
                        <a:gd name="T34" fmla="*/ 127 w 237"/>
                        <a:gd name="T35" fmla="*/ 415 h 415"/>
                        <a:gd name="T36" fmla="*/ 237 w 237"/>
                        <a:gd name="T37" fmla="*/ 305 h 415"/>
                        <a:gd name="T38" fmla="*/ 237 w 237"/>
                        <a:gd name="T39" fmla="*/ 110 h 415"/>
                        <a:gd name="T40" fmla="*/ 127 w 237"/>
                        <a:gd name="T41"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7" h="415">
                          <a:moveTo>
                            <a:pt x="127" y="395"/>
                          </a:moveTo>
                          <a:lnTo>
                            <a:pt x="110" y="395"/>
                          </a:lnTo>
                          <a:cubicBezTo>
                            <a:pt x="62" y="395"/>
                            <a:pt x="23" y="357"/>
                            <a:pt x="21" y="309"/>
                          </a:cubicBezTo>
                          <a:lnTo>
                            <a:pt x="216" y="309"/>
                          </a:lnTo>
                          <a:cubicBezTo>
                            <a:pt x="214" y="357"/>
                            <a:pt x="175" y="395"/>
                            <a:pt x="127" y="395"/>
                          </a:cubicBezTo>
                          <a:close/>
                          <a:moveTo>
                            <a:pt x="110" y="20"/>
                          </a:moveTo>
                          <a:lnTo>
                            <a:pt x="127" y="20"/>
                          </a:lnTo>
                          <a:cubicBezTo>
                            <a:pt x="176" y="20"/>
                            <a:pt x="217" y="61"/>
                            <a:pt x="217" y="110"/>
                          </a:cubicBezTo>
                          <a:lnTo>
                            <a:pt x="217" y="289"/>
                          </a:lnTo>
                          <a:lnTo>
                            <a:pt x="20" y="289"/>
                          </a:lnTo>
                          <a:lnTo>
                            <a:pt x="20" y="110"/>
                          </a:lnTo>
                          <a:cubicBezTo>
                            <a:pt x="20" y="61"/>
                            <a:pt x="61" y="20"/>
                            <a:pt x="110" y="20"/>
                          </a:cubicBezTo>
                          <a:close/>
                          <a:moveTo>
                            <a:pt x="127" y="0"/>
                          </a:moveTo>
                          <a:lnTo>
                            <a:pt x="110" y="0"/>
                          </a:lnTo>
                          <a:cubicBezTo>
                            <a:pt x="49" y="0"/>
                            <a:pt x="0" y="50"/>
                            <a:pt x="0" y="110"/>
                          </a:cubicBezTo>
                          <a:lnTo>
                            <a:pt x="0" y="305"/>
                          </a:lnTo>
                          <a:cubicBezTo>
                            <a:pt x="0" y="366"/>
                            <a:pt x="49" y="415"/>
                            <a:pt x="110" y="415"/>
                          </a:cubicBezTo>
                          <a:lnTo>
                            <a:pt x="127" y="415"/>
                          </a:lnTo>
                          <a:cubicBezTo>
                            <a:pt x="188" y="415"/>
                            <a:pt x="237" y="366"/>
                            <a:pt x="237" y="305"/>
                          </a:cubicBezTo>
                          <a:lnTo>
                            <a:pt x="237" y="110"/>
                          </a:lnTo>
                          <a:cubicBezTo>
                            <a:pt x="237" y="50"/>
                            <a:pt x="188" y="0"/>
                            <a:pt x="1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04" name="Oval 73"/>
                    <p:cNvSpPr>
                      <a:spLocks noChangeArrowheads="1"/>
                    </p:cNvSpPr>
                    <p:nvPr/>
                  </p:nvSpPr>
                  <p:spPr bwMode="auto">
                    <a:xfrm>
                      <a:off x="2515" y="1020"/>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05" name="Oval 74"/>
                    <p:cNvSpPr>
                      <a:spLocks noChangeArrowheads="1"/>
                    </p:cNvSpPr>
                    <p:nvPr/>
                  </p:nvSpPr>
                  <p:spPr bwMode="auto">
                    <a:xfrm>
                      <a:off x="3019" y="1020"/>
                      <a:ext cx="223"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06" name="Oval 75"/>
                    <p:cNvSpPr>
                      <a:spLocks noChangeArrowheads="1"/>
                    </p:cNvSpPr>
                    <p:nvPr/>
                  </p:nvSpPr>
                  <p:spPr bwMode="auto">
                    <a:xfrm>
                      <a:off x="3266" y="1268"/>
                      <a:ext cx="232" cy="2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07" name="Oval 76"/>
                    <p:cNvSpPr>
                      <a:spLocks noChangeArrowheads="1"/>
                    </p:cNvSpPr>
                    <p:nvPr/>
                  </p:nvSpPr>
                  <p:spPr bwMode="auto">
                    <a:xfrm>
                      <a:off x="2515" y="508"/>
                      <a:ext cx="224" cy="2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08" name="Oval 77"/>
                    <p:cNvSpPr>
                      <a:spLocks noChangeArrowheads="1"/>
                    </p:cNvSpPr>
                    <p:nvPr/>
                  </p:nvSpPr>
                  <p:spPr bwMode="auto">
                    <a:xfrm>
                      <a:off x="2763" y="764"/>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09" name="Oval 78"/>
                    <p:cNvSpPr>
                      <a:spLocks noChangeArrowheads="1"/>
                    </p:cNvSpPr>
                    <p:nvPr/>
                  </p:nvSpPr>
                  <p:spPr bwMode="auto">
                    <a:xfrm>
                      <a:off x="3266" y="260"/>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10" name="Oval 79"/>
                    <p:cNvSpPr>
                      <a:spLocks noChangeArrowheads="1"/>
                    </p:cNvSpPr>
                    <p:nvPr/>
                  </p:nvSpPr>
                  <p:spPr bwMode="auto">
                    <a:xfrm>
                      <a:off x="2763" y="260"/>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11" name="Oval 80"/>
                    <p:cNvSpPr>
                      <a:spLocks noChangeArrowheads="1"/>
                    </p:cNvSpPr>
                    <p:nvPr/>
                  </p:nvSpPr>
                  <p:spPr bwMode="auto">
                    <a:xfrm>
                      <a:off x="2259" y="764"/>
                      <a:ext cx="232"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12" name="Oval 81"/>
                    <p:cNvSpPr>
                      <a:spLocks noChangeArrowheads="1"/>
                    </p:cNvSpPr>
                    <p:nvPr/>
                  </p:nvSpPr>
                  <p:spPr bwMode="auto">
                    <a:xfrm>
                      <a:off x="3266" y="764"/>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13" name="Oval 82"/>
                    <p:cNvSpPr>
                      <a:spLocks noChangeArrowheads="1"/>
                    </p:cNvSpPr>
                    <p:nvPr/>
                  </p:nvSpPr>
                  <p:spPr bwMode="auto">
                    <a:xfrm>
                      <a:off x="2763" y="1268"/>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14" name="Oval 83"/>
                    <p:cNvSpPr>
                      <a:spLocks noChangeArrowheads="1"/>
                    </p:cNvSpPr>
                    <p:nvPr/>
                  </p:nvSpPr>
                  <p:spPr bwMode="auto">
                    <a:xfrm>
                      <a:off x="2515" y="1524"/>
                      <a:ext cx="224" cy="2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15" name="Oval 84"/>
                    <p:cNvSpPr>
                      <a:spLocks noChangeArrowheads="1"/>
                    </p:cNvSpPr>
                    <p:nvPr/>
                  </p:nvSpPr>
                  <p:spPr bwMode="auto">
                    <a:xfrm>
                      <a:off x="2259" y="1268"/>
                      <a:ext cx="232"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16" name="Oval 85"/>
                    <p:cNvSpPr>
                      <a:spLocks noChangeArrowheads="1"/>
                    </p:cNvSpPr>
                    <p:nvPr/>
                  </p:nvSpPr>
                  <p:spPr bwMode="auto">
                    <a:xfrm>
                      <a:off x="2259" y="260"/>
                      <a:ext cx="232"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17" name="Oval 86"/>
                    <p:cNvSpPr>
                      <a:spLocks noChangeArrowheads="1"/>
                    </p:cNvSpPr>
                    <p:nvPr/>
                  </p:nvSpPr>
                  <p:spPr bwMode="auto">
                    <a:xfrm>
                      <a:off x="3019" y="508"/>
                      <a:ext cx="223" cy="2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18" name="Oval 87"/>
                    <p:cNvSpPr>
                      <a:spLocks noChangeArrowheads="1"/>
                    </p:cNvSpPr>
                    <p:nvPr/>
                  </p:nvSpPr>
                  <p:spPr bwMode="auto">
                    <a:xfrm>
                      <a:off x="3019" y="1524"/>
                      <a:ext cx="223" cy="2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19" name="Oval 88"/>
                    <p:cNvSpPr>
                      <a:spLocks noChangeArrowheads="1"/>
                    </p:cNvSpPr>
                    <p:nvPr/>
                  </p:nvSpPr>
                  <p:spPr bwMode="auto">
                    <a:xfrm>
                      <a:off x="2515" y="5"/>
                      <a:ext cx="224"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120" name="Oval 89"/>
                    <p:cNvSpPr>
                      <a:spLocks noChangeArrowheads="1"/>
                    </p:cNvSpPr>
                    <p:nvPr/>
                  </p:nvSpPr>
                  <p:spPr bwMode="auto">
                    <a:xfrm>
                      <a:off x="3019" y="5"/>
                      <a:ext cx="223" cy="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grpSp>
            </p:grpSp>
            <p:sp>
              <p:nvSpPr>
                <p:cNvPr id="63" name="Textfeld 62"/>
                <p:cNvSpPr txBox="1"/>
                <p:nvPr/>
              </p:nvSpPr>
              <p:spPr>
                <a:xfrm>
                  <a:off x="-1681869" y="208326"/>
                  <a:ext cx="868586" cy="202008"/>
                </a:xfrm>
                <a:prstGeom prst="rect">
                  <a:avLst/>
                </a:prstGeom>
                <a:noFill/>
              </p:spPr>
              <p:txBody>
                <a:bodyPr wrap="none" rtlCol="0">
                  <a:spAutoFit/>
                </a:bodyPr>
                <a:lstStyle/>
                <a:p>
                  <a:pPr algn="r"/>
                  <a:r>
                    <a:rPr lang="en-US" sz="1360" dirty="0">
                      <a:solidFill>
                        <a:schemeClr val="bg2">
                          <a:lumMod val="25000"/>
                        </a:schemeClr>
                      </a:solidFill>
                      <a:latin typeface="Calibri Light" panose="020F0302020204030204" pitchFamily="34" charset="0"/>
                    </a:rPr>
                    <a:t>Communication</a:t>
                  </a:r>
                </a:p>
              </p:txBody>
            </p:sp>
            <p:sp>
              <p:nvSpPr>
                <p:cNvPr id="64" name="Textfeld 63"/>
                <p:cNvSpPr txBox="1"/>
                <p:nvPr/>
              </p:nvSpPr>
              <p:spPr>
                <a:xfrm>
                  <a:off x="-1660270" y="1764561"/>
                  <a:ext cx="871721" cy="202008"/>
                </a:xfrm>
                <a:prstGeom prst="rect">
                  <a:avLst/>
                </a:prstGeom>
                <a:noFill/>
              </p:spPr>
              <p:txBody>
                <a:bodyPr wrap="none" rtlCol="0">
                  <a:spAutoFit/>
                </a:bodyPr>
                <a:lstStyle/>
                <a:p>
                  <a:pPr algn="r"/>
                  <a:r>
                    <a:rPr lang="en-US" sz="1360" dirty="0">
                      <a:solidFill>
                        <a:schemeClr val="bg2">
                          <a:lumMod val="25000"/>
                        </a:schemeClr>
                      </a:solidFill>
                      <a:latin typeface="Calibri Light" panose="020F0302020204030204" pitchFamily="34" charset="0"/>
                    </a:rPr>
                    <a:t>Content sharing</a:t>
                  </a:r>
                </a:p>
              </p:txBody>
            </p:sp>
            <p:sp>
              <p:nvSpPr>
                <p:cNvPr id="65" name="Textfeld 64"/>
                <p:cNvSpPr txBox="1"/>
                <p:nvPr/>
              </p:nvSpPr>
              <p:spPr>
                <a:xfrm>
                  <a:off x="-3072441" y="316275"/>
                  <a:ext cx="655240" cy="202008"/>
                </a:xfrm>
                <a:prstGeom prst="rect">
                  <a:avLst/>
                </a:prstGeom>
                <a:noFill/>
              </p:spPr>
              <p:txBody>
                <a:bodyPr wrap="none" lIns="0" rtlCol="0">
                  <a:spAutoFit/>
                </a:bodyPr>
                <a:lstStyle/>
                <a:p>
                  <a:r>
                    <a:rPr lang="en-US" sz="1360" dirty="0">
                      <a:solidFill>
                        <a:schemeClr val="bg2">
                          <a:lumMod val="25000"/>
                        </a:schemeClr>
                      </a:solidFill>
                      <a:latin typeface="Calibri Light" panose="020F0302020204030204" pitchFamily="34" charset="0"/>
                    </a:rPr>
                    <a:t>Remote calls</a:t>
                  </a:r>
                </a:p>
              </p:txBody>
            </p:sp>
            <p:sp>
              <p:nvSpPr>
                <p:cNvPr id="66" name="Textfeld 65"/>
                <p:cNvSpPr txBox="1"/>
                <p:nvPr/>
              </p:nvSpPr>
              <p:spPr>
                <a:xfrm>
                  <a:off x="-3012425" y="1787428"/>
                  <a:ext cx="501458" cy="202008"/>
                </a:xfrm>
                <a:prstGeom prst="rect">
                  <a:avLst/>
                </a:prstGeom>
                <a:noFill/>
              </p:spPr>
              <p:txBody>
                <a:bodyPr wrap="none" lIns="0" rtlCol="0">
                  <a:spAutoFit/>
                </a:bodyPr>
                <a:lstStyle/>
                <a:p>
                  <a:r>
                    <a:rPr lang="en-US" sz="1360" dirty="0">
                      <a:solidFill>
                        <a:schemeClr val="bg2">
                          <a:lumMod val="25000"/>
                        </a:schemeClr>
                      </a:solidFill>
                      <a:latin typeface="Calibri Light" panose="020F0302020204030204" pitchFamily="34" charset="0"/>
                    </a:rPr>
                    <a:t>Meetings</a:t>
                  </a:r>
                </a:p>
              </p:txBody>
            </p:sp>
          </p:grpSp>
        </p:grpSp>
        <p:grpSp>
          <p:nvGrpSpPr>
            <p:cNvPr id="387" name="Gruppieren 386"/>
            <p:cNvGrpSpPr/>
            <p:nvPr/>
          </p:nvGrpSpPr>
          <p:grpSpPr>
            <a:xfrm>
              <a:off x="6198565" y="581977"/>
              <a:ext cx="2736000" cy="2789783"/>
              <a:chOff x="6198565" y="581977"/>
              <a:chExt cx="2736000" cy="2789783"/>
            </a:xfrm>
          </p:grpSpPr>
          <p:sp>
            <p:nvSpPr>
              <p:cNvPr id="138" name="Rechteck 137"/>
              <p:cNvSpPr/>
              <p:nvPr/>
            </p:nvSpPr>
            <p:spPr>
              <a:xfrm>
                <a:off x="6198565" y="581977"/>
                <a:ext cx="2736000" cy="278978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solidFill>
                    <a:schemeClr val="bg2">
                      <a:lumMod val="25000"/>
                    </a:schemeClr>
                  </a:solidFill>
                  <a:latin typeface="Calibri Light" panose="020F0302020204030204" pitchFamily="34" charset="0"/>
                </a:endParaRPr>
              </a:p>
            </p:txBody>
          </p:sp>
          <p:grpSp>
            <p:nvGrpSpPr>
              <p:cNvPr id="139" name="Gruppieren 138"/>
              <p:cNvGrpSpPr/>
              <p:nvPr/>
            </p:nvGrpSpPr>
            <p:grpSpPr>
              <a:xfrm>
                <a:off x="6272737" y="740293"/>
                <a:ext cx="2586216" cy="2574334"/>
                <a:chOff x="6272737" y="600593"/>
                <a:chExt cx="2586216" cy="2574334"/>
              </a:xfrm>
            </p:grpSpPr>
            <p:grpSp>
              <p:nvGrpSpPr>
                <p:cNvPr id="141" name="Gruppieren 140"/>
                <p:cNvGrpSpPr/>
                <p:nvPr/>
              </p:nvGrpSpPr>
              <p:grpSpPr>
                <a:xfrm>
                  <a:off x="6470020" y="600593"/>
                  <a:ext cx="2202026" cy="2202026"/>
                  <a:chOff x="371035" y="-1624098"/>
                  <a:chExt cx="8413361" cy="8413361"/>
                </a:xfrm>
              </p:grpSpPr>
              <p:sp>
                <p:nvSpPr>
                  <p:cNvPr id="298" name="Ellipse 297"/>
                  <p:cNvSpPr/>
                  <p:nvPr/>
                </p:nvSpPr>
                <p:spPr>
                  <a:xfrm>
                    <a:off x="371035" y="-1624098"/>
                    <a:ext cx="8413361" cy="8413361"/>
                  </a:xfrm>
                  <a:prstGeom prst="ellipse">
                    <a:avLst/>
                  </a:prstGeom>
                  <a:solidFill>
                    <a:schemeClr val="accent2">
                      <a:alpha val="1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chemeClr val="bg2">
                          <a:lumMod val="25000"/>
                        </a:schemeClr>
                      </a:solidFill>
                      <a:latin typeface="Calibri Light" panose="020F0302020204030204" pitchFamily="34" charset="0"/>
                    </a:endParaRPr>
                  </a:p>
                </p:txBody>
              </p:sp>
              <p:sp>
                <p:nvSpPr>
                  <p:cNvPr id="299" name="Ellipse 298"/>
                  <p:cNvSpPr/>
                  <p:nvPr/>
                </p:nvSpPr>
                <p:spPr>
                  <a:xfrm>
                    <a:off x="1917151" y="-77982"/>
                    <a:ext cx="5321129" cy="5321129"/>
                  </a:xfrm>
                  <a:prstGeom prst="ellipse">
                    <a:avLst/>
                  </a:prstGeom>
                  <a:solidFill>
                    <a:schemeClr val="accent2">
                      <a:alpha val="1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chemeClr val="bg2">
                          <a:lumMod val="25000"/>
                        </a:schemeClr>
                      </a:solidFill>
                      <a:latin typeface="Calibri Light" panose="020F0302020204030204" pitchFamily="34" charset="0"/>
                    </a:endParaRPr>
                  </a:p>
                </p:txBody>
              </p:sp>
              <p:sp>
                <p:nvSpPr>
                  <p:cNvPr id="300" name="Ellipse 299"/>
                  <p:cNvSpPr/>
                  <p:nvPr/>
                </p:nvSpPr>
                <p:spPr>
                  <a:xfrm>
                    <a:off x="3068955" y="1062990"/>
                    <a:ext cx="3017520" cy="3017520"/>
                  </a:xfrm>
                  <a:prstGeom prst="ellipse">
                    <a:avLst/>
                  </a:prstGeom>
                  <a:solidFill>
                    <a:schemeClr val="accent2">
                      <a:alpha val="2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chemeClr val="bg2">
                          <a:lumMod val="25000"/>
                        </a:schemeClr>
                      </a:solidFill>
                      <a:latin typeface="Calibri Light" panose="020F0302020204030204" pitchFamily="34" charset="0"/>
                    </a:endParaRPr>
                  </a:p>
                </p:txBody>
              </p:sp>
              <p:sp>
                <p:nvSpPr>
                  <p:cNvPr id="301" name="Ellipse 300"/>
                  <p:cNvSpPr/>
                  <p:nvPr/>
                </p:nvSpPr>
                <p:spPr>
                  <a:xfrm>
                    <a:off x="3702821" y="1696856"/>
                    <a:ext cx="1749788" cy="1749788"/>
                  </a:xfrm>
                  <a:prstGeom prst="ellipse">
                    <a:avLst/>
                  </a:prstGeom>
                  <a:solidFill>
                    <a:schemeClr val="accent2">
                      <a:alpha val="4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chemeClr val="bg2">
                          <a:lumMod val="25000"/>
                        </a:schemeClr>
                      </a:solidFill>
                      <a:latin typeface="Calibri Light" panose="020F0302020204030204" pitchFamily="34" charset="0"/>
                    </a:endParaRPr>
                  </a:p>
                </p:txBody>
              </p:sp>
              <p:sp>
                <p:nvSpPr>
                  <p:cNvPr id="302" name="Ellipse 301"/>
                  <p:cNvSpPr/>
                  <p:nvPr/>
                </p:nvSpPr>
                <p:spPr>
                  <a:xfrm>
                    <a:off x="4092037" y="2086072"/>
                    <a:ext cx="971356" cy="971356"/>
                  </a:xfrm>
                  <a:prstGeom prst="ellipse">
                    <a:avLst/>
                  </a:prstGeom>
                  <a:solidFill>
                    <a:schemeClr val="accent2">
                      <a:alpha val="4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chemeClr val="bg2">
                          <a:lumMod val="25000"/>
                        </a:schemeClr>
                      </a:solidFill>
                      <a:latin typeface="Calibri Light" panose="020F0302020204030204" pitchFamily="34" charset="0"/>
                    </a:endParaRPr>
                  </a:p>
                </p:txBody>
              </p:sp>
              <p:sp>
                <p:nvSpPr>
                  <p:cNvPr id="303" name="Ellipse 302"/>
                  <p:cNvSpPr/>
                  <p:nvPr/>
                </p:nvSpPr>
                <p:spPr>
                  <a:xfrm>
                    <a:off x="4334876" y="2328911"/>
                    <a:ext cx="485678" cy="485678"/>
                  </a:xfrm>
                  <a:prstGeom prst="ellipse">
                    <a:avLst/>
                  </a:prstGeom>
                  <a:solidFill>
                    <a:schemeClr val="accent2">
                      <a:alpha val="3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solidFill>
                        <a:schemeClr val="bg2">
                          <a:lumMod val="25000"/>
                        </a:schemeClr>
                      </a:solidFill>
                      <a:latin typeface="Calibri Light" panose="020F0302020204030204" pitchFamily="34" charset="0"/>
                    </a:endParaRPr>
                  </a:p>
                </p:txBody>
              </p:sp>
            </p:grpSp>
            <p:grpSp>
              <p:nvGrpSpPr>
                <p:cNvPr id="142" name="Gruppieren 141"/>
                <p:cNvGrpSpPr/>
                <p:nvPr/>
              </p:nvGrpSpPr>
              <p:grpSpPr>
                <a:xfrm>
                  <a:off x="7328847" y="2388275"/>
                  <a:ext cx="240178" cy="786652"/>
                  <a:chOff x="6939681" y="4279355"/>
                  <a:chExt cx="380370" cy="1245821"/>
                </a:xfrm>
              </p:grpSpPr>
              <p:grpSp>
                <p:nvGrpSpPr>
                  <p:cNvPr id="293" name="Gruppieren 292"/>
                  <p:cNvGrpSpPr/>
                  <p:nvPr/>
                </p:nvGrpSpPr>
                <p:grpSpPr>
                  <a:xfrm>
                    <a:off x="6939681" y="4990710"/>
                    <a:ext cx="302774" cy="534466"/>
                    <a:chOff x="6642857" y="4080025"/>
                    <a:chExt cx="401638" cy="708984"/>
                  </a:xfrm>
                </p:grpSpPr>
                <p:sp>
                  <p:nvSpPr>
                    <p:cNvPr id="295" name="Freeform 5"/>
                    <p:cNvSpPr>
                      <a:spLocks/>
                    </p:cNvSpPr>
                    <p:nvPr/>
                  </p:nvSpPr>
                  <p:spPr bwMode="auto">
                    <a:xfrm>
                      <a:off x="6657180" y="4199979"/>
                      <a:ext cx="372992" cy="569933"/>
                    </a:xfrm>
                    <a:custGeom>
                      <a:avLst/>
                      <a:gdLst>
                        <a:gd name="T0" fmla="*/ 0 w 78"/>
                        <a:gd name="T1" fmla="*/ 55 h 119"/>
                        <a:gd name="T2" fmla="*/ 1 w 78"/>
                        <a:gd name="T3" fmla="*/ 92 h 119"/>
                        <a:gd name="T4" fmla="*/ 9 w 78"/>
                        <a:gd name="T5" fmla="*/ 109 h 119"/>
                        <a:gd name="T6" fmla="*/ 25 w 78"/>
                        <a:gd name="T7" fmla="*/ 119 h 119"/>
                        <a:gd name="T8" fmla="*/ 56 w 78"/>
                        <a:gd name="T9" fmla="*/ 119 h 119"/>
                        <a:gd name="T10" fmla="*/ 70 w 78"/>
                        <a:gd name="T11" fmla="*/ 112 h 119"/>
                        <a:gd name="T12" fmla="*/ 78 w 78"/>
                        <a:gd name="T13" fmla="*/ 97 h 119"/>
                        <a:gd name="T14" fmla="*/ 77 w 78"/>
                        <a:gd name="T15" fmla="*/ 43 h 119"/>
                        <a:gd name="T16" fmla="*/ 63 w 78"/>
                        <a:gd name="T17" fmla="*/ 41 h 119"/>
                        <a:gd name="T18" fmla="*/ 59 w 78"/>
                        <a:gd name="T19" fmla="*/ 35 h 119"/>
                        <a:gd name="T20" fmla="*/ 46 w 78"/>
                        <a:gd name="T21" fmla="*/ 35 h 119"/>
                        <a:gd name="T22" fmla="*/ 43 w 78"/>
                        <a:gd name="T23" fmla="*/ 32 h 119"/>
                        <a:gd name="T24" fmla="*/ 32 w 78"/>
                        <a:gd name="T25" fmla="*/ 32 h 119"/>
                        <a:gd name="T26" fmla="*/ 31 w 78"/>
                        <a:gd name="T27" fmla="*/ 6 h 119"/>
                        <a:gd name="T28" fmla="*/ 24 w 78"/>
                        <a:gd name="T29" fmla="*/ 0 h 119"/>
                        <a:gd name="T30" fmla="*/ 16 w 78"/>
                        <a:gd name="T31" fmla="*/ 5 h 119"/>
                        <a:gd name="T32" fmla="*/ 16 w 78"/>
                        <a:gd name="T33" fmla="*/ 63 h 119"/>
                        <a:gd name="T34" fmla="*/ 8 w 78"/>
                        <a:gd name="T35" fmla="*/ 55 h 119"/>
                        <a:gd name="T36" fmla="*/ 0 w 78"/>
                        <a:gd name="T37" fmla="*/ 5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19">
                          <a:moveTo>
                            <a:pt x="0" y="55"/>
                          </a:moveTo>
                          <a:lnTo>
                            <a:pt x="1" y="92"/>
                          </a:lnTo>
                          <a:lnTo>
                            <a:pt x="9" y="109"/>
                          </a:lnTo>
                          <a:lnTo>
                            <a:pt x="25" y="119"/>
                          </a:lnTo>
                          <a:lnTo>
                            <a:pt x="56" y="119"/>
                          </a:lnTo>
                          <a:lnTo>
                            <a:pt x="70" y="112"/>
                          </a:lnTo>
                          <a:lnTo>
                            <a:pt x="78" y="97"/>
                          </a:lnTo>
                          <a:lnTo>
                            <a:pt x="77" y="43"/>
                          </a:lnTo>
                          <a:lnTo>
                            <a:pt x="63" y="41"/>
                          </a:lnTo>
                          <a:lnTo>
                            <a:pt x="59" y="35"/>
                          </a:lnTo>
                          <a:lnTo>
                            <a:pt x="46" y="35"/>
                          </a:lnTo>
                          <a:lnTo>
                            <a:pt x="43" y="32"/>
                          </a:lnTo>
                          <a:lnTo>
                            <a:pt x="32" y="32"/>
                          </a:lnTo>
                          <a:lnTo>
                            <a:pt x="31" y="6"/>
                          </a:lnTo>
                          <a:lnTo>
                            <a:pt x="24" y="0"/>
                          </a:lnTo>
                          <a:lnTo>
                            <a:pt x="16" y="5"/>
                          </a:lnTo>
                          <a:lnTo>
                            <a:pt x="16" y="63"/>
                          </a:lnTo>
                          <a:lnTo>
                            <a:pt x="8" y="55"/>
                          </a:lnTo>
                          <a:lnTo>
                            <a:pt x="0"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96" name="Freeform 6"/>
                    <p:cNvSpPr>
                      <a:spLocks noEditPoints="1"/>
                    </p:cNvSpPr>
                    <p:nvPr/>
                  </p:nvSpPr>
                  <p:spPr bwMode="auto">
                    <a:xfrm>
                      <a:off x="6642857" y="4190431"/>
                      <a:ext cx="401638" cy="598578"/>
                    </a:xfrm>
                    <a:custGeom>
                      <a:avLst/>
                      <a:gdLst>
                        <a:gd name="T0" fmla="*/ 75 w 84"/>
                        <a:gd name="T1" fmla="*/ 40 h 125"/>
                        <a:gd name="T2" fmla="*/ 71 w 84"/>
                        <a:gd name="T3" fmla="*/ 40 h 125"/>
                        <a:gd name="T4" fmla="*/ 68 w 84"/>
                        <a:gd name="T5" fmla="*/ 40 h 125"/>
                        <a:gd name="T6" fmla="*/ 59 w 84"/>
                        <a:gd name="T7" fmla="*/ 34 h 125"/>
                        <a:gd name="T8" fmla="*/ 55 w 84"/>
                        <a:gd name="T9" fmla="*/ 34 h 125"/>
                        <a:gd name="T10" fmla="*/ 52 w 84"/>
                        <a:gd name="T11" fmla="*/ 35 h 125"/>
                        <a:gd name="T12" fmla="*/ 44 w 84"/>
                        <a:gd name="T13" fmla="*/ 30 h 125"/>
                        <a:gd name="T14" fmla="*/ 40 w 84"/>
                        <a:gd name="T15" fmla="*/ 30 h 125"/>
                        <a:gd name="T16" fmla="*/ 37 w 84"/>
                        <a:gd name="T17" fmla="*/ 30 h 125"/>
                        <a:gd name="T18" fmla="*/ 37 w 84"/>
                        <a:gd name="T19" fmla="*/ 11 h 125"/>
                        <a:gd name="T20" fmla="*/ 26 w 84"/>
                        <a:gd name="T21" fmla="*/ 0 h 125"/>
                        <a:gd name="T22" fmla="*/ 16 w 84"/>
                        <a:gd name="T23" fmla="*/ 11 h 125"/>
                        <a:gd name="T24" fmla="*/ 16 w 84"/>
                        <a:gd name="T25" fmla="*/ 57 h 125"/>
                        <a:gd name="T26" fmla="*/ 4 w 84"/>
                        <a:gd name="T27" fmla="*/ 53 h 125"/>
                        <a:gd name="T28" fmla="*/ 0 w 84"/>
                        <a:gd name="T29" fmla="*/ 53 h 125"/>
                        <a:gd name="T30" fmla="*/ 0 w 84"/>
                        <a:gd name="T31" fmla="*/ 85 h 125"/>
                        <a:gd name="T32" fmla="*/ 40 w 84"/>
                        <a:gd name="T33" fmla="*/ 125 h 125"/>
                        <a:gd name="T34" fmla="*/ 53 w 84"/>
                        <a:gd name="T35" fmla="*/ 125 h 125"/>
                        <a:gd name="T36" fmla="*/ 84 w 84"/>
                        <a:gd name="T37" fmla="*/ 95 h 125"/>
                        <a:gd name="T38" fmla="*/ 84 w 84"/>
                        <a:gd name="T39" fmla="*/ 49 h 125"/>
                        <a:gd name="T40" fmla="*/ 75 w 84"/>
                        <a:gd name="T41" fmla="*/ 40 h 125"/>
                        <a:gd name="T42" fmla="*/ 53 w 84"/>
                        <a:gd name="T43" fmla="*/ 118 h 125"/>
                        <a:gd name="T44" fmla="*/ 53 w 84"/>
                        <a:gd name="T45" fmla="*/ 118 h 125"/>
                        <a:gd name="T46" fmla="*/ 40 w 84"/>
                        <a:gd name="T47" fmla="*/ 118 h 125"/>
                        <a:gd name="T48" fmla="*/ 7 w 84"/>
                        <a:gd name="T49" fmla="*/ 85 h 125"/>
                        <a:gd name="T50" fmla="*/ 7 w 84"/>
                        <a:gd name="T51" fmla="*/ 60 h 125"/>
                        <a:gd name="T52" fmla="*/ 16 w 84"/>
                        <a:gd name="T53" fmla="*/ 71 h 125"/>
                        <a:gd name="T54" fmla="*/ 16 w 84"/>
                        <a:gd name="T55" fmla="*/ 85 h 125"/>
                        <a:gd name="T56" fmla="*/ 19 w 84"/>
                        <a:gd name="T57" fmla="*/ 88 h 125"/>
                        <a:gd name="T58" fmla="*/ 22 w 84"/>
                        <a:gd name="T59" fmla="*/ 85 h 125"/>
                        <a:gd name="T60" fmla="*/ 22 w 84"/>
                        <a:gd name="T61" fmla="*/ 11 h 125"/>
                        <a:gd name="T62" fmla="*/ 26 w 84"/>
                        <a:gd name="T63" fmla="*/ 6 h 125"/>
                        <a:gd name="T64" fmla="*/ 31 w 84"/>
                        <a:gd name="T65" fmla="*/ 11 h 125"/>
                        <a:gd name="T66" fmla="*/ 31 w 84"/>
                        <a:gd name="T67" fmla="*/ 59 h 125"/>
                        <a:gd name="T68" fmla="*/ 34 w 84"/>
                        <a:gd name="T69" fmla="*/ 63 h 125"/>
                        <a:gd name="T70" fmla="*/ 37 w 84"/>
                        <a:gd name="T71" fmla="*/ 59 h 125"/>
                        <a:gd name="T72" fmla="*/ 37 w 84"/>
                        <a:gd name="T73" fmla="*/ 39 h 125"/>
                        <a:gd name="T74" fmla="*/ 37 w 84"/>
                        <a:gd name="T75" fmla="*/ 39 h 125"/>
                        <a:gd name="T76" fmla="*/ 40 w 84"/>
                        <a:gd name="T77" fmla="*/ 36 h 125"/>
                        <a:gd name="T78" fmla="*/ 44 w 84"/>
                        <a:gd name="T79" fmla="*/ 36 h 125"/>
                        <a:gd name="T80" fmla="*/ 46 w 84"/>
                        <a:gd name="T81" fmla="*/ 39 h 125"/>
                        <a:gd name="T82" fmla="*/ 46 w 84"/>
                        <a:gd name="T83" fmla="*/ 59 h 125"/>
                        <a:gd name="T84" fmla="*/ 50 w 84"/>
                        <a:gd name="T85" fmla="*/ 63 h 125"/>
                        <a:gd name="T86" fmla="*/ 53 w 84"/>
                        <a:gd name="T87" fmla="*/ 59 h 125"/>
                        <a:gd name="T88" fmla="*/ 53 w 84"/>
                        <a:gd name="T89" fmla="*/ 43 h 125"/>
                        <a:gd name="T90" fmla="*/ 55 w 84"/>
                        <a:gd name="T91" fmla="*/ 40 h 125"/>
                        <a:gd name="T92" fmla="*/ 59 w 84"/>
                        <a:gd name="T93" fmla="*/ 40 h 125"/>
                        <a:gd name="T94" fmla="*/ 62 w 84"/>
                        <a:gd name="T95" fmla="*/ 43 h 125"/>
                        <a:gd name="T96" fmla="*/ 62 w 84"/>
                        <a:gd name="T97" fmla="*/ 59 h 125"/>
                        <a:gd name="T98" fmla="*/ 65 w 84"/>
                        <a:gd name="T99" fmla="*/ 63 h 125"/>
                        <a:gd name="T100" fmla="*/ 68 w 84"/>
                        <a:gd name="T101" fmla="*/ 59 h 125"/>
                        <a:gd name="T102" fmla="*/ 68 w 84"/>
                        <a:gd name="T103" fmla="*/ 49 h 125"/>
                        <a:gd name="T104" fmla="*/ 71 w 84"/>
                        <a:gd name="T105" fmla="*/ 46 h 125"/>
                        <a:gd name="T106" fmla="*/ 75 w 84"/>
                        <a:gd name="T107" fmla="*/ 46 h 125"/>
                        <a:gd name="T108" fmla="*/ 77 w 84"/>
                        <a:gd name="T109" fmla="*/ 49 h 125"/>
                        <a:gd name="T110" fmla="*/ 77 w 84"/>
                        <a:gd name="T111" fmla="*/ 95 h 125"/>
                        <a:gd name="T112" fmla="*/ 53 w 84"/>
                        <a:gd name="T113" fmla="*/ 11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125">
                          <a:moveTo>
                            <a:pt x="75" y="40"/>
                          </a:moveTo>
                          <a:lnTo>
                            <a:pt x="71" y="40"/>
                          </a:lnTo>
                          <a:cubicBezTo>
                            <a:pt x="70" y="40"/>
                            <a:pt x="69" y="40"/>
                            <a:pt x="68" y="40"/>
                          </a:cubicBezTo>
                          <a:cubicBezTo>
                            <a:pt x="67" y="36"/>
                            <a:pt x="63" y="34"/>
                            <a:pt x="59" y="34"/>
                          </a:cubicBezTo>
                          <a:lnTo>
                            <a:pt x="55" y="34"/>
                          </a:lnTo>
                          <a:cubicBezTo>
                            <a:pt x="54" y="34"/>
                            <a:pt x="53" y="34"/>
                            <a:pt x="52" y="35"/>
                          </a:cubicBezTo>
                          <a:cubicBezTo>
                            <a:pt x="50" y="32"/>
                            <a:pt x="47" y="30"/>
                            <a:pt x="44" y="30"/>
                          </a:cubicBezTo>
                          <a:lnTo>
                            <a:pt x="40" y="30"/>
                          </a:lnTo>
                          <a:cubicBezTo>
                            <a:pt x="39" y="30"/>
                            <a:pt x="38" y="30"/>
                            <a:pt x="37" y="30"/>
                          </a:cubicBezTo>
                          <a:lnTo>
                            <a:pt x="37" y="11"/>
                          </a:lnTo>
                          <a:cubicBezTo>
                            <a:pt x="37" y="5"/>
                            <a:pt x="32" y="0"/>
                            <a:pt x="26" y="0"/>
                          </a:cubicBezTo>
                          <a:cubicBezTo>
                            <a:pt x="20" y="0"/>
                            <a:pt x="16" y="5"/>
                            <a:pt x="16" y="11"/>
                          </a:cubicBezTo>
                          <a:lnTo>
                            <a:pt x="16" y="57"/>
                          </a:lnTo>
                          <a:cubicBezTo>
                            <a:pt x="12" y="55"/>
                            <a:pt x="9" y="53"/>
                            <a:pt x="4" y="53"/>
                          </a:cubicBezTo>
                          <a:lnTo>
                            <a:pt x="0" y="53"/>
                          </a:lnTo>
                          <a:lnTo>
                            <a:pt x="0" y="85"/>
                          </a:lnTo>
                          <a:cubicBezTo>
                            <a:pt x="0" y="109"/>
                            <a:pt x="16" y="125"/>
                            <a:pt x="40" y="125"/>
                          </a:cubicBezTo>
                          <a:lnTo>
                            <a:pt x="53" y="125"/>
                          </a:lnTo>
                          <a:cubicBezTo>
                            <a:pt x="70" y="125"/>
                            <a:pt x="84" y="111"/>
                            <a:pt x="84" y="95"/>
                          </a:cubicBezTo>
                          <a:lnTo>
                            <a:pt x="84" y="49"/>
                          </a:lnTo>
                          <a:cubicBezTo>
                            <a:pt x="84" y="44"/>
                            <a:pt x="80" y="40"/>
                            <a:pt x="75" y="40"/>
                          </a:cubicBezTo>
                          <a:close/>
                          <a:moveTo>
                            <a:pt x="53" y="118"/>
                          </a:moveTo>
                          <a:lnTo>
                            <a:pt x="53" y="118"/>
                          </a:lnTo>
                          <a:lnTo>
                            <a:pt x="40" y="118"/>
                          </a:lnTo>
                          <a:cubicBezTo>
                            <a:pt x="20" y="118"/>
                            <a:pt x="7" y="105"/>
                            <a:pt x="7" y="85"/>
                          </a:cubicBezTo>
                          <a:lnTo>
                            <a:pt x="7" y="60"/>
                          </a:lnTo>
                          <a:cubicBezTo>
                            <a:pt x="12" y="61"/>
                            <a:pt x="16" y="65"/>
                            <a:pt x="16" y="71"/>
                          </a:cubicBezTo>
                          <a:lnTo>
                            <a:pt x="16" y="85"/>
                          </a:lnTo>
                          <a:cubicBezTo>
                            <a:pt x="16" y="86"/>
                            <a:pt x="17" y="88"/>
                            <a:pt x="19" y="88"/>
                          </a:cubicBezTo>
                          <a:cubicBezTo>
                            <a:pt x="21" y="88"/>
                            <a:pt x="22" y="86"/>
                            <a:pt x="22" y="85"/>
                          </a:cubicBezTo>
                          <a:lnTo>
                            <a:pt x="22" y="11"/>
                          </a:lnTo>
                          <a:cubicBezTo>
                            <a:pt x="22" y="8"/>
                            <a:pt x="24" y="6"/>
                            <a:pt x="26" y="6"/>
                          </a:cubicBezTo>
                          <a:cubicBezTo>
                            <a:pt x="29" y="6"/>
                            <a:pt x="31" y="8"/>
                            <a:pt x="31" y="11"/>
                          </a:cubicBezTo>
                          <a:lnTo>
                            <a:pt x="31" y="59"/>
                          </a:lnTo>
                          <a:cubicBezTo>
                            <a:pt x="31" y="61"/>
                            <a:pt x="32" y="63"/>
                            <a:pt x="34" y="63"/>
                          </a:cubicBezTo>
                          <a:cubicBezTo>
                            <a:pt x="36" y="63"/>
                            <a:pt x="37" y="61"/>
                            <a:pt x="37" y="59"/>
                          </a:cubicBezTo>
                          <a:lnTo>
                            <a:pt x="37" y="39"/>
                          </a:lnTo>
                          <a:cubicBezTo>
                            <a:pt x="37" y="39"/>
                            <a:pt x="37" y="39"/>
                            <a:pt x="37" y="39"/>
                          </a:cubicBezTo>
                          <a:cubicBezTo>
                            <a:pt x="37" y="38"/>
                            <a:pt x="39" y="36"/>
                            <a:pt x="40" y="36"/>
                          </a:cubicBezTo>
                          <a:lnTo>
                            <a:pt x="44" y="36"/>
                          </a:lnTo>
                          <a:cubicBezTo>
                            <a:pt x="45" y="36"/>
                            <a:pt x="46" y="38"/>
                            <a:pt x="46" y="39"/>
                          </a:cubicBezTo>
                          <a:lnTo>
                            <a:pt x="46" y="59"/>
                          </a:lnTo>
                          <a:cubicBezTo>
                            <a:pt x="46" y="61"/>
                            <a:pt x="48" y="63"/>
                            <a:pt x="50" y="63"/>
                          </a:cubicBezTo>
                          <a:cubicBezTo>
                            <a:pt x="51" y="63"/>
                            <a:pt x="53" y="61"/>
                            <a:pt x="53" y="59"/>
                          </a:cubicBezTo>
                          <a:lnTo>
                            <a:pt x="53" y="43"/>
                          </a:lnTo>
                          <a:cubicBezTo>
                            <a:pt x="53" y="41"/>
                            <a:pt x="54" y="40"/>
                            <a:pt x="55" y="40"/>
                          </a:cubicBezTo>
                          <a:lnTo>
                            <a:pt x="59" y="40"/>
                          </a:lnTo>
                          <a:cubicBezTo>
                            <a:pt x="61" y="40"/>
                            <a:pt x="62" y="41"/>
                            <a:pt x="62" y="43"/>
                          </a:cubicBezTo>
                          <a:lnTo>
                            <a:pt x="62" y="59"/>
                          </a:lnTo>
                          <a:cubicBezTo>
                            <a:pt x="62" y="61"/>
                            <a:pt x="63" y="63"/>
                            <a:pt x="65" y="63"/>
                          </a:cubicBezTo>
                          <a:cubicBezTo>
                            <a:pt x="67" y="63"/>
                            <a:pt x="68" y="61"/>
                            <a:pt x="68" y="59"/>
                          </a:cubicBezTo>
                          <a:lnTo>
                            <a:pt x="68" y="49"/>
                          </a:lnTo>
                          <a:cubicBezTo>
                            <a:pt x="68" y="47"/>
                            <a:pt x="69" y="46"/>
                            <a:pt x="71" y="46"/>
                          </a:cubicBezTo>
                          <a:lnTo>
                            <a:pt x="75" y="46"/>
                          </a:lnTo>
                          <a:cubicBezTo>
                            <a:pt x="76" y="46"/>
                            <a:pt x="77" y="47"/>
                            <a:pt x="77" y="49"/>
                          </a:cubicBezTo>
                          <a:lnTo>
                            <a:pt x="77" y="95"/>
                          </a:lnTo>
                          <a:cubicBezTo>
                            <a:pt x="77" y="108"/>
                            <a:pt x="67" y="118"/>
                            <a:pt x="53" y="118"/>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97" name="Freeform 7"/>
                    <p:cNvSpPr>
                      <a:spLocks/>
                    </p:cNvSpPr>
                    <p:nvPr/>
                  </p:nvSpPr>
                  <p:spPr bwMode="auto">
                    <a:xfrm>
                      <a:off x="6642857" y="4080025"/>
                      <a:ext cx="401638" cy="335395"/>
                    </a:xfrm>
                    <a:custGeom>
                      <a:avLst/>
                      <a:gdLst>
                        <a:gd name="T0" fmla="*/ 7 w 84"/>
                        <a:gd name="T1" fmla="*/ 70 h 70"/>
                        <a:gd name="T2" fmla="*/ 7 w 84"/>
                        <a:gd name="T3" fmla="*/ 39 h 70"/>
                        <a:gd name="T4" fmla="*/ 42 w 84"/>
                        <a:gd name="T5" fmla="*/ 6 h 70"/>
                        <a:gd name="T6" fmla="*/ 77 w 84"/>
                        <a:gd name="T7" fmla="*/ 39 h 70"/>
                        <a:gd name="T8" fmla="*/ 77 w 84"/>
                        <a:gd name="T9" fmla="*/ 55 h 70"/>
                        <a:gd name="T10" fmla="*/ 84 w 84"/>
                        <a:gd name="T11" fmla="*/ 55 h 70"/>
                        <a:gd name="T12" fmla="*/ 84 w 84"/>
                        <a:gd name="T13" fmla="*/ 39 h 70"/>
                        <a:gd name="T14" fmla="*/ 45 w 84"/>
                        <a:gd name="T15" fmla="*/ 0 h 70"/>
                        <a:gd name="T16" fmla="*/ 45 w 84"/>
                        <a:gd name="T17" fmla="*/ 0 h 70"/>
                        <a:gd name="T18" fmla="*/ 39 w 84"/>
                        <a:gd name="T19" fmla="*/ 0 h 70"/>
                        <a:gd name="T20" fmla="*/ 39 w 84"/>
                        <a:gd name="T21" fmla="*/ 0 h 70"/>
                        <a:gd name="T22" fmla="*/ 0 w 84"/>
                        <a:gd name="T23" fmla="*/ 39 h 70"/>
                        <a:gd name="T24" fmla="*/ 0 w 84"/>
                        <a:gd name="T25" fmla="*/ 70 h 70"/>
                        <a:gd name="T26" fmla="*/ 7 w 84"/>
                        <a:gd name="T2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70">
                          <a:moveTo>
                            <a:pt x="7" y="70"/>
                          </a:moveTo>
                          <a:lnTo>
                            <a:pt x="7" y="39"/>
                          </a:lnTo>
                          <a:cubicBezTo>
                            <a:pt x="7" y="21"/>
                            <a:pt x="22" y="6"/>
                            <a:pt x="42" y="6"/>
                          </a:cubicBezTo>
                          <a:cubicBezTo>
                            <a:pt x="61" y="6"/>
                            <a:pt x="77" y="21"/>
                            <a:pt x="77" y="39"/>
                          </a:cubicBezTo>
                          <a:lnTo>
                            <a:pt x="77" y="55"/>
                          </a:lnTo>
                          <a:lnTo>
                            <a:pt x="84" y="55"/>
                          </a:lnTo>
                          <a:lnTo>
                            <a:pt x="84" y="39"/>
                          </a:lnTo>
                          <a:cubicBezTo>
                            <a:pt x="84" y="18"/>
                            <a:pt x="67" y="2"/>
                            <a:pt x="45" y="0"/>
                          </a:cubicBezTo>
                          <a:lnTo>
                            <a:pt x="45" y="0"/>
                          </a:lnTo>
                          <a:lnTo>
                            <a:pt x="39" y="0"/>
                          </a:lnTo>
                          <a:lnTo>
                            <a:pt x="39" y="0"/>
                          </a:lnTo>
                          <a:cubicBezTo>
                            <a:pt x="17" y="2"/>
                            <a:pt x="0" y="18"/>
                            <a:pt x="0" y="39"/>
                          </a:cubicBezTo>
                          <a:lnTo>
                            <a:pt x="0" y="70"/>
                          </a:lnTo>
                          <a:lnTo>
                            <a:pt x="7" y="70"/>
                          </a:ln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sp>
                <p:nvSpPr>
                  <p:cNvPr id="294" name="Freeform 16"/>
                  <p:cNvSpPr>
                    <a:spLocks/>
                  </p:cNvSpPr>
                  <p:nvPr/>
                </p:nvSpPr>
                <p:spPr bwMode="auto">
                  <a:xfrm>
                    <a:off x="7078038" y="4279355"/>
                    <a:ext cx="242013" cy="718154"/>
                  </a:xfrm>
                  <a:custGeom>
                    <a:avLst/>
                    <a:gdLst>
                      <a:gd name="T0" fmla="*/ 164 w 164"/>
                      <a:gd name="T1" fmla="*/ 0 h 489"/>
                      <a:gd name="T2" fmla="*/ 164 w 164"/>
                      <a:gd name="T3" fmla="*/ 246 h 489"/>
                      <a:gd name="T4" fmla="*/ 164 w 164"/>
                      <a:gd name="T5" fmla="*/ 250 h 489"/>
                      <a:gd name="T6" fmla="*/ 161 w 164"/>
                      <a:gd name="T7" fmla="*/ 252 h 489"/>
                      <a:gd name="T8" fmla="*/ 17 w 164"/>
                      <a:gd name="T9" fmla="*/ 397 h 489"/>
                      <a:gd name="T10" fmla="*/ 17 w 164"/>
                      <a:gd name="T11" fmla="*/ 489 h 489"/>
                      <a:gd name="T12" fmla="*/ 0 w 164"/>
                      <a:gd name="T13" fmla="*/ 489 h 489"/>
                      <a:gd name="T14" fmla="*/ 0 w 164"/>
                      <a:gd name="T15" fmla="*/ 394 h 489"/>
                      <a:gd name="T16" fmla="*/ 0 w 164"/>
                      <a:gd name="T17" fmla="*/ 390 h 489"/>
                      <a:gd name="T18" fmla="*/ 3 w 164"/>
                      <a:gd name="T19" fmla="*/ 388 h 489"/>
                      <a:gd name="T20" fmla="*/ 147 w 164"/>
                      <a:gd name="T21" fmla="*/ 243 h 489"/>
                      <a:gd name="T22" fmla="*/ 147 w 164"/>
                      <a:gd name="T23" fmla="*/ 0 h 489"/>
                      <a:gd name="T24" fmla="*/ 164 w 164"/>
                      <a:gd name="T25"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489">
                        <a:moveTo>
                          <a:pt x="164" y="0"/>
                        </a:moveTo>
                        <a:lnTo>
                          <a:pt x="164" y="246"/>
                        </a:lnTo>
                        <a:lnTo>
                          <a:pt x="164" y="250"/>
                        </a:lnTo>
                        <a:lnTo>
                          <a:pt x="161" y="252"/>
                        </a:lnTo>
                        <a:lnTo>
                          <a:pt x="17" y="397"/>
                        </a:lnTo>
                        <a:lnTo>
                          <a:pt x="17" y="489"/>
                        </a:lnTo>
                        <a:lnTo>
                          <a:pt x="0" y="489"/>
                        </a:lnTo>
                        <a:lnTo>
                          <a:pt x="0" y="394"/>
                        </a:lnTo>
                        <a:lnTo>
                          <a:pt x="0" y="390"/>
                        </a:lnTo>
                        <a:lnTo>
                          <a:pt x="3" y="388"/>
                        </a:lnTo>
                        <a:lnTo>
                          <a:pt x="147" y="243"/>
                        </a:lnTo>
                        <a:lnTo>
                          <a:pt x="147" y="0"/>
                        </a:lnTo>
                        <a:lnTo>
                          <a:pt x="164" y="0"/>
                        </a:ln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grpSp>
              <p:nvGrpSpPr>
                <p:cNvPr id="143" name="Gruppieren 142"/>
                <p:cNvGrpSpPr/>
                <p:nvPr/>
              </p:nvGrpSpPr>
              <p:grpSpPr>
                <a:xfrm>
                  <a:off x="8243242" y="1275230"/>
                  <a:ext cx="110552" cy="175139"/>
                  <a:chOff x="4517437" y="-876901"/>
                  <a:chExt cx="744537" cy="1179513"/>
                </a:xfrm>
              </p:grpSpPr>
              <p:sp>
                <p:nvSpPr>
                  <p:cNvPr id="289"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90"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91"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92"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cxnSp>
              <p:nvCxnSpPr>
                <p:cNvPr id="144" name="Gerader Verbinder 144"/>
                <p:cNvCxnSpPr/>
                <p:nvPr/>
              </p:nvCxnSpPr>
              <p:spPr>
                <a:xfrm flipH="1">
                  <a:off x="7560009" y="1694445"/>
                  <a:ext cx="4456" cy="861472"/>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45" name="Gruppieren 144"/>
                <p:cNvGrpSpPr/>
                <p:nvPr/>
              </p:nvGrpSpPr>
              <p:grpSpPr>
                <a:xfrm>
                  <a:off x="7733867" y="2268132"/>
                  <a:ext cx="110552" cy="175139"/>
                  <a:chOff x="4517437" y="-876901"/>
                  <a:chExt cx="744537" cy="1179513"/>
                </a:xfrm>
              </p:grpSpPr>
              <p:sp>
                <p:nvSpPr>
                  <p:cNvPr id="285"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86"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87"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88"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cxnSp>
              <p:nvCxnSpPr>
                <p:cNvPr id="146" name="Gerader Verbinder 143"/>
                <p:cNvCxnSpPr/>
                <p:nvPr/>
              </p:nvCxnSpPr>
              <p:spPr>
                <a:xfrm>
                  <a:off x="7560009" y="2385885"/>
                  <a:ext cx="86793" cy="0"/>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cxnSp>
              <p:nvCxnSpPr>
                <p:cNvPr id="147" name="Gerader Verbinder 146"/>
                <p:cNvCxnSpPr/>
                <p:nvPr/>
              </p:nvCxnSpPr>
              <p:spPr>
                <a:xfrm flipV="1">
                  <a:off x="7647073" y="2328808"/>
                  <a:ext cx="54883" cy="57077"/>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48" name="Gruppieren 147"/>
                <p:cNvGrpSpPr/>
                <p:nvPr/>
              </p:nvGrpSpPr>
              <p:grpSpPr>
                <a:xfrm>
                  <a:off x="7563812" y="2073794"/>
                  <a:ext cx="1295141" cy="212641"/>
                  <a:chOff x="4585270" y="3461215"/>
                  <a:chExt cx="4519176" cy="741976"/>
                </a:xfrm>
              </p:grpSpPr>
              <p:grpSp>
                <p:nvGrpSpPr>
                  <p:cNvPr id="278" name="Gruppieren 277"/>
                  <p:cNvGrpSpPr/>
                  <p:nvPr/>
                </p:nvGrpSpPr>
                <p:grpSpPr>
                  <a:xfrm>
                    <a:off x="8718694" y="3461215"/>
                    <a:ext cx="385752" cy="611117"/>
                    <a:chOff x="4517437" y="-876901"/>
                    <a:chExt cx="744537" cy="1179513"/>
                  </a:xfrm>
                </p:grpSpPr>
                <p:sp>
                  <p:nvSpPr>
                    <p:cNvPr id="281"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82"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83"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84"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cxnSp>
                <p:nvCxnSpPr>
                  <p:cNvPr id="279" name="Gerader Verbinder 145"/>
                  <p:cNvCxnSpPr/>
                  <p:nvPr/>
                </p:nvCxnSpPr>
                <p:spPr>
                  <a:xfrm>
                    <a:off x="4969522" y="3826798"/>
                    <a:ext cx="3664287" cy="0"/>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cxnSp>
                <p:nvCxnSpPr>
                  <p:cNvPr id="280" name="Gerader Verbinder 147"/>
                  <p:cNvCxnSpPr/>
                  <p:nvPr/>
                </p:nvCxnSpPr>
                <p:spPr>
                  <a:xfrm flipV="1">
                    <a:off x="4585270" y="3826222"/>
                    <a:ext cx="362478" cy="376969"/>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cxnSp>
              <p:nvCxnSpPr>
                <p:cNvPr id="149" name="Gerader Verbinder 148"/>
                <p:cNvCxnSpPr/>
                <p:nvPr/>
              </p:nvCxnSpPr>
              <p:spPr>
                <a:xfrm flipV="1">
                  <a:off x="7567527" y="1390087"/>
                  <a:ext cx="319410" cy="303876"/>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cxnSp>
              <p:nvCxnSpPr>
                <p:cNvPr id="150" name="Gerader Verbinder 149"/>
                <p:cNvCxnSpPr/>
                <p:nvPr/>
              </p:nvCxnSpPr>
              <p:spPr>
                <a:xfrm>
                  <a:off x="7886937" y="1390087"/>
                  <a:ext cx="354216" cy="0"/>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51" name="Gruppieren 150"/>
                <p:cNvGrpSpPr/>
                <p:nvPr/>
              </p:nvGrpSpPr>
              <p:grpSpPr>
                <a:xfrm>
                  <a:off x="7316448" y="1121569"/>
                  <a:ext cx="413673" cy="411990"/>
                  <a:chOff x="1535872" y="547080"/>
                  <a:chExt cx="1443442" cy="1437569"/>
                </a:xfrm>
              </p:grpSpPr>
              <p:grpSp>
                <p:nvGrpSpPr>
                  <p:cNvPr id="272" name="Gruppieren 271"/>
                  <p:cNvGrpSpPr/>
                  <p:nvPr/>
                </p:nvGrpSpPr>
                <p:grpSpPr>
                  <a:xfrm>
                    <a:off x="1535872" y="547080"/>
                    <a:ext cx="385752" cy="611117"/>
                    <a:chOff x="4517437" y="-876901"/>
                    <a:chExt cx="744537" cy="1179513"/>
                  </a:xfrm>
                </p:grpSpPr>
                <p:sp>
                  <p:nvSpPr>
                    <p:cNvPr id="274"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75"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76"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77"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cxnSp>
                <p:nvCxnSpPr>
                  <p:cNvPr id="273" name="Gerader Verbinder 205"/>
                  <p:cNvCxnSpPr/>
                  <p:nvPr/>
                </p:nvCxnSpPr>
                <p:spPr>
                  <a:xfrm>
                    <a:off x="1993491" y="998826"/>
                    <a:ext cx="985823" cy="985823"/>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grpSp>
              <p:nvGrpSpPr>
                <p:cNvPr id="152" name="Gruppieren 151"/>
                <p:cNvGrpSpPr/>
                <p:nvPr/>
              </p:nvGrpSpPr>
              <p:grpSpPr>
                <a:xfrm>
                  <a:off x="6689892" y="1238639"/>
                  <a:ext cx="873920" cy="582065"/>
                  <a:chOff x="1535872" y="547080"/>
                  <a:chExt cx="3049397" cy="2031019"/>
                </a:xfrm>
              </p:grpSpPr>
              <p:grpSp>
                <p:nvGrpSpPr>
                  <p:cNvPr id="265" name="Gruppieren 264"/>
                  <p:cNvGrpSpPr/>
                  <p:nvPr/>
                </p:nvGrpSpPr>
                <p:grpSpPr>
                  <a:xfrm>
                    <a:off x="1535872" y="547080"/>
                    <a:ext cx="385752" cy="611117"/>
                    <a:chOff x="4517437" y="-876901"/>
                    <a:chExt cx="744537" cy="1179513"/>
                  </a:xfrm>
                </p:grpSpPr>
                <p:sp>
                  <p:nvSpPr>
                    <p:cNvPr id="268"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69"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70"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71"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cxnSp>
                <p:nvCxnSpPr>
                  <p:cNvPr id="266" name="Gerader Verbinder 197"/>
                  <p:cNvCxnSpPr/>
                  <p:nvPr/>
                </p:nvCxnSpPr>
                <p:spPr>
                  <a:xfrm>
                    <a:off x="2070436" y="987308"/>
                    <a:ext cx="1584443" cy="1584443"/>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cxnSp>
                <p:nvCxnSpPr>
                  <p:cNvPr id="267" name="Gerader Verbinder 198"/>
                  <p:cNvCxnSpPr/>
                  <p:nvPr/>
                </p:nvCxnSpPr>
                <p:spPr>
                  <a:xfrm flipV="1">
                    <a:off x="3654879" y="2578098"/>
                    <a:ext cx="930390" cy="1"/>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grpSp>
              <p:nvGrpSpPr>
                <p:cNvPr id="153" name="Gruppieren 152"/>
                <p:cNvGrpSpPr/>
                <p:nvPr/>
              </p:nvGrpSpPr>
              <p:grpSpPr>
                <a:xfrm>
                  <a:off x="6989216" y="1944295"/>
                  <a:ext cx="160036" cy="158157"/>
                  <a:chOff x="-2045041" y="2538457"/>
                  <a:chExt cx="313644" cy="309960"/>
                </a:xfrm>
              </p:grpSpPr>
              <p:sp>
                <p:nvSpPr>
                  <p:cNvPr id="261" name="Freeform 9"/>
                  <p:cNvSpPr>
                    <a:spLocks noEditPoints="1"/>
                  </p:cNvSpPr>
                  <p:nvPr/>
                </p:nvSpPr>
                <p:spPr bwMode="auto">
                  <a:xfrm>
                    <a:off x="-1969613" y="2576171"/>
                    <a:ext cx="121539" cy="121392"/>
                  </a:xfrm>
                  <a:custGeom>
                    <a:avLst/>
                    <a:gdLst>
                      <a:gd name="T0" fmla="*/ 11 w 103"/>
                      <a:gd name="T1" fmla="*/ 84 h 103"/>
                      <a:gd name="T2" fmla="*/ 45 w 103"/>
                      <a:gd name="T3" fmla="*/ 64 h 103"/>
                      <a:gd name="T4" fmla="*/ 45 w 103"/>
                      <a:gd name="T5" fmla="*/ 62 h 103"/>
                      <a:gd name="T6" fmla="*/ 45 w 103"/>
                      <a:gd name="T7" fmla="*/ 58 h 103"/>
                      <a:gd name="T8" fmla="*/ 44 w 103"/>
                      <a:gd name="T9" fmla="*/ 54 h 103"/>
                      <a:gd name="T10" fmla="*/ 38 w 103"/>
                      <a:gd name="T11" fmla="*/ 44 h 103"/>
                      <a:gd name="T12" fmla="*/ 36 w 103"/>
                      <a:gd name="T13" fmla="*/ 41 h 103"/>
                      <a:gd name="T14" fmla="*/ 35 w 103"/>
                      <a:gd name="T15" fmla="*/ 39 h 103"/>
                      <a:gd name="T16" fmla="*/ 36 w 103"/>
                      <a:gd name="T17" fmla="*/ 37 h 103"/>
                      <a:gd name="T18" fmla="*/ 37 w 103"/>
                      <a:gd name="T19" fmla="*/ 34 h 103"/>
                      <a:gd name="T20" fmla="*/ 37 w 103"/>
                      <a:gd name="T21" fmla="*/ 24 h 103"/>
                      <a:gd name="T22" fmla="*/ 51 w 103"/>
                      <a:gd name="T23" fmla="*/ 11 h 103"/>
                      <a:gd name="T24" fmla="*/ 66 w 103"/>
                      <a:gd name="T25" fmla="*/ 24 h 103"/>
                      <a:gd name="T26" fmla="*/ 66 w 103"/>
                      <a:gd name="T27" fmla="*/ 34 h 103"/>
                      <a:gd name="T28" fmla="*/ 67 w 103"/>
                      <a:gd name="T29" fmla="*/ 37 h 103"/>
                      <a:gd name="T30" fmla="*/ 67 w 103"/>
                      <a:gd name="T31" fmla="*/ 39 h 103"/>
                      <a:gd name="T32" fmla="*/ 67 w 103"/>
                      <a:gd name="T33" fmla="*/ 41 h 103"/>
                      <a:gd name="T34" fmla="*/ 64 w 103"/>
                      <a:gd name="T35" fmla="*/ 44 h 103"/>
                      <a:gd name="T36" fmla="*/ 59 w 103"/>
                      <a:gd name="T37" fmla="*/ 54 h 103"/>
                      <a:gd name="T38" fmla="*/ 57 w 103"/>
                      <a:gd name="T39" fmla="*/ 58 h 103"/>
                      <a:gd name="T40" fmla="*/ 57 w 103"/>
                      <a:gd name="T41" fmla="*/ 62 h 103"/>
                      <a:gd name="T42" fmla="*/ 58 w 103"/>
                      <a:gd name="T43" fmla="*/ 64 h 103"/>
                      <a:gd name="T44" fmla="*/ 92 w 103"/>
                      <a:gd name="T45" fmla="*/ 84 h 103"/>
                      <a:gd name="T46" fmla="*/ 92 w 103"/>
                      <a:gd name="T47" fmla="*/ 92 h 103"/>
                      <a:gd name="T48" fmla="*/ 11 w 103"/>
                      <a:gd name="T49" fmla="*/ 92 h 103"/>
                      <a:gd name="T50" fmla="*/ 11 w 103"/>
                      <a:gd name="T51" fmla="*/ 84 h 103"/>
                      <a:gd name="T52" fmla="*/ 9 w 103"/>
                      <a:gd name="T53" fmla="*/ 103 h 103"/>
                      <a:gd name="T54" fmla="*/ 94 w 103"/>
                      <a:gd name="T55" fmla="*/ 103 h 103"/>
                      <a:gd name="T56" fmla="*/ 103 w 103"/>
                      <a:gd name="T57" fmla="*/ 94 h 103"/>
                      <a:gd name="T58" fmla="*/ 103 w 103"/>
                      <a:gd name="T59" fmla="*/ 83 h 103"/>
                      <a:gd name="T60" fmla="*/ 97 w 103"/>
                      <a:gd name="T61" fmla="*/ 75 h 103"/>
                      <a:gd name="T62" fmla="*/ 68 w 103"/>
                      <a:gd name="T63" fmla="*/ 61 h 103"/>
                      <a:gd name="T64" fmla="*/ 68 w 103"/>
                      <a:gd name="T65" fmla="*/ 60 h 103"/>
                      <a:gd name="T66" fmla="*/ 74 w 103"/>
                      <a:gd name="T67" fmla="*/ 48 h 103"/>
                      <a:gd name="T68" fmla="*/ 78 w 103"/>
                      <a:gd name="T69" fmla="*/ 39 h 103"/>
                      <a:gd name="T70" fmla="*/ 76 w 103"/>
                      <a:gd name="T71" fmla="*/ 32 h 103"/>
                      <a:gd name="T72" fmla="*/ 76 w 103"/>
                      <a:gd name="T73" fmla="*/ 24 h 103"/>
                      <a:gd name="T74" fmla="*/ 51 w 103"/>
                      <a:gd name="T75" fmla="*/ 0 h 103"/>
                      <a:gd name="T76" fmla="*/ 26 w 103"/>
                      <a:gd name="T77" fmla="*/ 24 h 103"/>
                      <a:gd name="T78" fmla="*/ 26 w 103"/>
                      <a:gd name="T79" fmla="*/ 32 h 103"/>
                      <a:gd name="T80" fmla="*/ 25 w 103"/>
                      <a:gd name="T81" fmla="*/ 39 h 103"/>
                      <a:gd name="T82" fmla="*/ 29 w 103"/>
                      <a:gd name="T83" fmla="*/ 48 h 103"/>
                      <a:gd name="T84" fmla="*/ 35 w 103"/>
                      <a:gd name="T85" fmla="*/ 60 h 103"/>
                      <a:gd name="T86" fmla="*/ 35 w 103"/>
                      <a:gd name="T87" fmla="*/ 61 h 103"/>
                      <a:gd name="T88" fmla="*/ 6 w 103"/>
                      <a:gd name="T89" fmla="*/ 75 h 103"/>
                      <a:gd name="T90" fmla="*/ 0 w 103"/>
                      <a:gd name="T91" fmla="*/ 83 h 103"/>
                      <a:gd name="T92" fmla="*/ 0 w 103"/>
                      <a:gd name="T93" fmla="*/ 94 h 103"/>
                      <a:gd name="T94" fmla="*/ 9 w 103"/>
                      <a:gd name="T9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3" h="103">
                        <a:moveTo>
                          <a:pt x="11" y="84"/>
                        </a:moveTo>
                        <a:cubicBezTo>
                          <a:pt x="40" y="73"/>
                          <a:pt x="44" y="68"/>
                          <a:pt x="45" y="64"/>
                        </a:cubicBezTo>
                        <a:cubicBezTo>
                          <a:pt x="45" y="63"/>
                          <a:pt x="45" y="63"/>
                          <a:pt x="45" y="62"/>
                        </a:cubicBezTo>
                        <a:lnTo>
                          <a:pt x="45" y="58"/>
                        </a:lnTo>
                        <a:cubicBezTo>
                          <a:pt x="45" y="56"/>
                          <a:pt x="45" y="55"/>
                          <a:pt x="44" y="54"/>
                        </a:cubicBezTo>
                        <a:cubicBezTo>
                          <a:pt x="41" y="51"/>
                          <a:pt x="40" y="48"/>
                          <a:pt x="38" y="44"/>
                        </a:cubicBezTo>
                        <a:cubicBezTo>
                          <a:pt x="38" y="42"/>
                          <a:pt x="37" y="41"/>
                          <a:pt x="36" y="41"/>
                        </a:cubicBezTo>
                        <a:cubicBezTo>
                          <a:pt x="36" y="40"/>
                          <a:pt x="35" y="40"/>
                          <a:pt x="35" y="39"/>
                        </a:cubicBezTo>
                        <a:cubicBezTo>
                          <a:pt x="35" y="38"/>
                          <a:pt x="36" y="38"/>
                          <a:pt x="36" y="37"/>
                        </a:cubicBezTo>
                        <a:cubicBezTo>
                          <a:pt x="37" y="36"/>
                          <a:pt x="37" y="35"/>
                          <a:pt x="37" y="34"/>
                        </a:cubicBezTo>
                        <a:lnTo>
                          <a:pt x="37" y="24"/>
                        </a:lnTo>
                        <a:cubicBezTo>
                          <a:pt x="37" y="15"/>
                          <a:pt x="42" y="11"/>
                          <a:pt x="51" y="11"/>
                        </a:cubicBezTo>
                        <a:cubicBezTo>
                          <a:pt x="61" y="11"/>
                          <a:pt x="66" y="15"/>
                          <a:pt x="66" y="24"/>
                        </a:cubicBezTo>
                        <a:lnTo>
                          <a:pt x="66" y="34"/>
                        </a:lnTo>
                        <a:cubicBezTo>
                          <a:pt x="66" y="35"/>
                          <a:pt x="66" y="36"/>
                          <a:pt x="67" y="37"/>
                        </a:cubicBezTo>
                        <a:cubicBezTo>
                          <a:pt x="67" y="38"/>
                          <a:pt x="67" y="38"/>
                          <a:pt x="67" y="39"/>
                        </a:cubicBezTo>
                        <a:cubicBezTo>
                          <a:pt x="67" y="40"/>
                          <a:pt x="67" y="40"/>
                          <a:pt x="67" y="41"/>
                        </a:cubicBezTo>
                        <a:cubicBezTo>
                          <a:pt x="66" y="41"/>
                          <a:pt x="65" y="42"/>
                          <a:pt x="64" y="44"/>
                        </a:cubicBezTo>
                        <a:cubicBezTo>
                          <a:pt x="63" y="48"/>
                          <a:pt x="61" y="51"/>
                          <a:pt x="59" y="54"/>
                        </a:cubicBezTo>
                        <a:cubicBezTo>
                          <a:pt x="58" y="55"/>
                          <a:pt x="57" y="56"/>
                          <a:pt x="57" y="58"/>
                        </a:cubicBezTo>
                        <a:lnTo>
                          <a:pt x="57" y="62"/>
                        </a:lnTo>
                        <a:cubicBezTo>
                          <a:pt x="57" y="63"/>
                          <a:pt x="57" y="63"/>
                          <a:pt x="58" y="64"/>
                        </a:cubicBezTo>
                        <a:cubicBezTo>
                          <a:pt x="59" y="68"/>
                          <a:pt x="62" y="73"/>
                          <a:pt x="92" y="84"/>
                        </a:cubicBezTo>
                        <a:lnTo>
                          <a:pt x="92" y="92"/>
                        </a:lnTo>
                        <a:lnTo>
                          <a:pt x="11" y="92"/>
                        </a:lnTo>
                        <a:lnTo>
                          <a:pt x="11" y="84"/>
                        </a:lnTo>
                        <a:close/>
                        <a:moveTo>
                          <a:pt x="9" y="103"/>
                        </a:moveTo>
                        <a:lnTo>
                          <a:pt x="94" y="103"/>
                        </a:lnTo>
                        <a:cubicBezTo>
                          <a:pt x="99" y="103"/>
                          <a:pt x="103" y="99"/>
                          <a:pt x="103" y="94"/>
                        </a:cubicBezTo>
                        <a:lnTo>
                          <a:pt x="103" y="83"/>
                        </a:lnTo>
                        <a:cubicBezTo>
                          <a:pt x="103" y="79"/>
                          <a:pt x="101" y="76"/>
                          <a:pt x="97" y="75"/>
                        </a:cubicBezTo>
                        <a:cubicBezTo>
                          <a:pt x="76" y="66"/>
                          <a:pt x="70" y="62"/>
                          <a:pt x="68" y="61"/>
                        </a:cubicBezTo>
                        <a:lnTo>
                          <a:pt x="68" y="60"/>
                        </a:lnTo>
                        <a:cubicBezTo>
                          <a:pt x="71" y="56"/>
                          <a:pt x="73" y="52"/>
                          <a:pt x="74" y="48"/>
                        </a:cubicBezTo>
                        <a:cubicBezTo>
                          <a:pt x="77" y="46"/>
                          <a:pt x="78" y="42"/>
                          <a:pt x="78" y="39"/>
                        </a:cubicBezTo>
                        <a:cubicBezTo>
                          <a:pt x="78" y="37"/>
                          <a:pt x="78" y="34"/>
                          <a:pt x="76" y="32"/>
                        </a:cubicBezTo>
                        <a:lnTo>
                          <a:pt x="76" y="24"/>
                        </a:lnTo>
                        <a:cubicBezTo>
                          <a:pt x="76" y="9"/>
                          <a:pt x="67" y="0"/>
                          <a:pt x="51" y="0"/>
                        </a:cubicBezTo>
                        <a:cubicBezTo>
                          <a:pt x="36" y="0"/>
                          <a:pt x="26" y="9"/>
                          <a:pt x="26" y="24"/>
                        </a:cubicBezTo>
                        <a:lnTo>
                          <a:pt x="26" y="32"/>
                        </a:lnTo>
                        <a:cubicBezTo>
                          <a:pt x="25" y="34"/>
                          <a:pt x="25" y="37"/>
                          <a:pt x="25" y="39"/>
                        </a:cubicBezTo>
                        <a:cubicBezTo>
                          <a:pt x="25" y="42"/>
                          <a:pt x="26" y="46"/>
                          <a:pt x="29" y="48"/>
                        </a:cubicBezTo>
                        <a:cubicBezTo>
                          <a:pt x="30" y="52"/>
                          <a:pt x="32" y="56"/>
                          <a:pt x="35" y="60"/>
                        </a:cubicBezTo>
                        <a:lnTo>
                          <a:pt x="35" y="61"/>
                        </a:lnTo>
                        <a:cubicBezTo>
                          <a:pt x="33" y="62"/>
                          <a:pt x="27" y="66"/>
                          <a:pt x="6" y="75"/>
                        </a:cubicBezTo>
                        <a:cubicBezTo>
                          <a:pt x="2" y="76"/>
                          <a:pt x="0" y="79"/>
                          <a:pt x="0" y="83"/>
                        </a:cubicBezTo>
                        <a:lnTo>
                          <a:pt x="0" y="94"/>
                        </a:lnTo>
                        <a:cubicBezTo>
                          <a:pt x="0" y="99"/>
                          <a:pt x="4" y="103"/>
                          <a:pt x="9" y="1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62" name="Freeform 10"/>
                  <p:cNvSpPr>
                    <a:spLocks/>
                  </p:cNvSpPr>
                  <p:nvPr/>
                </p:nvSpPr>
                <p:spPr bwMode="auto">
                  <a:xfrm>
                    <a:off x="-1874003" y="2602099"/>
                    <a:ext cx="74249" cy="95463"/>
                  </a:xfrm>
                  <a:custGeom>
                    <a:avLst/>
                    <a:gdLst>
                      <a:gd name="T0" fmla="*/ 6 w 63"/>
                      <a:gd name="T1" fmla="*/ 44 h 81"/>
                      <a:gd name="T2" fmla="*/ 13 w 63"/>
                      <a:gd name="T3" fmla="*/ 46 h 81"/>
                      <a:gd name="T4" fmla="*/ 15 w 63"/>
                      <a:gd name="T5" fmla="*/ 38 h 81"/>
                      <a:gd name="T6" fmla="*/ 13 w 63"/>
                      <a:gd name="T7" fmla="*/ 34 h 81"/>
                      <a:gd name="T8" fmla="*/ 11 w 63"/>
                      <a:gd name="T9" fmla="*/ 30 h 81"/>
                      <a:gd name="T10" fmla="*/ 12 w 63"/>
                      <a:gd name="T11" fmla="*/ 27 h 81"/>
                      <a:gd name="T12" fmla="*/ 12 w 63"/>
                      <a:gd name="T13" fmla="*/ 19 h 81"/>
                      <a:gd name="T14" fmla="*/ 22 w 63"/>
                      <a:gd name="T15" fmla="*/ 10 h 81"/>
                      <a:gd name="T16" fmla="*/ 32 w 63"/>
                      <a:gd name="T17" fmla="*/ 19 h 81"/>
                      <a:gd name="T18" fmla="*/ 32 w 63"/>
                      <a:gd name="T19" fmla="*/ 27 h 81"/>
                      <a:gd name="T20" fmla="*/ 33 w 63"/>
                      <a:gd name="T21" fmla="*/ 31 h 81"/>
                      <a:gd name="T22" fmla="*/ 31 w 63"/>
                      <a:gd name="T23" fmla="*/ 34 h 81"/>
                      <a:gd name="T24" fmla="*/ 27 w 63"/>
                      <a:gd name="T25" fmla="*/ 41 h 81"/>
                      <a:gd name="T26" fmla="*/ 25 w 63"/>
                      <a:gd name="T27" fmla="*/ 45 h 81"/>
                      <a:gd name="T28" fmla="*/ 25 w 63"/>
                      <a:gd name="T29" fmla="*/ 49 h 81"/>
                      <a:gd name="T30" fmla="*/ 26 w 63"/>
                      <a:gd name="T31" fmla="*/ 50 h 81"/>
                      <a:gd name="T32" fmla="*/ 52 w 63"/>
                      <a:gd name="T33" fmla="*/ 66 h 81"/>
                      <a:gd name="T34" fmla="*/ 52 w 63"/>
                      <a:gd name="T35" fmla="*/ 70 h 81"/>
                      <a:gd name="T36" fmla="*/ 32 w 63"/>
                      <a:gd name="T37" fmla="*/ 70 h 81"/>
                      <a:gd name="T38" fmla="*/ 27 w 63"/>
                      <a:gd name="T39" fmla="*/ 76 h 81"/>
                      <a:gd name="T40" fmla="*/ 32 w 63"/>
                      <a:gd name="T41" fmla="*/ 81 h 81"/>
                      <a:gd name="T42" fmla="*/ 55 w 63"/>
                      <a:gd name="T43" fmla="*/ 81 h 81"/>
                      <a:gd name="T44" fmla="*/ 63 w 63"/>
                      <a:gd name="T45" fmla="*/ 73 h 81"/>
                      <a:gd name="T46" fmla="*/ 63 w 63"/>
                      <a:gd name="T47" fmla="*/ 64 h 81"/>
                      <a:gd name="T48" fmla="*/ 58 w 63"/>
                      <a:gd name="T49" fmla="*/ 57 h 81"/>
                      <a:gd name="T50" fmla="*/ 36 w 63"/>
                      <a:gd name="T51" fmla="*/ 47 h 81"/>
                      <a:gd name="T52" fmla="*/ 41 w 63"/>
                      <a:gd name="T53" fmla="*/ 38 h 81"/>
                      <a:gd name="T54" fmla="*/ 44 w 63"/>
                      <a:gd name="T55" fmla="*/ 31 h 81"/>
                      <a:gd name="T56" fmla="*/ 42 w 63"/>
                      <a:gd name="T57" fmla="*/ 25 h 81"/>
                      <a:gd name="T58" fmla="*/ 42 w 63"/>
                      <a:gd name="T59" fmla="*/ 19 h 81"/>
                      <a:gd name="T60" fmla="*/ 22 w 63"/>
                      <a:gd name="T61" fmla="*/ 0 h 81"/>
                      <a:gd name="T62" fmla="*/ 2 w 63"/>
                      <a:gd name="T63" fmla="*/ 19 h 81"/>
                      <a:gd name="T64" fmla="*/ 2 w 63"/>
                      <a:gd name="T65" fmla="*/ 25 h 81"/>
                      <a:gd name="T66" fmla="*/ 0 w 63"/>
                      <a:gd name="T67" fmla="*/ 31 h 81"/>
                      <a:gd name="T68" fmla="*/ 3 w 63"/>
                      <a:gd name="T69" fmla="*/ 38 h 81"/>
                      <a:gd name="T70" fmla="*/ 6 w 63"/>
                      <a:gd name="T71" fmla="*/ 4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 h="81">
                        <a:moveTo>
                          <a:pt x="6" y="44"/>
                        </a:moveTo>
                        <a:cubicBezTo>
                          <a:pt x="7" y="46"/>
                          <a:pt x="11" y="47"/>
                          <a:pt x="13" y="46"/>
                        </a:cubicBezTo>
                        <a:cubicBezTo>
                          <a:pt x="16" y="44"/>
                          <a:pt x="17" y="41"/>
                          <a:pt x="15" y="38"/>
                        </a:cubicBezTo>
                        <a:cubicBezTo>
                          <a:pt x="14" y="37"/>
                          <a:pt x="14" y="35"/>
                          <a:pt x="13" y="34"/>
                        </a:cubicBezTo>
                        <a:cubicBezTo>
                          <a:pt x="13" y="33"/>
                          <a:pt x="12" y="31"/>
                          <a:pt x="11" y="30"/>
                        </a:cubicBezTo>
                        <a:cubicBezTo>
                          <a:pt x="12" y="29"/>
                          <a:pt x="12" y="28"/>
                          <a:pt x="12" y="27"/>
                        </a:cubicBezTo>
                        <a:lnTo>
                          <a:pt x="12" y="19"/>
                        </a:lnTo>
                        <a:cubicBezTo>
                          <a:pt x="12" y="15"/>
                          <a:pt x="13" y="10"/>
                          <a:pt x="22" y="10"/>
                        </a:cubicBezTo>
                        <a:cubicBezTo>
                          <a:pt x="31" y="10"/>
                          <a:pt x="32" y="15"/>
                          <a:pt x="32" y="19"/>
                        </a:cubicBezTo>
                        <a:lnTo>
                          <a:pt x="32" y="27"/>
                        </a:lnTo>
                        <a:cubicBezTo>
                          <a:pt x="32" y="28"/>
                          <a:pt x="32" y="30"/>
                          <a:pt x="33" y="31"/>
                        </a:cubicBezTo>
                        <a:cubicBezTo>
                          <a:pt x="32" y="32"/>
                          <a:pt x="31" y="33"/>
                          <a:pt x="31" y="34"/>
                        </a:cubicBezTo>
                        <a:cubicBezTo>
                          <a:pt x="30" y="37"/>
                          <a:pt x="29" y="39"/>
                          <a:pt x="27" y="41"/>
                        </a:cubicBezTo>
                        <a:cubicBezTo>
                          <a:pt x="26" y="42"/>
                          <a:pt x="25" y="44"/>
                          <a:pt x="25" y="45"/>
                        </a:cubicBezTo>
                        <a:lnTo>
                          <a:pt x="25" y="49"/>
                        </a:lnTo>
                        <a:cubicBezTo>
                          <a:pt x="25" y="49"/>
                          <a:pt x="25" y="50"/>
                          <a:pt x="26" y="50"/>
                        </a:cubicBezTo>
                        <a:cubicBezTo>
                          <a:pt x="27" y="53"/>
                          <a:pt x="29" y="57"/>
                          <a:pt x="52" y="66"/>
                        </a:cubicBezTo>
                        <a:lnTo>
                          <a:pt x="52" y="70"/>
                        </a:lnTo>
                        <a:lnTo>
                          <a:pt x="32" y="70"/>
                        </a:lnTo>
                        <a:cubicBezTo>
                          <a:pt x="29" y="70"/>
                          <a:pt x="27" y="73"/>
                          <a:pt x="27" y="76"/>
                        </a:cubicBezTo>
                        <a:cubicBezTo>
                          <a:pt x="27" y="79"/>
                          <a:pt x="29" y="81"/>
                          <a:pt x="32" y="81"/>
                        </a:cubicBezTo>
                        <a:lnTo>
                          <a:pt x="55" y="81"/>
                        </a:lnTo>
                        <a:cubicBezTo>
                          <a:pt x="59" y="81"/>
                          <a:pt x="63" y="77"/>
                          <a:pt x="63" y="73"/>
                        </a:cubicBezTo>
                        <a:lnTo>
                          <a:pt x="63" y="64"/>
                        </a:lnTo>
                        <a:cubicBezTo>
                          <a:pt x="63" y="61"/>
                          <a:pt x="61" y="58"/>
                          <a:pt x="58" y="57"/>
                        </a:cubicBezTo>
                        <a:cubicBezTo>
                          <a:pt x="43" y="51"/>
                          <a:pt x="38" y="48"/>
                          <a:pt x="36" y="47"/>
                        </a:cubicBezTo>
                        <a:cubicBezTo>
                          <a:pt x="38" y="44"/>
                          <a:pt x="40" y="42"/>
                          <a:pt x="41" y="38"/>
                        </a:cubicBezTo>
                        <a:cubicBezTo>
                          <a:pt x="43" y="36"/>
                          <a:pt x="44" y="33"/>
                          <a:pt x="44" y="31"/>
                        </a:cubicBezTo>
                        <a:cubicBezTo>
                          <a:pt x="44" y="29"/>
                          <a:pt x="43" y="27"/>
                          <a:pt x="42" y="25"/>
                        </a:cubicBezTo>
                        <a:lnTo>
                          <a:pt x="42" y="19"/>
                        </a:lnTo>
                        <a:cubicBezTo>
                          <a:pt x="42" y="7"/>
                          <a:pt x="35" y="0"/>
                          <a:pt x="22" y="0"/>
                        </a:cubicBezTo>
                        <a:cubicBezTo>
                          <a:pt x="9" y="0"/>
                          <a:pt x="2" y="7"/>
                          <a:pt x="2" y="19"/>
                        </a:cubicBezTo>
                        <a:lnTo>
                          <a:pt x="2" y="25"/>
                        </a:lnTo>
                        <a:cubicBezTo>
                          <a:pt x="1" y="27"/>
                          <a:pt x="0" y="29"/>
                          <a:pt x="0" y="31"/>
                        </a:cubicBezTo>
                        <a:cubicBezTo>
                          <a:pt x="0" y="33"/>
                          <a:pt x="1" y="36"/>
                          <a:pt x="3" y="38"/>
                        </a:cubicBezTo>
                        <a:cubicBezTo>
                          <a:pt x="4" y="40"/>
                          <a:pt x="5" y="42"/>
                          <a:pt x="6" y="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63" name="Freeform 11"/>
                  <p:cNvSpPr>
                    <a:spLocks/>
                  </p:cNvSpPr>
                  <p:nvPr/>
                </p:nvSpPr>
                <p:spPr bwMode="auto">
                  <a:xfrm>
                    <a:off x="-1948399" y="2793025"/>
                    <a:ext cx="120360" cy="55392"/>
                  </a:xfrm>
                  <a:custGeom>
                    <a:avLst/>
                    <a:gdLst>
                      <a:gd name="T0" fmla="*/ 97 w 102"/>
                      <a:gd name="T1" fmla="*/ 4 h 47"/>
                      <a:gd name="T2" fmla="*/ 91 w 102"/>
                      <a:gd name="T3" fmla="*/ 0 h 47"/>
                      <a:gd name="T4" fmla="*/ 86 w 102"/>
                      <a:gd name="T5" fmla="*/ 6 h 47"/>
                      <a:gd name="T6" fmla="*/ 91 w 102"/>
                      <a:gd name="T7" fmla="*/ 37 h 47"/>
                      <a:gd name="T8" fmla="*/ 11 w 102"/>
                      <a:gd name="T9" fmla="*/ 37 h 47"/>
                      <a:gd name="T10" fmla="*/ 16 w 102"/>
                      <a:gd name="T11" fmla="*/ 6 h 47"/>
                      <a:gd name="T12" fmla="*/ 12 w 102"/>
                      <a:gd name="T13" fmla="*/ 0 h 47"/>
                      <a:gd name="T14" fmla="*/ 6 w 102"/>
                      <a:gd name="T15" fmla="*/ 4 h 47"/>
                      <a:gd name="T16" fmla="*/ 0 w 102"/>
                      <a:gd name="T17" fmla="*/ 37 h 47"/>
                      <a:gd name="T18" fmla="*/ 0 w 102"/>
                      <a:gd name="T19" fmla="*/ 38 h 47"/>
                      <a:gd name="T20" fmla="*/ 11 w 102"/>
                      <a:gd name="T21" fmla="*/ 47 h 47"/>
                      <a:gd name="T22" fmla="*/ 91 w 102"/>
                      <a:gd name="T23" fmla="*/ 47 h 47"/>
                      <a:gd name="T24" fmla="*/ 102 w 102"/>
                      <a:gd name="T25" fmla="*/ 38 h 47"/>
                      <a:gd name="T26" fmla="*/ 102 w 102"/>
                      <a:gd name="T27" fmla="*/ 37 h 47"/>
                      <a:gd name="T28" fmla="*/ 97 w 102"/>
                      <a:gd name="T29"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47">
                        <a:moveTo>
                          <a:pt x="97" y="4"/>
                        </a:moveTo>
                        <a:cubicBezTo>
                          <a:pt x="96" y="1"/>
                          <a:pt x="93" y="0"/>
                          <a:pt x="91" y="0"/>
                        </a:cubicBezTo>
                        <a:cubicBezTo>
                          <a:pt x="88" y="0"/>
                          <a:pt x="86" y="3"/>
                          <a:pt x="86" y="6"/>
                        </a:cubicBezTo>
                        <a:lnTo>
                          <a:pt x="91" y="37"/>
                        </a:lnTo>
                        <a:lnTo>
                          <a:pt x="11" y="37"/>
                        </a:lnTo>
                        <a:lnTo>
                          <a:pt x="16" y="6"/>
                        </a:lnTo>
                        <a:cubicBezTo>
                          <a:pt x="17" y="3"/>
                          <a:pt x="15" y="0"/>
                          <a:pt x="12" y="0"/>
                        </a:cubicBezTo>
                        <a:cubicBezTo>
                          <a:pt x="9" y="0"/>
                          <a:pt x="6" y="1"/>
                          <a:pt x="6" y="4"/>
                        </a:cubicBezTo>
                        <a:lnTo>
                          <a:pt x="0" y="37"/>
                        </a:lnTo>
                        <a:cubicBezTo>
                          <a:pt x="0" y="37"/>
                          <a:pt x="0" y="37"/>
                          <a:pt x="0" y="38"/>
                        </a:cubicBezTo>
                        <a:cubicBezTo>
                          <a:pt x="0" y="43"/>
                          <a:pt x="5" y="47"/>
                          <a:pt x="11" y="47"/>
                        </a:cubicBezTo>
                        <a:lnTo>
                          <a:pt x="91" y="47"/>
                        </a:lnTo>
                        <a:cubicBezTo>
                          <a:pt x="97" y="47"/>
                          <a:pt x="102" y="43"/>
                          <a:pt x="102" y="38"/>
                        </a:cubicBezTo>
                        <a:cubicBezTo>
                          <a:pt x="102" y="37"/>
                          <a:pt x="102" y="37"/>
                          <a:pt x="102" y="37"/>
                        </a:cubicBezTo>
                        <a:lnTo>
                          <a:pt x="97"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64" name="Freeform 12"/>
                  <p:cNvSpPr>
                    <a:spLocks noEditPoints="1"/>
                  </p:cNvSpPr>
                  <p:nvPr/>
                </p:nvSpPr>
                <p:spPr bwMode="auto">
                  <a:xfrm>
                    <a:off x="-2045041" y="2538457"/>
                    <a:ext cx="313644" cy="235712"/>
                  </a:xfrm>
                  <a:custGeom>
                    <a:avLst/>
                    <a:gdLst>
                      <a:gd name="T0" fmla="*/ 243 w 266"/>
                      <a:gd name="T1" fmla="*/ 189 h 200"/>
                      <a:gd name="T2" fmla="*/ 24 w 266"/>
                      <a:gd name="T3" fmla="*/ 189 h 200"/>
                      <a:gd name="T4" fmla="*/ 11 w 266"/>
                      <a:gd name="T5" fmla="*/ 176 h 200"/>
                      <a:gd name="T6" fmla="*/ 11 w 266"/>
                      <a:gd name="T7" fmla="*/ 167 h 200"/>
                      <a:gd name="T8" fmla="*/ 256 w 266"/>
                      <a:gd name="T9" fmla="*/ 167 h 200"/>
                      <a:gd name="T10" fmla="*/ 256 w 266"/>
                      <a:gd name="T11" fmla="*/ 176 h 200"/>
                      <a:gd name="T12" fmla="*/ 243 w 266"/>
                      <a:gd name="T13" fmla="*/ 189 h 200"/>
                      <a:gd name="T14" fmla="*/ 24 w 266"/>
                      <a:gd name="T15" fmla="*/ 11 h 200"/>
                      <a:gd name="T16" fmla="*/ 243 w 266"/>
                      <a:gd name="T17" fmla="*/ 11 h 200"/>
                      <a:gd name="T18" fmla="*/ 256 w 266"/>
                      <a:gd name="T19" fmla="*/ 24 h 200"/>
                      <a:gd name="T20" fmla="*/ 256 w 266"/>
                      <a:gd name="T21" fmla="*/ 156 h 200"/>
                      <a:gd name="T22" fmla="*/ 11 w 266"/>
                      <a:gd name="T23" fmla="*/ 156 h 200"/>
                      <a:gd name="T24" fmla="*/ 11 w 266"/>
                      <a:gd name="T25" fmla="*/ 24 h 200"/>
                      <a:gd name="T26" fmla="*/ 24 w 266"/>
                      <a:gd name="T27" fmla="*/ 11 h 200"/>
                      <a:gd name="T28" fmla="*/ 243 w 266"/>
                      <a:gd name="T29" fmla="*/ 0 h 200"/>
                      <a:gd name="T30" fmla="*/ 24 w 266"/>
                      <a:gd name="T31" fmla="*/ 0 h 200"/>
                      <a:gd name="T32" fmla="*/ 0 w 266"/>
                      <a:gd name="T33" fmla="*/ 24 h 200"/>
                      <a:gd name="T34" fmla="*/ 0 w 266"/>
                      <a:gd name="T35" fmla="*/ 176 h 200"/>
                      <a:gd name="T36" fmla="*/ 24 w 266"/>
                      <a:gd name="T37" fmla="*/ 200 h 200"/>
                      <a:gd name="T38" fmla="*/ 243 w 266"/>
                      <a:gd name="T39" fmla="*/ 200 h 200"/>
                      <a:gd name="T40" fmla="*/ 266 w 266"/>
                      <a:gd name="T41" fmla="*/ 176 h 200"/>
                      <a:gd name="T42" fmla="*/ 266 w 266"/>
                      <a:gd name="T43" fmla="*/ 24 h 200"/>
                      <a:gd name="T44" fmla="*/ 243 w 266"/>
                      <a:gd name="T45"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6" h="200">
                        <a:moveTo>
                          <a:pt x="243" y="189"/>
                        </a:moveTo>
                        <a:lnTo>
                          <a:pt x="24" y="189"/>
                        </a:lnTo>
                        <a:cubicBezTo>
                          <a:pt x="16" y="189"/>
                          <a:pt x="11" y="183"/>
                          <a:pt x="11" y="176"/>
                        </a:cubicBezTo>
                        <a:lnTo>
                          <a:pt x="11" y="167"/>
                        </a:lnTo>
                        <a:lnTo>
                          <a:pt x="256" y="167"/>
                        </a:lnTo>
                        <a:lnTo>
                          <a:pt x="256" y="176"/>
                        </a:lnTo>
                        <a:cubicBezTo>
                          <a:pt x="256" y="183"/>
                          <a:pt x="250" y="189"/>
                          <a:pt x="243" y="189"/>
                        </a:cubicBezTo>
                        <a:close/>
                        <a:moveTo>
                          <a:pt x="24" y="11"/>
                        </a:moveTo>
                        <a:lnTo>
                          <a:pt x="243" y="11"/>
                        </a:lnTo>
                        <a:cubicBezTo>
                          <a:pt x="250" y="11"/>
                          <a:pt x="256" y="17"/>
                          <a:pt x="256" y="24"/>
                        </a:cubicBezTo>
                        <a:lnTo>
                          <a:pt x="256" y="156"/>
                        </a:lnTo>
                        <a:lnTo>
                          <a:pt x="11" y="156"/>
                        </a:lnTo>
                        <a:lnTo>
                          <a:pt x="11" y="24"/>
                        </a:lnTo>
                        <a:cubicBezTo>
                          <a:pt x="11" y="17"/>
                          <a:pt x="16" y="11"/>
                          <a:pt x="24" y="11"/>
                        </a:cubicBezTo>
                        <a:close/>
                        <a:moveTo>
                          <a:pt x="243" y="0"/>
                        </a:moveTo>
                        <a:lnTo>
                          <a:pt x="24" y="0"/>
                        </a:lnTo>
                        <a:cubicBezTo>
                          <a:pt x="10" y="0"/>
                          <a:pt x="0" y="11"/>
                          <a:pt x="0" y="24"/>
                        </a:cubicBezTo>
                        <a:lnTo>
                          <a:pt x="0" y="176"/>
                        </a:lnTo>
                        <a:cubicBezTo>
                          <a:pt x="0" y="189"/>
                          <a:pt x="10" y="200"/>
                          <a:pt x="24" y="200"/>
                        </a:cubicBezTo>
                        <a:lnTo>
                          <a:pt x="243" y="200"/>
                        </a:lnTo>
                        <a:cubicBezTo>
                          <a:pt x="256" y="200"/>
                          <a:pt x="266" y="189"/>
                          <a:pt x="266" y="176"/>
                        </a:cubicBezTo>
                        <a:lnTo>
                          <a:pt x="266" y="24"/>
                        </a:lnTo>
                        <a:cubicBezTo>
                          <a:pt x="266" y="11"/>
                          <a:pt x="256" y="0"/>
                          <a:pt x="24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grpSp>
              <p:nvGrpSpPr>
                <p:cNvPr id="154" name="Gruppieren 153"/>
                <p:cNvGrpSpPr/>
                <p:nvPr/>
              </p:nvGrpSpPr>
              <p:grpSpPr>
                <a:xfrm>
                  <a:off x="6504301" y="1144924"/>
                  <a:ext cx="173823" cy="167888"/>
                  <a:chOff x="-1057354" y="1288556"/>
                  <a:chExt cx="345020" cy="333240"/>
                </a:xfrm>
              </p:grpSpPr>
              <p:sp>
                <p:nvSpPr>
                  <p:cNvPr id="257" name="Freeform 13"/>
                  <p:cNvSpPr>
                    <a:spLocks/>
                  </p:cNvSpPr>
                  <p:nvPr/>
                </p:nvSpPr>
                <p:spPr bwMode="auto">
                  <a:xfrm>
                    <a:off x="-944764" y="1563801"/>
                    <a:ext cx="119840" cy="12686"/>
                  </a:xfrm>
                  <a:custGeom>
                    <a:avLst/>
                    <a:gdLst>
                      <a:gd name="T0" fmla="*/ 4 w 66"/>
                      <a:gd name="T1" fmla="*/ 7 h 7"/>
                      <a:gd name="T2" fmla="*/ 62 w 66"/>
                      <a:gd name="T3" fmla="*/ 7 h 7"/>
                      <a:gd name="T4" fmla="*/ 66 w 66"/>
                      <a:gd name="T5" fmla="*/ 4 h 7"/>
                      <a:gd name="T6" fmla="*/ 62 w 66"/>
                      <a:gd name="T7" fmla="*/ 0 h 7"/>
                      <a:gd name="T8" fmla="*/ 4 w 66"/>
                      <a:gd name="T9" fmla="*/ 0 h 7"/>
                      <a:gd name="T10" fmla="*/ 0 w 66"/>
                      <a:gd name="T11" fmla="*/ 4 h 7"/>
                      <a:gd name="T12" fmla="*/ 4 w 6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6" h="7">
                        <a:moveTo>
                          <a:pt x="4" y="7"/>
                        </a:moveTo>
                        <a:lnTo>
                          <a:pt x="62" y="7"/>
                        </a:lnTo>
                        <a:cubicBezTo>
                          <a:pt x="64" y="7"/>
                          <a:pt x="66" y="6"/>
                          <a:pt x="66" y="4"/>
                        </a:cubicBezTo>
                        <a:cubicBezTo>
                          <a:pt x="66" y="1"/>
                          <a:pt x="64" y="0"/>
                          <a:pt x="62" y="0"/>
                        </a:cubicBezTo>
                        <a:lnTo>
                          <a:pt x="4" y="0"/>
                        </a:lnTo>
                        <a:cubicBezTo>
                          <a:pt x="2" y="0"/>
                          <a:pt x="0" y="1"/>
                          <a:pt x="0" y="4"/>
                        </a:cubicBezTo>
                        <a:cubicBezTo>
                          <a:pt x="0" y="6"/>
                          <a:pt x="2" y="7"/>
                          <a:pt x="4"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258" name="Freeform 14"/>
                  <p:cNvSpPr>
                    <a:spLocks/>
                  </p:cNvSpPr>
                  <p:nvPr/>
                </p:nvSpPr>
                <p:spPr bwMode="auto">
                  <a:xfrm>
                    <a:off x="-944764" y="1529367"/>
                    <a:ext cx="119840" cy="14499"/>
                  </a:xfrm>
                  <a:custGeom>
                    <a:avLst/>
                    <a:gdLst>
                      <a:gd name="T0" fmla="*/ 4 w 66"/>
                      <a:gd name="T1" fmla="*/ 8 h 8"/>
                      <a:gd name="T2" fmla="*/ 62 w 66"/>
                      <a:gd name="T3" fmla="*/ 8 h 8"/>
                      <a:gd name="T4" fmla="*/ 66 w 66"/>
                      <a:gd name="T5" fmla="*/ 4 h 8"/>
                      <a:gd name="T6" fmla="*/ 62 w 66"/>
                      <a:gd name="T7" fmla="*/ 0 h 8"/>
                      <a:gd name="T8" fmla="*/ 4 w 66"/>
                      <a:gd name="T9" fmla="*/ 0 h 8"/>
                      <a:gd name="T10" fmla="*/ 0 w 66"/>
                      <a:gd name="T11" fmla="*/ 4 h 8"/>
                      <a:gd name="T12" fmla="*/ 4 w 6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6" h="8">
                        <a:moveTo>
                          <a:pt x="4" y="8"/>
                        </a:moveTo>
                        <a:lnTo>
                          <a:pt x="62" y="8"/>
                        </a:lnTo>
                        <a:cubicBezTo>
                          <a:pt x="64" y="8"/>
                          <a:pt x="66" y="6"/>
                          <a:pt x="66" y="4"/>
                        </a:cubicBezTo>
                        <a:cubicBezTo>
                          <a:pt x="66" y="2"/>
                          <a:pt x="64" y="0"/>
                          <a:pt x="62" y="0"/>
                        </a:cubicBezTo>
                        <a:lnTo>
                          <a:pt x="4" y="0"/>
                        </a:lnTo>
                        <a:cubicBezTo>
                          <a:pt x="2" y="0"/>
                          <a:pt x="0" y="2"/>
                          <a:pt x="0" y="4"/>
                        </a:cubicBezTo>
                        <a:cubicBezTo>
                          <a:pt x="0" y="6"/>
                          <a:pt x="2" y="8"/>
                          <a:pt x="4"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259" name="Freeform 15"/>
                  <p:cNvSpPr>
                    <a:spLocks noEditPoints="1"/>
                  </p:cNvSpPr>
                  <p:nvPr/>
                </p:nvSpPr>
                <p:spPr bwMode="auto">
                  <a:xfrm>
                    <a:off x="-1057354" y="1288556"/>
                    <a:ext cx="345020" cy="210002"/>
                  </a:xfrm>
                  <a:custGeom>
                    <a:avLst/>
                    <a:gdLst>
                      <a:gd name="T0" fmla="*/ 182 w 190"/>
                      <a:gd name="T1" fmla="*/ 96 h 116"/>
                      <a:gd name="T2" fmla="*/ 170 w 190"/>
                      <a:gd name="T3" fmla="*/ 108 h 116"/>
                      <a:gd name="T4" fmla="*/ 19 w 190"/>
                      <a:gd name="T5" fmla="*/ 108 h 116"/>
                      <a:gd name="T6" fmla="*/ 7 w 190"/>
                      <a:gd name="T7" fmla="*/ 96 h 116"/>
                      <a:gd name="T8" fmla="*/ 7 w 190"/>
                      <a:gd name="T9" fmla="*/ 40 h 116"/>
                      <a:gd name="T10" fmla="*/ 19 w 190"/>
                      <a:gd name="T11" fmla="*/ 28 h 116"/>
                      <a:gd name="T12" fmla="*/ 45 w 190"/>
                      <a:gd name="T13" fmla="*/ 28 h 116"/>
                      <a:gd name="T14" fmla="*/ 45 w 190"/>
                      <a:gd name="T15" fmla="*/ 56 h 116"/>
                      <a:gd name="T16" fmla="*/ 49 w 190"/>
                      <a:gd name="T17" fmla="*/ 60 h 116"/>
                      <a:gd name="T18" fmla="*/ 142 w 190"/>
                      <a:gd name="T19" fmla="*/ 60 h 116"/>
                      <a:gd name="T20" fmla="*/ 145 w 190"/>
                      <a:gd name="T21" fmla="*/ 56 h 116"/>
                      <a:gd name="T22" fmla="*/ 145 w 190"/>
                      <a:gd name="T23" fmla="*/ 28 h 116"/>
                      <a:gd name="T24" fmla="*/ 170 w 190"/>
                      <a:gd name="T25" fmla="*/ 28 h 116"/>
                      <a:gd name="T26" fmla="*/ 182 w 190"/>
                      <a:gd name="T27" fmla="*/ 40 h 116"/>
                      <a:gd name="T28" fmla="*/ 182 w 190"/>
                      <a:gd name="T29" fmla="*/ 96 h 116"/>
                      <a:gd name="T30" fmla="*/ 121 w 190"/>
                      <a:gd name="T31" fmla="*/ 8 h 116"/>
                      <a:gd name="T32" fmla="*/ 138 w 190"/>
                      <a:gd name="T33" fmla="*/ 25 h 116"/>
                      <a:gd name="T34" fmla="*/ 138 w 190"/>
                      <a:gd name="T35" fmla="*/ 52 h 116"/>
                      <a:gd name="T36" fmla="*/ 53 w 190"/>
                      <a:gd name="T37" fmla="*/ 52 h 116"/>
                      <a:gd name="T38" fmla="*/ 53 w 190"/>
                      <a:gd name="T39" fmla="*/ 8 h 116"/>
                      <a:gd name="T40" fmla="*/ 121 w 190"/>
                      <a:gd name="T41" fmla="*/ 8 h 116"/>
                      <a:gd name="T42" fmla="*/ 170 w 190"/>
                      <a:gd name="T43" fmla="*/ 20 h 116"/>
                      <a:gd name="T44" fmla="*/ 143 w 190"/>
                      <a:gd name="T45" fmla="*/ 20 h 116"/>
                      <a:gd name="T46" fmla="*/ 143 w 190"/>
                      <a:gd name="T47" fmla="*/ 19 h 116"/>
                      <a:gd name="T48" fmla="*/ 126 w 190"/>
                      <a:gd name="T49" fmla="*/ 3 h 116"/>
                      <a:gd name="T50" fmla="*/ 121 w 190"/>
                      <a:gd name="T51" fmla="*/ 0 h 116"/>
                      <a:gd name="T52" fmla="*/ 53 w 190"/>
                      <a:gd name="T53" fmla="*/ 0 h 116"/>
                      <a:gd name="T54" fmla="*/ 45 w 190"/>
                      <a:gd name="T55" fmla="*/ 8 h 116"/>
                      <a:gd name="T56" fmla="*/ 45 w 190"/>
                      <a:gd name="T57" fmla="*/ 20 h 116"/>
                      <a:gd name="T58" fmla="*/ 19 w 190"/>
                      <a:gd name="T59" fmla="*/ 20 h 116"/>
                      <a:gd name="T60" fmla="*/ 0 w 190"/>
                      <a:gd name="T61" fmla="*/ 40 h 116"/>
                      <a:gd name="T62" fmla="*/ 0 w 190"/>
                      <a:gd name="T63" fmla="*/ 96 h 116"/>
                      <a:gd name="T64" fmla="*/ 19 w 190"/>
                      <a:gd name="T65" fmla="*/ 116 h 116"/>
                      <a:gd name="T66" fmla="*/ 170 w 190"/>
                      <a:gd name="T67" fmla="*/ 116 h 116"/>
                      <a:gd name="T68" fmla="*/ 190 w 190"/>
                      <a:gd name="T69" fmla="*/ 96 h 116"/>
                      <a:gd name="T70" fmla="*/ 190 w 190"/>
                      <a:gd name="T71" fmla="*/ 40 h 116"/>
                      <a:gd name="T72" fmla="*/ 170 w 190"/>
                      <a:gd name="T73" fmla="*/ 2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0" h="116">
                        <a:moveTo>
                          <a:pt x="182" y="96"/>
                        </a:moveTo>
                        <a:cubicBezTo>
                          <a:pt x="182" y="102"/>
                          <a:pt x="177" y="108"/>
                          <a:pt x="170" y="108"/>
                        </a:cubicBezTo>
                        <a:lnTo>
                          <a:pt x="19" y="108"/>
                        </a:lnTo>
                        <a:cubicBezTo>
                          <a:pt x="13" y="108"/>
                          <a:pt x="7" y="102"/>
                          <a:pt x="7" y="96"/>
                        </a:cubicBezTo>
                        <a:lnTo>
                          <a:pt x="7" y="40"/>
                        </a:lnTo>
                        <a:cubicBezTo>
                          <a:pt x="7" y="33"/>
                          <a:pt x="13" y="28"/>
                          <a:pt x="19" y="28"/>
                        </a:cubicBezTo>
                        <a:lnTo>
                          <a:pt x="45" y="28"/>
                        </a:lnTo>
                        <a:lnTo>
                          <a:pt x="45" y="56"/>
                        </a:lnTo>
                        <a:cubicBezTo>
                          <a:pt x="45" y="58"/>
                          <a:pt x="47" y="60"/>
                          <a:pt x="49" y="60"/>
                        </a:cubicBezTo>
                        <a:lnTo>
                          <a:pt x="142" y="60"/>
                        </a:lnTo>
                        <a:cubicBezTo>
                          <a:pt x="144" y="60"/>
                          <a:pt x="145" y="58"/>
                          <a:pt x="145" y="56"/>
                        </a:cubicBezTo>
                        <a:lnTo>
                          <a:pt x="145" y="28"/>
                        </a:lnTo>
                        <a:lnTo>
                          <a:pt x="170" y="28"/>
                        </a:lnTo>
                        <a:cubicBezTo>
                          <a:pt x="177" y="28"/>
                          <a:pt x="182" y="33"/>
                          <a:pt x="182" y="40"/>
                        </a:cubicBezTo>
                        <a:lnTo>
                          <a:pt x="182" y="96"/>
                        </a:lnTo>
                        <a:close/>
                        <a:moveTo>
                          <a:pt x="121" y="8"/>
                        </a:moveTo>
                        <a:lnTo>
                          <a:pt x="138" y="25"/>
                        </a:lnTo>
                        <a:lnTo>
                          <a:pt x="138" y="52"/>
                        </a:lnTo>
                        <a:lnTo>
                          <a:pt x="53" y="52"/>
                        </a:lnTo>
                        <a:lnTo>
                          <a:pt x="53" y="8"/>
                        </a:lnTo>
                        <a:lnTo>
                          <a:pt x="121" y="8"/>
                        </a:lnTo>
                        <a:close/>
                        <a:moveTo>
                          <a:pt x="170" y="20"/>
                        </a:moveTo>
                        <a:lnTo>
                          <a:pt x="143" y="20"/>
                        </a:lnTo>
                        <a:cubicBezTo>
                          <a:pt x="143" y="20"/>
                          <a:pt x="143" y="20"/>
                          <a:pt x="143" y="19"/>
                        </a:cubicBezTo>
                        <a:lnTo>
                          <a:pt x="126" y="3"/>
                        </a:lnTo>
                        <a:cubicBezTo>
                          <a:pt x="125" y="1"/>
                          <a:pt x="123" y="0"/>
                          <a:pt x="121" y="0"/>
                        </a:cubicBezTo>
                        <a:lnTo>
                          <a:pt x="53" y="0"/>
                        </a:lnTo>
                        <a:cubicBezTo>
                          <a:pt x="49" y="0"/>
                          <a:pt x="45" y="4"/>
                          <a:pt x="45" y="8"/>
                        </a:cubicBezTo>
                        <a:lnTo>
                          <a:pt x="45" y="20"/>
                        </a:lnTo>
                        <a:lnTo>
                          <a:pt x="19" y="20"/>
                        </a:lnTo>
                        <a:cubicBezTo>
                          <a:pt x="8" y="20"/>
                          <a:pt x="0" y="29"/>
                          <a:pt x="0" y="40"/>
                        </a:cubicBezTo>
                        <a:lnTo>
                          <a:pt x="0" y="96"/>
                        </a:lnTo>
                        <a:cubicBezTo>
                          <a:pt x="0" y="107"/>
                          <a:pt x="8" y="116"/>
                          <a:pt x="19" y="116"/>
                        </a:cubicBezTo>
                        <a:lnTo>
                          <a:pt x="170" y="116"/>
                        </a:lnTo>
                        <a:cubicBezTo>
                          <a:pt x="181" y="116"/>
                          <a:pt x="190" y="107"/>
                          <a:pt x="190" y="96"/>
                        </a:cubicBezTo>
                        <a:lnTo>
                          <a:pt x="190" y="40"/>
                        </a:lnTo>
                        <a:cubicBezTo>
                          <a:pt x="190" y="29"/>
                          <a:pt x="181" y="20"/>
                          <a:pt x="170"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260" name="Freeform 16"/>
                  <p:cNvSpPr>
                    <a:spLocks/>
                  </p:cNvSpPr>
                  <p:nvPr/>
                </p:nvSpPr>
                <p:spPr bwMode="auto">
                  <a:xfrm>
                    <a:off x="-975800" y="1513057"/>
                    <a:ext cx="181685" cy="108739"/>
                  </a:xfrm>
                  <a:custGeom>
                    <a:avLst/>
                    <a:gdLst>
                      <a:gd name="T0" fmla="*/ 97 w 100"/>
                      <a:gd name="T1" fmla="*/ 0 h 60"/>
                      <a:gd name="T2" fmla="*/ 93 w 100"/>
                      <a:gd name="T3" fmla="*/ 3 h 60"/>
                      <a:gd name="T4" fmla="*/ 92 w 100"/>
                      <a:gd name="T5" fmla="*/ 52 h 60"/>
                      <a:gd name="T6" fmla="*/ 8 w 100"/>
                      <a:gd name="T7" fmla="*/ 52 h 60"/>
                      <a:gd name="T8" fmla="*/ 8 w 100"/>
                      <a:gd name="T9" fmla="*/ 3 h 60"/>
                      <a:gd name="T10" fmla="*/ 4 w 100"/>
                      <a:gd name="T11" fmla="*/ 0 h 60"/>
                      <a:gd name="T12" fmla="*/ 0 w 100"/>
                      <a:gd name="T13" fmla="*/ 3 h 60"/>
                      <a:gd name="T14" fmla="*/ 0 w 100"/>
                      <a:gd name="T15" fmla="*/ 52 h 60"/>
                      <a:gd name="T16" fmla="*/ 8 w 100"/>
                      <a:gd name="T17" fmla="*/ 60 h 60"/>
                      <a:gd name="T18" fmla="*/ 92 w 100"/>
                      <a:gd name="T19" fmla="*/ 60 h 60"/>
                      <a:gd name="T20" fmla="*/ 100 w 100"/>
                      <a:gd name="T21" fmla="*/ 52 h 60"/>
                      <a:gd name="T22" fmla="*/ 100 w 100"/>
                      <a:gd name="T23" fmla="*/ 3 h 60"/>
                      <a:gd name="T24" fmla="*/ 97 w 100"/>
                      <a:gd name="T2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60">
                        <a:moveTo>
                          <a:pt x="97" y="0"/>
                        </a:moveTo>
                        <a:cubicBezTo>
                          <a:pt x="94" y="0"/>
                          <a:pt x="93" y="1"/>
                          <a:pt x="93" y="3"/>
                        </a:cubicBezTo>
                        <a:lnTo>
                          <a:pt x="92" y="52"/>
                        </a:lnTo>
                        <a:lnTo>
                          <a:pt x="8" y="52"/>
                        </a:lnTo>
                        <a:lnTo>
                          <a:pt x="8" y="3"/>
                        </a:lnTo>
                        <a:cubicBezTo>
                          <a:pt x="8" y="1"/>
                          <a:pt x="6" y="0"/>
                          <a:pt x="4" y="0"/>
                        </a:cubicBezTo>
                        <a:cubicBezTo>
                          <a:pt x="2" y="0"/>
                          <a:pt x="0" y="1"/>
                          <a:pt x="0" y="3"/>
                        </a:cubicBezTo>
                        <a:lnTo>
                          <a:pt x="0" y="52"/>
                        </a:lnTo>
                        <a:cubicBezTo>
                          <a:pt x="0" y="56"/>
                          <a:pt x="4" y="60"/>
                          <a:pt x="8" y="60"/>
                        </a:cubicBezTo>
                        <a:lnTo>
                          <a:pt x="92" y="60"/>
                        </a:lnTo>
                        <a:cubicBezTo>
                          <a:pt x="97" y="60"/>
                          <a:pt x="100" y="56"/>
                          <a:pt x="100" y="52"/>
                        </a:cubicBezTo>
                        <a:lnTo>
                          <a:pt x="100" y="3"/>
                        </a:lnTo>
                        <a:cubicBezTo>
                          <a:pt x="100" y="1"/>
                          <a:pt x="99" y="0"/>
                          <a:pt x="9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grpSp>
            <p:grpSp>
              <p:nvGrpSpPr>
                <p:cNvPr id="155" name="Gruppieren 154"/>
                <p:cNvGrpSpPr/>
                <p:nvPr/>
              </p:nvGrpSpPr>
              <p:grpSpPr>
                <a:xfrm>
                  <a:off x="8356891" y="1145208"/>
                  <a:ext cx="164112" cy="164437"/>
                  <a:chOff x="10042173" y="4612121"/>
                  <a:chExt cx="343434" cy="344114"/>
                </a:xfrm>
              </p:grpSpPr>
              <p:sp>
                <p:nvSpPr>
                  <p:cNvPr id="253" name="Freeform 23"/>
                  <p:cNvSpPr>
                    <a:spLocks noEditPoints="1"/>
                  </p:cNvSpPr>
                  <p:nvPr/>
                </p:nvSpPr>
                <p:spPr bwMode="auto">
                  <a:xfrm>
                    <a:off x="10042173" y="4612121"/>
                    <a:ext cx="343434" cy="344114"/>
                  </a:xfrm>
                  <a:custGeom>
                    <a:avLst/>
                    <a:gdLst>
                      <a:gd name="T0" fmla="*/ 182 w 189"/>
                      <a:gd name="T1" fmla="*/ 182 h 190"/>
                      <a:gd name="T2" fmla="*/ 7 w 189"/>
                      <a:gd name="T3" fmla="*/ 182 h 190"/>
                      <a:gd name="T4" fmla="*/ 7 w 189"/>
                      <a:gd name="T5" fmla="*/ 8 h 190"/>
                      <a:gd name="T6" fmla="*/ 182 w 189"/>
                      <a:gd name="T7" fmla="*/ 8 h 190"/>
                      <a:gd name="T8" fmla="*/ 182 w 189"/>
                      <a:gd name="T9" fmla="*/ 182 h 190"/>
                      <a:gd name="T10" fmla="*/ 186 w 189"/>
                      <a:gd name="T11" fmla="*/ 0 h 190"/>
                      <a:gd name="T12" fmla="*/ 4 w 189"/>
                      <a:gd name="T13" fmla="*/ 0 h 190"/>
                      <a:gd name="T14" fmla="*/ 0 w 189"/>
                      <a:gd name="T15" fmla="*/ 4 h 190"/>
                      <a:gd name="T16" fmla="*/ 0 w 189"/>
                      <a:gd name="T17" fmla="*/ 186 h 190"/>
                      <a:gd name="T18" fmla="*/ 4 w 189"/>
                      <a:gd name="T19" fmla="*/ 190 h 190"/>
                      <a:gd name="T20" fmla="*/ 186 w 189"/>
                      <a:gd name="T21" fmla="*/ 190 h 190"/>
                      <a:gd name="T22" fmla="*/ 189 w 189"/>
                      <a:gd name="T23" fmla="*/ 186 h 190"/>
                      <a:gd name="T24" fmla="*/ 189 w 189"/>
                      <a:gd name="T25" fmla="*/ 4 h 190"/>
                      <a:gd name="T26" fmla="*/ 186 w 189"/>
                      <a:gd name="T27"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190">
                        <a:moveTo>
                          <a:pt x="182" y="182"/>
                        </a:moveTo>
                        <a:lnTo>
                          <a:pt x="7" y="182"/>
                        </a:lnTo>
                        <a:lnTo>
                          <a:pt x="7" y="8"/>
                        </a:lnTo>
                        <a:lnTo>
                          <a:pt x="182" y="8"/>
                        </a:lnTo>
                        <a:lnTo>
                          <a:pt x="182" y="182"/>
                        </a:lnTo>
                        <a:close/>
                        <a:moveTo>
                          <a:pt x="186" y="0"/>
                        </a:moveTo>
                        <a:lnTo>
                          <a:pt x="4" y="0"/>
                        </a:lnTo>
                        <a:cubicBezTo>
                          <a:pt x="1" y="0"/>
                          <a:pt x="0" y="2"/>
                          <a:pt x="0" y="4"/>
                        </a:cubicBezTo>
                        <a:lnTo>
                          <a:pt x="0" y="186"/>
                        </a:lnTo>
                        <a:cubicBezTo>
                          <a:pt x="0" y="188"/>
                          <a:pt x="1" y="190"/>
                          <a:pt x="4" y="190"/>
                        </a:cubicBezTo>
                        <a:lnTo>
                          <a:pt x="186" y="190"/>
                        </a:lnTo>
                        <a:cubicBezTo>
                          <a:pt x="188" y="190"/>
                          <a:pt x="189" y="188"/>
                          <a:pt x="189" y="186"/>
                        </a:cubicBezTo>
                        <a:lnTo>
                          <a:pt x="189" y="4"/>
                        </a:lnTo>
                        <a:cubicBezTo>
                          <a:pt x="189" y="2"/>
                          <a:pt x="188" y="0"/>
                          <a:pt x="18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254" name="Freeform 24"/>
                  <p:cNvSpPr>
                    <a:spLocks noEditPoints="1"/>
                  </p:cNvSpPr>
                  <p:nvPr/>
                </p:nvSpPr>
                <p:spPr bwMode="auto">
                  <a:xfrm>
                    <a:off x="10105831" y="4675552"/>
                    <a:ext cx="216119" cy="213627"/>
                  </a:xfrm>
                  <a:custGeom>
                    <a:avLst/>
                    <a:gdLst>
                      <a:gd name="T0" fmla="*/ 60 w 119"/>
                      <a:gd name="T1" fmla="*/ 7 h 118"/>
                      <a:gd name="T2" fmla="*/ 111 w 119"/>
                      <a:gd name="T3" fmla="*/ 59 h 118"/>
                      <a:gd name="T4" fmla="*/ 60 w 119"/>
                      <a:gd name="T5" fmla="*/ 110 h 118"/>
                      <a:gd name="T6" fmla="*/ 8 w 119"/>
                      <a:gd name="T7" fmla="*/ 59 h 118"/>
                      <a:gd name="T8" fmla="*/ 60 w 119"/>
                      <a:gd name="T9" fmla="*/ 7 h 118"/>
                      <a:gd name="T10" fmla="*/ 60 w 119"/>
                      <a:gd name="T11" fmla="*/ 118 h 118"/>
                      <a:gd name="T12" fmla="*/ 119 w 119"/>
                      <a:gd name="T13" fmla="*/ 59 h 118"/>
                      <a:gd name="T14" fmla="*/ 60 w 119"/>
                      <a:gd name="T15" fmla="*/ 0 h 118"/>
                      <a:gd name="T16" fmla="*/ 0 w 119"/>
                      <a:gd name="T17" fmla="*/ 59 h 118"/>
                      <a:gd name="T18" fmla="*/ 60 w 119"/>
                      <a:gd name="T1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18">
                        <a:moveTo>
                          <a:pt x="60" y="7"/>
                        </a:moveTo>
                        <a:cubicBezTo>
                          <a:pt x="88" y="7"/>
                          <a:pt x="111" y="30"/>
                          <a:pt x="111" y="59"/>
                        </a:cubicBezTo>
                        <a:cubicBezTo>
                          <a:pt x="111" y="87"/>
                          <a:pt x="88" y="110"/>
                          <a:pt x="60" y="110"/>
                        </a:cubicBezTo>
                        <a:cubicBezTo>
                          <a:pt x="31" y="110"/>
                          <a:pt x="8" y="87"/>
                          <a:pt x="8" y="59"/>
                        </a:cubicBezTo>
                        <a:cubicBezTo>
                          <a:pt x="8" y="30"/>
                          <a:pt x="31" y="7"/>
                          <a:pt x="60" y="7"/>
                        </a:cubicBezTo>
                        <a:close/>
                        <a:moveTo>
                          <a:pt x="60" y="118"/>
                        </a:moveTo>
                        <a:cubicBezTo>
                          <a:pt x="92" y="118"/>
                          <a:pt x="119" y="91"/>
                          <a:pt x="119" y="59"/>
                        </a:cubicBezTo>
                        <a:cubicBezTo>
                          <a:pt x="119" y="26"/>
                          <a:pt x="92" y="0"/>
                          <a:pt x="60" y="0"/>
                        </a:cubicBezTo>
                        <a:cubicBezTo>
                          <a:pt x="27" y="0"/>
                          <a:pt x="0" y="26"/>
                          <a:pt x="0" y="59"/>
                        </a:cubicBezTo>
                        <a:cubicBezTo>
                          <a:pt x="0" y="91"/>
                          <a:pt x="27" y="118"/>
                          <a:pt x="60"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255" name="Freeform 25"/>
                  <p:cNvSpPr>
                    <a:spLocks noEditPoints="1"/>
                  </p:cNvSpPr>
                  <p:nvPr/>
                </p:nvSpPr>
                <p:spPr bwMode="auto">
                  <a:xfrm>
                    <a:off x="10229295" y="4762317"/>
                    <a:ext cx="41910" cy="43496"/>
                  </a:xfrm>
                  <a:custGeom>
                    <a:avLst/>
                    <a:gdLst>
                      <a:gd name="T0" fmla="*/ 12 w 23"/>
                      <a:gd name="T1" fmla="*/ 8 h 24"/>
                      <a:gd name="T2" fmla="*/ 16 w 23"/>
                      <a:gd name="T3" fmla="*/ 12 h 24"/>
                      <a:gd name="T4" fmla="*/ 12 w 23"/>
                      <a:gd name="T5" fmla="*/ 16 h 24"/>
                      <a:gd name="T6" fmla="*/ 7 w 23"/>
                      <a:gd name="T7" fmla="*/ 12 h 24"/>
                      <a:gd name="T8" fmla="*/ 12 w 23"/>
                      <a:gd name="T9" fmla="*/ 8 h 24"/>
                      <a:gd name="T10" fmla="*/ 12 w 23"/>
                      <a:gd name="T11" fmla="*/ 24 h 24"/>
                      <a:gd name="T12" fmla="*/ 23 w 23"/>
                      <a:gd name="T13" fmla="*/ 12 h 24"/>
                      <a:gd name="T14" fmla="*/ 12 w 23"/>
                      <a:gd name="T15" fmla="*/ 0 h 24"/>
                      <a:gd name="T16" fmla="*/ 0 w 23"/>
                      <a:gd name="T17" fmla="*/ 12 h 24"/>
                      <a:gd name="T18" fmla="*/ 12 w 23"/>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4">
                        <a:moveTo>
                          <a:pt x="12" y="8"/>
                        </a:moveTo>
                        <a:cubicBezTo>
                          <a:pt x="14" y="8"/>
                          <a:pt x="16" y="10"/>
                          <a:pt x="16" y="12"/>
                        </a:cubicBezTo>
                        <a:cubicBezTo>
                          <a:pt x="16" y="14"/>
                          <a:pt x="14" y="16"/>
                          <a:pt x="12" y="16"/>
                        </a:cubicBezTo>
                        <a:cubicBezTo>
                          <a:pt x="9" y="16"/>
                          <a:pt x="7" y="14"/>
                          <a:pt x="7" y="12"/>
                        </a:cubicBezTo>
                        <a:cubicBezTo>
                          <a:pt x="7" y="10"/>
                          <a:pt x="9" y="8"/>
                          <a:pt x="12" y="8"/>
                        </a:cubicBezTo>
                        <a:close/>
                        <a:moveTo>
                          <a:pt x="12" y="24"/>
                        </a:moveTo>
                        <a:cubicBezTo>
                          <a:pt x="18" y="24"/>
                          <a:pt x="23" y="19"/>
                          <a:pt x="23" y="12"/>
                        </a:cubicBezTo>
                        <a:cubicBezTo>
                          <a:pt x="23" y="5"/>
                          <a:pt x="18" y="0"/>
                          <a:pt x="12" y="0"/>
                        </a:cubicBezTo>
                        <a:cubicBezTo>
                          <a:pt x="5" y="0"/>
                          <a:pt x="0" y="5"/>
                          <a:pt x="0" y="12"/>
                        </a:cubicBezTo>
                        <a:cubicBezTo>
                          <a:pt x="0" y="19"/>
                          <a:pt x="5" y="24"/>
                          <a:pt x="12"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256" name="Freeform 26"/>
                  <p:cNvSpPr>
                    <a:spLocks noEditPoints="1"/>
                  </p:cNvSpPr>
                  <p:nvPr/>
                </p:nvSpPr>
                <p:spPr bwMode="auto">
                  <a:xfrm>
                    <a:off x="10156576" y="4762317"/>
                    <a:ext cx="43722" cy="43496"/>
                  </a:xfrm>
                  <a:custGeom>
                    <a:avLst/>
                    <a:gdLst>
                      <a:gd name="T0" fmla="*/ 12 w 24"/>
                      <a:gd name="T1" fmla="*/ 8 h 24"/>
                      <a:gd name="T2" fmla="*/ 16 w 24"/>
                      <a:gd name="T3" fmla="*/ 12 h 24"/>
                      <a:gd name="T4" fmla="*/ 12 w 24"/>
                      <a:gd name="T5" fmla="*/ 16 h 24"/>
                      <a:gd name="T6" fmla="*/ 8 w 24"/>
                      <a:gd name="T7" fmla="*/ 12 h 24"/>
                      <a:gd name="T8" fmla="*/ 12 w 24"/>
                      <a:gd name="T9" fmla="*/ 8 h 24"/>
                      <a:gd name="T10" fmla="*/ 12 w 24"/>
                      <a:gd name="T11" fmla="*/ 24 h 24"/>
                      <a:gd name="T12" fmla="*/ 24 w 24"/>
                      <a:gd name="T13" fmla="*/ 12 h 24"/>
                      <a:gd name="T14" fmla="*/ 12 w 24"/>
                      <a:gd name="T15" fmla="*/ 0 h 24"/>
                      <a:gd name="T16" fmla="*/ 0 w 24"/>
                      <a:gd name="T17" fmla="*/ 12 h 24"/>
                      <a:gd name="T18" fmla="*/ 12 w 24"/>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8"/>
                        </a:moveTo>
                        <a:cubicBezTo>
                          <a:pt x="14" y="8"/>
                          <a:pt x="16" y="10"/>
                          <a:pt x="16" y="12"/>
                        </a:cubicBezTo>
                        <a:cubicBezTo>
                          <a:pt x="16" y="14"/>
                          <a:pt x="14" y="16"/>
                          <a:pt x="12" y="16"/>
                        </a:cubicBezTo>
                        <a:cubicBezTo>
                          <a:pt x="10" y="16"/>
                          <a:pt x="8" y="14"/>
                          <a:pt x="8" y="12"/>
                        </a:cubicBezTo>
                        <a:cubicBezTo>
                          <a:pt x="8" y="10"/>
                          <a:pt x="10" y="8"/>
                          <a:pt x="12" y="8"/>
                        </a:cubicBezTo>
                        <a:close/>
                        <a:moveTo>
                          <a:pt x="12" y="24"/>
                        </a:moveTo>
                        <a:cubicBezTo>
                          <a:pt x="19" y="24"/>
                          <a:pt x="24" y="19"/>
                          <a:pt x="24" y="12"/>
                        </a:cubicBezTo>
                        <a:cubicBezTo>
                          <a:pt x="24" y="5"/>
                          <a:pt x="19" y="0"/>
                          <a:pt x="12" y="0"/>
                        </a:cubicBezTo>
                        <a:cubicBezTo>
                          <a:pt x="5" y="0"/>
                          <a:pt x="0" y="5"/>
                          <a:pt x="0" y="12"/>
                        </a:cubicBezTo>
                        <a:cubicBezTo>
                          <a:pt x="0" y="19"/>
                          <a:pt x="5" y="24"/>
                          <a:pt x="12"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grpSp>
            <p:grpSp>
              <p:nvGrpSpPr>
                <p:cNvPr id="156" name="Gruppieren 155"/>
                <p:cNvGrpSpPr/>
                <p:nvPr/>
              </p:nvGrpSpPr>
              <p:grpSpPr>
                <a:xfrm>
                  <a:off x="7778048" y="1635213"/>
                  <a:ext cx="159178" cy="157820"/>
                  <a:chOff x="9537216" y="2022091"/>
                  <a:chExt cx="345247" cy="342302"/>
                </a:xfrm>
              </p:grpSpPr>
              <p:sp>
                <p:nvSpPr>
                  <p:cNvPr id="250" name="Freeform 27"/>
                  <p:cNvSpPr>
                    <a:spLocks noEditPoints="1"/>
                  </p:cNvSpPr>
                  <p:nvPr/>
                </p:nvSpPr>
                <p:spPr bwMode="auto">
                  <a:xfrm>
                    <a:off x="9800682" y="2152352"/>
                    <a:ext cx="48933" cy="48933"/>
                  </a:xfrm>
                  <a:custGeom>
                    <a:avLst/>
                    <a:gdLst>
                      <a:gd name="T0" fmla="*/ 18 w 27"/>
                      <a:gd name="T1" fmla="*/ 18 h 27"/>
                      <a:gd name="T2" fmla="*/ 10 w 27"/>
                      <a:gd name="T3" fmla="*/ 18 h 27"/>
                      <a:gd name="T4" fmla="*/ 10 w 27"/>
                      <a:gd name="T5" fmla="*/ 10 h 27"/>
                      <a:gd name="T6" fmla="*/ 14 w 27"/>
                      <a:gd name="T7" fmla="*/ 9 h 27"/>
                      <a:gd name="T8" fmla="*/ 18 w 27"/>
                      <a:gd name="T9" fmla="*/ 10 h 27"/>
                      <a:gd name="T10" fmla="*/ 19 w 27"/>
                      <a:gd name="T11" fmla="*/ 14 h 27"/>
                      <a:gd name="T12" fmla="*/ 18 w 27"/>
                      <a:gd name="T13" fmla="*/ 18 h 27"/>
                      <a:gd name="T14" fmla="*/ 5 w 27"/>
                      <a:gd name="T15" fmla="*/ 5 h 27"/>
                      <a:gd name="T16" fmla="*/ 5 w 27"/>
                      <a:gd name="T17" fmla="*/ 23 h 27"/>
                      <a:gd name="T18" fmla="*/ 14 w 27"/>
                      <a:gd name="T19" fmla="*/ 27 h 27"/>
                      <a:gd name="T20" fmla="*/ 23 w 27"/>
                      <a:gd name="T21" fmla="*/ 23 h 27"/>
                      <a:gd name="T22" fmla="*/ 27 w 27"/>
                      <a:gd name="T23" fmla="*/ 14 h 27"/>
                      <a:gd name="T24" fmla="*/ 23 w 27"/>
                      <a:gd name="T25" fmla="*/ 5 h 27"/>
                      <a:gd name="T26" fmla="*/ 5 w 27"/>
                      <a:gd name="T2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7">
                        <a:moveTo>
                          <a:pt x="18" y="18"/>
                        </a:moveTo>
                        <a:cubicBezTo>
                          <a:pt x="16" y="20"/>
                          <a:pt x="12" y="20"/>
                          <a:pt x="10" y="18"/>
                        </a:cubicBezTo>
                        <a:cubicBezTo>
                          <a:pt x="8" y="16"/>
                          <a:pt x="8" y="12"/>
                          <a:pt x="10" y="10"/>
                        </a:cubicBezTo>
                        <a:cubicBezTo>
                          <a:pt x="11" y="9"/>
                          <a:pt x="12" y="9"/>
                          <a:pt x="14" y="9"/>
                        </a:cubicBezTo>
                        <a:cubicBezTo>
                          <a:pt x="15" y="9"/>
                          <a:pt x="17" y="9"/>
                          <a:pt x="18" y="10"/>
                        </a:cubicBezTo>
                        <a:cubicBezTo>
                          <a:pt x="19" y="11"/>
                          <a:pt x="19" y="13"/>
                          <a:pt x="19" y="14"/>
                        </a:cubicBezTo>
                        <a:cubicBezTo>
                          <a:pt x="19" y="15"/>
                          <a:pt x="19" y="17"/>
                          <a:pt x="18" y="18"/>
                        </a:cubicBezTo>
                        <a:close/>
                        <a:moveTo>
                          <a:pt x="5" y="5"/>
                        </a:moveTo>
                        <a:cubicBezTo>
                          <a:pt x="0" y="10"/>
                          <a:pt x="0" y="18"/>
                          <a:pt x="5" y="23"/>
                        </a:cubicBezTo>
                        <a:cubicBezTo>
                          <a:pt x="7" y="26"/>
                          <a:pt x="10" y="27"/>
                          <a:pt x="14" y="27"/>
                        </a:cubicBezTo>
                        <a:cubicBezTo>
                          <a:pt x="17" y="27"/>
                          <a:pt x="21" y="26"/>
                          <a:pt x="23" y="23"/>
                        </a:cubicBezTo>
                        <a:cubicBezTo>
                          <a:pt x="26" y="21"/>
                          <a:pt x="27" y="17"/>
                          <a:pt x="27" y="14"/>
                        </a:cubicBezTo>
                        <a:cubicBezTo>
                          <a:pt x="27" y="10"/>
                          <a:pt x="26" y="7"/>
                          <a:pt x="23" y="5"/>
                        </a:cubicBezTo>
                        <a:cubicBezTo>
                          <a:pt x="18" y="0"/>
                          <a:pt x="10" y="0"/>
                          <a:pt x="5"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251" name="Freeform 28"/>
                  <p:cNvSpPr>
                    <a:spLocks noEditPoints="1"/>
                  </p:cNvSpPr>
                  <p:nvPr/>
                </p:nvSpPr>
                <p:spPr bwMode="auto">
                  <a:xfrm>
                    <a:off x="9569838" y="2148727"/>
                    <a:ext cx="214533" cy="183044"/>
                  </a:xfrm>
                  <a:custGeom>
                    <a:avLst/>
                    <a:gdLst>
                      <a:gd name="T0" fmla="*/ 110 w 118"/>
                      <a:gd name="T1" fmla="*/ 87 h 101"/>
                      <a:gd name="T2" fmla="*/ 104 w 118"/>
                      <a:gd name="T3" fmla="*/ 94 h 101"/>
                      <a:gd name="T4" fmla="*/ 14 w 118"/>
                      <a:gd name="T5" fmla="*/ 94 h 101"/>
                      <a:gd name="T6" fmla="*/ 8 w 118"/>
                      <a:gd name="T7" fmla="*/ 87 h 101"/>
                      <a:gd name="T8" fmla="*/ 8 w 118"/>
                      <a:gd name="T9" fmla="*/ 14 h 101"/>
                      <a:gd name="T10" fmla="*/ 14 w 118"/>
                      <a:gd name="T11" fmla="*/ 8 h 101"/>
                      <a:gd name="T12" fmla="*/ 104 w 118"/>
                      <a:gd name="T13" fmla="*/ 8 h 101"/>
                      <a:gd name="T14" fmla="*/ 110 w 118"/>
                      <a:gd name="T15" fmla="*/ 14 h 101"/>
                      <a:gd name="T16" fmla="*/ 110 w 118"/>
                      <a:gd name="T17" fmla="*/ 87 h 101"/>
                      <a:gd name="T18" fmla="*/ 104 w 118"/>
                      <a:gd name="T19" fmla="*/ 0 h 101"/>
                      <a:gd name="T20" fmla="*/ 14 w 118"/>
                      <a:gd name="T21" fmla="*/ 0 h 101"/>
                      <a:gd name="T22" fmla="*/ 0 w 118"/>
                      <a:gd name="T23" fmla="*/ 14 h 101"/>
                      <a:gd name="T24" fmla="*/ 0 w 118"/>
                      <a:gd name="T25" fmla="*/ 87 h 101"/>
                      <a:gd name="T26" fmla="*/ 14 w 118"/>
                      <a:gd name="T27" fmla="*/ 101 h 101"/>
                      <a:gd name="T28" fmla="*/ 104 w 118"/>
                      <a:gd name="T29" fmla="*/ 101 h 101"/>
                      <a:gd name="T30" fmla="*/ 118 w 118"/>
                      <a:gd name="T31" fmla="*/ 87 h 101"/>
                      <a:gd name="T32" fmla="*/ 118 w 118"/>
                      <a:gd name="T33" fmla="*/ 14 h 101"/>
                      <a:gd name="T34" fmla="*/ 104 w 118"/>
                      <a:gd name="T3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8" h="101">
                        <a:moveTo>
                          <a:pt x="110" y="87"/>
                        </a:moveTo>
                        <a:cubicBezTo>
                          <a:pt x="110" y="91"/>
                          <a:pt x="107" y="94"/>
                          <a:pt x="104" y="94"/>
                        </a:cubicBezTo>
                        <a:lnTo>
                          <a:pt x="14" y="94"/>
                        </a:lnTo>
                        <a:cubicBezTo>
                          <a:pt x="10" y="94"/>
                          <a:pt x="8" y="91"/>
                          <a:pt x="8" y="87"/>
                        </a:cubicBezTo>
                        <a:lnTo>
                          <a:pt x="8" y="14"/>
                        </a:lnTo>
                        <a:cubicBezTo>
                          <a:pt x="8" y="11"/>
                          <a:pt x="10" y="8"/>
                          <a:pt x="14" y="8"/>
                        </a:cubicBezTo>
                        <a:lnTo>
                          <a:pt x="104" y="8"/>
                        </a:lnTo>
                        <a:cubicBezTo>
                          <a:pt x="107" y="8"/>
                          <a:pt x="110" y="11"/>
                          <a:pt x="110" y="14"/>
                        </a:cubicBezTo>
                        <a:lnTo>
                          <a:pt x="110" y="87"/>
                        </a:lnTo>
                        <a:close/>
                        <a:moveTo>
                          <a:pt x="104" y="0"/>
                        </a:moveTo>
                        <a:lnTo>
                          <a:pt x="14" y="0"/>
                        </a:lnTo>
                        <a:cubicBezTo>
                          <a:pt x="6" y="0"/>
                          <a:pt x="0" y="7"/>
                          <a:pt x="0" y="14"/>
                        </a:cubicBezTo>
                        <a:lnTo>
                          <a:pt x="0" y="87"/>
                        </a:lnTo>
                        <a:cubicBezTo>
                          <a:pt x="0" y="95"/>
                          <a:pt x="6" y="101"/>
                          <a:pt x="14" y="101"/>
                        </a:cubicBezTo>
                        <a:lnTo>
                          <a:pt x="104" y="101"/>
                        </a:lnTo>
                        <a:cubicBezTo>
                          <a:pt x="111" y="101"/>
                          <a:pt x="118" y="95"/>
                          <a:pt x="118" y="87"/>
                        </a:cubicBezTo>
                        <a:lnTo>
                          <a:pt x="118" y="14"/>
                        </a:lnTo>
                        <a:cubicBezTo>
                          <a:pt x="118" y="7"/>
                          <a:pt x="111" y="0"/>
                          <a:pt x="10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252" name="Freeform 29"/>
                  <p:cNvSpPr>
                    <a:spLocks noEditPoints="1"/>
                  </p:cNvSpPr>
                  <p:nvPr/>
                </p:nvSpPr>
                <p:spPr bwMode="auto">
                  <a:xfrm>
                    <a:off x="9537216" y="2022091"/>
                    <a:ext cx="345247" cy="342302"/>
                  </a:xfrm>
                  <a:custGeom>
                    <a:avLst/>
                    <a:gdLst>
                      <a:gd name="T0" fmla="*/ 182 w 190"/>
                      <a:gd name="T1" fmla="*/ 171 h 189"/>
                      <a:gd name="T2" fmla="*/ 172 w 190"/>
                      <a:gd name="T3" fmla="*/ 182 h 189"/>
                      <a:gd name="T4" fmla="*/ 18 w 190"/>
                      <a:gd name="T5" fmla="*/ 182 h 189"/>
                      <a:gd name="T6" fmla="*/ 8 w 190"/>
                      <a:gd name="T7" fmla="*/ 171 h 189"/>
                      <a:gd name="T8" fmla="*/ 8 w 190"/>
                      <a:gd name="T9" fmla="*/ 70 h 189"/>
                      <a:gd name="T10" fmla="*/ 18 w 190"/>
                      <a:gd name="T11" fmla="*/ 60 h 189"/>
                      <a:gd name="T12" fmla="*/ 172 w 190"/>
                      <a:gd name="T13" fmla="*/ 60 h 189"/>
                      <a:gd name="T14" fmla="*/ 182 w 190"/>
                      <a:gd name="T15" fmla="*/ 70 h 189"/>
                      <a:gd name="T16" fmla="*/ 182 w 190"/>
                      <a:gd name="T17" fmla="*/ 171 h 189"/>
                      <a:gd name="T18" fmla="*/ 172 w 190"/>
                      <a:gd name="T19" fmla="*/ 52 h 189"/>
                      <a:gd name="T20" fmla="*/ 102 w 190"/>
                      <a:gd name="T21" fmla="*/ 52 h 189"/>
                      <a:gd name="T22" fmla="*/ 130 w 190"/>
                      <a:gd name="T23" fmla="*/ 16 h 189"/>
                      <a:gd name="T24" fmla="*/ 131 w 190"/>
                      <a:gd name="T25" fmla="*/ 16 h 189"/>
                      <a:gd name="T26" fmla="*/ 139 w 190"/>
                      <a:gd name="T27" fmla="*/ 8 h 189"/>
                      <a:gd name="T28" fmla="*/ 131 w 190"/>
                      <a:gd name="T29" fmla="*/ 0 h 189"/>
                      <a:gd name="T30" fmla="*/ 123 w 190"/>
                      <a:gd name="T31" fmla="*/ 8 h 189"/>
                      <a:gd name="T32" fmla="*/ 123 w 190"/>
                      <a:gd name="T33" fmla="*/ 12 h 189"/>
                      <a:gd name="T34" fmla="*/ 94 w 190"/>
                      <a:gd name="T35" fmla="*/ 50 h 189"/>
                      <a:gd name="T36" fmla="*/ 64 w 190"/>
                      <a:gd name="T37" fmla="*/ 12 h 189"/>
                      <a:gd name="T38" fmla="*/ 65 w 190"/>
                      <a:gd name="T39" fmla="*/ 8 h 189"/>
                      <a:gd name="T40" fmla="*/ 57 w 190"/>
                      <a:gd name="T41" fmla="*/ 0 h 189"/>
                      <a:gd name="T42" fmla="*/ 49 w 190"/>
                      <a:gd name="T43" fmla="*/ 8 h 189"/>
                      <a:gd name="T44" fmla="*/ 57 w 190"/>
                      <a:gd name="T45" fmla="*/ 16 h 189"/>
                      <a:gd name="T46" fmla="*/ 58 w 190"/>
                      <a:gd name="T47" fmla="*/ 16 h 189"/>
                      <a:gd name="T48" fmla="*/ 86 w 190"/>
                      <a:gd name="T49" fmla="*/ 52 h 189"/>
                      <a:gd name="T50" fmla="*/ 18 w 190"/>
                      <a:gd name="T51" fmla="*/ 52 h 189"/>
                      <a:gd name="T52" fmla="*/ 0 w 190"/>
                      <a:gd name="T53" fmla="*/ 70 h 189"/>
                      <a:gd name="T54" fmla="*/ 0 w 190"/>
                      <a:gd name="T55" fmla="*/ 171 h 189"/>
                      <a:gd name="T56" fmla="*/ 18 w 190"/>
                      <a:gd name="T57" fmla="*/ 189 h 189"/>
                      <a:gd name="T58" fmla="*/ 172 w 190"/>
                      <a:gd name="T59" fmla="*/ 189 h 189"/>
                      <a:gd name="T60" fmla="*/ 190 w 190"/>
                      <a:gd name="T61" fmla="*/ 171 h 189"/>
                      <a:gd name="T62" fmla="*/ 190 w 190"/>
                      <a:gd name="T63" fmla="*/ 70 h 189"/>
                      <a:gd name="T64" fmla="*/ 172 w 190"/>
                      <a:gd name="T65" fmla="*/ 5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0" h="189">
                        <a:moveTo>
                          <a:pt x="182" y="171"/>
                        </a:moveTo>
                        <a:cubicBezTo>
                          <a:pt x="182" y="177"/>
                          <a:pt x="178" y="182"/>
                          <a:pt x="172" y="182"/>
                        </a:cubicBezTo>
                        <a:lnTo>
                          <a:pt x="18" y="182"/>
                        </a:lnTo>
                        <a:cubicBezTo>
                          <a:pt x="12" y="182"/>
                          <a:pt x="8" y="177"/>
                          <a:pt x="8" y="171"/>
                        </a:cubicBezTo>
                        <a:lnTo>
                          <a:pt x="8" y="70"/>
                        </a:lnTo>
                        <a:cubicBezTo>
                          <a:pt x="8" y="64"/>
                          <a:pt x="12" y="60"/>
                          <a:pt x="18" y="60"/>
                        </a:cubicBezTo>
                        <a:lnTo>
                          <a:pt x="172" y="60"/>
                        </a:lnTo>
                        <a:cubicBezTo>
                          <a:pt x="178" y="60"/>
                          <a:pt x="182" y="64"/>
                          <a:pt x="182" y="70"/>
                        </a:cubicBezTo>
                        <a:lnTo>
                          <a:pt x="182" y="171"/>
                        </a:lnTo>
                        <a:close/>
                        <a:moveTo>
                          <a:pt x="172" y="52"/>
                        </a:moveTo>
                        <a:lnTo>
                          <a:pt x="102" y="52"/>
                        </a:lnTo>
                        <a:lnTo>
                          <a:pt x="130" y="16"/>
                        </a:lnTo>
                        <a:cubicBezTo>
                          <a:pt x="130" y="16"/>
                          <a:pt x="130" y="16"/>
                          <a:pt x="131" y="16"/>
                        </a:cubicBezTo>
                        <a:cubicBezTo>
                          <a:pt x="135" y="16"/>
                          <a:pt x="139" y="13"/>
                          <a:pt x="139" y="8"/>
                        </a:cubicBezTo>
                        <a:cubicBezTo>
                          <a:pt x="139" y="4"/>
                          <a:pt x="135" y="0"/>
                          <a:pt x="131" y="0"/>
                        </a:cubicBezTo>
                        <a:cubicBezTo>
                          <a:pt x="126" y="0"/>
                          <a:pt x="123" y="4"/>
                          <a:pt x="123" y="8"/>
                        </a:cubicBezTo>
                        <a:cubicBezTo>
                          <a:pt x="123" y="9"/>
                          <a:pt x="123" y="11"/>
                          <a:pt x="123" y="12"/>
                        </a:cubicBezTo>
                        <a:lnTo>
                          <a:pt x="94" y="50"/>
                        </a:lnTo>
                        <a:lnTo>
                          <a:pt x="64" y="12"/>
                        </a:lnTo>
                        <a:cubicBezTo>
                          <a:pt x="65" y="11"/>
                          <a:pt x="65" y="9"/>
                          <a:pt x="65" y="8"/>
                        </a:cubicBezTo>
                        <a:cubicBezTo>
                          <a:pt x="65" y="4"/>
                          <a:pt x="61" y="0"/>
                          <a:pt x="57" y="0"/>
                        </a:cubicBezTo>
                        <a:cubicBezTo>
                          <a:pt x="53" y="0"/>
                          <a:pt x="49" y="4"/>
                          <a:pt x="49" y="8"/>
                        </a:cubicBezTo>
                        <a:cubicBezTo>
                          <a:pt x="49" y="13"/>
                          <a:pt x="53" y="16"/>
                          <a:pt x="57" y="16"/>
                        </a:cubicBezTo>
                        <a:cubicBezTo>
                          <a:pt x="57" y="16"/>
                          <a:pt x="58" y="16"/>
                          <a:pt x="58" y="16"/>
                        </a:cubicBezTo>
                        <a:lnTo>
                          <a:pt x="86" y="52"/>
                        </a:lnTo>
                        <a:lnTo>
                          <a:pt x="18" y="52"/>
                        </a:lnTo>
                        <a:cubicBezTo>
                          <a:pt x="8" y="52"/>
                          <a:pt x="0" y="60"/>
                          <a:pt x="0" y="70"/>
                        </a:cubicBezTo>
                        <a:lnTo>
                          <a:pt x="0" y="171"/>
                        </a:lnTo>
                        <a:cubicBezTo>
                          <a:pt x="0" y="181"/>
                          <a:pt x="8" y="189"/>
                          <a:pt x="18" y="189"/>
                        </a:cubicBezTo>
                        <a:lnTo>
                          <a:pt x="172" y="189"/>
                        </a:lnTo>
                        <a:cubicBezTo>
                          <a:pt x="182" y="189"/>
                          <a:pt x="190" y="181"/>
                          <a:pt x="190" y="171"/>
                        </a:cubicBezTo>
                        <a:lnTo>
                          <a:pt x="190" y="70"/>
                        </a:lnTo>
                        <a:cubicBezTo>
                          <a:pt x="190" y="60"/>
                          <a:pt x="182" y="52"/>
                          <a:pt x="172" y="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grpSp>
            <p:cxnSp>
              <p:nvCxnSpPr>
                <p:cNvPr id="157" name="Gerader Verbinder 205"/>
                <p:cNvCxnSpPr/>
                <p:nvPr/>
              </p:nvCxnSpPr>
              <p:spPr>
                <a:xfrm>
                  <a:off x="7190502" y="2353147"/>
                  <a:ext cx="314217" cy="314217"/>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cxnSp>
              <p:nvCxnSpPr>
                <p:cNvPr id="158" name="Gerader Verbinder 144"/>
                <p:cNvCxnSpPr/>
                <p:nvPr/>
              </p:nvCxnSpPr>
              <p:spPr>
                <a:xfrm>
                  <a:off x="7255118" y="2115405"/>
                  <a:ext cx="0" cy="302084"/>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59" name="Gruppieren 158"/>
                <p:cNvGrpSpPr/>
                <p:nvPr/>
              </p:nvGrpSpPr>
              <p:grpSpPr>
                <a:xfrm>
                  <a:off x="7186985" y="1906109"/>
                  <a:ext cx="110552" cy="175139"/>
                  <a:chOff x="4517437" y="-876901"/>
                  <a:chExt cx="744537" cy="1179513"/>
                </a:xfrm>
              </p:grpSpPr>
              <p:sp>
                <p:nvSpPr>
                  <p:cNvPr id="246"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47"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48"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49"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cxnSp>
              <p:nvCxnSpPr>
                <p:cNvPr id="160" name="Gerader Verbinder 143"/>
                <p:cNvCxnSpPr/>
                <p:nvPr/>
              </p:nvCxnSpPr>
              <p:spPr>
                <a:xfrm>
                  <a:off x="6548563" y="2354193"/>
                  <a:ext cx="641597" cy="0"/>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61" name="Gruppieren 160"/>
                <p:cNvGrpSpPr/>
                <p:nvPr/>
              </p:nvGrpSpPr>
              <p:grpSpPr>
                <a:xfrm>
                  <a:off x="6416232" y="2229151"/>
                  <a:ext cx="110552" cy="175139"/>
                  <a:chOff x="4517437" y="-876901"/>
                  <a:chExt cx="744537" cy="1179513"/>
                </a:xfrm>
              </p:grpSpPr>
              <p:sp>
                <p:nvSpPr>
                  <p:cNvPr id="242"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43"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44"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45"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sp>
              <p:nvSpPr>
                <p:cNvPr id="162" name="Freeform 12"/>
                <p:cNvSpPr>
                  <a:spLocks noEditPoints="1"/>
                </p:cNvSpPr>
                <p:nvPr/>
              </p:nvSpPr>
              <p:spPr bwMode="auto">
                <a:xfrm>
                  <a:off x="6272737" y="2225181"/>
                  <a:ext cx="114902" cy="167501"/>
                </a:xfrm>
                <a:custGeom>
                  <a:avLst/>
                  <a:gdLst>
                    <a:gd name="T0" fmla="*/ 122 w 130"/>
                    <a:gd name="T1" fmla="*/ 163 h 190"/>
                    <a:gd name="T2" fmla="*/ 122 w 130"/>
                    <a:gd name="T3" fmla="*/ 164 h 190"/>
                    <a:gd name="T4" fmla="*/ 65 w 130"/>
                    <a:gd name="T5" fmla="*/ 182 h 190"/>
                    <a:gd name="T6" fmla="*/ 8 w 130"/>
                    <a:gd name="T7" fmla="*/ 164 h 190"/>
                    <a:gd name="T8" fmla="*/ 8 w 130"/>
                    <a:gd name="T9" fmla="*/ 163 h 190"/>
                    <a:gd name="T10" fmla="*/ 8 w 130"/>
                    <a:gd name="T11" fmla="*/ 163 h 190"/>
                    <a:gd name="T12" fmla="*/ 8 w 130"/>
                    <a:gd name="T13" fmla="*/ 128 h 190"/>
                    <a:gd name="T14" fmla="*/ 65 w 130"/>
                    <a:gd name="T15" fmla="*/ 142 h 190"/>
                    <a:gd name="T16" fmla="*/ 123 w 130"/>
                    <a:gd name="T17" fmla="*/ 128 h 190"/>
                    <a:gd name="T18" fmla="*/ 123 w 130"/>
                    <a:gd name="T19" fmla="*/ 163 h 190"/>
                    <a:gd name="T20" fmla="*/ 122 w 130"/>
                    <a:gd name="T21" fmla="*/ 163 h 190"/>
                    <a:gd name="T22" fmla="*/ 65 w 130"/>
                    <a:gd name="T23" fmla="*/ 8 h 190"/>
                    <a:gd name="T24" fmla="*/ 122 w 130"/>
                    <a:gd name="T25" fmla="*/ 26 h 190"/>
                    <a:gd name="T26" fmla="*/ 122 w 130"/>
                    <a:gd name="T27" fmla="*/ 26 h 190"/>
                    <a:gd name="T28" fmla="*/ 122 w 130"/>
                    <a:gd name="T29" fmla="*/ 27 h 190"/>
                    <a:gd name="T30" fmla="*/ 65 w 130"/>
                    <a:gd name="T31" fmla="*/ 43 h 190"/>
                    <a:gd name="T32" fmla="*/ 8 w 130"/>
                    <a:gd name="T33" fmla="*/ 27 h 190"/>
                    <a:gd name="T34" fmla="*/ 65 w 130"/>
                    <a:gd name="T35" fmla="*/ 8 h 190"/>
                    <a:gd name="T36" fmla="*/ 8 w 130"/>
                    <a:gd name="T37" fmla="*/ 83 h 190"/>
                    <a:gd name="T38" fmla="*/ 65 w 130"/>
                    <a:gd name="T39" fmla="*/ 96 h 190"/>
                    <a:gd name="T40" fmla="*/ 123 w 130"/>
                    <a:gd name="T41" fmla="*/ 82 h 190"/>
                    <a:gd name="T42" fmla="*/ 123 w 130"/>
                    <a:gd name="T43" fmla="*/ 116 h 190"/>
                    <a:gd name="T44" fmla="*/ 122 w 130"/>
                    <a:gd name="T45" fmla="*/ 117 h 190"/>
                    <a:gd name="T46" fmla="*/ 122 w 130"/>
                    <a:gd name="T47" fmla="*/ 117 h 190"/>
                    <a:gd name="T48" fmla="*/ 65 w 130"/>
                    <a:gd name="T49" fmla="*/ 134 h 190"/>
                    <a:gd name="T50" fmla="*/ 8 w 130"/>
                    <a:gd name="T51" fmla="*/ 118 h 190"/>
                    <a:gd name="T52" fmla="*/ 8 w 130"/>
                    <a:gd name="T53" fmla="*/ 117 h 190"/>
                    <a:gd name="T54" fmla="*/ 8 w 130"/>
                    <a:gd name="T55" fmla="*/ 83 h 190"/>
                    <a:gd name="T56" fmla="*/ 65 w 130"/>
                    <a:gd name="T57" fmla="*/ 51 h 190"/>
                    <a:gd name="T58" fmla="*/ 123 w 130"/>
                    <a:gd name="T59" fmla="*/ 37 h 190"/>
                    <a:gd name="T60" fmla="*/ 123 w 130"/>
                    <a:gd name="T61" fmla="*/ 70 h 190"/>
                    <a:gd name="T62" fmla="*/ 122 w 130"/>
                    <a:gd name="T63" fmla="*/ 72 h 190"/>
                    <a:gd name="T64" fmla="*/ 122 w 130"/>
                    <a:gd name="T65" fmla="*/ 72 h 190"/>
                    <a:gd name="T66" fmla="*/ 65 w 130"/>
                    <a:gd name="T67" fmla="*/ 89 h 190"/>
                    <a:gd name="T68" fmla="*/ 8 w 130"/>
                    <a:gd name="T69" fmla="*/ 72 h 190"/>
                    <a:gd name="T70" fmla="*/ 8 w 130"/>
                    <a:gd name="T71" fmla="*/ 72 h 190"/>
                    <a:gd name="T72" fmla="*/ 8 w 130"/>
                    <a:gd name="T73" fmla="*/ 37 h 190"/>
                    <a:gd name="T74" fmla="*/ 65 w 130"/>
                    <a:gd name="T75" fmla="*/ 51 h 190"/>
                    <a:gd name="T76" fmla="*/ 65 w 130"/>
                    <a:gd name="T77" fmla="*/ 0 h 190"/>
                    <a:gd name="T78" fmla="*/ 0 w 130"/>
                    <a:gd name="T79" fmla="*/ 25 h 190"/>
                    <a:gd name="T80" fmla="*/ 0 w 130"/>
                    <a:gd name="T81" fmla="*/ 27 h 190"/>
                    <a:gd name="T82" fmla="*/ 0 w 130"/>
                    <a:gd name="T83" fmla="*/ 27 h 190"/>
                    <a:gd name="T84" fmla="*/ 0 w 130"/>
                    <a:gd name="T85" fmla="*/ 28 h 190"/>
                    <a:gd name="T86" fmla="*/ 0 w 130"/>
                    <a:gd name="T87" fmla="*/ 163 h 190"/>
                    <a:gd name="T88" fmla="*/ 1 w 130"/>
                    <a:gd name="T89" fmla="*/ 166 h 190"/>
                    <a:gd name="T90" fmla="*/ 65 w 130"/>
                    <a:gd name="T91" fmla="*/ 190 h 190"/>
                    <a:gd name="T92" fmla="*/ 130 w 130"/>
                    <a:gd name="T93" fmla="*/ 166 h 190"/>
                    <a:gd name="T94" fmla="*/ 130 w 130"/>
                    <a:gd name="T95" fmla="*/ 163 h 190"/>
                    <a:gd name="T96" fmla="*/ 130 w 130"/>
                    <a:gd name="T97" fmla="*/ 28 h 190"/>
                    <a:gd name="T98" fmla="*/ 65 w 130"/>
                    <a:gd name="T99"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0" h="190">
                      <a:moveTo>
                        <a:pt x="122" y="163"/>
                      </a:moveTo>
                      <a:lnTo>
                        <a:pt x="122" y="164"/>
                      </a:lnTo>
                      <a:cubicBezTo>
                        <a:pt x="120" y="174"/>
                        <a:pt x="96" y="182"/>
                        <a:pt x="65" y="182"/>
                      </a:cubicBezTo>
                      <a:cubicBezTo>
                        <a:pt x="35" y="182"/>
                        <a:pt x="11" y="174"/>
                        <a:pt x="8" y="164"/>
                      </a:cubicBezTo>
                      <a:lnTo>
                        <a:pt x="8" y="163"/>
                      </a:lnTo>
                      <a:cubicBezTo>
                        <a:pt x="8" y="163"/>
                        <a:pt x="8" y="163"/>
                        <a:pt x="8" y="163"/>
                      </a:cubicBezTo>
                      <a:lnTo>
                        <a:pt x="8" y="128"/>
                      </a:lnTo>
                      <a:cubicBezTo>
                        <a:pt x="18" y="135"/>
                        <a:pt x="38" y="142"/>
                        <a:pt x="65" y="142"/>
                      </a:cubicBezTo>
                      <a:cubicBezTo>
                        <a:pt x="92" y="142"/>
                        <a:pt x="112" y="135"/>
                        <a:pt x="123" y="128"/>
                      </a:cubicBezTo>
                      <a:lnTo>
                        <a:pt x="123" y="163"/>
                      </a:lnTo>
                      <a:cubicBezTo>
                        <a:pt x="123" y="163"/>
                        <a:pt x="123" y="163"/>
                        <a:pt x="122" y="163"/>
                      </a:cubicBezTo>
                      <a:close/>
                      <a:moveTo>
                        <a:pt x="65" y="8"/>
                      </a:moveTo>
                      <a:cubicBezTo>
                        <a:pt x="91" y="8"/>
                        <a:pt x="119" y="14"/>
                        <a:pt x="122" y="26"/>
                      </a:cubicBezTo>
                      <a:cubicBezTo>
                        <a:pt x="122" y="26"/>
                        <a:pt x="122" y="26"/>
                        <a:pt x="122" y="26"/>
                      </a:cubicBezTo>
                      <a:cubicBezTo>
                        <a:pt x="122" y="26"/>
                        <a:pt x="122" y="26"/>
                        <a:pt x="122" y="27"/>
                      </a:cubicBezTo>
                      <a:cubicBezTo>
                        <a:pt x="121" y="31"/>
                        <a:pt x="101" y="43"/>
                        <a:pt x="65" y="43"/>
                      </a:cubicBezTo>
                      <a:cubicBezTo>
                        <a:pt x="29" y="43"/>
                        <a:pt x="10" y="31"/>
                        <a:pt x="8" y="27"/>
                      </a:cubicBezTo>
                      <a:cubicBezTo>
                        <a:pt x="10" y="15"/>
                        <a:pt x="38" y="8"/>
                        <a:pt x="65" y="8"/>
                      </a:cubicBezTo>
                      <a:close/>
                      <a:moveTo>
                        <a:pt x="8" y="83"/>
                      </a:moveTo>
                      <a:cubicBezTo>
                        <a:pt x="18" y="90"/>
                        <a:pt x="38" y="96"/>
                        <a:pt x="65" y="96"/>
                      </a:cubicBezTo>
                      <a:cubicBezTo>
                        <a:pt x="92" y="96"/>
                        <a:pt x="112" y="90"/>
                        <a:pt x="123" y="82"/>
                      </a:cubicBezTo>
                      <a:lnTo>
                        <a:pt x="123" y="116"/>
                      </a:lnTo>
                      <a:cubicBezTo>
                        <a:pt x="122" y="116"/>
                        <a:pt x="122" y="117"/>
                        <a:pt x="122" y="117"/>
                      </a:cubicBezTo>
                      <a:cubicBezTo>
                        <a:pt x="122" y="117"/>
                        <a:pt x="122" y="117"/>
                        <a:pt x="122" y="117"/>
                      </a:cubicBezTo>
                      <a:cubicBezTo>
                        <a:pt x="121" y="121"/>
                        <a:pt x="101" y="134"/>
                        <a:pt x="65" y="134"/>
                      </a:cubicBezTo>
                      <a:cubicBezTo>
                        <a:pt x="28" y="134"/>
                        <a:pt x="9" y="121"/>
                        <a:pt x="8" y="118"/>
                      </a:cubicBezTo>
                      <a:cubicBezTo>
                        <a:pt x="8" y="117"/>
                        <a:pt x="8" y="117"/>
                        <a:pt x="8" y="117"/>
                      </a:cubicBezTo>
                      <a:lnTo>
                        <a:pt x="8" y="83"/>
                      </a:lnTo>
                      <a:close/>
                      <a:moveTo>
                        <a:pt x="65" y="51"/>
                      </a:moveTo>
                      <a:cubicBezTo>
                        <a:pt x="92" y="51"/>
                        <a:pt x="112" y="44"/>
                        <a:pt x="123" y="37"/>
                      </a:cubicBezTo>
                      <a:lnTo>
                        <a:pt x="123" y="70"/>
                      </a:lnTo>
                      <a:cubicBezTo>
                        <a:pt x="122" y="71"/>
                        <a:pt x="122" y="71"/>
                        <a:pt x="122" y="72"/>
                      </a:cubicBezTo>
                      <a:cubicBezTo>
                        <a:pt x="122" y="72"/>
                        <a:pt x="122" y="72"/>
                        <a:pt x="122" y="72"/>
                      </a:cubicBezTo>
                      <a:cubicBezTo>
                        <a:pt x="121" y="76"/>
                        <a:pt x="101" y="89"/>
                        <a:pt x="65" y="89"/>
                      </a:cubicBezTo>
                      <a:cubicBezTo>
                        <a:pt x="28" y="89"/>
                        <a:pt x="9" y="76"/>
                        <a:pt x="8" y="72"/>
                      </a:cubicBezTo>
                      <a:cubicBezTo>
                        <a:pt x="8" y="72"/>
                        <a:pt x="8" y="72"/>
                        <a:pt x="8" y="72"/>
                      </a:cubicBezTo>
                      <a:lnTo>
                        <a:pt x="8" y="37"/>
                      </a:lnTo>
                      <a:cubicBezTo>
                        <a:pt x="18" y="44"/>
                        <a:pt x="38" y="51"/>
                        <a:pt x="65" y="51"/>
                      </a:cubicBezTo>
                      <a:close/>
                      <a:moveTo>
                        <a:pt x="65" y="0"/>
                      </a:moveTo>
                      <a:cubicBezTo>
                        <a:pt x="34" y="0"/>
                        <a:pt x="4" y="8"/>
                        <a:pt x="0" y="25"/>
                      </a:cubicBezTo>
                      <a:cubicBezTo>
                        <a:pt x="0" y="26"/>
                        <a:pt x="0" y="26"/>
                        <a:pt x="0" y="27"/>
                      </a:cubicBezTo>
                      <a:cubicBezTo>
                        <a:pt x="0" y="27"/>
                        <a:pt x="0" y="27"/>
                        <a:pt x="0" y="27"/>
                      </a:cubicBezTo>
                      <a:cubicBezTo>
                        <a:pt x="0" y="28"/>
                        <a:pt x="0" y="28"/>
                        <a:pt x="0" y="28"/>
                      </a:cubicBezTo>
                      <a:lnTo>
                        <a:pt x="0" y="163"/>
                      </a:lnTo>
                      <a:cubicBezTo>
                        <a:pt x="0" y="164"/>
                        <a:pt x="0" y="165"/>
                        <a:pt x="1" y="166"/>
                      </a:cubicBezTo>
                      <a:cubicBezTo>
                        <a:pt x="5" y="183"/>
                        <a:pt x="38" y="190"/>
                        <a:pt x="65" y="190"/>
                      </a:cubicBezTo>
                      <a:cubicBezTo>
                        <a:pt x="92" y="190"/>
                        <a:pt x="125" y="183"/>
                        <a:pt x="130" y="166"/>
                      </a:cubicBezTo>
                      <a:cubicBezTo>
                        <a:pt x="130" y="165"/>
                        <a:pt x="130" y="164"/>
                        <a:pt x="130" y="163"/>
                      </a:cubicBezTo>
                      <a:lnTo>
                        <a:pt x="130" y="28"/>
                      </a:lnTo>
                      <a:cubicBezTo>
                        <a:pt x="130" y="9"/>
                        <a:pt x="98" y="0"/>
                        <a:pt x="6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cxnSp>
              <p:nvCxnSpPr>
                <p:cNvPr id="163" name="Gerader Verbinder 144"/>
                <p:cNvCxnSpPr/>
                <p:nvPr/>
              </p:nvCxnSpPr>
              <p:spPr>
                <a:xfrm>
                  <a:off x="6794787" y="2052109"/>
                  <a:ext cx="0" cy="302084"/>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64" name="Gruppieren 163"/>
                <p:cNvGrpSpPr/>
                <p:nvPr/>
              </p:nvGrpSpPr>
              <p:grpSpPr>
                <a:xfrm>
                  <a:off x="6532911" y="1792072"/>
                  <a:ext cx="261223" cy="259540"/>
                  <a:chOff x="1535872" y="547080"/>
                  <a:chExt cx="911493" cy="905621"/>
                </a:xfrm>
              </p:grpSpPr>
              <p:grpSp>
                <p:nvGrpSpPr>
                  <p:cNvPr id="236" name="Gruppieren 235"/>
                  <p:cNvGrpSpPr/>
                  <p:nvPr/>
                </p:nvGrpSpPr>
                <p:grpSpPr>
                  <a:xfrm>
                    <a:off x="1535872" y="547080"/>
                    <a:ext cx="385752" cy="611117"/>
                    <a:chOff x="4517437" y="-876901"/>
                    <a:chExt cx="744537" cy="1179513"/>
                  </a:xfrm>
                </p:grpSpPr>
                <p:sp>
                  <p:nvSpPr>
                    <p:cNvPr id="238"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39"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40"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41"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cxnSp>
                <p:nvCxnSpPr>
                  <p:cNvPr id="237" name="Gerader Verbinder 205"/>
                  <p:cNvCxnSpPr/>
                  <p:nvPr/>
                </p:nvCxnSpPr>
                <p:spPr>
                  <a:xfrm>
                    <a:off x="1993491" y="998827"/>
                    <a:ext cx="453874" cy="453874"/>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cxnSp>
              <p:nvCxnSpPr>
                <p:cNvPr id="165" name="Gerader Verbinder 148"/>
                <p:cNvCxnSpPr/>
                <p:nvPr/>
              </p:nvCxnSpPr>
              <p:spPr>
                <a:xfrm flipV="1">
                  <a:off x="6794963" y="1867396"/>
                  <a:ext cx="197326" cy="187729"/>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66" name="Gruppieren 165"/>
                <p:cNvGrpSpPr/>
                <p:nvPr/>
              </p:nvGrpSpPr>
              <p:grpSpPr>
                <a:xfrm>
                  <a:off x="6962365" y="1667116"/>
                  <a:ext cx="110552" cy="175139"/>
                  <a:chOff x="4517437" y="-876901"/>
                  <a:chExt cx="744537" cy="1179513"/>
                </a:xfrm>
              </p:grpSpPr>
              <p:sp>
                <p:nvSpPr>
                  <p:cNvPr id="232"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33"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34"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35"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cxnSp>
              <p:nvCxnSpPr>
                <p:cNvPr id="167" name="Gerader Verbinder 198"/>
                <p:cNvCxnSpPr/>
                <p:nvPr/>
              </p:nvCxnSpPr>
              <p:spPr>
                <a:xfrm flipV="1">
                  <a:off x="7572124" y="1977264"/>
                  <a:ext cx="266638" cy="0"/>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cxnSp>
              <p:nvCxnSpPr>
                <p:cNvPr id="168" name="Gerader Verbinder 148"/>
                <p:cNvCxnSpPr/>
                <p:nvPr/>
              </p:nvCxnSpPr>
              <p:spPr>
                <a:xfrm flipV="1">
                  <a:off x="7843335" y="1670991"/>
                  <a:ext cx="319410" cy="303876"/>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69" name="Gruppieren 168"/>
                <p:cNvGrpSpPr/>
                <p:nvPr/>
              </p:nvGrpSpPr>
              <p:grpSpPr>
                <a:xfrm>
                  <a:off x="8199965" y="1542025"/>
                  <a:ext cx="110552" cy="175139"/>
                  <a:chOff x="4517437" y="-876901"/>
                  <a:chExt cx="744537" cy="1179513"/>
                </a:xfrm>
              </p:grpSpPr>
              <p:sp>
                <p:nvSpPr>
                  <p:cNvPr id="228"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29"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30"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31"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cxnSp>
              <p:nvCxnSpPr>
                <p:cNvPr id="170" name="Gerader Verbinder 198"/>
                <p:cNvCxnSpPr/>
                <p:nvPr/>
              </p:nvCxnSpPr>
              <p:spPr>
                <a:xfrm>
                  <a:off x="7948649" y="1881645"/>
                  <a:ext cx="497659" cy="0"/>
                </a:xfrm>
                <a:prstGeom prst="line">
                  <a:avLst/>
                </a:prstGeom>
                <a:ln w="12700" cap="rnd">
                  <a:solidFill>
                    <a:srgbClr val="006DB3"/>
                  </a:solidFill>
                </a:ln>
              </p:spPr>
              <p:style>
                <a:lnRef idx="1">
                  <a:schemeClr val="accent1"/>
                </a:lnRef>
                <a:fillRef idx="0">
                  <a:schemeClr val="accent1"/>
                </a:fillRef>
                <a:effectRef idx="0">
                  <a:schemeClr val="accent1"/>
                </a:effectRef>
                <a:fontRef idx="minor">
                  <a:schemeClr val="tx1"/>
                </a:fontRef>
              </p:style>
            </p:cxnSp>
            <p:grpSp>
              <p:nvGrpSpPr>
                <p:cNvPr id="171" name="Gruppieren 170"/>
                <p:cNvGrpSpPr/>
                <p:nvPr/>
              </p:nvGrpSpPr>
              <p:grpSpPr>
                <a:xfrm>
                  <a:off x="8484855" y="1761012"/>
                  <a:ext cx="110552" cy="175139"/>
                  <a:chOff x="4517437" y="-876901"/>
                  <a:chExt cx="744537" cy="1179513"/>
                </a:xfrm>
              </p:grpSpPr>
              <p:sp>
                <p:nvSpPr>
                  <p:cNvPr id="224" name="Line 17"/>
                  <p:cNvSpPr>
                    <a:spLocks noChangeShapeType="1"/>
                  </p:cNvSpPr>
                  <p:nvPr/>
                </p:nvSpPr>
                <p:spPr bwMode="auto">
                  <a:xfrm flipH="1">
                    <a:off x="5107987" y="-172051"/>
                    <a:ext cx="50800" cy="0"/>
                  </a:xfrm>
                  <a:prstGeom prst="line">
                    <a:avLst/>
                  </a:prstGeom>
                  <a:noFill/>
                  <a:ln w="25400" cap="rnd">
                    <a:solidFill>
                      <a:srgbClr val="505D63"/>
                    </a:solidFill>
                    <a:prstDash val="solid"/>
                    <a:round/>
                    <a:headEnd/>
                    <a:tailEnd/>
                  </a:ln>
                  <a:extLst>
                    <a:ext uri="{909E8E84-426E-40DD-AFC4-6F175D3DCCD1}">
                      <a14:hiddenFill xmlns:a14="http://schemas.microsoft.com/office/drawing/2010/main">
                        <a:noFill/>
                      </a14:hiddenFill>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25" name="Oval 20"/>
                  <p:cNvSpPr>
                    <a:spLocks noChangeArrowheads="1"/>
                  </p:cNvSpPr>
                  <p:nvPr/>
                </p:nvSpPr>
                <p:spPr bwMode="auto">
                  <a:xfrm>
                    <a:off x="4517437" y="-876901"/>
                    <a:ext cx="615950" cy="603250"/>
                  </a:xfrm>
                  <a:prstGeom prst="ellipse">
                    <a:avLst/>
                  </a:prstGeom>
                  <a:solidFill>
                    <a:schemeClr val="bg1">
                      <a:alpha val="4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26" name="Freeform 21"/>
                  <p:cNvSpPr>
                    <a:spLocks/>
                  </p:cNvSpPr>
                  <p:nvPr/>
                </p:nvSpPr>
                <p:spPr bwMode="auto">
                  <a:xfrm>
                    <a:off x="4646024" y="-619726"/>
                    <a:ext cx="577850" cy="896938"/>
                  </a:xfrm>
                  <a:custGeom>
                    <a:avLst/>
                    <a:gdLst>
                      <a:gd name="T0" fmla="*/ 36 w 45"/>
                      <a:gd name="T1" fmla="*/ 21 h 70"/>
                      <a:gd name="T2" fmla="*/ 37 w 45"/>
                      <a:gd name="T3" fmla="*/ 24 h 70"/>
                      <a:gd name="T4" fmla="*/ 45 w 45"/>
                      <a:gd name="T5" fmla="*/ 24 h 70"/>
                      <a:gd name="T6" fmla="*/ 45 w 45"/>
                      <a:gd name="T7" fmla="*/ 59 h 70"/>
                      <a:gd name="T8" fmla="*/ 40 w 45"/>
                      <a:gd name="T9" fmla="*/ 67 h 70"/>
                      <a:gd name="T10" fmla="*/ 33 w 45"/>
                      <a:gd name="T11" fmla="*/ 70 h 70"/>
                      <a:gd name="T12" fmla="*/ 17 w 45"/>
                      <a:gd name="T13" fmla="*/ 70 h 70"/>
                      <a:gd name="T14" fmla="*/ 5 w 45"/>
                      <a:gd name="T15" fmla="*/ 64 h 70"/>
                      <a:gd name="T16" fmla="*/ 1 w 45"/>
                      <a:gd name="T17" fmla="*/ 55 h 70"/>
                      <a:gd name="T18" fmla="*/ 0 w 45"/>
                      <a:gd name="T19" fmla="*/ 31 h 70"/>
                      <a:gd name="T20" fmla="*/ 9 w 45"/>
                      <a:gd name="T21" fmla="*/ 35 h 70"/>
                      <a:gd name="T22" fmla="*/ 9 w 45"/>
                      <a:gd name="T23" fmla="*/ 2 h 70"/>
                      <a:gd name="T24" fmla="*/ 14 w 45"/>
                      <a:gd name="T25" fmla="*/ 0 h 70"/>
                      <a:gd name="T26" fmla="*/ 18 w 45"/>
                      <a:gd name="T27" fmla="*/ 2 h 70"/>
                      <a:gd name="T28" fmla="*/ 18 w 45"/>
                      <a:gd name="T29" fmla="*/ 17 h 70"/>
                      <a:gd name="T30" fmla="*/ 36 w 45"/>
                      <a:gd name="T31"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0">
                        <a:moveTo>
                          <a:pt x="36" y="21"/>
                        </a:moveTo>
                        <a:lnTo>
                          <a:pt x="37" y="24"/>
                        </a:lnTo>
                        <a:lnTo>
                          <a:pt x="45" y="24"/>
                        </a:lnTo>
                        <a:lnTo>
                          <a:pt x="45" y="59"/>
                        </a:lnTo>
                        <a:lnTo>
                          <a:pt x="40" y="67"/>
                        </a:lnTo>
                        <a:lnTo>
                          <a:pt x="33" y="70"/>
                        </a:lnTo>
                        <a:lnTo>
                          <a:pt x="17" y="70"/>
                        </a:lnTo>
                        <a:lnTo>
                          <a:pt x="5" y="64"/>
                        </a:lnTo>
                        <a:lnTo>
                          <a:pt x="1" y="55"/>
                        </a:lnTo>
                        <a:lnTo>
                          <a:pt x="0" y="31"/>
                        </a:lnTo>
                        <a:lnTo>
                          <a:pt x="9" y="35"/>
                        </a:lnTo>
                        <a:lnTo>
                          <a:pt x="9" y="2"/>
                        </a:lnTo>
                        <a:lnTo>
                          <a:pt x="14" y="0"/>
                        </a:lnTo>
                        <a:lnTo>
                          <a:pt x="18" y="2"/>
                        </a:lnTo>
                        <a:lnTo>
                          <a:pt x="18" y="17"/>
                        </a:lnTo>
                        <a:lnTo>
                          <a:pt x="3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27" name="Freeform 22"/>
                  <p:cNvSpPr>
                    <a:spLocks noEditPoints="1"/>
                  </p:cNvSpPr>
                  <p:nvPr/>
                </p:nvSpPr>
                <p:spPr bwMode="auto">
                  <a:xfrm>
                    <a:off x="4620624" y="-645126"/>
                    <a:ext cx="641350" cy="947738"/>
                  </a:xfrm>
                  <a:custGeom>
                    <a:avLst/>
                    <a:gdLst>
                      <a:gd name="T0" fmla="*/ 44 w 50"/>
                      <a:gd name="T1" fmla="*/ 24 h 74"/>
                      <a:gd name="T2" fmla="*/ 42 w 50"/>
                      <a:gd name="T3" fmla="*/ 24 h 74"/>
                      <a:gd name="T4" fmla="*/ 40 w 50"/>
                      <a:gd name="T5" fmla="*/ 24 h 74"/>
                      <a:gd name="T6" fmla="*/ 35 w 50"/>
                      <a:gd name="T7" fmla="*/ 20 h 74"/>
                      <a:gd name="T8" fmla="*/ 33 w 50"/>
                      <a:gd name="T9" fmla="*/ 20 h 74"/>
                      <a:gd name="T10" fmla="*/ 31 w 50"/>
                      <a:gd name="T11" fmla="*/ 21 h 74"/>
                      <a:gd name="T12" fmla="*/ 26 w 50"/>
                      <a:gd name="T13" fmla="*/ 18 h 74"/>
                      <a:gd name="T14" fmla="*/ 24 w 50"/>
                      <a:gd name="T15" fmla="*/ 18 h 74"/>
                      <a:gd name="T16" fmla="*/ 22 w 50"/>
                      <a:gd name="T17" fmla="*/ 18 h 74"/>
                      <a:gd name="T18" fmla="*/ 22 w 50"/>
                      <a:gd name="T19" fmla="*/ 7 h 74"/>
                      <a:gd name="T20" fmla="*/ 16 w 50"/>
                      <a:gd name="T21" fmla="*/ 0 h 74"/>
                      <a:gd name="T22" fmla="*/ 9 w 50"/>
                      <a:gd name="T23" fmla="*/ 7 h 74"/>
                      <a:gd name="T24" fmla="*/ 9 w 50"/>
                      <a:gd name="T25" fmla="*/ 34 h 74"/>
                      <a:gd name="T26" fmla="*/ 3 w 50"/>
                      <a:gd name="T27" fmla="*/ 32 h 74"/>
                      <a:gd name="T28" fmla="*/ 0 w 50"/>
                      <a:gd name="T29" fmla="*/ 32 h 74"/>
                      <a:gd name="T30" fmla="*/ 0 w 50"/>
                      <a:gd name="T31" fmla="*/ 50 h 74"/>
                      <a:gd name="T32" fmla="*/ 24 w 50"/>
                      <a:gd name="T33" fmla="*/ 74 h 74"/>
                      <a:gd name="T34" fmla="*/ 32 w 50"/>
                      <a:gd name="T35" fmla="*/ 74 h 74"/>
                      <a:gd name="T36" fmla="*/ 50 w 50"/>
                      <a:gd name="T37" fmla="*/ 56 h 74"/>
                      <a:gd name="T38" fmla="*/ 50 w 50"/>
                      <a:gd name="T39" fmla="*/ 29 h 74"/>
                      <a:gd name="T40" fmla="*/ 44 w 50"/>
                      <a:gd name="T41" fmla="*/ 24 h 74"/>
                      <a:gd name="T42" fmla="*/ 32 w 50"/>
                      <a:gd name="T43" fmla="*/ 70 h 74"/>
                      <a:gd name="T44" fmla="*/ 32 w 50"/>
                      <a:gd name="T45" fmla="*/ 70 h 74"/>
                      <a:gd name="T46" fmla="*/ 24 w 50"/>
                      <a:gd name="T47" fmla="*/ 70 h 74"/>
                      <a:gd name="T48" fmla="*/ 4 w 50"/>
                      <a:gd name="T49" fmla="*/ 50 h 74"/>
                      <a:gd name="T50" fmla="*/ 4 w 50"/>
                      <a:gd name="T51" fmla="*/ 36 h 74"/>
                      <a:gd name="T52" fmla="*/ 9 w 50"/>
                      <a:gd name="T53" fmla="*/ 42 h 74"/>
                      <a:gd name="T54" fmla="*/ 9 w 50"/>
                      <a:gd name="T55" fmla="*/ 50 h 74"/>
                      <a:gd name="T56" fmla="*/ 11 w 50"/>
                      <a:gd name="T57" fmla="*/ 52 h 74"/>
                      <a:gd name="T58" fmla="*/ 13 w 50"/>
                      <a:gd name="T59" fmla="*/ 50 h 74"/>
                      <a:gd name="T60" fmla="*/ 13 w 50"/>
                      <a:gd name="T61" fmla="*/ 7 h 74"/>
                      <a:gd name="T62" fmla="*/ 16 w 50"/>
                      <a:gd name="T63" fmla="*/ 4 h 74"/>
                      <a:gd name="T64" fmla="*/ 19 w 50"/>
                      <a:gd name="T65" fmla="*/ 7 h 74"/>
                      <a:gd name="T66" fmla="*/ 19 w 50"/>
                      <a:gd name="T67" fmla="*/ 35 h 74"/>
                      <a:gd name="T68" fmla="*/ 20 w 50"/>
                      <a:gd name="T69" fmla="*/ 37 h 74"/>
                      <a:gd name="T70" fmla="*/ 22 w 50"/>
                      <a:gd name="T71" fmla="*/ 35 h 74"/>
                      <a:gd name="T72" fmla="*/ 22 w 50"/>
                      <a:gd name="T73" fmla="*/ 23 h 74"/>
                      <a:gd name="T74" fmla="*/ 22 w 50"/>
                      <a:gd name="T75" fmla="*/ 23 h 74"/>
                      <a:gd name="T76" fmla="*/ 24 w 50"/>
                      <a:gd name="T77" fmla="*/ 22 h 74"/>
                      <a:gd name="T78" fmla="*/ 26 w 50"/>
                      <a:gd name="T79" fmla="*/ 22 h 74"/>
                      <a:gd name="T80" fmla="*/ 28 w 50"/>
                      <a:gd name="T81" fmla="*/ 23 h 74"/>
                      <a:gd name="T82" fmla="*/ 28 w 50"/>
                      <a:gd name="T83" fmla="*/ 35 h 74"/>
                      <a:gd name="T84" fmla="*/ 30 w 50"/>
                      <a:gd name="T85" fmla="*/ 37 h 74"/>
                      <a:gd name="T86" fmla="*/ 31 w 50"/>
                      <a:gd name="T87" fmla="*/ 35 h 74"/>
                      <a:gd name="T88" fmla="*/ 31 w 50"/>
                      <a:gd name="T89" fmla="*/ 26 h 74"/>
                      <a:gd name="T90" fmla="*/ 33 w 50"/>
                      <a:gd name="T91" fmla="*/ 24 h 74"/>
                      <a:gd name="T92" fmla="*/ 35 w 50"/>
                      <a:gd name="T93" fmla="*/ 24 h 74"/>
                      <a:gd name="T94" fmla="*/ 37 w 50"/>
                      <a:gd name="T95" fmla="*/ 26 h 74"/>
                      <a:gd name="T96" fmla="*/ 37 w 50"/>
                      <a:gd name="T97" fmla="*/ 35 h 74"/>
                      <a:gd name="T98" fmla="*/ 39 w 50"/>
                      <a:gd name="T99" fmla="*/ 37 h 74"/>
                      <a:gd name="T100" fmla="*/ 41 w 50"/>
                      <a:gd name="T101" fmla="*/ 35 h 74"/>
                      <a:gd name="T102" fmla="*/ 41 w 50"/>
                      <a:gd name="T103" fmla="*/ 29 h 74"/>
                      <a:gd name="T104" fmla="*/ 42 w 50"/>
                      <a:gd name="T105" fmla="*/ 27 h 74"/>
                      <a:gd name="T106" fmla="*/ 44 w 50"/>
                      <a:gd name="T107" fmla="*/ 27 h 74"/>
                      <a:gd name="T108" fmla="*/ 46 w 50"/>
                      <a:gd name="T109" fmla="*/ 29 h 74"/>
                      <a:gd name="T110" fmla="*/ 46 w 50"/>
                      <a:gd name="T111" fmla="*/ 56 h 74"/>
                      <a:gd name="T112" fmla="*/ 32 w 50"/>
                      <a:gd name="T113"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74">
                        <a:moveTo>
                          <a:pt x="44" y="24"/>
                        </a:moveTo>
                        <a:lnTo>
                          <a:pt x="42" y="24"/>
                        </a:lnTo>
                        <a:cubicBezTo>
                          <a:pt x="41" y="24"/>
                          <a:pt x="41" y="24"/>
                          <a:pt x="40" y="24"/>
                        </a:cubicBezTo>
                        <a:cubicBezTo>
                          <a:pt x="40" y="22"/>
                          <a:pt x="38" y="20"/>
                          <a:pt x="35" y="20"/>
                        </a:cubicBezTo>
                        <a:lnTo>
                          <a:pt x="33" y="20"/>
                        </a:lnTo>
                        <a:cubicBezTo>
                          <a:pt x="32" y="20"/>
                          <a:pt x="31" y="20"/>
                          <a:pt x="31" y="21"/>
                        </a:cubicBezTo>
                        <a:cubicBezTo>
                          <a:pt x="30" y="19"/>
                          <a:pt x="28" y="18"/>
                          <a:pt x="26" y="18"/>
                        </a:cubicBezTo>
                        <a:lnTo>
                          <a:pt x="24" y="18"/>
                        </a:lnTo>
                        <a:cubicBezTo>
                          <a:pt x="23" y="18"/>
                          <a:pt x="23" y="18"/>
                          <a:pt x="22" y="18"/>
                        </a:cubicBezTo>
                        <a:lnTo>
                          <a:pt x="22" y="7"/>
                        </a:lnTo>
                        <a:cubicBezTo>
                          <a:pt x="22" y="3"/>
                          <a:pt x="19" y="0"/>
                          <a:pt x="16" y="0"/>
                        </a:cubicBezTo>
                        <a:cubicBezTo>
                          <a:pt x="12" y="0"/>
                          <a:pt x="9" y="3"/>
                          <a:pt x="9" y="7"/>
                        </a:cubicBezTo>
                        <a:lnTo>
                          <a:pt x="9" y="34"/>
                        </a:lnTo>
                        <a:cubicBezTo>
                          <a:pt x="8" y="33"/>
                          <a:pt x="5" y="32"/>
                          <a:pt x="3" y="32"/>
                        </a:cubicBezTo>
                        <a:lnTo>
                          <a:pt x="0" y="32"/>
                        </a:lnTo>
                        <a:lnTo>
                          <a:pt x="0" y="50"/>
                        </a:lnTo>
                        <a:cubicBezTo>
                          <a:pt x="0" y="64"/>
                          <a:pt x="10" y="74"/>
                          <a:pt x="24" y="74"/>
                        </a:cubicBezTo>
                        <a:lnTo>
                          <a:pt x="32" y="74"/>
                        </a:lnTo>
                        <a:cubicBezTo>
                          <a:pt x="42" y="74"/>
                          <a:pt x="50" y="66"/>
                          <a:pt x="50" y="56"/>
                        </a:cubicBezTo>
                        <a:lnTo>
                          <a:pt x="50" y="29"/>
                        </a:lnTo>
                        <a:cubicBezTo>
                          <a:pt x="50" y="26"/>
                          <a:pt x="47" y="24"/>
                          <a:pt x="44" y="24"/>
                        </a:cubicBezTo>
                        <a:close/>
                        <a:moveTo>
                          <a:pt x="32" y="70"/>
                        </a:moveTo>
                        <a:lnTo>
                          <a:pt x="32" y="70"/>
                        </a:lnTo>
                        <a:lnTo>
                          <a:pt x="24" y="70"/>
                        </a:lnTo>
                        <a:cubicBezTo>
                          <a:pt x="12" y="70"/>
                          <a:pt x="4" y="62"/>
                          <a:pt x="4" y="50"/>
                        </a:cubicBezTo>
                        <a:lnTo>
                          <a:pt x="4" y="36"/>
                        </a:lnTo>
                        <a:cubicBezTo>
                          <a:pt x="7" y="36"/>
                          <a:pt x="9" y="39"/>
                          <a:pt x="9" y="42"/>
                        </a:cubicBezTo>
                        <a:lnTo>
                          <a:pt x="9" y="50"/>
                        </a:lnTo>
                        <a:cubicBezTo>
                          <a:pt x="9" y="51"/>
                          <a:pt x="10" y="52"/>
                          <a:pt x="11" y="52"/>
                        </a:cubicBezTo>
                        <a:cubicBezTo>
                          <a:pt x="12" y="52"/>
                          <a:pt x="13" y="51"/>
                          <a:pt x="13" y="50"/>
                        </a:cubicBezTo>
                        <a:lnTo>
                          <a:pt x="13" y="7"/>
                        </a:lnTo>
                        <a:cubicBezTo>
                          <a:pt x="13" y="5"/>
                          <a:pt x="14" y="4"/>
                          <a:pt x="16" y="4"/>
                        </a:cubicBezTo>
                        <a:cubicBezTo>
                          <a:pt x="17" y="4"/>
                          <a:pt x="19" y="5"/>
                          <a:pt x="19" y="7"/>
                        </a:cubicBezTo>
                        <a:lnTo>
                          <a:pt x="19" y="35"/>
                        </a:lnTo>
                        <a:cubicBezTo>
                          <a:pt x="19" y="36"/>
                          <a:pt x="19" y="37"/>
                          <a:pt x="20" y="37"/>
                        </a:cubicBezTo>
                        <a:cubicBezTo>
                          <a:pt x="21" y="37"/>
                          <a:pt x="22" y="36"/>
                          <a:pt x="22" y="35"/>
                        </a:cubicBezTo>
                        <a:lnTo>
                          <a:pt x="22" y="23"/>
                        </a:lnTo>
                        <a:cubicBezTo>
                          <a:pt x="22" y="23"/>
                          <a:pt x="22" y="23"/>
                          <a:pt x="22" y="23"/>
                        </a:cubicBezTo>
                        <a:cubicBezTo>
                          <a:pt x="22" y="22"/>
                          <a:pt x="23" y="22"/>
                          <a:pt x="24" y="22"/>
                        </a:cubicBezTo>
                        <a:lnTo>
                          <a:pt x="26" y="22"/>
                        </a:lnTo>
                        <a:cubicBezTo>
                          <a:pt x="27" y="22"/>
                          <a:pt x="28" y="22"/>
                          <a:pt x="28" y="23"/>
                        </a:cubicBezTo>
                        <a:lnTo>
                          <a:pt x="28" y="35"/>
                        </a:lnTo>
                        <a:cubicBezTo>
                          <a:pt x="28" y="36"/>
                          <a:pt x="28" y="37"/>
                          <a:pt x="30" y="37"/>
                        </a:cubicBezTo>
                        <a:cubicBezTo>
                          <a:pt x="31" y="37"/>
                          <a:pt x="31" y="36"/>
                          <a:pt x="31" y="35"/>
                        </a:cubicBezTo>
                        <a:lnTo>
                          <a:pt x="31" y="26"/>
                        </a:lnTo>
                        <a:cubicBezTo>
                          <a:pt x="31" y="25"/>
                          <a:pt x="32" y="24"/>
                          <a:pt x="33" y="24"/>
                        </a:cubicBezTo>
                        <a:lnTo>
                          <a:pt x="35" y="24"/>
                        </a:lnTo>
                        <a:cubicBezTo>
                          <a:pt x="36" y="24"/>
                          <a:pt x="37" y="25"/>
                          <a:pt x="37" y="26"/>
                        </a:cubicBezTo>
                        <a:lnTo>
                          <a:pt x="37" y="35"/>
                        </a:lnTo>
                        <a:cubicBezTo>
                          <a:pt x="37" y="36"/>
                          <a:pt x="38" y="37"/>
                          <a:pt x="39" y="37"/>
                        </a:cubicBezTo>
                        <a:cubicBezTo>
                          <a:pt x="40" y="37"/>
                          <a:pt x="41" y="36"/>
                          <a:pt x="41" y="35"/>
                        </a:cubicBezTo>
                        <a:lnTo>
                          <a:pt x="41" y="29"/>
                        </a:lnTo>
                        <a:cubicBezTo>
                          <a:pt x="41" y="28"/>
                          <a:pt x="41" y="27"/>
                          <a:pt x="42" y="27"/>
                        </a:cubicBezTo>
                        <a:lnTo>
                          <a:pt x="44" y="27"/>
                        </a:lnTo>
                        <a:cubicBezTo>
                          <a:pt x="45" y="27"/>
                          <a:pt x="46" y="28"/>
                          <a:pt x="46" y="29"/>
                        </a:cubicBezTo>
                        <a:lnTo>
                          <a:pt x="46" y="56"/>
                        </a:lnTo>
                        <a:cubicBezTo>
                          <a:pt x="46" y="64"/>
                          <a:pt x="40" y="70"/>
                          <a:pt x="32" y="70"/>
                        </a:cubicBezTo>
                        <a:close/>
                      </a:path>
                    </a:pathLst>
                  </a:custGeom>
                  <a:solidFill>
                    <a:srgbClr val="006D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grpSp>
              <p:nvGrpSpPr>
                <p:cNvPr id="172" name="Gruppieren 171"/>
                <p:cNvGrpSpPr/>
                <p:nvPr/>
              </p:nvGrpSpPr>
              <p:grpSpPr>
                <a:xfrm>
                  <a:off x="7165049" y="1415668"/>
                  <a:ext cx="146462" cy="150792"/>
                  <a:chOff x="-1206644" y="1974222"/>
                  <a:chExt cx="308930" cy="318064"/>
                </a:xfrm>
              </p:grpSpPr>
              <p:sp>
                <p:nvSpPr>
                  <p:cNvPr id="208" name="Oval 26"/>
                  <p:cNvSpPr>
                    <a:spLocks noChangeArrowheads="1"/>
                  </p:cNvSpPr>
                  <p:nvPr/>
                </p:nvSpPr>
                <p:spPr bwMode="auto">
                  <a:xfrm>
                    <a:off x="-1061681" y="2242786"/>
                    <a:ext cx="19004" cy="1767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09" name="Freeform 27"/>
                  <p:cNvSpPr>
                    <a:spLocks noEditPoints="1"/>
                  </p:cNvSpPr>
                  <p:nvPr/>
                </p:nvSpPr>
                <p:spPr bwMode="auto">
                  <a:xfrm>
                    <a:off x="-1206644" y="1974222"/>
                    <a:ext cx="308930" cy="318064"/>
                  </a:xfrm>
                  <a:custGeom>
                    <a:avLst/>
                    <a:gdLst>
                      <a:gd name="T0" fmla="*/ 241 w 262"/>
                      <a:gd name="T1" fmla="*/ 259 h 270"/>
                      <a:gd name="T2" fmla="*/ 10 w 262"/>
                      <a:gd name="T3" fmla="*/ 249 h 270"/>
                      <a:gd name="T4" fmla="*/ 20 w 262"/>
                      <a:gd name="T5" fmla="*/ 213 h 270"/>
                      <a:gd name="T6" fmla="*/ 25 w 262"/>
                      <a:gd name="T7" fmla="*/ 149 h 270"/>
                      <a:gd name="T8" fmla="*/ 64 w 262"/>
                      <a:gd name="T9" fmla="*/ 107 h 270"/>
                      <a:gd name="T10" fmla="*/ 95 w 262"/>
                      <a:gd name="T11" fmla="*/ 60 h 270"/>
                      <a:gd name="T12" fmla="*/ 101 w 262"/>
                      <a:gd name="T13" fmla="*/ 110 h 270"/>
                      <a:gd name="T14" fmla="*/ 166 w 262"/>
                      <a:gd name="T15" fmla="*/ 105 h 270"/>
                      <a:gd name="T16" fmla="*/ 199 w 262"/>
                      <a:gd name="T17" fmla="*/ 60 h 270"/>
                      <a:gd name="T18" fmla="*/ 203 w 262"/>
                      <a:gd name="T19" fmla="*/ 112 h 270"/>
                      <a:gd name="T20" fmla="*/ 237 w 262"/>
                      <a:gd name="T21" fmla="*/ 207 h 270"/>
                      <a:gd name="T22" fmla="*/ 251 w 262"/>
                      <a:gd name="T23" fmla="*/ 223 h 270"/>
                      <a:gd name="T24" fmla="*/ 106 w 262"/>
                      <a:gd name="T25" fmla="*/ 18 h 270"/>
                      <a:gd name="T26" fmla="*/ 117 w 262"/>
                      <a:gd name="T27" fmla="*/ 19 h 270"/>
                      <a:gd name="T28" fmla="*/ 131 w 262"/>
                      <a:gd name="T29" fmla="*/ 13 h 270"/>
                      <a:gd name="T30" fmla="*/ 144 w 262"/>
                      <a:gd name="T31" fmla="*/ 19 h 270"/>
                      <a:gd name="T32" fmla="*/ 156 w 262"/>
                      <a:gd name="T33" fmla="*/ 18 h 270"/>
                      <a:gd name="T34" fmla="*/ 106 w 262"/>
                      <a:gd name="T35" fmla="*/ 100 h 270"/>
                      <a:gd name="T36" fmla="*/ 247 w 262"/>
                      <a:gd name="T37" fmla="*/ 203 h 270"/>
                      <a:gd name="T38" fmla="*/ 209 w 262"/>
                      <a:gd name="T39" fmla="*/ 102 h 270"/>
                      <a:gd name="T40" fmla="*/ 204 w 262"/>
                      <a:gd name="T41" fmla="*/ 50 h 270"/>
                      <a:gd name="T42" fmla="*/ 166 w 262"/>
                      <a:gd name="T43" fmla="*/ 15 h 270"/>
                      <a:gd name="T44" fmla="*/ 154 w 262"/>
                      <a:gd name="T45" fmla="*/ 2 h 270"/>
                      <a:gd name="T46" fmla="*/ 141 w 262"/>
                      <a:gd name="T47" fmla="*/ 8 h 270"/>
                      <a:gd name="T48" fmla="*/ 127 w 262"/>
                      <a:gd name="T49" fmla="*/ 2 h 270"/>
                      <a:gd name="T50" fmla="*/ 114 w 262"/>
                      <a:gd name="T51" fmla="*/ 2 h 270"/>
                      <a:gd name="T52" fmla="*/ 98 w 262"/>
                      <a:gd name="T53" fmla="*/ 11 h 270"/>
                      <a:gd name="T54" fmla="*/ 95 w 262"/>
                      <a:gd name="T55" fmla="*/ 50 h 270"/>
                      <a:gd name="T56" fmla="*/ 53 w 262"/>
                      <a:gd name="T57" fmla="*/ 55 h 270"/>
                      <a:gd name="T58" fmla="*/ 14 w 262"/>
                      <a:gd name="T59" fmla="*/ 149 h 270"/>
                      <a:gd name="T60" fmla="*/ 0 w 262"/>
                      <a:gd name="T61" fmla="*/ 223 h 270"/>
                      <a:gd name="T62" fmla="*/ 21 w 262"/>
                      <a:gd name="T63" fmla="*/ 270 h 270"/>
                      <a:gd name="T64" fmla="*/ 262 w 262"/>
                      <a:gd name="T65" fmla="*/ 249 h 270"/>
                      <a:gd name="T66" fmla="*/ 247 w 262"/>
                      <a:gd name="T67" fmla="*/ 20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2" h="270">
                        <a:moveTo>
                          <a:pt x="251" y="249"/>
                        </a:moveTo>
                        <a:cubicBezTo>
                          <a:pt x="251" y="254"/>
                          <a:pt x="247" y="259"/>
                          <a:pt x="241" y="259"/>
                        </a:cubicBezTo>
                        <a:lnTo>
                          <a:pt x="21" y="259"/>
                        </a:lnTo>
                        <a:cubicBezTo>
                          <a:pt x="15" y="259"/>
                          <a:pt x="10" y="254"/>
                          <a:pt x="10" y="249"/>
                        </a:cubicBezTo>
                        <a:lnTo>
                          <a:pt x="10" y="223"/>
                        </a:lnTo>
                        <a:cubicBezTo>
                          <a:pt x="10" y="218"/>
                          <a:pt x="15" y="213"/>
                          <a:pt x="20" y="213"/>
                        </a:cubicBezTo>
                        <a:cubicBezTo>
                          <a:pt x="23" y="213"/>
                          <a:pt x="25" y="210"/>
                          <a:pt x="25" y="207"/>
                        </a:cubicBezTo>
                        <a:lnTo>
                          <a:pt x="25" y="149"/>
                        </a:lnTo>
                        <a:cubicBezTo>
                          <a:pt x="25" y="129"/>
                          <a:pt x="39" y="115"/>
                          <a:pt x="59" y="112"/>
                        </a:cubicBezTo>
                        <a:cubicBezTo>
                          <a:pt x="62" y="111"/>
                          <a:pt x="64" y="109"/>
                          <a:pt x="64" y="107"/>
                        </a:cubicBezTo>
                        <a:lnTo>
                          <a:pt x="64" y="60"/>
                        </a:lnTo>
                        <a:lnTo>
                          <a:pt x="95" y="60"/>
                        </a:lnTo>
                        <a:lnTo>
                          <a:pt x="95" y="105"/>
                        </a:lnTo>
                        <a:cubicBezTo>
                          <a:pt x="95" y="108"/>
                          <a:pt x="98" y="110"/>
                          <a:pt x="101" y="110"/>
                        </a:cubicBezTo>
                        <a:lnTo>
                          <a:pt x="161" y="110"/>
                        </a:lnTo>
                        <a:cubicBezTo>
                          <a:pt x="164" y="110"/>
                          <a:pt x="166" y="108"/>
                          <a:pt x="166" y="105"/>
                        </a:cubicBezTo>
                        <a:lnTo>
                          <a:pt x="166" y="60"/>
                        </a:lnTo>
                        <a:lnTo>
                          <a:pt x="199" y="60"/>
                        </a:lnTo>
                        <a:lnTo>
                          <a:pt x="199" y="107"/>
                        </a:lnTo>
                        <a:cubicBezTo>
                          <a:pt x="199" y="109"/>
                          <a:pt x="201" y="111"/>
                          <a:pt x="203" y="112"/>
                        </a:cubicBezTo>
                        <a:cubicBezTo>
                          <a:pt x="223" y="115"/>
                          <a:pt x="237" y="130"/>
                          <a:pt x="237" y="149"/>
                        </a:cubicBezTo>
                        <a:lnTo>
                          <a:pt x="237" y="207"/>
                        </a:lnTo>
                        <a:cubicBezTo>
                          <a:pt x="237" y="210"/>
                          <a:pt x="239" y="213"/>
                          <a:pt x="242" y="213"/>
                        </a:cubicBezTo>
                        <a:cubicBezTo>
                          <a:pt x="247" y="213"/>
                          <a:pt x="251" y="218"/>
                          <a:pt x="251" y="223"/>
                        </a:cubicBezTo>
                        <a:lnTo>
                          <a:pt x="251" y="249"/>
                        </a:lnTo>
                        <a:close/>
                        <a:moveTo>
                          <a:pt x="106" y="18"/>
                        </a:moveTo>
                        <a:lnTo>
                          <a:pt x="111" y="13"/>
                        </a:lnTo>
                        <a:lnTo>
                          <a:pt x="117" y="19"/>
                        </a:lnTo>
                        <a:cubicBezTo>
                          <a:pt x="119" y="21"/>
                          <a:pt x="122" y="21"/>
                          <a:pt x="124" y="19"/>
                        </a:cubicBezTo>
                        <a:lnTo>
                          <a:pt x="131" y="13"/>
                        </a:lnTo>
                        <a:lnTo>
                          <a:pt x="137" y="19"/>
                        </a:lnTo>
                        <a:cubicBezTo>
                          <a:pt x="139" y="21"/>
                          <a:pt x="142" y="21"/>
                          <a:pt x="144" y="19"/>
                        </a:cubicBezTo>
                        <a:lnTo>
                          <a:pt x="151" y="13"/>
                        </a:lnTo>
                        <a:lnTo>
                          <a:pt x="156" y="18"/>
                        </a:lnTo>
                        <a:lnTo>
                          <a:pt x="156" y="100"/>
                        </a:lnTo>
                        <a:lnTo>
                          <a:pt x="106" y="100"/>
                        </a:lnTo>
                        <a:lnTo>
                          <a:pt x="106" y="18"/>
                        </a:lnTo>
                        <a:close/>
                        <a:moveTo>
                          <a:pt x="247" y="203"/>
                        </a:moveTo>
                        <a:lnTo>
                          <a:pt x="247" y="149"/>
                        </a:lnTo>
                        <a:cubicBezTo>
                          <a:pt x="247" y="126"/>
                          <a:pt x="232" y="107"/>
                          <a:pt x="209" y="102"/>
                        </a:cubicBezTo>
                        <a:lnTo>
                          <a:pt x="209" y="55"/>
                        </a:lnTo>
                        <a:cubicBezTo>
                          <a:pt x="209" y="52"/>
                          <a:pt x="207" y="50"/>
                          <a:pt x="204" y="50"/>
                        </a:cubicBezTo>
                        <a:lnTo>
                          <a:pt x="166" y="50"/>
                        </a:lnTo>
                        <a:lnTo>
                          <a:pt x="166" y="15"/>
                        </a:lnTo>
                        <a:cubicBezTo>
                          <a:pt x="166" y="13"/>
                          <a:pt x="165" y="12"/>
                          <a:pt x="164" y="11"/>
                        </a:cubicBezTo>
                        <a:lnTo>
                          <a:pt x="154" y="2"/>
                        </a:lnTo>
                        <a:cubicBezTo>
                          <a:pt x="152" y="0"/>
                          <a:pt x="149" y="0"/>
                          <a:pt x="147" y="2"/>
                        </a:cubicBezTo>
                        <a:lnTo>
                          <a:pt x="141" y="8"/>
                        </a:lnTo>
                        <a:lnTo>
                          <a:pt x="134" y="2"/>
                        </a:lnTo>
                        <a:cubicBezTo>
                          <a:pt x="132" y="0"/>
                          <a:pt x="129" y="0"/>
                          <a:pt x="127" y="2"/>
                        </a:cubicBezTo>
                        <a:lnTo>
                          <a:pt x="121" y="8"/>
                        </a:lnTo>
                        <a:lnTo>
                          <a:pt x="114" y="2"/>
                        </a:lnTo>
                        <a:cubicBezTo>
                          <a:pt x="112" y="0"/>
                          <a:pt x="109" y="0"/>
                          <a:pt x="107" y="2"/>
                        </a:cubicBezTo>
                        <a:lnTo>
                          <a:pt x="98" y="11"/>
                        </a:lnTo>
                        <a:cubicBezTo>
                          <a:pt x="96" y="11"/>
                          <a:pt x="95" y="13"/>
                          <a:pt x="95" y="15"/>
                        </a:cubicBezTo>
                        <a:lnTo>
                          <a:pt x="95" y="50"/>
                        </a:lnTo>
                        <a:lnTo>
                          <a:pt x="58" y="50"/>
                        </a:lnTo>
                        <a:cubicBezTo>
                          <a:pt x="55" y="50"/>
                          <a:pt x="53" y="52"/>
                          <a:pt x="53" y="55"/>
                        </a:cubicBezTo>
                        <a:lnTo>
                          <a:pt x="53" y="102"/>
                        </a:lnTo>
                        <a:cubicBezTo>
                          <a:pt x="30" y="107"/>
                          <a:pt x="14" y="125"/>
                          <a:pt x="14" y="149"/>
                        </a:cubicBezTo>
                        <a:lnTo>
                          <a:pt x="14" y="203"/>
                        </a:lnTo>
                        <a:cubicBezTo>
                          <a:pt x="6" y="206"/>
                          <a:pt x="0" y="214"/>
                          <a:pt x="0" y="223"/>
                        </a:cubicBezTo>
                        <a:lnTo>
                          <a:pt x="0" y="249"/>
                        </a:lnTo>
                        <a:cubicBezTo>
                          <a:pt x="0" y="260"/>
                          <a:pt x="9" y="270"/>
                          <a:pt x="21" y="270"/>
                        </a:cubicBezTo>
                        <a:lnTo>
                          <a:pt x="241" y="270"/>
                        </a:lnTo>
                        <a:cubicBezTo>
                          <a:pt x="253" y="270"/>
                          <a:pt x="262" y="260"/>
                          <a:pt x="262" y="249"/>
                        </a:cubicBezTo>
                        <a:lnTo>
                          <a:pt x="262" y="223"/>
                        </a:lnTo>
                        <a:cubicBezTo>
                          <a:pt x="262" y="214"/>
                          <a:pt x="256" y="206"/>
                          <a:pt x="247" y="2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10" name="Freeform 28"/>
                  <p:cNvSpPr>
                    <a:spLocks/>
                  </p:cNvSpPr>
                  <p:nvPr/>
                </p:nvSpPr>
                <p:spPr bwMode="auto">
                  <a:xfrm>
                    <a:off x="-1074645" y="2020186"/>
                    <a:ext cx="28433" cy="12964"/>
                  </a:xfrm>
                  <a:custGeom>
                    <a:avLst/>
                    <a:gdLst>
                      <a:gd name="T0" fmla="*/ 5 w 24"/>
                      <a:gd name="T1" fmla="*/ 11 h 11"/>
                      <a:gd name="T2" fmla="*/ 19 w 24"/>
                      <a:gd name="T3" fmla="*/ 11 h 11"/>
                      <a:gd name="T4" fmla="*/ 24 w 24"/>
                      <a:gd name="T5" fmla="*/ 5 h 11"/>
                      <a:gd name="T6" fmla="*/ 19 w 24"/>
                      <a:gd name="T7" fmla="*/ 0 h 11"/>
                      <a:gd name="T8" fmla="*/ 5 w 24"/>
                      <a:gd name="T9" fmla="*/ 0 h 11"/>
                      <a:gd name="T10" fmla="*/ 0 w 24"/>
                      <a:gd name="T11" fmla="*/ 5 h 11"/>
                      <a:gd name="T12" fmla="*/ 5 w 24"/>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4" h="11">
                        <a:moveTo>
                          <a:pt x="5" y="11"/>
                        </a:moveTo>
                        <a:lnTo>
                          <a:pt x="19" y="11"/>
                        </a:lnTo>
                        <a:cubicBezTo>
                          <a:pt x="22" y="11"/>
                          <a:pt x="24" y="8"/>
                          <a:pt x="24" y="5"/>
                        </a:cubicBezTo>
                        <a:cubicBezTo>
                          <a:pt x="24" y="2"/>
                          <a:pt x="22" y="0"/>
                          <a:pt x="19" y="0"/>
                        </a:cubicBezTo>
                        <a:lnTo>
                          <a:pt x="5" y="0"/>
                        </a:lnTo>
                        <a:cubicBezTo>
                          <a:pt x="2" y="0"/>
                          <a:pt x="0" y="2"/>
                          <a:pt x="0" y="5"/>
                        </a:cubicBezTo>
                        <a:cubicBezTo>
                          <a:pt x="0" y="8"/>
                          <a:pt x="2" y="11"/>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11" name="Freeform 29"/>
                  <p:cNvSpPr>
                    <a:spLocks/>
                  </p:cNvSpPr>
                  <p:nvPr/>
                </p:nvSpPr>
                <p:spPr bwMode="auto">
                  <a:xfrm>
                    <a:off x="-1074645" y="2042578"/>
                    <a:ext cx="43754" cy="12964"/>
                  </a:xfrm>
                  <a:custGeom>
                    <a:avLst/>
                    <a:gdLst>
                      <a:gd name="T0" fmla="*/ 31 w 37"/>
                      <a:gd name="T1" fmla="*/ 0 h 11"/>
                      <a:gd name="T2" fmla="*/ 5 w 37"/>
                      <a:gd name="T3" fmla="*/ 0 h 11"/>
                      <a:gd name="T4" fmla="*/ 0 w 37"/>
                      <a:gd name="T5" fmla="*/ 6 h 11"/>
                      <a:gd name="T6" fmla="*/ 5 w 37"/>
                      <a:gd name="T7" fmla="*/ 11 h 11"/>
                      <a:gd name="T8" fmla="*/ 31 w 37"/>
                      <a:gd name="T9" fmla="*/ 11 h 11"/>
                      <a:gd name="T10" fmla="*/ 37 w 37"/>
                      <a:gd name="T11" fmla="*/ 6 h 11"/>
                      <a:gd name="T12" fmla="*/ 31 w 3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7" h="11">
                        <a:moveTo>
                          <a:pt x="31" y="0"/>
                        </a:moveTo>
                        <a:lnTo>
                          <a:pt x="5" y="0"/>
                        </a:lnTo>
                        <a:cubicBezTo>
                          <a:pt x="2" y="0"/>
                          <a:pt x="0" y="3"/>
                          <a:pt x="0" y="6"/>
                        </a:cubicBezTo>
                        <a:cubicBezTo>
                          <a:pt x="0" y="9"/>
                          <a:pt x="2" y="11"/>
                          <a:pt x="5" y="11"/>
                        </a:cubicBezTo>
                        <a:lnTo>
                          <a:pt x="31" y="11"/>
                        </a:lnTo>
                        <a:cubicBezTo>
                          <a:pt x="34" y="11"/>
                          <a:pt x="37" y="9"/>
                          <a:pt x="37" y="6"/>
                        </a:cubicBezTo>
                        <a:cubicBezTo>
                          <a:pt x="37" y="3"/>
                          <a:pt x="34" y="0"/>
                          <a:pt x="3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12" name="Freeform 30"/>
                  <p:cNvSpPr>
                    <a:spLocks/>
                  </p:cNvSpPr>
                  <p:nvPr/>
                </p:nvSpPr>
                <p:spPr bwMode="auto">
                  <a:xfrm>
                    <a:off x="-1074645" y="2066149"/>
                    <a:ext cx="43754" cy="11786"/>
                  </a:xfrm>
                  <a:custGeom>
                    <a:avLst/>
                    <a:gdLst>
                      <a:gd name="T0" fmla="*/ 31 w 37"/>
                      <a:gd name="T1" fmla="*/ 0 h 10"/>
                      <a:gd name="T2" fmla="*/ 5 w 37"/>
                      <a:gd name="T3" fmla="*/ 0 h 10"/>
                      <a:gd name="T4" fmla="*/ 0 w 37"/>
                      <a:gd name="T5" fmla="*/ 5 h 10"/>
                      <a:gd name="T6" fmla="*/ 5 w 37"/>
                      <a:gd name="T7" fmla="*/ 10 h 10"/>
                      <a:gd name="T8" fmla="*/ 31 w 37"/>
                      <a:gd name="T9" fmla="*/ 10 h 10"/>
                      <a:gd name="T10" fmla="*/ 37 w 37"/>
                      <a:gd name="T11" fmla="*/ 5 h 10"/>
                      <a:gd name="T12" fmla="*/ 31 w 3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7" h="10">
                        <a:moveTo>
                          <a:pt x="31" y="0"/>
                        </a:moveTo>
                        <a:lnTo>
                          <a:pt x="5" y="0"/>
                        </a:lnTo>
                        <a:cubicBezTo>
                          <a:pt x="2" y="0"/>
                          <a:pt x="0" y="2"/>
                          <a:pt x="0" y="5"/>
                        </a:cubicBezTo>
                        <a:cubicBezTo>
                          <a:pt x="0" y="8"/>
                          <a:pt x="2" y="10"/>
                          <a:pt x="5" y="10"/>
                        </a:cubicBezTo>
                        <a:lnTo>
                          <a:pt x="31" y="10"/>
                        </a:lnTo>
                        <a:cubicBezTo>
                          <a:pt x="34" y="10"/>
                          <a:pt x="37" y="8"/>
                          <a:pt x="37" y="5"/>
                        </a:cubicBezTo>
                        <a:cubicBezTo>
                          <a:pt x="37" y="2"/>
                          <a:pt x="34" y="0"/>
                          <a:pt x="3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13" name="Freeform 31"/>
                  <p:cNvSpPr>
                    <a:spLocks/>
                  </p:cNvSpPr>
                  <p:nvPr/>
                </p:nvSpPr>
                <p:spPr bwMode="auto">
                  <a:xfrm>
                    <a:off x="-1164216" y="2212143"/>
                    <a:ext cx="224073" cy="12964"/>
                  </a:xfrm>
                  <a:custGeom>
                    <a:avLst/>
                    <a:gdLst>
                      <a:gd name="T0" fmla="*/ 185 w 190"/>
                      <a:gd name="T1" fmla="*/ 0 h 11"/>
                      <a:gd name="T2" fmla="*/ 5 w 190"/>
                      <a:gd name="T3" fmla="*/ 0 h 11"/>
                      <a:gd name="T4" fmla="*/ 0 w 190"/>
                      <a:gd name="T5" fmla="*/ 6 h 11"/>
                      <a:gd name="T6" fmla="*/ 5 w 190"/>
                      <a:gd name="T7" fmla="*/ 11 h 11"/>
                      <a:gd name="T8" fmla="*/ 185 w 190"/>
                      <a:gd name="T9" fmla="*/ 11 h 11"/>
                      <a:gd name="T10" fmla="*/ 190 w 190"/>
                      <a:gd name="T11" fmla="*/ 6 h 11"/>
                      <a:gd name="T12" fmla="*/ 185 w 1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0" h="11">
                        <a:moveTo>
                          <a:pt x="185" y="0"/>
                        </a:moveTo>
                        <a:lnTo>
                          <a:pt x="5" y="0"/>
                        </a:lnTo>
                        <a:cubicBezTo>
                          <a:pt x="2" y="0"/>
                          <a:pt x="0" y="3"/>
                          <a:pt x="0" y="6"/>
                        </a:cubicBezTo>
                        <a:cubicBezTo>
                          <a:pt x="0" y="9"/>
                          <a:pt x="2" y="11"/>
                          <a:pt x="5" y="11"/>
                        </a:cubicBezTo>
                        <a:lnTo>
                          <a:pt x="185" y="11"/>
                        </a:lnTo>
                        <a:cubicBezTo>
                          <a:pt x="188" y="11"/>
                          <a:pt x="190" y="9"/>
                          <a:pt x="190" y="6"/>
                        </a:cubicBezTo>
                        <a:cubicBezTo>
                          <a:pt x="190" y="3"/>
                          <a:pt x="188" y="0"/>
                          <a:pt x="18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14" name="Freeform 32"/>
                  <p:cNvSpPr>
                    <a:spLocks/>
                  </p:cNvSpPr>
                  <p:nvPr/>
                </p:nvSpPr>
                <p:spPr bwMode="auto">
                  <a:xfrm>
                    <a:off x="-1093502" y="2169715"/>
                    <a:ext cx="15321" cy="16500"/>
                  </a:xfrm>
                  <a:custGeom>
                    <a:avLst/>
                    <a:gdLst>
                      <a:gd name="T0" fmla="*/ 5 w 13"/>
                      <a:gd name="T1" fmla="*/ 14 h 14"/>
                      <a:gd name="T2" fmla="*/ 8 w 13"/>
                      <a:gd name="T3" fmla="*/ 14 h 14"/>
                      <a:gd name="T4" fmla="*/ 13 w 13"/>
                      <a:gd name="T5" fmla="*/ 9 h 14"/>
                      <a:gd name="T6" fmla="*/ 13 w 13"/>
                      <a:gd name="T7" fmla="*/ 6 h 14"/>
                      <a:gd name="T8" fmla="*/ 8 w 13"/>
                      <a:gd name="T9" fmla="*/ 0 h 14"/>
                      <a:gd name="T10" fmla="*/ 5 w 13"/>
                      <a:gd name="T11" fmla="*/ 0 h 14"/>
                      <a:gd name="T12" fmla="*/ 0 w 13"/>
                      <a:gd name="T13" fmla="*/ 6 h 14"/>
                      <a:gd name="T14" fmla="*/ 0 w 13"/>
                      <a:gd name="T15" fmla="*/ 9 h 14"/>
                      <a:gd name="T16" fmla="*/ 5 w 13"/>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5" y="14"/>
                        </a:moveTo>
                        <a:lnTo>
                          <a:pt x="8" y="14"/>
                        </a:lnTo>
                        <a:cubicBezTo>
                          <a:pt x="11" y="14"/>
                          <a:pt x="13" y="12"/>
                          <a:pt x="13" y="9"/>
                        </a:cubicBezTo>
                        <a:lnTo>
                          <a:pt x="13" y="6"/>
                        </a:lnTo>
                        <a:cubicBezTo>
                          <a:pt x="13" y="3"/>
                          <a:pt x="11" y="0"/>
                          <a:pt x="8" y="0"/>
                        </a:cubicBezTo>
                        <a:lnTo>
                          <a:pt x="5" y="0"/>
                        </a:lnTo>
                        <a:cubicBezTo>
                          <a:pt x="2" y="0"/>
                          <a:pt x="0" y="3"/>
                          <a:pt x="0" y="6"/>
                        </a:cubicBezTo>
                        <a:lnTo>
                          <a:pt x="0" y="9"/>
                        </a:lnTo>
                        <a:cubicBezTo>
                          <a:pt x="0" y="12"/>
                          <a:pt x="2" y="14"/>
                          <a:pt x="5"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15" name="Freeform 33"/>
                  <p:cNvSpPr>
                    <a:spLocks/>
                  </p:cNvSpPr>
                  <p:nvPr/>
                </p:nvSpPr>
                <p:spPr bwMode="auto">
                  <a:xfrm>
                    <a:off x="-1128859" y="2169715"/>
                    <a:ext cx="16500" cy="16500"/>
                  </a:xfrm>
                  <a:custGeom>
                    <a:avLst/>
                    <a:gdLst>
                      <a:gd name="T0" fmla="*/ 5 w 14"/>
                      <a:gd name="T1" fmla="*/ 14 h 14"/>
                      <a:gd name="T2" fmla="*/ 9 w 14"/>
                      <a:gd name="T3" fmla="*/ 14 h 14"/>
                      <a:gd name="T4" fmla="*/ 14 w 14"/>
                      <a:gd name="T5" fmla="*/ 9 h 14"/>
                      <a:gd name="T6" fmla="*/ 14 w 14"/>
                      <a:gd name="T7" fmla="*/ 6 h 14"/>
                      <a:gd name="T8" fmla="*/ 9 w 14"/>
                      <a:gd name="T9" fmla="*/ 0 h 14"/>
                      <a:gd name="T10" fmla="*/ 5 w 14"/>
                      <a:gd name="T11" fmla="*/ 0 h 14"/>
                      <a:gd name="T12" fmla="*/ 0 w 14"/>
                      <a:gd name="T13" fmla="*/ 6 h 14"/>
                      <a:gd name="T14" fmla="*/ 0 w 14"/>
                      <a:gd name="T15" fmla="*/ 9 h 14"/>
                      <a:gd name="T16" fmla="*/ 5 w 1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5" y="14"/>
                        </a:moveTo>
                        <a:lnTo>
                          <a:pt x="9" y="14"/>
                        </a:lnTo>
                        <a:cubicBezTo>
                          <a:pt x="11" y="14"/>
                          <a:pt x="14" y="12"/>
                          <a:pt x="14" y="9"/>
                        </a:cubicBezTo>
                        <a:lnTo>
                          <a:pt x="14" y="6"/>
                        </a:lnTo>
                        <a:cubicBezTo>
                          <a:pt x="14" y="3"/>
                          <a:pt x="11" y="0"/>
                          <a:pt x="9" y="0"/>
                        </a:cubicBezTo>
                        <a:lnTo>
                          <a:pt x="5" y="0"/>
                        </a:lnTo>
                        <a:cubicBezTo>
                          <a:pt x="3" y="0"/>
                          <a:pt x="0" y="3"/>
                          <a:pt x="0" y="6"/>
                        </a:cubicBezTo>
                        <a:lnTo>
                          <a:pt x="0" y="9"/>
                        </a:lnTo>
                        <a:cubicBezTo>
                          <a:pt x="0" y="12"/>
                          <a:pt x="3" y="14"/>
                          <a:pt x="5"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16" name="Freeform 34"/>
                  <p:cNvSpPr>
                    <a:spLocks/>
                  </p:cNvSpPr>
                  <p:nvPr/>
                </p:nvSpPr>
                <p:spPr bwMode="auto">
                  <a:xfrm>
                    <a:off x="-1059324" y="2169715"/>
                    <a:ext cx="16647" cy="16500"/>
                  </a:xfrm>
                  <a:custGeom>
                    <a:avLst/>
                    <a:gdLst>
                      <a:gd name="T0" fmla="*/ 6 w 14"/>
                      <a:gd name="T1" fmla="*/ 14 h 14"/>
                      <a:gd name="T2" fmla="*/ 9 w 14"/>
                      <a:gd name="T3" fmla="*/ 14 h 14"/>
                      <a:gd name="T4" fmla="*/ 14 w 14"/>
                      <a:gd name="T5" fmla="*/ 9 h 14"/>
                      <a:gd name="T6" fmla="*/ 14 w 14"/>
                      <a:gd name="T7" fmla="*/ 6 h 14"/>
                      <a:gd name="T8" fmla="*/ 9 w 14"/>
                      <a:gd name="T9" fmla="*/ 0 h 14"/>
                      <a:gd name="T10" fmla="*/ 6 w 14"/>
                      <a:gd name="T11" fmla="*/ 0 h 14"/>
                      <a:gd name="T12" fmla="*/ 0 w 14"/>
                      <a:gd name="T13" fmla="*/ 6 h 14"/>
                      <a:gd name="T14" fmla="*/ 0 w 14"/>
                      <a:gd name="T15" fmla="*/ 9 h 14"/>
                      <a:gd name="T16" fmla="*/ 6 w 1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6" y="14"/>
                        </a:moveTo>
                        <a:lnTo>
                          <a:pt x="9" y="14"/>
                        </a:lnTo>
                        <a:cubicBezTo>
                          <a:pt x="12" y="14"/>
                          <a:pt x="14" y="12"/>
                          <a:pt x="14" y="9"/>
                        </a:cubicBezTo>
                        <a:lnTo>
                          <a:pt x="14" y="6"/>
                        </a:lnTo>
                        <a:cubicBezTo>
                          <a:pt x="14" y="3"/>
                          <a:pt x="12" y="0"/>
                          <a:pt x="9" y="0"/>
                        </a:cubicBezTo>
                        <a:lnTo>
                          <a:pt x="6" y="0"/>
                        </a:lnTo>
                        <a:cubicBezTo>
                          <a:pt x="3" y="0"/>
                          <a:pt x="0" y="3"/>
                          <a:pt x="0" y="6"/>
                        </a:cubicBezTo>
                        <a:lnTo>
                          <a:pt x="0" y="9"/>
                        </a:lnTo>
                        <a:cubicBezTo>
                          <a:pt x="0" y="12"/>
                          <a:pt x="3" y="14"/>
                          <a:pt x="6"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17" name="Freeform 35"/>
                  <p:cNvSpPr>
                    <a:spLocks/>
                  </p:cNvSpPr>
                  <p:nvPr/>
                </p:nvSpPr>
                <p:spPr bwMode="auto">
                  <a:xfrm>
                    <a:off x="-1023820" y="2169715"/>
                    <a:ext cx="15321" cy="16500"/>
                  </a:xfrm>
                  <a:custGeom>
                    <a:avLst/>
                    <a:gdLst>
                      <a:gd name="T0" fmla="*/ 5 w 13"/>
                      <a:gd name="T1" fmla="*/ 14 h 14"/>
                      <a:gd name="T2" fmla="*/ 8 w 13"/>
                      <a:gd name="T3" fmla="*/ 14 h 14"/>
                      <a:gd name="T4" fmla="*/ 13 w 13"/>
                      <a:gd name="T5" fmla="*/ 9 h 14"/>
                      <a:gd name="T6" fmla="*/ 13 w 13"/>
                      <a:gd name="T7" fmla="*/ 6 h 14"/>
                      <a:gd name="T8" fmla="*/ 8 w 13"/>
                      <a:gd name="T9" fmla="*/ 0 h 14"/>
                      <a:gd name="T10" fmla="*/ 5 w 13"/>
                      <a:gd name="T11" fmla="*/ 0 h 14"/>
                      <a:gd name="T12" fmla="*/ 0 w 13"/>
                      <a:gd name="T13" fmla="*/ 6 h 14"/>
                      <a:gd name="T14" fmla="*/ 0 w 13"/>
                      <a:gd name="T15" fmla="*/ 9 h 14"/>
                      <a:gd name="T16" fmla="*/ 5 w 13"/>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5" y="14"/>
                        </a:moveTo>
                        <a:lnTo>
                          <a:pt x="8" y="14"/>
                        </a:lnTo>
                        <a:cubicBezTo>
                          <a:pt x="11" y="14"/>
                          <a:pt x="13" y="12"/>
                          <a:pt x="13" y="9"/>
                        </a:cubicBezTo>
                        <a:lnTo>
                          <a:pt x="13" y="6"/>
                        </a:lnTo>
                        <a:cubicBezTo>
                          <a:pt x="13" y="3"/>
                          <a:pt x="11" y="0"/>
                          <a:pt x="8" y="0"/>
                        </a:cubicBezTo>
                        <a:lnTo>
                          <a:pt x="5" y="0"/>
                        </a:lnTo>
                        <a:cubicBezTo>
                          <a:pt x="2" y="0"/>
                          <a:pt x="0" y="3"/>
                          <a:pt x="0" y="6"/>
                        </a:cubicBezTo>
                        <a:lnTo>
                          <a:pt x="0" y="9"/>
                        </a:lnTo>
                        <a:cubicBezTo>
                          <a:pt x="0" y="12"/>
                          <a:pt x="2" y="14"/>
                          <a:pt x="5"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18" name="Freeform 36"/>
                  <p:cNvSpPr>
                    <a:spLocks/>
                  </p:cNvSpPr>
                  <p:nvPr/>
                </p:nvSpPr>
                <p:spPr bwMode="auto">
                  <a:xfrm>
                    <a:off x="-989642" y="2169715"/>
                    <a:ext cx="16500" cy="16500"/>
                  </a:xfrm>
                  <a:custGeom>
                    <a:avLst/>
                    <a:gdLst>
                      <a:gd name="T0" fmla="*/ 6 w 14"/>
                      <a:gd name="T1" fmla="*/ 14 h 14"/>
                      <a:gd name="T2" fmla="*/ 9 w 14"/>
                      <a:gd name="T3" fmla="*/ 14 h 14"/>
                      <a:gd name="T4" fmla="*/ 14 w 14"/>
                      <a:gd name="T5" fmla="*/ 9 h 14"/>
                      <a:gd name="T6" fmla="*/ 14 w 14"/>
                      <a:gd name="T7" fmla="*/ 6 h 14"/>
                      <a:gd name="T8" fmla="*/ 9 w 14"/>
                      <a:gd name="T9" fmla="*/ 0 h 14"/>
                      <a:gd name="T10" fmla="*/ 6 w 14"/>
                      <a:gd name="T11" fmla="*/ 0 h 14"/>
                      <a:gd name="T12" fmla="*/ 0 w 14"/>
                      <a:gd name="T13" fmla="*/ 6 h 14"/>
                      <a:gd name="T14" fmla="*/ 0 w 14"/>
                      <a:gd name="T15" fmla="*/ 9 h 14"/>
                      <a:gd name="T16" fmla="*/ 6 w 1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6" y="14"/>
                        </a:moveTo>
                        <a:lnTo>
                          <a:pt x="9" y="14"/>
                        </a:lnTo>
                        <a:cubicBezTo>
                          <a:pt x="12" y="14"/>
                          <a:pt x="14" y="12"/>
                          <a:pt x="14" y="9"/>
                        </a:cubicBezTo>
                        <a:lnTo>
                          <a:pt x="14" y="6"/>
                        </a:lnTo>
                        <a:cubicBezTo>
                          <a:pt x="14" y="3"/>
                          <a:pt x="12" y="0"/>
                          <a:pt x="9" y="0"/>
                        </a:cubicBezTo>
                        <a:lnTo>
                          <a:pt x="6" y="0"/>
                        </a:lnTo>
                        <a:cubicBezTo>
                          <a:pt x="3" y="0"/>
                          <a:pt x="0" y="3"/>
                          <a:pt x="0" y="6"/>
                        </a:cubicBezTo>
                        <a:lnTo>
                          <a:pt x="0" y="9"/>
                        </a:lnTo>
                        <a:cubicBezTo>
                          <a:pt x="0" y="12"/>
                          <a:pt x="3" y="14"/>
                          <a:pt x="6"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19" name="Freeform 37"/>
                  <p:cNvSpPr>
                    <a:spLocks/>
                  </p:cNvSpPr>
                  <p:nvPr/>
                </p:nvSpPr>
                <p:spPr bwMode="auto">
                  <a:xfrm>
                    <a:off x="-1128859" y="2137894"/>
                    <a:ext cx="16500" cy="15321"/>
                  </a:xfrm>
                  <a:custGeom>
                    <a:avLst/>
                    <a:gdLst>
                      <a:gd name="T0" fmla="*/ 5 w 14"/>
                      <a:gd name="T1" fmla="*/ 13 h 13"/>
                      <a:gd name="T2" fmla="*/ 9 w 14"/>
                      <a:gd name="T3" fmla="*/ 13 h 13"/>
                      <a:gd name="T4" fmla="*/ 14 w 14"/>
                      <a:gd name="T5" fmla="*/ 8 h 13"/>
                      <a:gd name="T6" fmla="*/ 14 w 14"/>
                      <a:gd name="T7" fmla="*/ 5 h 13"/>
                      <a:gd name="T8" fmla="*/ 9 w 14"/>
                      <a:gd name="T9" fmla="*/ 0 h 13"/>
                      <a:gd name="T10" fmla="*/ 5 w 14"/>
                      <a:gd name="T11" fmla="*/ 0 h 13"/>
                      <a:gd name="T12" fmla="*/ 0 w 14"/>
                      <a:gd name="T13" fmla="*/ 5 h 13"/>
                      <a:gd name="T14" fmla="*/ 0 w 14"/>
                      <a:gd name="T15" fmla="*/ 8 h 13"/>
                      <a:gd name="T16" fmla="*/ 5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5" y="13"/>
                        </a:moveTo>
                        <a:lnTo>
                          <a:pt x="9" y="13"/>
                        </a:lnTo>
                        <a:cubicBezTo>
                          <a:pt x="11" y="13"/>
                          <a:pt x="14" y="11"/>
                          <a:pt x="14" y="8"/>
                        </a:cubicBezTo>
                        <a:lnTo>
                          <a:pt x="14" y="5"/>
                        </a:lnTo>
                        <a:cubicBezTo>
                          <a:pt x="14" y="2"/>
                          <a:pt x="11" y="0"/>
                          <a:pt x="9" y="0"/>
                        </a:cubicBezTo>
                        <a:lnTo>
                          <a:pt x="5" y="0"/>
                        </a:lnTo>
                        <a:cubicBezTo>
                          <a:pt x="3" y="0"/>
                          <a:pt x="0" y="2"/>
                          <a:pt x="0" y="5"/>
                        </a:cubicBezTo>
                        <a:lnTo>
                          <a:pt x="0" y="8"/>
                        </a:lnTo>
                        <a:cubicBezTo>
                          <a:pt x="0" y="11"/>
                          <a:pt x="3" y="13"/>
                          <a:pt x="5"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20" name="Freeform 38"/>
                  <p:cNvSpPr>
                    <a:spLocks/>
                  </p:cNvSpPr>
                  <p:nvPr/>
                </p:nvSpPr>
                <p:spPr bwMode="auto">
                  <a:xfrm>
                    <a:off x="-1093502" y="2137894"/>
                    <a:ext cx="15321" cy="15321"/>
                  </a:xfrm>
                  <a:custGeom>
                    <a:avLst/>
                    <a:gdLst>
                      <a:gd name="T0" fmla="*/ 5 w 13"/>
                      <a:gd name="T1" fmla="*/ 13 h 13"/>
                      <a:gd name="T2" fmla="*/ 8 w 13"/>
                      <a:gd name="T3" fmla="*/ 13 h 13"/>
                      <a:gd name="T4" fmla="*/ 13 w 13"/>
                      <a:gd name="T5" fmla="*/ 8 h 13"/>
                      <a:gd name="T6" fmla="*/ 13 w 13"/>
                      <a:gd name="T7" fmla="*/ 5 h 13"/>
                      <a:gd name="T8" fmla="*/ 8 w 13"/>
                      <a:gd name="T9" fmla="*/ 0 h 13"/>
                      <a:gd name="T10" fmla="*/ 5 w 13"/>
                      <a:gd name="T11" fmla="*/ 0 h 13"/>
                      <a:gd name="T12" fmla="*/ 0 w 13"/>
                      <a:gd name="T13" fmla="*/ 5 h 13"/>
                      <a:gd name="T14" fmla="*/ 0 w 13"/>
                      <a:gd name="T15" fmla="*/ 8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lnTo>
                          <a:pt x="8" y="13"/>
                        </a:lnTo>
                        <a:cubicBezTo>
                          <a:pt x="11" y="13"/>
                          <a:pt x="13" y="11"/>
                          <a:pt x="13" y="8"/>
                        </a:cubicBezTo>
                        <a:lnTo>
                          <a:pt x="13" y="5"/>
                        </a:lnTo>
                        <a:cubicBezTo>
                          <a:pt x="13" y="2"/>
                          <a:pt x="11" y="0"/>
                          <a:pt x="8" y="0"/>
                        </a:cubicBezTo>
                        <a:lnTo>
                          <a:pt x="5" y="0"/>
                        </a:lnTo>
                        <a:cubicBezTo>
                          <a:pt x="2" y="0"/>
                          <a:pt x="0" y="2"/>
                          <a:pt x="0" y="5"/>
                        </a:cubicBezTo>
                        <a:lnTo>
                          <a:pt x="0" y="8"/>
                        </a:lnTo>
                        <a:cubicBezTo>
                          <a:pt x="0" y="11"/>
                          <a:pt x="2" y="13"/>
                          <a:pt x="5"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21" name="Freeform 39"/>
                  <p:cNvSpPr>
                    <a:spLocks/>
                  </p:cNvSpPr>
                  <p:nvPr/>
                </p:nvSpPr>
                <p:spPr bwMode="auto">
                  <a:xfrm>
                    <a:off x="-1059324" y="2137894"/>
                    <a:ext cx="16647" cy="15321"/>
                  </a:xfrm>
                  <a:custGeom>
                    <a:avLst/>
                    <a:gdLst>
                      <a:gd name="T0" fmla="*/ 6 w 14"/>
                      <a:gd name="T1" fmla="*/ 13 h 13"/>
                      <a:gd name="T2" fmla="*/ 9 w 14"/>
                      <a:gd name="T3" fmla="*/ 13 h 13"/>
                      <a:gd name="T4" fmla="*/ 14 w 14"/>
                      <a:gd name="T5" fmla="*/ 8 h 13"/>
                      <a:gd name="T6" fmla="*/ 14 w 14"/>
                      <a:gd name="T7" fmla="*/ 5 h 13"/>
                      <a:gd name="T8" fmla="*/ 9 w 14"/>
                      <a:gd name="T9" fmla="*/ 0 h 13"/>
                      <a:gd name="T10" fmla="*/ 6 w 14"/>
                      <a:gd name="T11" fmla="*/ 0 h 13"/>
                      <a:gd name="T12" fmla="*/ 0 w 14"/>
                      <a:gd name="T13" fmla="*/ 5 h 13"/>
                      <a:gd name="T14" fmla="*/ 0 w 14"/>
                      <a:gd name="T15" fmla="*/ 8 h 13"/>
                      <a:gd name="T16" fmla="*/ 6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6" y="13"/>
                        </a:moveTo>
                        <a:lnTo>
                          <a:pt x="9" y="13"/>
                        </a:lnTo>
                        <a:cubicBezTo>
                          <a:pt x="12" y="13"/>
                          <a:pt x="14" y="11"/>
                          <a:pt x="14" y="8"/>
                        </a:cubicBezTo>
                        <a:lnTo>
                          <a:pt x="14" y="5"/>
                        </a:lnTo>
                        <a:cubicBezTo>
                          <a:pt x="14" y="2"/>
                          <a:pt x="12" y="0"/>
                          <a:pt x="9" y="0"/>
                        </a:cubicBezTo>
                        <a:lnTo>
                          <a:pt x="6" y="0"/>
                        </a:lnTo>
                        <a:cubicBezTo>
                          <a:pt x="3" y="0"/>
                          <a:pt x="0" y="2"/>
                          <a:pt x="0" y="5"/>
                        </a:cubicBezTo>
                        <a:lnTo>
                          <a:pt x="0" y="8"/>
                        </a:lnTo>
                        <a:cubicBezTo>
                          <a:pt x="0" y="11"/>
                          <a:pt x="3" y="13"/>
                          <a:pt x="6"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22" name="Freeform 40"/>
                  <p:cNvSpPr>
                    <a:spLocks/>
                  </p:cNvSpPr>
                  <p:nvPr/>
                </p:nvSpPr>
                <p:spPr bwMode="auto">
                  <a:xfrm>
                    <a:off x="-1023820" y="2137894"/>
                    <a:ext cx="15321" cy="15321"/>
                  </a:xfrm>
                  <a:custGeom>
                    <a:avLst/>
                    <a:gdLst>
                      <a:gd name="T0" fmla="*/ 5 w 13"/>
                      <a:gd name="T1" fmla="*/ 13 h 13"/>
                      <a:gd name="T2" fmla="*/ 8 w 13"/>
                      <a:gd name="T3" fmla="*/ 13 h 13"/>
                      <a:gd name="T4" fmla="*/ 13 w 13"/>
                      <a:gd name="T5" fmla="*/ 8 h 13"/>
                      <a:gd name="T6" fmla="*/ 13 w 13"/>
                      <a:gd name="T7" fmla="*/ 5 h 13"/>
                      <a:gd name="T8" fmla="*/ 8 w 13"/>
                      <a:gd name="T9" fmla="*/ 0 h 13"/>
                      <a:gd name="T10" fmla="*/ 5 w 13"/>
                      <a:gd name="T11" fmla="*/ 0 h 13"/>
                      <a:gd name="T12" fmla="*/ 0 w 13"/>
                      <a:gd name="T13" fmla="*/ 5 h 13"/>
                      <a:gd name="T14" fmla="*/ 0 w 13"/>
                      <a:gd name="T15" fmla="*/ 8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lnTo>
                          <a:pt x="8" y="13"/>
                        </a:lnTo>
                        <a:cubicBezTo>
                          <a:pt x="11" y="13"/>
                          <a:pt x="13" y="11"/>
                          <a:pt x="13" y="8"/>
                        </a:cubicBezTo>
                        <a:lnTo>
                          <a:pt x="13" y="5"/>
                        </a:lnTo>
                        <a:cubicBezTo>
                          <a:pt x="13" y="2"/>
                          <a:pt x="11" y="0"/>
                          <a:pt x="8" y="0"/>
                        </a:cubicBezTo>
                        <a:lnTo>
                          <a:pt x="5" y="0"/>
                        </a:lnTo>
                        <a:cubicBezTo>
                          <a:pt x="2" y="0"/>
                          <a:pt x="0" y="2"/>
                          <a:pt x="0" y="5"/>
                        </a:cubicBezTo>
                        <a:lnTo>
                          <a:pt x="0" y="8"/>
                        </a:lnTo>
                        <a:cubicBezTo>
                          <a:pt x="0" y="11"/>
                          <a:pt x="2" y="13"/>
                          <a:pt x="5"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23" name="Freeform 41"/>
                  <p:cNvSpPr>
                    <a:spLocks/>
                  </p:cNvSpPr>
                  <p:nvPr/>
                </p:nvSpPr>
                <p:spPr bwMode="auto">
                  <a:xfrm>
                    <a:off x="-989642" y="2137894"/>
                    <a:ext cx="16500" cy="15321"/>
                  </a:xfrm>
                  <a:custGeom>
                    <a:avLst/>
                    <a:gdLst>
                      <a:gd name="T0" fmla="*/ 6 w 14"/>
                      <a:gd name="T1" fmla="*/ 13 h 13"/>
                      <a:gd name="T2" fmla="*/ 9 w 14"/>
                      <a:gd name="T3" fmla="*/ 13 h 13"/>
                      <a:gd name="T4" fmla="*/ 14 w 14"/>
                      <a:gd name="T5" fmla="*/ 8 h 13"/>
                      <a:gd name="T6" fmla="*/ 14 w 14"/>
                      <a:gd name="T7" fmla="*/ 5 h 13"/>
                      <a:gd name="T8" fmla="*/ 9 w 14"/>
                      <a:gd name="T9" fmla="*/ 0 h 13"/>
                      <a:gd name="T10" fmla="*/ 6 w 14"/>
                      <a:gd name="T11" fmla="*/ 0 h 13"/>
                      <a:gd name="T12" fmla="*/ 0 w 14"/>
                      <a:gd name="T13" fmla="*/ 5 h 13"/>
                      <a:gd name="T14" fmla="*/ 0 w 14"/>
                      <a:gd name="T15" fmla="*/ 8 h 13"/>
                      <a:gd name="T16" fmla="*/ 6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6" y="13"/>
                        </a:moveTo>
                        <a:lnTo>
                          <a:pt x="9" y="13"/>
                        </a:lnTo>
                        <a:cubicBezTo>
                          <a:pt x="12" y="13"/>
                          <a:pt x="14" y="11"/>
                          <a:pt x="14" y="8"/>
                        </a:cubicBezTo>
                        <a:lnTo>
                          <a:pt x="14" y="5"/>
                        </a:lnTo>
                        <a:cubicBezTo>
                          <a:pt x="14" y="2"/>
                          <a:pt x="12" y="0"/>
                          <a:pt x="9" y="0"/>
                        </a:cubicBezTo>
                        <a:lnTo>
                          <a:pt x="6" y="0"/>
                        </a:lnTo>
                        <a:cubicBezTo>
                          <a:pt x="3" y="0"/>
                          <a:pt x="0" y="2"/>
                          <a:pt x="0" y="5"/>
                        </a:cubicBezTo>
                        <a:lnTo>
                          <a:pt x="0" y="8"/>
                        </a:lnTo>
                        <a:cubicBezTo>
                          <a:pt x="0" y="11"/>
                          <a:pt x="3" y="13"/>
                          <a:pt x="6"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grpSp>
              <p:nvGrpSpPr>
                <p:cNvPr id="173" name="Gruppieren 172"/>
                <p:cNvGrpSpPr/>
                <p:nvPr/>
              </p:nvGrpSpPr>
              <p:grpSpPr>
                <a:xfrm>
                  <a:off x="6966587" y="2467225"/>
                  <a:ext cx="192667" cy="136231"/>
                  <a:chOff x="-1650076" y="2525493"/>
                  <a:chExt cx="403362" cy="285210"/>
                </a:xfrm>
              </p:grpSpPr>
              <p:sp>
                <p:nvSpPr>
                  <p:cNvPr id="206" name="Freeform 13"/>
                  <p:cNvSpPr>
                    <a:spLocks/>
                  </p:cNvSpPr>
                  <p:nvPr/>
                </p:nvSpPr>
                <p:spPr bwMode="auto">
                  <a:xfrm>
                    <a:off x="-1509681" y="2771811"/>
                    <a:ext cx="120213" cy="38892"/>
                  </a:xfrm>
                  <a:custGeom>
                    <a:avLst/>
                    <a:gdLst>
                      <a:gd name="T0" fmla="*/ 97 w 102"/>
                      <a:gd name="T1" fmla="*/ 5 h 33"/>
                      <a:gd name="T2" fmla="*/ 91 w 102"/>
                      <a:gd name="T3" fmla="*/ 1 h 33"/>
                      <a:gd name="T4" fmla="*/ 86 w 102"/>
                      <a:gd name="T5" fmla="*/ 7 h 33"/>
                      <a:gd name="T6" fmla="*/ 91 w 102"/>
                      <a:gd name="T7" fmla="*/ 22 h 33"/>
                      <a:gd name="T8" fmla="*/ 11 w 102"/>
                      <a:gd name="T9" fmla="*/ 22 h 33"/>
                      <a:gd name="T10" fmla="*/ 16 w 102"/>
                      <a:gd name="T11" fmla="*/ 7 h 33"/>
                      <a:gd name="T12" fmla="*/ 12 w 102"/>
                      <a:gd name="T13" fmla="*/ 1 h 33"/>
                      <a:gd name="T14" fmla="*/ 6 w 102"/>
                      <a:gd name="T15" fmla="*/ 5 h 33"/>
                      <a:gd name="T16" fmla="*/ 0 w 102"/>
                      <a:gd name="T17" fmla="*/ 22 h 33"/>
                      <a:gd name="T18" fmla="*/ 0 w 102"/>
                      <a:gd name="T19" fmla="*/ 23 h 33"/>
                      <a:gd name="T20" fmla="*/ 11 w 102"/>
                      <a:gd name="T21" fmla="*/ 33 h 33"/>
                      <a:gd name="T22" fmla="*/ 91 w 102"/>
                      <a:gd name="T23" fmla="*/ 33 h 33"/>
                      <a:gd name="T24" fmla="*/ 102 w 102"/>
                      <a:gd name="T25" fmla="*/ 23 h 33"/>
                      <a:gd name="T26" fmla="*/ 102 w 102"/>
                      <a:gd name="T27" fmla="*/ 22 h 33"/>
                      <a:gd name="T28" fmla="*/ 97 w 102"/>
                      <a:gd name="T29"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33">
                        <a:moveTo>
                          <a:pt x="97" y="5"/>
                        </a:moveTo>
                        <a:cubicBezTo>
                          <a:pt x="96" y="2"/>
                          <a:pt x="94" y="0"/>
                          <a:pt x="91" y="1"/>
                        </a:cubicBezTo>
                        <a:cubicBezTo>
                          <a:pt x="88" y="1"/>
                          <a:pt x="86" y="4"/>
                          <a:pt x="86" y="7"/>
                        </a:cubicBezTo>
                        <a:lnTo>
                          <a:pt x="91" y="22"/>
                        </a:lnTo>
                        <a:lnTo>
                          <a:pt x="11" y="22"/>
                        </a:lnTo>
                        <a:lnTo>
                          <a:pt x="16" y="7"/>
                        </a:lnTo>
                        <a:cubicBezTo>
                          <a:pt x="17" y="4"/>
                          <a:pt x="15" y="1"/>
                          <a:pt x="12" y="1"/>
                        </a:cubicBezTo>
                        <a:cubicBezTo>
                          <a:pt x="9" y="0"/>
                          <a:pt x="6" y="2"/>
                          <a:pt x="6" y="5"/>
                        </a:cubicBezTo>
                        <a:lnTo>
                          <a:pt x="0" y="22"/>
                        </a:lnTo>
                        <a:cubicBezTo>
                          <a:pt x="0" y="23"/>
                          <a:pt x="0" y="23"/>
                          <a:pt x="0" y="23"/>
                        </a:cubicBezTo>
                        <a:cubicBezTo>
                          <a:pt x="0" y="29"/>
                          <a:pt x="5" y="33"/>
                          <a:pt x="11" y="33"/>
                        </a:cubicBezTo>
                        <a:lnTo>
                          <a:pt x="91" y="33"/>
                        </a:lnTo>
                        <a:cubicBezTo>
                          <a:pt x="97" y="33"/>
                          <a:pt x="102" y="29"/>
                          <a:pt x="102" y="23"/>
                        </a:cubicBezTo>
                        <a:cubicBezTo>
                          <a:pt x="102" y="23"/>
                          <a:pt x="102" y="23"/>
                          <a:pt x="102" y="22"/>
                        </a:cubicBezTo>
                        <a:lnTo>
                          <a:pt x="97"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07" name="Freeform 14"/>
                  <p:cNvSpPr>
                    <a:spLocks noEditPoints="1"/>
                  </p:cNvSpPr>
                  <p:nvPr/>
                </p:nvSpPr>
                <p:spPr bwMode="auto">
                  <a:xfrm>
                    <a:off x="-1650076" y="2525493"/>
                    <a:ext cx="403362" cy="235712"/>
                  </a:xfrm>
                  <a:custGeom>
                    <a:avLst/>
                    <a:gdLst>
                      <a:gd name="T0" fmla="*/ 318 w 342"/>
                      <a:gd name="T1" fmla="*/ 189 h 200"/>
                      <a:gd name="T2" fmla="*/ 24 w 342"/>
                      <a:gd name="T3" fmla="*/ 189 h 200"/>
                      <a:gd name="T4" fmla="*/ 11 w 342"/>
                      <a:gd name="T5" fmla="*/ 176 h 200"/>
                      <a:gd name="T6" fmla="*/ 11 w 342"/>
                      <a:gd name="T7" fmla="*/ 171 h 200"/>
                      <a:gd name="T8" fmla="*/ 11 w 342"/>
                      <a:gd name="T9" fmla="*/ 23 h 200"/>
                      <a:gd name="T10" fmla="*/ 24 w 342"/>
                      <a:gd name="T11" fmla="*/ 11 h 200"/>
                      <a:gd name="T12" fmla="*/ 318 w 342"/>
                      <a:gd name="T13" fmla="*/ 11 h 200"/>
                      <a:gd name="T14" fmla="*/ 331 w 342"/>
                      <a:gd name="T15" fmla="*/ 23 h 200"/>
                      <a:gd name="T16" fmla="*/ 331 w 342"/>
                      <a:gd name="T17" fmla="*/ 171 h 200"/>
                      <a:gd name="T18" fmla="*/ 331 w 342"/>
                      <a:gd name="T19" fmla="*/ 176 h 200"/>
                      <a:gd name="T20" fmla="*/ 318 w 342"/>
                      <a:gd name="T21" fmla="*/ 189 h 200"/>
                      <a:gd name="T22" fmla="*/ 318 w 342"/>
                      <a:gd name="T23" fmla="*/ 0 h 200"/>
                      <a:gd name="T24" fmla="*/ 24 w 342"/>
                      <a:gd name="T25" fmla="*/ 0 h 200"/>
                      <a:gd name="T26" fmla="*/ 0 w 342"/>
                      <a:gd name="T27" fmla="*/ 23 h 200"/>
                      <a:gd name="T28" fmla="*/ 0 w 342"/>
                      <a:gd name="T29" fmla="*/ 176 h 200"/>
                      <a:gd name="T30" fmla="*/ 24 w 342"/>
                      <a:gd name="T31" fmla="*/ 200 h 200"/>
                      <a:gd name="T32" fmla="*/ 318 w 342"/>
                      <a:gd name="T33" fmla="*/ 200 h 200"/>
                      <a:gd name="T34" fmla="*/ 342 w 342"/>
                      <a:gd name="T35" fmla="*/ 176 h 200"/>
                      <a:gd name="T36" fmla="*/ 342 w 342"/>
                      <a:gd name="T37" fmla="*/ 23 h 200"/>
                      <a:gd name="T38" fmla="*/ 318 w 342"/>
                      <a:gd name="T3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2" h="200">
                        <a:moveTo>
                          <a:pt x="318" y="189"/>
                        </a:moveTo>
                        <a:lnTo>
                          <a:pt x="24" y="189"/>
                        </a:lnTo>
                        <a:cubicBezTo>
                          <a:pt x="16" y="189"/>
                          <a:pt x="11" y="183"/>
                          <a:pt x="11" y="176"/>
                        </a:cubicBezTo>
                        <a:lnTo>
                          <a:pt x="11" y="171"/>
                        </a:lnTo>
                        <a:cubicBezTo>
                          <a:pt x="11" y="122"/>
                          <a:pt x="11" y="73"/>
                          <a:pt x="11" y="23"/>
                        </a:cubicBezTo>
                        <a:cubicBezTo>
                          <a:pt x="11" y="16"/>
                          <a:pt x="16" y="11"/>
                          <a:pt x="24" y="11"/>
                        </a:cubicBezTo>
                        <a:lnTo>
                          <a:pt x="318" y="11"/>
                        </a:lnTo>
                        <a:cubicBezTo>
                          <a:pt x="325" y="11"/>
                          <a:pt x="331" y="16"/>
                          <a:pt x="331" y="23"/>
                        </a:cubicBezTo>
                        <a:cubicBezTo>
                          <a:pt x="331" y="73"/>
                          <a:pt x="331" y="122"/>
                          <a:pt x="331" y="171"/>
                        </a:cubicBezTo>
                        <a:lnTo>
                          <a:pt x="331" y="176"/>
                        </a:lnTo>
                        <a:cubicBezTo>
                          <a:pt x="331" y="183"/>
                          <a:pt x="325" y="189"/>
                          <a:pt x="318" y="189"/>
                        </a:cubicBezTo>
                        <a:close/>
                        <a:moveTo>
                          <a:pt x="318" y="0"/>
                        </a:moveTo>
                        <a:lnTo>
                          <a:pt x="24" y="0"/>
                        </a:lnTo>
                        <a:cubicBezTo>
                          <a:pt x="10" y="0"/>
                          <a:pt x="0" y="10"/>
                          <a:pt x="0" y="23"/>
                        </a:cubicBezTo>
                        <a:lnTo>
                          <a:pt x="0" y="176"/>
                        </a:lnTo>
                        <a:cubicBezTo>
                          <a:pt x="0" y="189"/>
                          <a:pt x="10" y="200"/>
                          <a:pt x="24" y="200"/>
                        </a:cubicBezTo>
                        <a:lnTo>
                          <a:pt x="318" y="200"/>
                        </a:lnTo>
                        <a:cubicBezTo>
                          <a:pt x="331" y="200"/>
                          <a:pt x="342" y="189"/>
                          <a:pt x="342" y="176"/>
                        </a:cubicBezTo>
                        <a:lnTo>
                          <a:pt x="342" y="23"/>
                        </a:lnTo>
                        <a:cubicBezTo>
                          <a:pt x="342" y="10"/>
                          <a:pt x="331" y="0"/>
                          <a:pt x="31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grpSp>
              <p:nvGrpSpPr>
                <p:cNvPr id="174" name="Gruppieren 173"/>
                <p:cNvGrpSpPr/>
                <p:nvPr/>
              </p:nvGrpSpPr>
              <p:grpSpPr>
                <a:xfrm>
                  <a:off x="7679094" y="1132990"/>
                  <a:ext cx="127040" cy="160429"/>
                  <a:chOff x="-2049755" y="1977757"/>
                  <a:chExt cx="250001" cy="315707"/>
                </a:xfrm>
              </p:grpSpPr>
              <p:sp>
                <p:nvSpPr>
                  <p:cNvPr id="202" name="Freeform 22"/>
                  <p:cNvSpPr>
                    <a:spLocks noEditPoints="1"/>
                  </p:cNvSpPr>
                  <p:nvPr/>
                </p:nvSpPr>
                <p:spPr bwMode="auto">
                  <a:xfrm>
                    <a:off x="-2049755" y="1978936"/>
                    <a:ext cx="152181" cy="314528"/>
                  </a:xfrm>
                  <a:custGeom>
                    <a:avLst/>
                    <a:gdLst>
                      <a:gd name="T0" fmla="*/ 85 w 129"/>
                      <a:gd name="T1" fmla="*/ 100 h 267"/>
                      <a:gd name="T2" fmla="*/ 82 w 129"/>
                      <a:gd name="T3" fmla="*/ 105 h 267"/>
                      <a:gd name="T4" fmla="*/ 91 w 129"/>
                      <a:gd name="T5" fmla="*/ 230 h 267"/>
                      <a:gd name="T6" fmla="*/ 64 w 129"/>
                      <a:gd name="T7" fmla="*/ 256 h 267"/>
                      <a:gd name="T8" fmla="*/ 38 w 129"/>
                      <a:gd name="T9" fmla="*/ 230 h 267"/>
                      <a:gd name="T10" fmla="*/ 47 w 129"/>
                      <a:gd name="T11" fmla="*/ 105 h 267"/>
                      <a:gd name="T12" fmla="*/ 44 w 129"/>
                      <a:gd name="T13" fmla="*/ 100 h 267"/>
                      <a:gd name="T14" fmla="*/ 11 w 129"/>
                      <a:gd name="T15" fmla="*/ 55 h 267"/>
                      <a:gd name="T16" fmla="*/ 26 w 129"/>
                      <a:gd name="T17" fmla="*/ 17 h 267"/>
                      <a:gd name="T18" fmla="*/ 26 w 129"/>
                      <a:gd name="T19" fmla="*/ 44 h 267"/>
                      <a:gd name="T20" fmla="*/ 27 w 129"/>
                      <a:gd name="T21" fmla="*/ 47 h 267"/>
                      <a:gd name="T22" fmla="*/ 43 w 129"/>
                      <a:gd name="T23" fmla="*/ 71 h 267"/>
                      <a:gd name="T24" fmla="*/ 47 w 129"/>
                      <a:gd name="T25" fmla="*/ 74 h 267"/>
                      <a:gd name="T26" fmla="*/ 81 w 129"/>
                      <a:gd name="T27" fmla="*/ 74 h 267"/>
                      <a:gd name="T28" fmla="*/ 86 w 129"/>
                      <a:gd name="T29" fmla="*/ 71 h 267"/>
                      <a:gd name="T30" fmla="*/ 102 w 129"/>
                      <a:gd name="T31" fmla="*/ 47 h 267"/>
                      <a:gd name="T32" fmla="*/ 103 w 129"/>
                      <a:gd name="T33" fmla="*/ 44 h 267"/>
                      <a:gd name="T34" fmla="*/ 103 w 129"/>
                      <a:gd name="T35" fmla="*/ 17 h 267"/>
                      <a:gd name="T36" fmla="*/ 118 w 129"/>
                      <a:gd name="T37" fmla="*/ 55 h 267"/>
                      <a:gd name="T38" fmla="*/ 85 w 129"/>
                      <a:gd name="T39" fmla="*/ 100 h 267"/>
                      <a:gd name="T40" fmla="*/ 100 w 129"/>
                      <a:gd name="T41" fmla="*/ 1 h 267"/>
                      <a:gd name="T42" fmla="*/ 95 w 129"/>
                      <a:gd name="T43" fmla="*/ 1 h 267"/>
                      <a:gd name="T44" fmla="*/ 92 w 129"/>
                      <a:gd name="T45" fmla="*/ 6 h 267"/>
                      <a:gd name="T46" fmla="*/ 92 w 129"/>
                      <a:gd name="T47" fmla="*/ 43 h 267"/>
                      <a:gd name="T48" fmla="*/ 79 w 129"/>
                      <a:gd name="T49" fmla="*/ 63 h 267"/>
                      <a:gd name="T50" fmla="*/ 50 w 129"/>
                      <a:gd name="T51" fmla="*/ 63 h 267"/>
                      <a:gd name="T52" fmla="*/ 37 w 129"/>
                      <a:gd name="T53" fmla="*/ 43 h 267"/>
                      <a:gd name="T54" fmla="*/ 37 w 129"/>
                      <a:gd name="T55" fmla="*/ 6 h 267"/>
                      <a:gd name="T56" fmla="*/ 34 w 129"/>
                      <a:gd name="T57" fmla="*/ 1 h 267"/>
                      <a:gd name="T58" fmla="*/ 29 w 129"/>
                      <a:gd name="T59" fmla="*/ 1 h 267"/>
                      <a:gd name="T60" fmla="*/ 0 w 129"/>
                      <a:gd name="T61" fmla="*/ 55 h 267"/>
                      <a:gd name="T62" fmla="*/ 36 w 129"/>
                      <a:gd name="T63" fmla="*/ 107 h 267"/>
                      <a:gd name="T64" fmla="*/ 27 w 129"/>
                      <a:gd name="T65" fmla="*/ 230 h 267"/>
                      <a:gd name="T66" fmla="*/ 64 w 129"/>
                      <a:gd name="T67" fmla="*/ 267 h 267"/>
                      <a:gd name="T68" fmla="*/ 101 w 129"/>
                      <a:gd name="T69" fmla="*/ 229 h 267"/>
                      <a:gd name="T70" fmla="*/ 93 w 129"/>
                      <a:gd name="T71" fmla="*/ 107 h 267"/>
                      <a:gd name="T72" fmla="*/ 129 w 129"/>
                      <a:gd name="T73" fmla="*/ 55 h 267"/>
                      <a:gd name="T74" fmla="*/ 100 w 129"/>
                      <a:gd name="T75" fmla="*/ 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9" h="267">
                        <a:moveTo>
                          <a:pt x="85" y="100"/>
                        </a:moveTo>
                        <a:cubicBezTo>
                          <a:pt x="83" y="101"/>
                          <a:pt x="82" y="103"/>
                          <a:pt x="82" y="105"/>
                        </a:cubicBezTo>
                        <a:lnTo>
                          <a:pt x="91" y="230"/>
                        </a:lnTo>
                        <a:cubicBezTo>
                          <a:pt x="91" y="244"/>
                          <a:pt x="79" y="256"/>
                          <a:pt x="64" y="256"/>
                        </a:cubicBezTo>
                        <a:cubicBezTo>
                          <a:pt x="50" y="256"/>
                          <a:pt x="38" y="244"/>
                          <a:pt x="38" y="230"/>
                        </a:cubicBezTo>
                        <a:lnTo>
                          <a:pt x="47" y="105"/>
                        </a:lnTo>
                        <a:cubicBezTo>
                          <a:pt x="47" y="103"/>
                          <a:pt x="46" y="101"/>
                          <a:pt x="44" y="100"/>
                        </a:cubicBezTo>
                        <a:cubicBezTo>
                          <a:pt x="36" y="95"/>
                          <a:pt x="11" y="77"/>
                          <a:pt x="11" y="55"/>
                        </a:cubicBezTo>
                        <a:cubicBezTo>
                          <a:pt x="11" y="40"/>
                          <a:pt x="16" y="27"/>
                          <a:pt x="26" y="17"/>
                        </a:cubicBezTo>
                        <a:lnTo>
                          <a:pt x="26" y="44"/>
                        </a:lnTo>
                        <a:cubicBezTo>
                          <a:pt x="26" y="45"/>
                          <a:pt x="27" y="46"/>
                          <a:pt x="27" y="47"/>
                        </a:cubicBezTo>
                        <a:lnTo>
                          <a:pt x="43" y="71"/>
                        </a:lnTo>
                        <a:cubicBezTo>
                          <a:pt x="44" y="73"/>
                          <a:pt x="46" y="74"/>
                          <a:pt x="47" y="74"/>
                        </a:cubicBezTo>
                        <a:lnTo>
                          <a:pt x="81" y="74"/>
                        </a:lnTo>
                        <a:cubicBezTo>
                          <a:pt x="83" y="74"/>
                          <a:pt x="85" y="73"/>
                          <a:pt x="86" y="71"/>
                        </a:cubicBezTo>
                        <a:lnTo>
                          <a:pt x="102" y="47"/>
                        </a:lnTo>
                        <a:cubicBezTo>
                          <a:pt x="102" y="46"/>
                          <a:pt x="103" y="45"/>
                          <a:pt x="103" y="44"/>
                        </a:cubicBezTo>
                        <a:lnTo>
                          <a:pt x="103" y="17"/>
                        </a:lnTo>
                        <a:cubicBezTo>
                          <a:pt x="112" y="27"/>
                          <a:pt x="118" y="40"/>
                          <a:pt x="118" y="55"/>
                        </a:cubicBezTo>
                        <a:cubicBezTo>
                          <a:pt x="118" y="77"/>
                          <a:pt x="92" y="95"/>
                          <a:pt x="85" y="100"/>
                        </a:cubicBezTo>
                        <a:close/>
                        <a:moveTo>
                          <a:pt x="100" y="1"/>
                        </a:moveTo>
                        <a:cubicBezTo>
                          <a:pt x="99" y="0"/>
                          <a:pt x="96" y="0"/>
                          <a:pt x="95" y="1"/>
                        </a:cubicBezTo>
                        <a:cubicBezTo>
                          <a:pt x="93" y="2"/>
                          <a:pt x="92" y="4"/>
                          <a:pt x="92" y="6"/>
                        </a:cubicBezTo>
                        <a:lnTo>
                          <a:pt x="92" y="43"/>
                        </a:lnTo>
                        <a:lnTo>
                          <a:pt x="79" y="63"/>
                        </a:lnTo>
                        <a:lnTo>
                          <a:pt x="50" y="63"/>
                        </a:lnTo>
                        <a:lnTo>
                          <a:pt x="37" y="43"/>
                        </a:lnTo>
                        <a:lnTo>
                          <a:pt x="37" y="6"/>
                        </a:lnTo>
                        <a:cubicBezTo>
                          <a:pt x="37" y="4"/>
                          <a:pt x="36" y="2"/>
                          <a:pt x="34" y="1"/>
                        </a:cubicBezTo>
                        <a:cubicBezTo>
                          <a:pt x="32" y="0"/>
                          <a:pt x="30" y="0"/>
                          <a:pt x="29" y="1"/>
                        </a:cubicBezTo>
                        <a:cubicBezTo>
                          <a:pt x="11" y="13"/>
                          <a:pt x="0" y="33"/>
                          <a:pt x="0" y="55"/>
                        </a:cubicBezTo>
                        <a:cubicBezTo>
                          <a:pt x="0" y="80"/>
                          <a:pt x="25" y="100"/>
                          <a:pt x="36" y="107"/>
                        </a:cubicBezTo>
                        <a:lnTo>
                          <a:pt x="27" y="230"/>
                        </a:lnTo>
                        <a:cubicBezTo>
                          <a:pt x="27" y="250"/>
                          <a:pt x="44" y="267"/>
                          <a:pt x="64" y="267"/>
                        </a:cubicBezTo>
                        <a:cubicBezTo>
                          <a:pt x="85" y="267"/>
                          <a:pt x="101" y="250"/>
                          <a:pt x="101" y="229"/>
                        </a:cubicBezTo>
                        <a:lnTo>
                          <a:pt x="93" y="107"/>
                        </a:lnTo>
                        <a:cubicBezTo>
                          <a:pt x="104" y="100"/>
                          <a:pt x="129" y="80"/>
                          <a:pt x="129" y="55"/>
                        </a:cubicBezTo>
                        <a:cubicBezTo>
                          <a:pt x="129" y="33"/>
                          <a:pt x="118" y="13"/>
                          <a:pt x="10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03" name="Freeform 23"/>
                  <p:cNvSpPr>
                    <a:spLocks/>
                  </p:cNvSpPr>
                  <p:nvPr/>
                </p:nvSpPr>
                <p:spPr bwMode="auto">
                  <a:xfrm>
                    <a:off x="-1983756" y="2239250"/>
                    <a:ext cx="20035" cy="20035"/>
                  </a:xfrm>
                  <a:custGeom>
                    <a:avLst/>
                    <a:gdLst>
                      <a:gd name="T0" fmla="*/ 8 w 17"/>
                      <a:gd name="T1" fmla="*/ 0 h 17"/>
                      <a:gd name="T2" fmla="*/ 0 w 17"/>
                      <a:gd name="T3" fmla="*/ 9 h 17"/>
                      <a:gd name="T4" fmla="*/ 8 w 17"/>
                      <a:gd name="T5" fmla="*/ 17 h 17"/>
                      <a:gd name="T6" fmla="*/ 17 w 17"/>
                      <a:gd name="T7" fmla="*/ 9 h 17"/>
                      <a:gd name="T8" fmla="*/ 17 w 17"/>
                      <a:gd name="T9" fmla="*/ 9 h 17"/>
                      <a:gd name="T10" fmla="*/ 8 w 17"/>
                      <a:gd name="T11" fmla="*/ 0 h 17"/>
                    </a:gdLst>
                    <a:ahLst/>
                    <a:cxnLst>
                      <a:cxn ang="0">
                        <a:pos x="T0" y="T1"/>
                      </a:cxn>
                      <a:cxn ang="0">
                        <a:pos x="T2" y="T3"/>
                      </a:cxn>
                      <a:cxn ang="0">
                        <a:pos x="T4" y="T5"/>
                      </a:cxn>
                      <a:cxn ang="0">
                        <a:pos x="T6" y="T7"/>
                      </a:cxn>
                      <a:cxn ang="0">
                        <a:pos x="T8" y="T9"/>
                      </a:cxn>
                      <a:cxn ang="0">
                        <a:pos x="T10" y="T11"/>
                      </a:cxn>
                    </a:cxnLst>
                    <a:rect l="0" t="0" r="r" b="b"/>
                    <a:pathLst>
                      <a:path w="17" h="17">
                        <a:moveTo>
                          <a:pt x="8" y="0"/>
                        </a:moveTo>
                        <a:cubicBezTo>
                          <a:pt x="4" y="0"/>
                          <a:pt x="0" y="4"/>
                          <a:pt x="0" y="9"/>
                        </a:cubicBezTo>
                        <a:cubicBezTo>
                          <a:pt x="0" y="13"/>
                          <a:pt x="4" y="17"/>
                          <a:pt x="8" y="17"/>
                        </a:cubicBezTo>
                        <a:cubicBezTo>
                          <a:pt x="13" y="17"/>
                          <a:pt x="17" y="13"/>
                          <a:pt x="17" y="9"/>
                        </a:cubicBezTo>
                        <a:cubicBezTo>
                          <a:pt x="17" y="9"/>
                          <a:pt x="17" y="9"/>
                          <a:pt x="17" y="9"/>
                        </a:cubicBezTo>
                        <a:cubicBezTo>
                          <a:pt x="17" y="4"/>
                          <a:pt x="13" y="0"/>
                          <a:pt x="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04" name="Freeform 24"/>
                  <p:cNvSpPr>
                    <a:spLocks noEditPoints="1"/>
                  </p:cNvSpPr>
                  <p:nvPr/>
                </p:nvSpPr>
                <p:spPr bwMode="auto">
                  <a:xfrm>
                    <a:off x="-1876360" y="1977757"/>
                    <a:ext cx="76606" cy="315706"/>
                  </a:xfrm>
                  <a:custGeom>
                    <a:avLst/>
                    <a:gdLst>
                      <a:gd name="T0" fmla="*/ 54 w 65"/>
                      <a:gd name="T1" fmla="*/ 141 h 268"/>
                      <a:gd name="T2" fmla="*/ 46 w 65"/>
                      <a:gd name="T3" fmla="*/ 158 h 268"/>
                      <a:gd name="T4" fmla="*/ 54 w 65"/>
                      <a:gd name="T5" fmla="*/ 174 h 268"/>
                      <a:gd name="T6" fmla="*/ 54 w 65"/>
                      <a:gd name="T7" fmla="*/ 235 h 268"/>
                      <a:gd name="T8" fmla="*/ 32 w 65"/>
                      <a:gd name="T9" fmla="*/ 257 h 268"/>
                      <a:gd name="T10" fmla="*/ 10 w 65"/>
                      <a:gd name="T11" fmla="*/ 235 h 268"/>
                      <a:gd name="T12" fmla="*/ 10 w 65"/>
                      <a:gd name="T13" fmla="*/ 174 h 268"/>
                      <a:gd name="T14" fmla="*/ 18 w 65"/>
                      <a:gd name="T15" fmla="*/ 158 h 268"/>
                      <a:gd name="T16" fmla="*/ 10 w 65"/>
                      <a:gd name="T17" fmla="*/ 141 h 268"/>
                      <a:gd name="T18" fmla="*/ 10 w 65"/>
                      <a:gd name="T19" fmla="*/ 126 h 268"/>
                      <a:gd name="T20" fmla="*/ 54 w 65"/>
                      <a:gd name="T21" fmla="*/ 126 h 268"/>
                      <a:gd name="T22" fmla="*/ 54 w 65"/>
                      <a:gd name="T23" fmla="*/ 141 h 268"/>
                      <a:gd name="T24" fmla="*/ 31 w 65"/>
                      <a:gd name="T25" fmla="*/ 10 h 268"/>
                      <a:gd name="T26" fmla="*/ 34 w 65"/>
                      <a:gd name="T27" fmla="*/ 10 h 268"/>
                      <a:gd name="T28" fmla="*/ 36 w 65"/>
                      <a:gd name="T29" fmla="*/ 18 h 268"/>
                      <a:gd name="T30" fmla="*/ 34 w 65"/>
                      <a:gd name="T31" fmla="*/ 29 h 268"/>
                      <a:gd name="T32" fmla="*/ 31 w 65"/>
                      <a:gd name="T33" fmla="*/ 29 h 268"/>
                      <a:gd name="T34" fmla="*/ 28 w 65"/>
                      <a:gd name="T35" fmla="*/ 18 h 268"/>
                      <a:gd name="T36" fmla="*/ 31 w 65"/>
                      <a:gd name="T37" fmla="*/ 10 h 268"/>
                      <a:gd name="T38" fmla="*/ 62 w 65"/>
                      <a:gd name="T39" fmla="*/ 149 h 268"/>
                      <a:gd name="T40" fmla="*/ 65 w 65"/>
                      <a:gd name="T41" fmla="*/ 144 h 268"/>
                      <a:gd name="T42" fmla="*/ 65 w 65"/>
                      <a:gd name="T43" fmla="*/ 121 h 268"/>
                      <a:gd name="T44" fmla="*/ 60 w 65"/>
                      <a:gd name="T45" fmla="*/ 116 h 268"/>
                      <a:gd name="T46" fmla="*/ 38 w 65"/>
                      <a:gd name="T47" fmla="*/ 116 h 268"/>
                      <a:gd name="T48" fmla="*/ 38 w 65"/>
                      <a:gd name="T49" fmla="*/ 39 h 268"/>
                      <a:gd name="T50" fmla="*/ 38 w 65"/>
                      <a:gd name="T51" fmla="*/ 39 h 268"/>
                      <a:gd name="T52" fmla="*/ 43 w 65"/>
                      <a:gd name="T53" fmla="*/ 35 h 268"/>
                      <a:gd name="T54" fmla="*/ 47 w 65"/>
                      <a:gd name="T55" fmla="*/ 19 h 268"/>
                      <a:gd name="T56" fmla="*/ 47 w 65"/>
                      <a:gd name="T57" fmla="*/ 16 h 268"/>
                      <a:gd name="T58" fmla="*/ 43 w 65"/>
                      <a:gd name="T59" fmla="*/ 3 h 268"/>
                      <a:gd name="T60" fmla="*/ 38 w 65"/>
                      <a:gd name="T61" fmla="*/ 0 h 268"/>
                      <a:gd name="T62" fmla="*/ 27 w 65"/>
                      <a:gd name="T63" fmla="*/ 0 h 268"/>
                      <a:gd name="T64" fmla="*/ 22 w 65"/>
                      <a:gd name="T65" fmla="*/ 3 h 268"/>
                      <a:gd name="T66" fmla="*/ 18 w 65"/>
                      <a:gd name="T67" fmla="*/ 16 h 268"/>
                      <a:gd name="T68" fmla="*/ 18 w 65"/>
                      <a:gd name="T69" fmla="*/ 19 h 268"/>
                      <a:gd name="T70" fmla="*/ 22 w 65"/>
                      <a:gd name="T71" fmla="*/ 35 h 268"/>
                      <a:gd name="T72" fmla="*/ 27 w 65"/>
                      <a:gd name="T73" fmla="*/ 39 h 268"/>
                      <a:gd name="T74" fmla="*/ 27 w 65"/>
                      <a:gd name="T75" fmla="*/ 39 h 268"/>
                      <a:gd name="T76" fmla="*/ 27 w 65"/>
                      <a:gd name="T77" fmla="*/ 116 h 268"/>
                      <a:gd name="T78" fmla="*/ 5 w 65"/>
                      <a:gd name="T79" fmla="*/ 116 h 268"/>
                      <a:gd name="T80" fmla="*/ 0 w 65"/>
                      <a:gd name="T81" fmla="*/ 121 h 268"/>
                      <a:gd name="T82" fmla="*/ 0 w 65"/>
                      <a:gd name="T83" fmla="*/ 144 h 268"/>
                      <a:gd name="T84" fmla="*/ 2 w 65"/>
                      <a:gd name="T85" fmla="*/ 149 h 268"/>
                      <a:gd name="T86" fmla="*/ 8 w 65"/>
                      <a:gd name="T87" fmla="*/ 158 h 268"/>
                      <a:gd name="T88" fmla="*/ 2 w 65"/>
                      <a:gd name="T89" fmla="*/ 167 h 268"/>
                      <a:gd name="T90" fmla="*/ 0 w 65"/>
                      <a:gd name="T91" fmla="*/ 172 h 268"/>
                      <a:gd name="T92" fmla="*/ 0 w 65"/>
                      <a:gd name="T93" fmla="*/ 235 h 268"/>
                      <a:gd name="T94" fmla="*/ 32 w 65"/>
                      <a:gd name="T95" fmla="*/ 268 h 268"/>
                      <a:gd name="T96" fmla="*/ 65 w 65"/>
                      <a:gd name="T97" fmla="*/ 235 h 268"/>
                      <a:gd name="T98" fmla="*/ 65 w 65"/>
                      <a:gd name="T99" fmla="*/ 172 h 268"/>
                      <a:gd name="T100" fmla="*/ 62 w 65"/>
                      <a:gd name="T101" fmla="*/ 167 h 268"/>
                      <a:gd name="T102" fmla="*/ 57 w 65"/>
                      <a:gd name="T103" fmla="*/ 158 h 268"/>
                      <a:gd name="T104" fmla="*/ 62 w 65"/>
                      <a:gd name="T105" fmla="*/ 14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 h="268">
                        <a:moveTo>
                          <a:pt x="54" y="141"/>
                        </a:moveTo>
                        <a:cubicBezTo>
                          <a:pt x="49" y="145"/>
                          <a:pt x="46" y="152"/>
                          <a:pt x="46" y="158"/>
                        </a:cubicBezTo>
                        <a:cubicBezTo>
                          <a:pt x="46" y="164"/>
                          <a:pt x="49" y="170"/>
                          <a:pt x="54" y="174"/>
                        </a:cubicBezTo>
                        <a:lnTo>
                          <a:pt x="54" y="235"/>
                        </a:lnTo>
                        <a:cubicBezTo>
                          <a:pt x="54" y="247"/>
                          <a:pt x="44" y="257"/>
                          <a:pt x="32" y="257"/>
                        </a:cubicBezTo>
                        <a:cubicBezTo>
                          <a:pt x="20" y="257"/>
                          <a:pt x="10" y="247"/>
                          <a:pt x="10" y="235"/>
                        </a:cubicBezTo>
                        <a:lnTo>
                          <a:pt x="10" y="174"/>
                        </a:lnTo>
                        <a:cubicBezTo>
                          <a:pt x="15" y="170"/>
                          <a:pt x="18" y="164"/>
                          <a:pt x="18" y="158"/>
                        </a:cubicBezTo>
                        <a:cubicBezTo>
                          <a:pt x="18" y="152"/>
                          <a:pt x="15" y="145"/>
                          <a:pt x="10" y="141"/>
                        </a:cubicBezTo>
                        <a:lnTo>
                          <a:pt x="10" y="126"/>
                        </a:lnTo>
                        <a:lnTo>
                          <a:pt x="54" y="126"/>
                        </a:lnTo>
                        <a:lnTo>
                          <a:pt x="54" y="141"/>
                        </a:lnTo>
                        <a:close/>
                        <a:moveTo>
                          <a:pt x="31" y="10"/>
                        </a:moveTo>
                        <a:lnTo>
                          <a:pt x="34" y="10"/>
                        </a:lnTo>
                        <a:lnTo>
                          <a:pt x="36" y="18"/>
                        </a:lnTo>
                        <a:lnTo>
                          <a:pt x="34" y="29"/>
                        </a:lnTo>
                        <a:lnTo>
                          <a:pt x="31" y="29"/>
                        </a:lnTo>
                        <a:lnTo>
                          <a:pt x="28" y="18"/>
                        </a:lnTo>
                        <a:lnTo>
                          <a:pt x="31" y="10"/>
                        </a:lnTo>
                        <a:close/>
                        <a:moveTo>
                          <a:pt x="62" y="149"/>
                        </a:moveTo>
                        <a:cubicBezTo>
                          <a:pt x="64" y="148"/>
                          <a:pt x="65" y="146"/>
                          <a:pt x="65" y="144"/>
                        </a:cubicBezTo>
                        <a:lnTo>
                          <a:pt x="65" y="121"/>
                        </a:lnTo>
                        <a:cubicBezTo>
                          <a:pt x="65" y="118"/>
                          <a:pt x="63" y="116"/>
                          <a:pt x="60" y="116"/>
                        </a:cubicBezTo>
                        <a:lnTo>
                          <a:pt x="38" y="116"/>
                        </a:lnTo>
                        <a:lnTo>
                          <a:pt x="38" y="39"/>
                        </a:lnTo>
                        <a:lnTo>
                          <a:pt x="38" y="39"/>
                        </a:lnTo>
                        <a:cubicBezTo>
                          <a:pt x="40" y="39"/>
                          <a:pt x="42" y="38"/>
                          <a:pt x="43" y="35"/>
                        </a:cubicBezTo>
                        <a:lnTo>
                          <a:pt x="47" y="19"/>
                        </a:lnTo>
                        <a:cubicBezTo>
                          <a:pt x="47" y="18"/>
                          <a:pt x="47" y="17"/>
                          <a:pt x="47" y="16"/>
                        </a:cubicBezTo>
                        <a:lnTo>
                          <a:pt x="43" y="3"/>
                        </a:lnTo>
                        <a:cubicBezTo>
                          <a:pt x="42" y="1"/>
                          <a:pt x="40" y="0"/>
                          <a:pt x="38" y="0"/>
                        </a:cubicBezTo>
                        <a:lnTo>
                          <a:pt x="27" y="0"/>
                        </a:lnTo>
                        <a:cubicBezTo>
                          <a:pt x="25" y="0"/>
                          <a:pt x="23" y="1"/>
                          <a:pt x="22" y="3"/>
                        </a:cubicBezTo>
                        <a:lnTo>
                          <a:pt x="18" y="16"/>
                        </a:lnTo>
                        <a:cubicBezTo>
                          <a:pt x="17" y="17"/>
                          <a:pt x="17" y="18"/>
                          <a:pt x="18" y="19"/>
                        </a:cubicBezTo>
                        <a:lnTo>
                          <a:pt x="22" y="35"/>
                        </a:lnTo>
                        <a:cubicBezTo>
                          <a:pt x="22" y="38"/>
                          <a:pt x="25" y="39"/>
                          <a:pt x="27" y="39"/>
                        </a:cubicBezTo>
                        <a:lnTo>
                          <a:pt x="27" y="39"/>
                        </a:lnTo>
                        <a:lnTo>
                          <a:pt x="27" y="116"/>
                        </a:lnTo>
                        <a:lnTo>
                          <a:pt x="5" y="116"/>
                        </a:lnTo>
                        <a:cubicBezTo>
                          <a:pt x="2" y="116"/>
                          <a:pt x="0" y="118"/>
                          <a:pt x="0" y="121"/>
                        </a:cubicBezTo>
                        <a:lnTo>
                          <a:pt x="0" y="144"/>
                        </a:lnTo>
                        <a:cubicBezTo>
                          <a:pt x="0" y="146"/>
                          <a:pt x="1" y="148"/>
                          <a:pt x="2" y="149"/>
                        </a:cubicBezTo>
                        <a:cubicBezTo>
                          <a:pt x="6" y="151"/>
                          <a:pt x="8" y="154"/>
                          <a:pt x="8" y="158"/>
                        </a:cubicBezTo>
                        <a:cubicBezTo>
                          <a:pt x="8" y="162"/>
                          <a:pt x="6" y="165"/>
                          <a:pt x="2" y="167"/>
                        </a:cubicBezTo>
                        <a:cubicBezTo>
                          <a:pt x="1" y="168"/>
                          <a:pt x="0" y="170"/>
                          <a:pt x="0" y="172"/>
                        </a:cubicBezTo>
                        <a:lnTo>
                          <a:pt x="0" y="235"/>
                        </a:lnTo>
                        <a:cubicBezTo>
                          <a:pt x="0" y="253"/>
                          <a:pt x="14" y="268"/>
                          <a:pt x="32" y="268"/>
                        </a:cubicBezTo>
                        <a:cubicBezTo>
                          <a:pt x="50" y="268"/>
                          <a:pt x="65" y="253"/>
                          <a:pt x="65" y="235"/>
                        </a:cubicBezTo>
                        <a:lnTo>
                          <a:pt x="65" y="172"/>
                        </a:lnTo>
                        <a:cubicBezTo>
                          <a:pt x="65" y="170"/>
                          <a:pt x="64" y="168"/>
                          <a:pt x="62" y="167"/>
                        </a:cubicBezTo>
                        <a:cubicBezTo>
                          <a:pt x="59" y="165"/>
                          <a:pt x="57" y="162"/>
                          <a:pt x="57" y="158"/>
                        </a:cubicBezTo>
                        <a:cubicBezTo>
                          <a:pt x="57" y="154"/>
                          <a:pt x="59" y="151"/>
                          <a:pt x="62" y="1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205" name="Freeform 25"/>
                  <p:cNvSpPr>
                    <a:spLocks/>
                  </p:cNvSpPr>
                  <p:nvPr/>
                </p:nvSpPr>
                <p:spPr bwMode="auto">
                  <a:xfrm>
                    <a:off x="-1844539" y="2185036"/>
                    <a:ext cx="12964" cy="75428"/>
                  </a:xfrm>
                  <a:custGeom>
                    <a:avLst/>
                    <a:gdLst>
                      <a:gd name="T0" fmla="*/ 0 w 11"/>
                      <a:gd name="T1" fmla="*/ 6 h 64"/>
                      <a:gd name="T2" fmla="*/ 0 w 11"/>
                      <a:gd name="T3" fmla="*/ 58 h 64"/>
                      <a:gd name="T4" fmla="*/ 5 w 11"/>
                      <a:gd name="T5" fmla="*/ 64 h 64"/>
                      <a:gd name="T6" fmla="*/ 11 w 11"/>
                      <a:gd name="T7" fmla="*/ 58 h 64"/>
                      <a:gd name="T8" fmla="*/ 11 w 11"/>
                      <a:gd name="T9" fmla="*/ 6 h 64"/>
                      <a:gd name="T10" fmla="*/ 5 w 11"/>
                      <a:gd name="T11" fmla="*/ 0 h 64"/>
                      <a:gd name="T12" fmla="*/ 0 w 11"/>
                      <a:gd name="T13" fmla="*/ 6 h 64"/>
                    </a:gdLst>
                    <a:ahLst/>
                    <a:cxnLst>
                      <a:cxn ang="0">
                        <a:pos x="T0" y="T1"/>
                      </a:cxn>
                      <a:cxn ang="0">
                        <a:pos x="T2" y="T3"/>
                      </a:cxn>
                      <a:cxn ang="0">
                        <a:pos x="T4" y="T5"/>
                      </a:cxn>
                      <a:cxn ang="0">
                        <a:pos x="T6" y="T7"/>
                      </a:cxn>
                      <a:cxn ang="0">
                        <a:pos x="T8" y="T9"/>
                      </a:cxn>
                      <a:cxn ang="0">
                        <a:pos x="T10" y="T11"/>
                      </a:cxn>
                      <a:cxn ang="0">
                        <a:pos x="T12" y="T13"/>
                      </a:cxn>
                    </a:cxnLst>
                    <a:rect l="0" t="0" r="r" b="b"/>
                    <a:pathLst>
                      <a:path w="11" h="64">
                        <a:moveTo>
                          <a:pt x="0" y="6"/>
                        </a:moveTo>
                        <a:lnTo>
                          <a:pt x="0" y="58"/>
                        </a:lnTo>
                        <a:cubicBezTo>
                          <a:pt x="0" y="61"/>
                          <a:pt x="2" y="64"/>
                          <a:pt x="5" y="64"/>
                        </a:cubicBezTo>
                        <a:cubicBezTo>
                          <a:pt x="8" y="64"/>
                          <a:pt x="11" y="61"/>
                          <a:pt x="11" y="58"/>
                        </a:cubicBezTo>
                        <a:lnTo>
                          <a:pt x="11" y="6"/>
                        </a:lnTo>
                        <a:cubicBezTo>
                          <a:pt x="11" y="3"/>
                          <a:pt x="8" y="0"/>
                          <a:pt x="5" y="0"/>
                        </a:cubicBezTo>
                        <a:cubicBezTo>
                          <a:pt x="2" y="0"/>
                          <a:pt x="0" y="3"/>
                          <a:pt x="0"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grpSp>
              <p:nvGrpSpPr>
                <p:cNvPr id="175" name="Gruppieren 174"/>
                <p:cNvGrpSpPr/>
                <p:nvPr/>
              </p:nvGrpSpPr>
              <p:grpSpPr>
                <a:xfrm>
                  <a:off x="7961175" y="1940525"/>
                  <a:ext cx="141731" cy="136892"/>
                  <a:chOff x="10087708" y="1288556"/>
                  <a:chExt cx="345020" cy="333240"/>
                </a:xfrm>
              </p:grpSpPr>
              <p:sp>
                <p:nvSpPr>
                  <p:cNvPr id="198" name="Freeform 13"/>
                  <p:cNvSpPr>
                    <a:spLocks/>
                  </p:cNvSpPr>
                  <p:nvPr/>
                </p:nvSpPr>
                <p:spPr bwMode="auto">
                  <a:xfrm>
                    <a:off x="10200298" y="1563801"/>
                    <a:ext cx="119840" cy="12686"/>
                  </a:xfrm>
                  <a:custGeom>
                    <a:avLst/>
                    <a:gdLst>
                      <a:gd name="T0" fmla="*/ 4 w 66"/>
                      <a:gd name="T1" fmla="*/ 7 h 7"/>
                      <a:gd name="T2" fmla="*/ 62 w 66"/>
                      <a:gd name="T3" fmla="*/ 7 h 7"/>
                      <a:gd name="T4" fmla="*/ 66 w 66"/>
                      <a:gd name="T5" fmla="*/ 4 h 7"/>
                      <a:gd name="T6" fmla="*/ 62 w 66"/>
                      <a:gd name="T7" fmla="*/ 0 h 7"/>
                      <a:gd name="T8" fmla="*/ 4 w 66"/>
                      <a:gd name="T9" fmla="*/ 0 h 7"/>
                      <a:gd name="T10" fmla="*/ 0 w 66"/>
                      <a:gd name="T11" fmla="*/ 4 h 7"/>
                      <a:gd name="T12" fmla="*/ 4 w 6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6" h="7">
                        <a:moveTo>
                          <a:pt x="4" y="7"/>
                        </a:moveTo>
                        <a:lnTo>
                          <a:pt x="62" y="7"/>
                        </a:lnTo>
                        <a:cubicBezTo>
                          <a:pt x="64" y="7"/>
                          <a:pt x="66" y="6"/>
                          <a:pt x="66" y="4"/>
                        </a:cubicBezTo>
                        <a:cubicBezTo>
                          <a:pt x="66" y="1"/>
                          <a:pt x="64" y="0"/>
                          <a:pt x="62" y="0"/>
                        </a:cubicBezTo>
                        <a:lnTo>
                          <a:pt x="4" y="0"/>
                        </a:lnTo>
                        <a:cubicBezTo>
                          <a:pt x="2" y="0"/>
                          <a:pt x="0" y="1"/>
                          <a:pt x="0" y="4"/>
                        </a:cubicBezTo>
                        <a:cubicBezTo>
                          <a:pt x="0" y="6"/>
                          <a:pt x="2" y="7"/>
                          <a:pt x="4"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199" name="Freeform 14"/>
                  <p:cNvSpPr>
                    <a:spLocks/>
                  </p:cNvSpPr>
                  <p:nvPr/>
                </p:nvSpPr>
                <p:spPr bwMode="auto">
                  <a:xfrm>
                    <a:off x="10200298" y="1529367"/>
                    <a:ext cx="119840" cy="14499"/>
                  </a:xfrm>
                  <a:custGeom>
                    <a:avLst/>
                    <a:gdLst>
                      <a:gd name="T0" fmla="*/ 4 w 66"/>
                      <a:gd name="T1" fmla="*/ 8 h 8"/>
                      <a:gd name="T2" fmla="*/ 62 w 66"/>
                      <a:gd name="T3" fmla="*/ 8 h 8"/>
                      <a:gd name="T4" fmla="*/ 66 w 66"/>
                      <a:gd name="T5" fmla="*/ 4 h 8"/>
                      <a:gd name="T6" fmla="*/ 62 w 66"/>
                      <a:gd name="T7" fmla="*/ 0 h 8"/>
                      <a:gd name="T8" fmla="*/ 4 w 66"/>
                      <a:gd name="T9" fmla="*/ 0 h 8"/>
                      <a:gd name="T10" fmla="*/ 0 w 66"/>
                      <a:gd name="T11" fmla="*/ 4 h 8"/>
                      <a:gd name="T12" fmla="*/ 4 w 6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6" h="8">
                        <a:moveTo>
                          <a:pt x="4" y="8"/>
                        </a:moveTo>
                        <a:lnTo>
                          <a:pt x="62" y="8"/>
                        </a:lnTo>
                        <a:cubicBezTo>
                          <a:pt x="64" y="8"/>
                          <a:pt x="66" y="6"/>
                          <a:pt x="66" y="4"/>
                        </a:cubicBezTo>
                        <a:cubicBezTo>
                          <a:pt x="66" y="2"/>
                          <a:pt x="64" y="0"/>
                          <a:pt x="62" y="0"/>
                        </a:cubicBezTo>
                        <a:lnTo>
                          <a:pt x="4" y="0"/>
                        </a:lnTo>
                        <a:cubicBezTo>
                          <a:pt x="2" y="0"/>
                          <a:pt x="0" y="2"/>
                          <a:pt x="0" y="4"/>
                        </a:cubicBezTo>
                        <a:cubicBezTo>
                          <a:pt x="0" y="6"/>
                          <a:pt x="2" y="8"/>
                          <a:pt x="4"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200" name="Freeform 15"/>
                  <p:cNvSpPr>
                    <a:spLocks noEditPoints="1"/>
                  </p:cNvSpPr>
                  <p:nvPr/>
                </p:nvSpPr>
                <p:spPr bwMode="auto">
                  <a:xfrm>
                    <a:off x="10087708" y="1288556"/>
                    <a:ext cx="345020" cy="210002"/>
                  </a:xfrm>
                  <a:custGeom>
                    <a:avLst/>
                    <a:gdLst>
                      <a:gd name="T0" fmla="*/ 182 w 190"/>
                      <a:gd name="T1" fmla="*/ 96 h 116"/>
                      <a:gd name="T2" fmla="*/ 170 w 190"/>
                      <a:gd name="T3" fmla="*/ 108 h 116"/>
                      <a:gd name="T4" fmla="*/ 19 w 190"/>
                      <a:gd name="T5" fmla="*/ 108 h 116"/>
                      <a:gd name="T6" fmla="*/ 7 w 190"/>
                      <a:gd name="T7" fmla="*/ 96 h 116"/>
                      <a:gd name="T8" fmla="*/ 7 w 190"/>
                      <a:gd name="T9" fmla="*/ 40 h 116"/>
                      <a:gd name="T10" fmla="*/ 19 w 190"/>
                      <a:gd name="T11" fmla="*/ 28 h 116"/>
                      <a:gd name="T12" fmla="*/ 45 w 190"/>
                      <a:gd name="T13" fmla="*/ 28 h 116"/>
                      <a:gd name="T14" fmla="*/ 45 w 190"/>
                      <a:gd name="T15" fmla="*/ 56 h 116"/>
                      <a:gd name="T16" fmla="*/ 49 w 190"/>
                      <a:gd name="T17" fmla="*/ 60 h 116"/>
                      <a:gd name="T18" fmla="*/ 142 w 190"/>
                      <a:gd name="T19" fmla="*/ 60 h 116"/>
                      <a:gd name="T20" fmla="*/ 145 w 190"/>
                      <a:gd name="T21" fmla="*/ 56 h 116"/>
                      <a:gd name="T22" fmla="*/ 145 w 190"/>
                      <a:gd name="T23" fmla="*/ 28 h 116"/>
                      <a:gd name="T24" fmla="*/ 170 w 190"/>
                      <a:gd name="T25" fmla="*/ 28 h 116"/>
                      <a:gd name="T26" fmla="*/ 182 w 190"/>
                      <a:gd name="T27" fmla="*/ 40 h 116"/>
                      <a:gd name="T28" fmla="*/ 182 w 190"/>
                      <a:gd name="T29" fmla="*/ 96 h 116"/>
                      <a:gd name="T30" fmla="*/ 121 w 190"/>
                      <a:gd name="T31" fmla="*/ 8 h 116"/>
                      <a:gd name="T32" fmla="*/ 138 w 190"/>
                      <a:gd name="T33" fmla="*/ 25 h 116"/>
                      <a:gd name="T34" fmla="*/ 138 w 190"/>
                      <a:gd name="T35" fmla="*/ 52 h 116"/>
                      <a:gd name="T36" fmla="*/ 53 w 190"/>
                      <a:gd name="T37" fmla="*/ 52 h 116"/>
                      <a:gd name="T38" fmla="*/ 53 w 190"/>
                      <a:gd name="T39" fmla="*/ 8 h 116"/>
                      <a:gd name="T40" fmla="*/ 121 w 190"/>
                      <a:gd name="T41" fmla="*/ 8 h 116"/>
                      <a:gd name="T42" fmla="*/ 170 w 190"/>
                      <a:gd name="T43" fmla="*/ 20 h 116"/>
                      <a:gd name="T44" fmla="*/ 143 w 190"/>
                      <a:gd name="T45" fmla="*/ 20 h 116"/>
                      <a:gd name="T46" fmla="*/ 143 w 190"/>
                      <a:gd name="T47" fmla="*/ 19 h 116"/>
                      <a:gd name="T48" fmla="*/ 126 w 190"/>
                      <a:gd name="T49" fmla="*/ 3 h 116"/>
                      <a:gd name="T50" fmla="*/ 121 w 190"/>
                      <a:gd name="T51" fmla="*/ 0 h 116"/>
                      <a:gd name="T52" fmla="*/ 53 w 190"/>
                      <a:gd name="T53" fmla="*/ 0 h 116"/>
                      <a:gd name="T54" fmla="*/ 45 w 190"/>
                      <a:gd name="T55" fmla="*/ 8 h 116"/>
                      <a:gd name="T56" fmla="*/ 45 w 190"/>
                      <a:gd name="T57" fmla="*/ 20 h 116"/>
                      <a:gd name="T58" fmla="*/ 19 w 190"/>
                      <a:gd name="T59" fmla="*/ 20 h 116"/>
                      <a:gd name="T60" fmla="*/ 0 w 190"/>
                      <a:gd name="T61" fmla="*/ 40 h 116"/>
                      <a:gd name="T62" fmla="*/ 0 w 190"/>
                      <a:gd name="T63" fmla="*/ 96 h 116"/>
                      <a:gd name="T64" fmla="*/ 19 w 190"/>
                      <a:gd name="T65" fmla="*/ 116 h 116"/>
                      <a:gd name="T66" fmla="*/ 170 w 190"/>
                      <a:gd name="T67" fmla="*/ 116 h 116"/>
                      <a:gd name="T68" fmla="*/ 190 w 190"/>
                      <a:gd name="T69" fmla="*/ 96 h 116"/>
                      <a:gd name="T70" fmla="*/ 190 w 190"/>
                      <a:gd name="T71" fmla="*/ 40 h 116"/>
                      <a:gd name="T72" fmla="*/ 170 w 190"/>
                      <a:gd name="T73" fmla="*/ 2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0" h="116">
                        <a:moveTo>
                          <a:pt x="182" y="96"/>
                        </a:moveTo>
                        <a:cubicBezTo>
                          <a:pt x="182" y="102"/>
                          <a:pt x="177" y="108"/>
                          <a:pt x="170" y="108"/>
                        </a:cubicBezTo>
                        <a:lnTo>
                          <a:pt x="19" y="108"/>
                        </a:lnTo>
                        <a:cubicBezTo>
                          <a:pt x="13" y="108"/>
                          <a:pt x="7" y="102"/>
                          <a:pt x="7" y="96"/>
                        </a:cubicBezTo>
                        <a:lnTo>
                          <a:pt x="7" y="40"/>
                        </a:lnTo>
                        <a:cubicBezTo>
                          <a:pt x="7" y="33"/>
                          <a:pt x="13" y="28"/>
                          <a:pt x="19" y="28"/>
                        </a:cubicBezTo>
                        <a:lnTo>
                          <a:pt x="45" y="28"/>
                        </a:lnTo>
                        <a:lnTo>
                          <a:pt x="45" y="56"/>
                        </a:lnTo>
                        <a:cubicBezTo>
                          <a:pt x="45" y="58"/>
                          <a:pt x="47" y="60"/>
                          <a:pt x="49" y="60"/>
                        </a:cubicBezTo>
                        <a:lnTo>
                          <a:pt x="142" y="60"/>
                        </a:lnTo>
                        <a:cubicBezTo>
                          <a:pt x="144" y="60"/>
                          <a:pt x="145" y="58"/>
                          <a:pt x="145" y="56"/>
                        </a:cubicBezTo>
                        <a:lnTo>
                          <a:pt x="145" y="28"/>
                        </a:lnTo>
                        <a:lnTo>
                          <a:pt x="170" y="28"/>
                        </a:lnTo>
                        <a:cubicBezTo>
                          <a:pt x="177" y="28"/>
                          <a:pt x="182" y="33"/>
                          <a:pt x="182" y="40"/>
                        </a:cubicBezTo>
                        <a:lnTo>
                          <a:pt x="182" y="96"/>
                        </a:lnTo>
                        <a:close/>
                        <a:moveTo>
                          <a:pt x="121" y="8"/>
                        </a:moveTo>
                        <a:lnTo>
                          <a:pt x="138" y="25"/>
                        </a:lnTo>
                        <a:lnTo>
                          <a:pt x="138" y="52"/>
                        </a:lnTo>
                        <a:lnTo>
                          <a:pt x="53" y="52"/>
                        </a:lnTo>
                        <a:lnTo>
                          <a:pt x="53" y="8"/>
                        </a:lnTo>
                        <a:lnTo>
                          <a:pt x="121" y="8"/>
                        </a:lnTo>
                        <a:close/>
                        <a:moveTo>
                          <a:pt x="170" y="20"/>
                        </a:moveTo>
                        <a:lnTo>
                          <a:pt x="143" y="20"/>
                        </a:lnTo>
                        <a:cubicBezTo>
                          <a:pt x="143" y="20"/>
                          <a:pt x="143" y="20"/>
                          <a:pt x="143" y="19"/>
                        </a:cubicBezTo>
                        <a:lnTo>
                          <a:pt x="126" y="3"/>
                        </a:lnTo>
                        <a:cubicBezTo>
                          <a:pt x="125" y="1"/>
                          <a:pt x="123" y="0"/>
                          <a:pt x="121" y="0"/>
                        </a:cubicBezTo>
                        <a:lnTo>
                          <a:pt x="53" y="0"/>
                        </a:lnTo>
                        <a:cubicBezTo>
                          <a:pt x="49" y="0"/>
                          <a:pt x="45" y="4"/>
                          <a:pt x="45" y="8"/>
                        </a:cubicBezTo>
                        <a:lnTo>
                          <a:pt x="45" y="20"/>
                        </a:lnTo>
                        <a:lnTo>
                          <a:pt x="19" y="20"/>
                        </a:lnTo>
                        <a:cubicBezTo>
                          <a:pt x="8" y="20"/>
                          <a:pt x="0" y="29"/>
                          <a:pt x="0" y="40"/>
                        </a:cubicBezTo>
                        <a:lnTo>
                          <a:pt x="0" y="96"/>
                        </a:lnTo>
                        <a:cubicBezTo>
                          <a:pt x="0" y="107"/>
                          <a:pt x="8" y="116"/>
                          <a:pt x="19" y="116"/>
                        </a:cubicBezTo>
                        <a:lnTo>
                          <a:pt x="170" y="116"/>
                        </a:lnTo>
                        <a:cubicBezTo>
                          <a:pt x="181" y="116"/>
                          <a:pt x="190" y="107"/>
                          <a:pt x="190" y="96"/>
                        </a:cubicBezTo>
                        <a:lnTo>
                          <a:pt x="190" y="40"/>
                        </a:lnTo>
                        <a:cubicBezTo>
                          <a:pt x="190" y="29"/>
                          <a:pt x="181" y="20"/>
                          <a:pt x="170"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201" name="Freeform 16"/>
                  <p:cNvSpPr>
                    <a:spLocks/>
                  </p:cNvSpPr>
                  <p:nvPr/>
                </p:nvSpPr>
                <p:spPr bwMode="auto">
                  <a:xfrm>
                    <a:off x="10169262" y="1513057"/>
                    <a:ext cx="181685" cy="108739"/>
                  </a:xfrm>
                  <a:custGeom>
                    <a:avLst/>
                    <a:gdLst>
                      <a:gd name="T0" fmla="*/ 97 w 100"/>
                      <a:gd name="T1" fmla="*/ 0 h 60"/>
                      <a:gd name="T2" fmla="*/ 93 w 100"/>
                      <a:gd name="T3" fmla="*/ 3 h 60"/>
                      <a:gd name="T4" fmla="*/ 92 w 100"/>
                      <a:gd name="T5" fmla="*/ 52 h 60"/>
                      <a:gd name="T6" fmla="*/ 8 w 100"/>
                      <a:gd name="T7" fmla="*/ 52 h 60"/>
                      <a:gd name="T8" fmla="*/ 8 w 100"/>
                      <a:gd name="T9" fmla="*/ 3 h 60"/>
                      <a:gd name="T10" fmla="*/ 4 w 100"/>
                      <a:gd name="T11" fmla="*/ 0 h 60"/>
                      <a:gd name="T12" fmla="*/ 0 w 100"/>
                      <a:gd name="T13" fmla="*/ 3 h 60"/>
                      <a:gd name="T14" fmla="*/ 0 w 100"/>
                      <a:gd name="T15" fmla="*/ 52 h 60"/>
                      <a:gd name="T16" fmla="*/ 8 w 100"/>
                      <a:gd name="T17" fmla="*/ 60 h 60"/>
                      <a:gd name="T18" fmla="*/ 92 w 100"/>
                      <a:gd name="T19" fmla="*/ 60 h 60"/>
                      <a:gd name="T20" fmla="*/ 100 w 100"/>
                      <a:gd name="T21" fmla="*/ 52 h 60"/>
                      <a:gd name="T22" fmla="*/ 100 w 100"/>
                      <a:gd name="T23" fmla="*/ 3 h 60"/>
                      <a:gd name="T24" fmla="*/ 97 w 100"/>
                      <a:gd name="T2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60">
                        <a:moveTo>
                          <a:pt x="97" y="0"/>
                        </a:moveTo>
                        <a:cubicBezTo>
                          <a:pt x="94" y="0"/>
                          <a:pt x="93" y="1"/>
                          <a:pt x="93" y="3"/>
                        </a:cubicBezTo>
                        <a:lnTo>
                          <a:pt x="92" y="52"/>
                        </a:lnTo>
                        <a:lnTo>
                          <a:pt x="8" y="52"/>
                        </a:lnTo>
                        <a:lnTo>
                          <a:pt x="8" y="3"/>
                        </a:lnTo>
                        <a:cubicBezTo>
                          <a:pt x="8" y="1"/>
                          <a:pt x="6" y="0"/>
                          <a:pt x="4" y="0"/>
                        </a:cubicBezTo>
                        <a:cubicBezTo>
                          <a:pt x="2" y="0"/>
                          <a:pt x="0" y="1"/>
                          <a:pt x="0" y="3"/>
                        </a:cubicBezTo>
                        <a:lnTo>
                          <a:pt x="0" y="52"/>
                        </a:lnTo>
                        <a:cubicBezTo>
                          <a:pt x="0" y="56"/>
                          <a:pt x="4" y="60"/>
                          <a:pt x="8" y="60"/>
                        </a:cubicBezTo>
                        <a:lnTo>
                          <a:pt x="92" y="60"/>
                        </a:lnTo>
                        <a:cubicBezTo>
                          <a:pt x="97" y="60"/>
                          <a:pt x="100" y="56"/>
                          <a:pt x="100" y="52"/>
                        </a:cubicBezTo>
                        <a:lnTo>
                          <a:pt x="100" y="3"/>
                        </a:lnTo>
                        <a:cubicBezTo>
                          <a:pt x="100" y="1"/>
                          <a:pt x="99" y="0"/>
                          <a:pt x="9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grpSp>
            <p:grpSp>
              <p:nvGrpSpPr>
                <p:cNvPr id="176" name="Gruppieren 175"/>
                <p:cNvGrpSpPr/>
                <p:nvPr/>
              </p:nvGrpSpPr>
              <p:grpSpPr>
                <a:xfrm>
                  <a:off x="8605141" y="1663061"/>
                  <a:ext cx="101023" cy="133561"/>
                  <a:chOff x="9638932" y="1235998"/>
                  <a:chExt cx="261653" cy="345926"/>
                </a:xfrm>
              </p:grpSpPr>
              <p:sp>
                <p:nvSpPr>
                  <p:cNvPr id="194" name="Freeform 19"/>
                  <p:cNvSpPr>
                    <a:spLocks/>
                  </p:cNvSpPr>
                  <p:nvPr/>
                </p:nvSpPr>
                <p:spPr bwMode="auto">
                  <a:xfrm>
                    <a:off x="9747898" y="1322990"/>
                    <a:ext cx="61845" cy="97639"/>
                  </a:xfrm>
                  <a:custGeom>
                    <a:avLst/>
                    <a:gdLst>
                      <a:gd name="T0" fmla="*/ 30 w 34"/>
                      <a:gd name="T1" fmla="*/ 46 h 54"/>
                      <a:gd name="T2" fmla="*/ 8 w 34"/>
                      <a:gd name="T3" fmla="*/ 46 h 54"/>
                      <a:gd name="T4" fmla="*/ 8 w 34"/>
                      <a:gd name="T5" fmla="*/ 4 h 54"/>
                      <a:gd name="T6" fmla="*/ 4 w 34"/>
                      <a:gd name="T7" fmla="*/ 0 h 54"/>
                      <a:gd name="T8" fmla="*/ 0 w 34"/>
                      <a:gd name="T9" fmla="*/ 4 h 54"/>
                      <a:gd name="T10" fmla="*/ 0 w 34"/>
                      <a:gd name="T11" fmla="*/ 50 h 54"/>
                      <a:gd name="T12" fmla="*/ 4 w 34"/>
                      <a:gd name="T13" fmla="*/ 54 h 54"/>
                      <a:gd name="T14" fmla="*/ 30 w 34"/>
                      <a:gd name="T15" fmla="*/ 54 h 54"/>
                      <a:gd name="T16" fmla="*/ 34 w 34"/>
                      <a:gd name="T17" fmla="*/ 50 h 54"/>
                      <a:gd name="T18" fmla="*/ 30 w 34"/>
                      <a:gd name="T19" fmla="*/ 4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54">
                        <a:moveTo>
                          <a:pt x="30" y="46"/>
                        </a:moveTo>
                        <a:lnTo>
                          <a:pt x="8" y="46"/>
                        </a:lnTo>
                        <a:lnTo>
                          <a:pt x="8" y="4"/>
                        </a:lnTo>
                        <a:cubicBezTo>
                          <a:pt x="8" y="2"/>
                          <a:pt x="6" y="0"/>
                          <a:pt x="4" y="0"/>
                        </a:cubicBezTo>
                        <a:cubicBezTo>
                          <a:pt x="2" y="0"/>
                          <a:pt x="0" y="2"/>
                          <a:pt x="0" y="4"/>
                        </a:cubicBezTo>
                        <a:lnTo>
                          <a:pt x="0" y="50"/>
                        </a:lnTo>
                        <a:cubicBezTo>
                          <a:pt x="0" y="52"/>
                          <a:pt x="2" y="54"/>
                          <a:pt x="4" y="54"/>
                        </a:cubicBezTo>
                        <a:lnTo>
                          <a:pt x="30" y="54"/>
                        </a:lnTo>
                        <a:cubicBezTo>
                          <a:pt x="32" y="54"/>
                          <a:pt x="34" y="52"/>
                          <a:pt x="34" y="50"/>
                        </a:cubicBezTo>
                        <a:cubicBezTo>
                          <a:pt x="34" y="48"/>
                          <a:pt x="32" y="46"/>
                          <a:pt x="30"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195" name="Freeform 20"/>
                  <p:cNvSpPr>
                    <a:spLocks/>
                  </p:cNvSpPr>
                  <p:nvPr/>
                </p:nvSpPr>
                <p:spPr bwMode="auto">
                  <a:xfrm>
                    <a:off x="9673366" y="1516681"/>
                    <a:ext cx="161749" cy="65243"/>
                  </a:xfrm>
                  <a:custGeom>
                    <a:avLst/>
                    <a:gdLst>
                      <a:gd name="T0" fmla="*/ 86 w 89"/>
                      <a:gd name="T1" fmla="*/ 1 h 36"/>
                      <a:gd name="T2" fmla="*/ 81 w 89"/>
                      <a:gd name="T3" fmla="*/ 4 h 36"/>
                      <a:gd name="T4" fmla="*/ 77 w 89"/>
                      <a:gd name="T5" fmla="*/ 29 h 36"/>
                      <a:gd name="T6" fmla="*/ 13 w 89"/>
                      <a:gd name="T7" fmla="*/ 29 h 36"/>
                      <a:gd name="T8" fmla="*/ 8 w 89"/>
                      <a:gd name="T9" fmla="*/ 4 h 36"/>
                      <a:gd name="T10" fmla="*/ 4 w 89"/>
                      <a:gd name="T11" fmla="*/ 1 h 36"/>
                      <a:gd name="T12" fmla="*/ 1 w 89"/>
                      <a:gd name="T13" fmla="*/ 5 h 36"/>
                      <a:gd name="T14" fmla="*/ 6 w 89"/>
                      <a:gd name="T15" fmla="*/ 33 h 36"/>
                      <a:gd name="T16" fmla="*/ 10 w 89"/>
                      <a:gd name="T17" fmla="*/ 36 h 36"/>
                      <a:gd name="T18" fmla="*/ 80 w 89"/>
                      <a:gd name="T19" fmla="*/ 36 h 36"/>
                      <a:gd name="T20" fmla="*/ 84 w 89"/>
                      <a:gd name="T21" fmla="*/ 33 h 36"/>
                      <a:gd name="T22" fmla="*/ 89 w 89"/>
                      <a:gd name="T23" fmla="*/ 5 h 36"/>
                      <a:gd name="T24" fmla="*/ 86 w 89"/>
                      <a:gd name="T2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36">
                        <a:moveTo>
                          <a:pt x="86" y="1"/>
                        </a:moveTo>
                        <a:cubicBezTo>
                          <a:pt x="84" y="0"/>
                          <a:pt x="82" y="2"/>
                          <a:pt x="81" y="4"/>
                        </a:cubicBezTo>
                        <a:lnTo>
                          <a:pt x="77" y="29"/>
                        </a:lnTo>
                        <a:lnTo>
                          <a:pt x="13" y="29"/>
                        </a:lnTo>
                        <a:lnTo>
                          <a:pt x="8" y="4"/>
                        </a:lnTo>
                        <a:cubicBezTo>
                          <a:pt x="8" y="2"/>
                          <a:pt x="6" y="0"/>
                          <a:pt x="4" y="1"/>
                        </a:cubicBezTo>
                        <a:cubicBezTo>
                          <a:pt x="2" y="1"/>
                          <a:pt x="0" y="3"/>
                          <a:pt x="1" y="5"/>
                        </a:cubicBezTo>
                        <a:lnTo>
                          <a:pt x="6" y="33"/>
                        </a:lnTo>
                        <a:cubicBezTo>
                          <a:pt x="6" y="35"/>
                          <a:pt x="8" y="36"/>
                          <a:pt x="10" y="36"/>
                        </a:cubicBezTo>
                        <a:lnTo>
                          <a:pt x="80" y="36"/>
                        </a:lnTo>
                        <a:cubicBezTo>
                          <a:pt x="82" y="36"/>
                          <a:pt x="83" y="35"/>
                          <a:pt x="84" y="33"/>
                        </a:cubicBezTo>
                        <a:lnTo>
                          <a:pt x="89" y="5"/>
                        </a:lnTo>
                        <a:cubicBezTo>
                          <a:pt x="89" y="3"/>
                          <a:pt x="88" y="1"/>
                          <a:pt x="86"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196" name="Freeform 21"/>
                  <p:cNvSpPr>
                    <a:spLocks/>
                  </p:cNvSpPr>
                  <p:nvPr/>
                </p:nvSpPr>
                <p:spPr bwMode="auto">
                  <a:xfrm>
                    <a:off x="9673366" y="1235998"/>
                    <a:ext cx="161749" cy="63431"/>
                  </a:xfrm>
                  <a:custGeom>
                    <a:avLst/>
                    <a:gdLst>
                      <a:gd name="T0" fmla="*/ 4 w 89"/>
                      <a:gd name="T1" fmla="*/ 35 h 35"/>
                      <a:gd name="T2" fmla="*/ 8 w 89"/>
                      <a:gd name="T3" fmla="*/ 32 h 35"/>
                      <a:gd name="T4" fmla="*/ 13 w 89"/>
                      <a:gd name="T5" fmla="*/ 8 h 35"/>
                      <a:gd name="T6" fmla="*/ 77 w 89"/>
                      <a:gd name="T7" fmla="*/ 8 h 35"/>
                      <a:gd name="T8" fmla="*/ 81 w 89"/>
                      <a:gd name="T9" fmla="*/ 32 h 35"/>
                      <a:gd name="T10" fmla="*/ 85 w 89"/>
                      <a:gd name="T11" fmla="*/ 35 h 35"/>
                      <a:gd name="T12" fmla="*/ 86 w 89"/>
                      <a:gd name="T13" fmla="*/ 35 h 35"/>
                      <a:gd name="T14" fmla="*/ 89 w 89"/>
                      <a:gd name="T15" fmla="*/ 30 h 35"/>
                      <a:gd name="T16" fmla="*/ 84 w 89"/>
                      <a:gd name="T17" fmla="*/ 3 h 35"/>
                      <a:gd name="T18" fmla="*/ 80 w 89"/>
                      <a:gd name="T19" fmla="*/ 0 h 35"/>
                      <a:gd name="T20" fmla="*/ 10 w 89"/>
                      <a:gd name="T21" fmla="*/ 0 h 35"/>
                      <a:gd name="T22" fmla="*/ 6 w 89"/>
                      <a:gd name="T23" fmla="*/ 3 h 35"/>
                      <a:gd name="T24" fmla="*/ 1 w 89"/>
                      <a:gd name="T25" fmla="*/ 30 h 35"/>
                      <a:gd name="T26" fmla="*/ 4 w 89"/>
                      <a:gd name="T2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35">
                        <a:moveTo>
                          <a:pt x="4" y="35"/>
                        </a:moveTo>
                        <a:cubicBezTo>
                          <a:pt x="6" y="35"/>
                          <a:pt x="8" y="34"/>
                          <a:pt x="8" y="32"/>
                        </a:cubicBezTo>
                        <a:lnTo>
                          <a:pt x="13" y="8"/>
                        </a:lnTo>
                        <a:lnTo>
                          <a:pt x="77" y="8"/>
                        </a:lnTo>
                        <a:lnTo>
                          <a:pt x="81" y="32"/>
                        </a:lnTo>
                        <a:cubicBezTo>
                          <a:pt x="82" y="33"/>
                          <a:pt x="83" y="35"/>
                          <a:pt x="85" y="35"/>
                        </a:cubicBezTo>
                        <a:cubicBezTo>
                          <a:pt x="85" y="35"/>
                          <a:pt x="85" y="35"/>
                          <a:pt x="86" y="35"/>
                        </a:cubicBezTo>
                        <a:cubicBezTo>
                          <a:pt x="88" y="34"/>
                          <a:pt x="89" y="32"/>
                          <a:pt x="89" y="30"/>
                        </a:cubicBezTo>
                        <a:lnTo>
                          <a:pt x="84" y="3"/>
                        </a:lnTo>
                        <a:cubicBezTo>
                          <a:pt x="83" y="1"/>
                          <a:pt x="82" y="0"/>
                          <a:pt x="80" y="0"/>
                        </a:cubicBezTo>
                        <a:lnTo>
                          <a:pt x="10" y="0"/>
                        </a:lnTo>
                        <a:cubicBezTo>
                          <a:pt x="8" y="0"/>
                          <a:pt x="6" y="1"/>
                          <a:pt x="6" y="3"/>
                        </a:cubicBezTo>
                        <a:lnTo>
                          <a:pt x="1" y="30"/>
                        </a:lnTo>
                        <a:cubicBezTo>
                          <a:pt x="0" y="32"/>
                          <a:pt x="2" y="34"/>
                          <a:pt x="4"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197" name="Freeform 22"/>
                  <p:cNvSpPr>
                    <a:spLocks noEditPoints="1"/>
                  </p:cNvSpPr>
                  <p:nvPr/>
                </p:nvSpPr>
                <p:spPr bwMode="auto">
                  <a:xfrm>
                    <a:off x="9638932" y="1292180"/>
                    <a:ext cx="261653" cy="233563"/>
                  </a:xfrm>
                  <a:custGeom>
                    <a:avLst/>
                    <a:gdLst>
                      <a:gd name="T0" fmla="*/ 64 w 144"/>
                      <a:gd name="T1" fmla="*/ 121 h 129"/>
                      <a:gd name="T2" fmla="*/ 7 w 144"/>
                      <a:gd name="T3" fmla="*/ 64 h 129"/>
                      <a:gd name="T4" fmla="*/ 64 w 144"/>
                      <a:gd name="T5" fmla="*/ 7 h 129"/>
                      <a:gd name="T6" fmla="*/ 121 w 144"/>
                      <a:gd name="T7" fmla="*/ 64 h 129"/>
                      <a:gd name="T8" fmla="*/ 64 w 144"/>
                      <a:gd name="T9" fmla="*/ 121 h 129"/>
                      <a:gd name="T10" fmla="*/ 144 w 144"/>
                      <a:gd name="T11" fmla="*/ 54 h 129"/>
                      <a:gd name="T12" fmla="*/ 143 w 144"/>
                      <a:gd name="T13" fmla="*/ 54 h 129"/>
                      <a:gd name="T14" fmla="*/ 134 w 144"/>
                      <a:gd name="T15" fmla="*/ 54 h 129"/>
                      <a:gd name="T16" fmla="*/ 134 w 144"/>
                      <a:gd name="T17" fmla="*/ 54 h 129"/>
                      <a:gd name="T18" fmla="*/ 133 w 144"/>
                      <a:gd name="T19" fmla="*/ 55 h 129"/>
                      <a:gd name="T20" fmla="*/ 133 w 144"/>
                      <a:gd name="T21" fmla="*/ 58 h 129"/>
                      <a:gd name="T22" fmla="*/ 129 w 144"/>
                      <a:gd name="T23" fmla="*/ 58 h 129"/>
                      <a:gd name="T24" fmla="*/ 64 w 144"/>
                      <a:gd name="T25" fmla="*/ 0 h 129"/>
                      <a:gd name="T26" fmla="*/ 0 w 144"/>
                      <a:gd name="T27" fmla="*/ 64 h 129"/>
                      <a:gd name="T28" fmla="*/ 64 w 144"/>
                      <a:gd name="T29" fmla="*/ 129 h 129"/>
                      <a:gd name="T30" fmla="*/ 129 w 144"/>
                      <a:gd name="T31" fmla="*/ 70 h 129"/>
                      <a:gd name="T32" fmla="*/ 133 w 144"/>
                      <a:gd name="T33" fmla="*/ 70 h 129"/>
                      <a:gd name="T34" fmla="*/ 133 w 144"/>
                      <a:gd name="T35" fmla="*/ 73 h 129"/>
                      <a:gd name="T36" fmla="*/ 134 w 144"/>
                      <a:gd name="T37" fmla="*/ 74 h 129"/>
                      <a:gd name="T38" fmla="*/ 134 w 144"/>
                      <a:gd name="T39" fmla="*/ 74 h 129"/>
                      <a:gd name="T40" fmla="*/ 143 w 144"/>
                      <a:gd name="T41" fmla="*/ 74 h 129"/>
                      <a:gd name="T42" fmla="*/ 144 w 144"/>
                      <a:gd name="T43" fmla="*/ 74 h 129"/>
                      <a:gd name="T44" fmla="*/ 144 w 144"/>
                      <a:gd name="T45" fmla="*/ 73 h 129"/>
                      <a:gd name="T46" fmla="*/ 144 w 144"/>
                      <a:gd name="T47" fmla="*/ 55 h 129"/>
                      <a:gd name="T48" fmla="*/ 144 w 144"/>
                      <a:gd name="T49" fmla="*/ 5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29">
                        <a:moveTo>
                          <a:pt x="64" y="121"/>
                        </a:moveTo>
                        <a:cubicBezTo>
                          <a:pt x="33" y="121"/>
                          <a:pt x="7" y="96"/>
                          <a:pt x="7" y="64"/>
                        </a:cubicBezTo>
                        <a:cubicBezTo>
                          <a:pt x="7" y="33"/>
                          <a:pt x="33" y="7"/>
                          <a:pt x="64" y="7"/>
                        </a:cubicBezTo>
                        <a:cubicBezTo>
                          <a:pt x="96" y="7"/>
                          <a:pt x="121" y="33"/>
                          <a:pt x="121" y="64"/>
                        </a:cubicBezTo>
                        <a:cubicBezTo>
                          <a:pt x="121" y="96"/>
                          <a:pt x="96" y="121"/>
                          <a:pt x="64" y="121"/>
                        </a:cubicBezTo>
                        <a:close/>
                        <a:moveTo>
                          <a:pt x="144" y="54"/>
                        </a:moveTo>
                        <a:cubicBezTo>
                          <a:pt x="144" y="54"/>
                          <a:pt x="144" y="54"/>
                          <a:pt x="143" y="54"/>
                        </a:cubicBezTo>
                        <a:lnTo>
                          <a:pt x="134" y="54"/>
                        </a:lnTo>
                        <a:cubicBezTo>
                          <a:pt x="134" y="54"/>
                          <a:pt x="134" y="54"/>
                          <a:pt x="134" y="54"/>
                        </a:cubicBezTo>
                        <a:cubicBezTo>
                          <a:pt x="134" y="54"/>
                          <a:pt x="133" y="55"/>
                          <a:pt x="133" y="55"/>
                        </a:cubicBezTo>
                        <a:lnTo>
                          <a:pt x="133" y="58"/>
                        </a:lnTo>
                        <a:lnTo>
                          <a:pt x="129" y="58"/>
                        </a:lnTo>
                        <a:cubicBezTo>
                          <a:pt x="126" y="25"/>
                          <a:pt x="98" y="0"/>
                          <a:pt x="64" y="0"/>
                        </a:cubicBezTo>
                        <a:cubicBezTo>
                          <a:pt x="29" y="0"/>
                          <a:pt x="0" y="29"/>
                          <a:pt x="0" y="64"/>
                        </a:cubicBezTo>
                        <a:cubicBezTo>
                          <a:pt x="0" y="100"/>
                          <a:pt x="29" y="129"/>
                          <a:pt x="64" y="129"/>
                        </a:cubicBezTo>
                        <a:cubicBezTo>
                          <a:pt x="98" y="129"/>
                          <a:pt x="126" y="103"/>
                          <a:pt x="129" y="70"/>
                        </a:cubicBezTo>
                        <a:lnTo>
                          <a:pt x="133" y="70"/>
                        </a:lnTo>
                        <a:lnTo>
                          <a:pt x="133" y="73"/>
                        </a:lnTo>
                        <a:cubicBezTo>
                          <a:pt x="133" y="74"/>
                          <a:pt x="134" y="74"/>
                          <a:pt x="134" y="74"/>
                        </a:cubicBezTo>
                        <a:cubicBezTo>
                          <a:pt x="134" y="74"/>
                          <a:pt x="134" y="74"/>
                          <a:pt x="134" y="74"/>
                        </a:cubicBezTo>
                        <a:lnTo>
                          <a:pt x="143" y="74"/>
                        </a:lnTo>
                        <a:cubicBezTo>
                          <a:pt x="144" y="74"/>
                          <a:pt x="144" y="74"/>
                          <a:pt x="144" y="74"/>
                        </a:cubicBezTo>
                        <a:cubicBezTo>
                          <a:pt x="144" y="74"/>
                          <a:pt x="144" y="74"/>
                          <a:pt x="144" y="73"/>
                        </a:cubicBezTo>
                        <a:lnTo>
                          <a:pt x="144" y="55"/>
                        </a:lnTo>
                        <a:cubicBezTo>
                          <a:pt x="144" y="55"/>
                          <a:pt x="144" y="54"/>
                          <a:pt x="144" y="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grpSp>
            <p:grpSp>
              <p:nvGrpSpPr>
                <p:cNvPr id="177" name="Gruppieren 176"/>
                <p:cNvGrpSpPr/>
                <p:nvPr/>
              </p:nvGrpSpPr>
              <p:grpSpPr>
                <a:xfrm>
                  <a:off x="8589750" y="2226569"/>
                  <a:ext cx="176853" cy="166113"/>
                  <a:chOff x="10096769" y="3748098"/>
                  <a:chExt cx="343208" cy="322366"/>
                </a:xfrm>
              </p:grpSpPr>
              <p:sp>
                <p:nvSpPr>
                  <p:cNvPr id="187" name="Freeform 54"/>
                  <p:cNvSpPr>
                    <a:spLocks/>
                  </p:cNvSpPr>
                  <p:nvPr/>
                </p:nvSpPr>
                <p:spPr bwMode="auto">
                  <a:xfrm>
                    <a:off x="10205735" y="3748098"/>
                    <a:ext cx="79969" cy="123238"/>
                  </a:xfrm>
                  <a:custGeom>
                    <a:avLst/>
                    <a:gdLst>
                      <a:gd name="T0" fmla="*/ 18 w 44"/>
                      <a:gd name="T1" fmla="*/ 50 h 68"/>
                      <a:gd name="T2" fmla="*/ 19 w 44"/>
                      <a:gd name="T3" fmla="*/ 51 h 68"/>
                      <a:gd name="T4" fmla="*/ 19 w 44"/>
                      <a:gd name="T5" fmla="*/ 51 h 68"/>
                      <a:gd name="T6" fmla="*/ 20 w 44"/>
                      <a:gd name="T7" fmla="*/ 51 h 68"/>
                      <a:gd name="T8" fmla="*/ 20 w 44"/>
                      <a:gd name="T9" fmla="*/ 52 h 68"/>
                      <a:gd name="T10" fmla="*/ 20 w 44"/>
                      <a:gd name="T11" fmla="*/ 52 h 68"/>
                      <a:gd name="T12" fmla="*/ 29 w 44"/>
                      <a:gd name="T13" fmla="*/ 57 h 68"/>
                      <a:gd name="T14" fmla="*/ 36 w 44"/>
                      <a:gd name="T15" fmla="*/ 64 h 68"/>
                      <a:gd name="T16" fmla="*/ 40 w 44"/>
                      <a:gd name="T17" fmla="*/ 68 h 68"/>
                      <a:gd name="T18" fmla="*/ 40 w 44"/>
                      <a:gd name="T19" fmla="*/ 68 h 68"/>
                      <a:gd name="T20" fmla="*/ 44 w 44"/>
                      <a:gd name="T21" fmla="*/ 64 h 68"/>
                      <a:gd name="T22" fmla="*/ 32 w 44"/>
                      <a:gd name="T23" fmla="*/ 50 h 68"/>
                      <a:gd name="T24" fmla="*/ 24 w 44"/>
                      <a:gd name="T25" fmla="*/ 45 h 68"/>
                      <a:gd name="T26" fmla="*/ 24 w 44"/>
                      <a:gd name="T27" fmla="*/ 45 h 68"/>
                      <a:gd name="T28" fmla="*/ 15 w 44"/>
                      <a:gd name="T29" fmla="*/ 22 h 68"/>
                      <a:gd name="T30" fmla="*/ 24 w 44"/>
                      <a:gd name="T31" fmla="*/ 6 h 68"/>
                      <a:gd name="T32" fmla="*/ 23 w 44"/>
                      <a:gd name="T33" fmla="*/ 1 h 68"/>
                      <a:gd name="T34" fmla="*/ 18 w 44"/>
                      <a:gd name="T35" fmla="*/ 2 h 68"/>
                      <a:gd name="T36" fmla="*/ 8 w 44"/>
                      <a:gd name="T37" fmla="*/ 18 h 68"/>
                      <a:gd name="T38" fmla="*/ 18 w 44"/>
                      <a:gd name="T39"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8">
                        <a:moveTo>
                          <a:pt x="18" y="50"/>
                        </a:moveTo>
                        <a:cubicBezTo>
                          <a:pt x="18" y="50"/>
                          <a:pt x="18" y="51"/>
                          <a:pt x="19" y="51"/>
                        </a:cubicBezTo>
                        <a:lnTo>
                          <a:pt x="19" y="51"/>
                        </a:lnTo>
                        <a:cubicBezTo>
                          <a:pt x="19" y="51"/>
                          <a:pt x="19" y="51"/>
                          <a:pt x="20" y="51"/>
                        </a:cubicBezTo>
                        <a:cubicBezTo>
                          <a:pt x="20" y="51"/>
                          <a:pt x="20" y="52"/>
                          <a:pt x="20" y="52"/>
                        </a:cubicBezTo>
                        <a:cubicBezTo>
                          <a:pt x="20" y="52"/>
                          <a:pt x="20" y="52"/>
                          <a:pt x="20" y="52"/>
                        </a:cubicBezTo>
                        <a:cubicBezTo>
                          <a:pt x="22" y="53"/>
                          <a:pt x="24" y="54"/>
                          <a:pt x="29" y="57"/>
                        </a:cubicBezTo>
                        <a:cubicBezTo>
                          <a:pt x="36" y="61"/>
                          <a:pt x="36" y="62"/>
                          <a:pt x="36" y="64"/>
                        </a:cubicBezTo>
                        <a:cubicBezTo>
                          <a:pt x="36" y="66"/>
                          <a:pt x="38" y="68"/>
                          <a:pt x="40" y="68"/>
                        </a:cubicBezTo>
                        <a:cubicBezTo>
                          <a:pt x="40" y="68"/>
                          <a:pt x="40" y="68"/>
                          <a:pt x="40" y="68"/>
                        </a:cubicBezTo>
                        <a:cubicBezTo>
                          <a:pt x="42" y="68"/>
                          <a:pt x="44" y="66"/>
                          <a:pt x="44" y="64"/>
                        </a:cubicBezTo>
                        <a:cubicBezTo>
                          <a:pt x="43" y="57"/>
                          <a:pt x="39" y="54"/>
                          <a:pt x="32" y="50"/>
                        </a:cubicBezTo>
                        <a:lnTo>
                          <a:pt x="24" y="45"/>
                        </a:lnTo>
                        <a:cubicBezTo>
                          <a:pt x="24" y="45"/>
                          <a:pt x="24" y="45"/>
                          <a:pt x="24" y="45"/>
                        </a:cubicBezTo>
                        <a:cubicBezTo>
                          <a:pt x="23" y="44"/>
                          <a:pt x="8" y="34"/>
                          <a:pt x="15" y="22"/>
                        </a:cubicBezTo>
                        <a:lnTo>
                          <a:pt x="24" y="6"/>
                        </a:lnTo>
                        <a:cubicBezTo>
                          <a:pt x="25" y="4"/>
                          <a:pt x="25" y="2"/>
                          <a:pt x="23" y="1"/>
                        </a:cubicBezTo>
                        <a:cubicBezTo>
                          <a:pt x="21" y="0"/>
                          <a:pt x="19" y="0"/>
                          <a:pt x="18" y="2"/>
                        </a:cubicBezTo>
                        <a:lnTo>
                          <a:pt x="8" y="18"/>
                        </a:lnTo>
                        <a:cubicBezTo>
                          <a:pt x="0" y="32"/>
                          <a:pt x="10" y="45"/>
                          <a:pt x="18"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188" name="Freeform 55"/>
                  <p:cNvSpPr>
                    <a:spLocks noEditPoints="1"/>
                  </p:cNvSpPr>
                  <p:nvPr/>
                </p:nvSpPr>
                <p:spPr bwMode="auto">
                  <a:xfrm>
                    <a:off x="10096769" y="3884022"/>
                    <a:ext cx="343208" cy="186442"/>
                  </a:xfrm>
                  <a:custGeom>
                    <a:avLst/>
                    <a:gdLst>
                      <a:gd name="T0" fmla="*/ 159 w 189"/>
                      <a:gd name="T1" fmla="*/ 95 h 103"/>
                      <a:gd name="T2" fmla="*/ 114 w 189"/>
                      <a:gd name="T3" fmla="*/ 58 h 103"/>
                      <a:gd name="T4" fmla="*/ 110 w 189"/>
                      <a:gd name="T5" fmla="*/ 56 h 103"/>
                      <a:gd name="T6" fmla="*/ 79 w 189"/>
                      <a:gd name="T7" fmla="*/ 56 h 103"/>
                      <a:gd name="T8" fmla="*/ 76 w 189"/>
                      <a:gd name="T9" fmla="*/ 58 h 103"/>
                      <a:gd name="T10" fmla="*/ 30 w 189"/>
                      <a:gd name="T11" fmla="*/ 95 h 103"/>
                      <a:gd name="T12" fmla="*/ 8 w 189"/>
                      <a:gd name="T13" fmla="*/ 46 h 103"/>
                      <a:gd name="T14" fmla="*/ 45 w 189"/>
                      <a:gd name="T15" fmla="*/ 8 h 103"/>
                      <a:gd name="T16" fmla="*/ 45 w 189"/>
                      <a:gd name="T17" fmla="*/ 8 h 103"/>
                      <a:gd name="T18" fmla="*/ 145 w 189"/>
                      <a:gd name="T19" fmla="*/ 8 h 103"/>
                      <a:gd name="T20" fmla="*/ 182 w 189"/>
                      <a:gd name="T21" fmla="*/ 46 h 103"/>
                      <a:gd name="T22" fmla="*/ 159 w 189"/>
                      <a:gd name="T23" fmla="*/ 95 h 103"/>
                      <a:gd name="T24" fmla="*/ 145 w 189"/>
                      <a:gd name="T25" fmla="*/ 0 h 103"/>
                      <a:gd name="T26" fmla="*/ 145 w 189"/>
                      <a:gd name="T27" fmla="*/ 0 h 103"/>
                      <a:gd name="T28" fmla="*/ 44 w 189"/>
                      <a:gd name="T29" fmla="*/ 0 h 103"/>
                      <a:gd name="T30" fmla="*/ 0 w 189"/>
                      <a:gd name="T31" fmla="*/ 46 h 103"/>
                      <a:gd name="T32" fmla="*/ 30 w 189"/>
                      <a:gd name="T33" fmla="*/ 103 h 103"/>
                      <a:gd name="T34" fmla="*/ 82 w 189"/>
                      <a:gd name="T35" fmla="*/ 64 h 103"/>
                      <a:gd name="T36" fmla="*/ 108 w 189"/>
                      <a:gd name="T37" fmla="*/ 64 h 103"/>
                      <a:gd name="T38" fmla="*/ 159 w 189"/>
                      <a:gd name="T39" fmla="*/ 103 h 103"/>
                      <a:gd name="T40" fmla="*/ 189 w 189"/>
                      <a:gd name="T41" fmla="*/ 46 h 103"/>
                      <a:gd name="T42" fmla="*/ 145 w 189"/>
                      <a:gd name="T4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9" h="103">
                        <a:moveTo>
                          <a:pt x="159" y="95"/>
                        </a:moveTo>
                        <a:cubicBezTo>
                          <a:pt x="147" y="95"/>
                          <a:pt x="122" y="79"/>
                          <a:pt x="114" y="58"/>
                        </a:cubicBezTo>
                        <a:cubicBezTo>
                          <a:pt x="113" y="57"/>
                          <a:pt x="112" y="56"/>
                          <a:pt x="110" y="56"/>
                        </a:cubicBezTo>
                        <a:lnTo>
                          <a:pt x="79" y="56"/>
                        </a:lnTo>
                        <a:cubicBezTo>
                          <a:pt x="78" y="56"/>
                          <a:pt x="76" y="57"/>
                          <a:pt x="76" y="58"/>
                        </a:cubicBezTo>
                        <a:cubicBezTo>
                          <a:pt x="67" y="79"/>
                          <a:pt x="42" y="95"/>
                          <a:pt x="30" y="95"/>
                        </a:cubicBezTo>
                        <a:cubicBezTo>
                          <a:pt x="10" y="95"/>
                          <a:pt x="8" y="70"/>
                          <a:pt x="8" y="46"/>
                        </a:cubicBezTo>
                        <a:cubicBezTo>
                          <a:pt x="8" y="25"/>
                          <a:pt x="24" y="8"/>
                          <a:pt x="45" y="8"/>
                        </a:cubicBezTo>
                        <a:cubicBezTo>
                          <a:pt x="45" y="8"/>
                          <a:pt x="45" y="8"/>
                          <a:pt x="45" y="8"/>
                        </a:cubicBezTo>
                        <a:lnTo>
                          <a:pt x="145" y="8"/>
                        </a:lnTo>
                        <a:cubicBezTo>
                          <a:pt x="165" y="8"/>
                          <a:pt x="182" y="25"/>
                          <a:pt x="182" y="46"/>
                        </a:cubicBezTo>
                        <a:cubicBezTo>
                          <a:pt x="182" y="70"/>
                          <a:pt x="179" y="95"/>
                          <a:pt x="159" y="95"/>
                        </a:cubicBezTo>
                        <a:close/>
                        <a:moveTo>
                          <a:pt x="145" y="0"/>
                        </a:moveTo>
                        <a:cubicBezTo>
                          <a:pt x="145" y="0"/>
                          <a:pt x="145" y="0"/>
                          <a:pt x="145" y="0"/>
                        </a:cubicBezTo>
                        <a:lnTo>
                          <a:pt x="44" y="0"/>
                        </a:lnTo>
                        <a:cubicBezTo>
                          <a:pt x="20" y="0"/>
                          <a:pt x="0" y="21"/>
                          <a:pt x="0" y="46"/>
                        </a:cubicBezTo>
                        <a:cubicBezTo>
                          <a:pt x="0" y="63"/>
                          <a:pt x="0" y="103"/>
                          <a:pt x="30" y="103"/>
                        </a:cubicBezTo>
                        <a:cubicBezTo>
                          <a:pt x="46" y="103"/>
                          <a:pt x="72" y="85"/>
                          <a:pt x="82" y="64"/>
                        </a:cubicBezTo>
                        <a:lnTo>
                          <a:pt x="108" y="64"/>
                        </a:lnTo>
                        <a:cubicBezTo>
                          <a:pt x="118" y="85"/>
                          <a:pt x="144" y="103"/>
                          <a:pt x="159" y="103"/>
                        </a:cubicBezTo>
                        <a:cubicBezTo>
                          <a:pt x="189" y="103"/>
                          <a:pt x="189" y="63"/>
                          <a:pt x="189" y="46"/>
                        </a:cubicBezTo>
                        <a:cubicBezTo>
                          <a:pt x="189" y="21"/>
                          <a:pt x="169" y="0"/>
                          <a:pt x="14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189" name="Freeform 56"/>
                  <p:cNvSpPr>
                    <a:spLocks/>
                  </p:cNvSpPr>
                  <p:nvPr/>
                </p:nvSpPr>
                <p:spPr bwMode="auto">
                  <a:xfrm>
                    <a:off x="10352759" y="3920268"/>
                    <a:ext cx="27411" cy="27185"/>
                  </a:xfrm>
                  <a:custGeom>
                    <a:avLst/>
                    <a:gdLst>
                      <a:gd name="T0" fmla="*/ 2 w 15"/>
                      <a:gd name="T1" fmla="*/ 3 h 15"/>
                      <a:gd name="T2" fmla="*/ 2 w 15"/>
                      <a:gd name="T3" fmla="*/ 13 h 15"/>
                      <a:gd name="T4" fmla="*/ 12 w 15"/>
                      <a:gd name="T5" fmla="*/ 13 h 15"/>
                      <a:gd name="T6" fmla="*/ 12 w 15"/>
                      <a:gd name="T7" fmla="*/ 3 h 15"/>
                      <a:gd name="T8" fmla="*/ 2 w 15"/>
                      <a:gd name="T9" fmla="*/ 3 h 15"/>
                    </a:gdLst>
                    <a:ahLst/>
                    <a:cxnLst>
                      <a:cxn ang="0">
                        <a:pos x="T0" y="T1"/>
                      </a:cxn>
                      <a:cxn ang="0">
                        <a:pos x="T2" y="T3"/>
                      </a:cxn>
                      <a:cxn ang="0">
                        <a:pos x="T4" y="T5"/>
                      </a:cxn>
                      <a:cxn ang="0">
                        <a:pos x="T6" y="T7"/>
                      </a:cxn>
                      <a:cxn ang="0">
                        <a:pos x="T8" y="T9"/>
                      </a:cxn>
                    </a:cxnLst>
                    <a:rect l="0" t="0" r="r" b="b"/>
                    <a:pathLst>
                      <a:path w="15" h="15">
                        <a:moveTo>
                          <a:pt x="2" y="3"/>
                        </a:moveTo>
                        <a:cubicBezTo>
                          <a:pt x="0" y="6"/>
                          <a:pt x="0" y="10"/>
                          <a:pt x="2" y="13"/>
                        </a:cubicBezTo>
                        <a:cubicBezTo>
                          <a:pt x="5" y="15"/>
                          <a:pt x="9" y="15"/>
                          <a:pt x="12" y="13"/>
                        </a:cubicBezTo>
                        <a:cubicBezTo>
                          <a:pt x="15" y="10"/>
                          <a:pt x="15" y="6"/>
                          <a:pt x="12" y="3"/>
                        </a:cubicBezTo>
                        <a:cubicBezTo>
                          <a:pt x="9" y="0"/>
                          <a:pt x="5" y="0"/>
                          <a:pt x="2"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190" name="Freeform 57"/>
                  <p:cNvSpPr>
                    <a:spLocks/>
                  </p:cNvSpPr>
                  <p:nvPr/>
                </p:nvSpPr>
                <p:spPr bwMode="auto">
                  <a:xfrm>
                    <a:off x="10380171" y="3949266"/>
                    <a:ext cx="27185" cy="26958"/>
                  </a:xfrm>
                  <a:custGeom>
                    <a:avLst/>
                    <a:gdLst>
                      <a:gd name="T0" fmla="*/ 3 w 15"/>
                      <a:gd name="T1" fmla="*/ 2 h 15"/>
                      <a:gd name="T2" fmla="*/ 3 w 15"/>
                      <a:gd name="T3" fmla="*/ 12 h 15"/>
                      <a:gd name="T4" fmla="*/ 12 w 15"/>
                      <a:gd name="T5" fmla="*/ 12 h 15"/>
                      <a:gd name="T6" fmla="*/ 12 w 15"/>
                      <a:gd name="T7" fmla="*/ 2 h 15"/>
                      <a:gd name="T8" fmla="*/ 3 w 15"/>
                      <a:gd name="T9" fmla="*/ 2 h 15"/>
                    </a:gdLst>
                    <a:ahLst/>
                    <a:cxnLst>
                      <a:cxn ang="0">
                        <a:pos x="T0" y="T1"/>
                      </a:cxn>
                      <a:cxn ang="0">
                        <a:pos x="T2" y="T3"/>
                      </a:cxn>
                      <a:cxn ang="0">
                        <a:pos x="T4" y="T5"/>
                      </a:cxn>
                      <a:cxn ang="0">
                        <a:pos x="T6" y="T7"/>
                      </a:cxn>
                      <a:cxn ang="0">
                        <a:pos x="T8" y="T9"/>
                      </a:cxn>
                    </a:cxnLst>
                    <a:rect l="0" t="0" r="r" b="b"/>
                    <a:pathLst>
                      <a:path w="15" h="15">
                        <a:moveTo>
                          <a:pt x="3" y="2"/>
                        </a:moveTo>
                        <a:cubicBezTo>
                          <a:pt x="0" y="5"/>
                          <a:pt x="0" y="9"/>
                          <a:pt x="3" y="12"/>
                        </a:cubicBezTo>
                        <a:cubicBezTo>
                          <a:pt x="5" y="15"/>
                          <a:pt x="10" y="15"/>
                          <a:pt x="12" y="12"/>
                        </a:cubicBezTo>
                        <a:cubicBezTo>
                          <a:pt x="15" y="9"/>
                          <a:pt x="15" y="5"/>
                          <a:pt x="12" y="2"/>
                        </a:cubicBezTo>
                        <a:cubicBezTo>
                          <a:pt x="10" y="0"/>
                          <a:pt x="5" y="0"/>
                          <a:pt x="3"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191" name="Freeform 58"/>
                  <p:cNvSpPr>
                    <a:spLocks/>
                  </p:cNvSpPr>
                  <p:nvPr/>
                </p:nvSpPr>
                <p:spPr bwMode="auto">
                  <a:xfrm>
                    <a:off x="10352759" y="3976224"/>
                    <a:ext cx="27411" cy="27185"/>
                  </a:xfrm>
                  <a:custGeom>
                    <a:avLst/>
                    <a:gdLst>
                      <a:gd name="T0" fmla="*/ 2 w 15"/>
                      <a:gd name="T1" fmla="*/ 3 h 15"/>
                      <a:gd name="T2" fmla="*/ 2 w 15"/>
                      <a:gd name="T3" fmla="*/ 12 h 15"/>
                      <a:gd name="T4" fmla="*/ 12 w 15"/>
                      <a:gd name="T5" fmla="*/ 12 h 15"/>
                      <a:gd name="T6" fmla="*/ 12 w 15"/>
                      <a:gd name="T7" fmla="*/ 3 h 15"/>
                      <a:gd name="T8" fmla="*/ 2 w 15"/>
                      <a:gd name="T9" fmla="*/ 3 h 15"/>
                    </a:gdLst>
                    <a:ahLst/>
                    <a:cxnLst>
                      <a:cxn ang="0">
                        <a:pos x="T0" y="T1"/>
                      </a:cxn>
                      <a:cxn ang="0">
                        <a:pos x="T2" y="T3"/>
                      </a:cxn>
                      <a:cxn ang="0">
                        <a:pos x="T4" y="T5"/>
                      </a:cxn>
                      <a:cxn ang="0">
                        <a:pos x="T6" y="T7"/>
                      </a:cxn>
                      <a:cxn ang="0">
                        <a:pos x="T8" y="T9"/>
                      </a:cxn>
                    </a:cxnLst>
                    <a:rect l="0" t="0" r="r" b="b"/>
                    <a:pathLst>
                      <a:path w="15" h="15">
                        <a:moveTo>
                          <a:pt x="2" y="3"/>
                        </a:moveTo>
                        <a:cubicBezTo>
                          <a:pt x="0" y="5"/>
                          <a:pt x="0" y="10"/>
                          <a:pt x="2" y="12"/>
                        </a:cubicBezTo>
                        <a:cubicBezTo>
                          <a:pt x="5" y="15"/>
                          <a:pt x="9" y="15"/>
                          <a:pt x="12" y="12"/>
                        </a:cubicBezTo>
                        <a:cubicBezTo>
                          <a:pt x="15" y="10"/>
                          <a:pt x="15" y="5"/>
                          <a:pt x="12" y="3"/>
                        </a:cubicBezTo>
                        <a:cubicBezTo>
                          <a:pt x="9" y="0"/>
                          <a:pt x="5" y="0"/>
                          <a:pt x="2"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192" name="Freeform 59"/>
                  <p:cNvSpPr>
                    <a:spLocks/>
                  </p:cNvSpPr>
                  <p:nvPr/>
                </p:nvSpPr>
                <p:spPr bwMode="auto">
                  <a:xfrm>
                    <a:off x="10323762" y="3949266"/>
                    <a:ext cx="28997" cy="26958"/>
                  </a:xfrm>
                  <a:custGeom>
                    <a:avLst/>
                    <a:gdLst>
                      <a:gd name="T0" fmla="*/ 3 w 16"/>
                      <a:gd name="T1" fmla="*/ 2 h 15"/>
                      <a:gd name="T2" fmla="*/ 3 w 16"/>
                      <a:gd name="T3" fmla="*/ 12 h 15"/>
                      <a:gd name="T4" fmla="*/ 13 w 16"/>
                      <a:gd name="T5" fmla="*/ 12 h 15"/>
                      <a:gd name="T6" fmla="*/ 13 w 16"/>
                      <a:gd name="T7" fmla="*/ 2 h 15"/>
                      <a:gd name="T8" fmla="*/ 3 w 16"/>
                      <a:gd name="T9" fmla="*/ 2 h 15"/>
                    </a:gdLst>
                    <a:ahLst/>
                    <a:cxnLst>
                      <a:cxn ang="0">
                        <a:pos x="T0" y="T1"/>
                      </a:cxn>
                      <a:cxn ang="0">
                        <a:pos x="T2" y="T3"/>
                      </a:cxn>
                      <a:cxn ang="0">
                        <a:pos x="T4" y="T5"/>
                      </a:cxn>
                      <a:cxn ang="0">
                        <a:pos x="T6" y="T7"/>
                      </a:cxn>
                      <a:cxn ang="0">
                        <a:pos x="T8" y="T9"/>
                      </a:cxn>
                    </a:cxnLst>
                    <a:rect l="0" t="0" r="r" b="b"/>
                    <a:pathLst>
                      <a:path w="16" h="15">
                        <a:moveTo>
                          <a:pt x="3" y="2"/>
                        </a:moveTo>
                        <a:cubicBezTo>
                          <a:pt x="0" y="5"/>
                          <a:pt x="0" y="9"/>
                          <a:pt x="3" y="12"/>
                        </a:cubicBezTo>
                        <a:cubicBezTo>
                          <a:pt x="6" y="15"/>
                          <a:pt x="10" y="15"/>
                          <a:pt x="13" y="12"/>
                        </a:cubicBezTo>
                        <a:cubicBezTo>
                          <a:pt x="16" y="9"/>
                          <a:pt x="16" y="5"/>
                          <a:pt x="13" y="2"/>
                        </a:cubicBezTo>
                        <a:cubicBezTo>
                          <a:pt x="10" y="0"/>
                          <a:pt x="6" y="0"/>
                          <a:pt x="3"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193" name="Freeform 60"/>
                  <p:cNvSpPr>
                    <a:spLocks noEditPoints="1"/>
                  </p:cNvSpPr>
                  <p:nvPr/>
                </p:nvSpPr>
                <p:spPr bwMode="auto">
                  <a:xfrm>
                    <a:off x="10138453" y="3927518"/>
                    <a:ext cx="69095" cy="68642"/>
                  </a:xfrm>
                  <a:custGeom>
                    <a:avLst/>
                    <a:gdLst>
                      <a:gd name="T0" fmla="*/ 19 w 38"/>
                      <a:gd name="T1" fmla="*/ 30 h 38"/>
                      <a:gd name="T2" fmla="*/ 8 w 38"/>
                      <a:gd name="T3" fmla="*/ 19 h 38"/>
                      <a:gd name="T4" fmla="*/ 19 w 38"/>
                      <a:gd name="T5" fmla="*/ 8 h 38"/>
                      <a:gd name="T6" fmla="*/ 31 w 38"/>
                      <a:gd name="T7" fmla="*/ 19 h 38"/>
                      <a:gd name="T8" fmla="*/ 19 w 38"/>
                      <a:gd name="T9" fmla="*/ 30 h 38"/>
                      <a:gd name="T10" fmla="*/ 19 w 38"/>
                      <a:gd name="T11" fmla="*/ 0 h 38"/>
                      <a:gd name="T12" fmla="*/ 0 w 38"/>
                      <a:gd name="T13" fmla="*/ 19 h 38"/>
                      <a:gd name="T14" fmla="*/ 19 w 38"/>
                      <a:gd name="T15" fmla="*/ 38 h 38"/>
                      <a:gd name="T16" fmla="*/ 38 w 38"/>
                      <a:gd name="T17" fmla="*/ 19 h 38"/>
                      <a:gd name="T18" fmla="*/ 19 w 38"/>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8">
                        <a:moveTo>
                          <a:pt x="19" y="30"/>
                        </a:moveTo>
                        <a:cubicBezTo>
                          <a:pt x="13" y="30"/>
                          <a:pt x="8" y="25"/>
                          <a:pt x="8" y="19"/>
                        </a:cubicBezTo>
                        <a:cubicBezTo>
                          <a:pt x="8" y="13"/>
                          <a:pt x="13" y="8"/>
                          <a:pt x="19" y="8"/>
                        </a:cubicBezTo>
                        <a:cubicBezTo>
                          <a:pt x="25" y="8"/>
                          <a:pt x="31" y="13"/>
                          <a:pt x="31" y="19"/>
                        </a:cubicBezTo>
                        <a:cubicBezTo>
                          <a:pt x="31" y="25"/>
                          <a:pt x="25" y="30"/>
                          <a:pt x="19" y="30"/>
                        </a:cubicBezTo>
                        <a:close/>
                        <a:moveTo>
                          <a:pt x="19" y="0"/>
                        </a:moveTo>
                        <a:cubicBezTo>
                          <a:pt x="9" y="0"/>
                          <a:pt x="0" y="8"/>
                          <a:pt x="0" y="19"/>
                        </a:cubicBezTo>
                        <a:cubicBezTo>
                          <a:pt x="0" y="30"/>
                          <a:pt x="9" y="38"/>
                          <a:pt x="19" y="38"/>
                        </a:cubicBezTo>
                        <a:cubicBezTo>
                          <a:pt x="30" y="38"/>
                          <a:pt x="38" y="30"/>
                          <a:pt x="38" y="19"/>
                        </a:cubicBezTo>
                        <a:cubicBezTo>
                          <a:pt x="38" y="8"/>
                          <a:pt x="30" y="0"/>
                          <a:pt x="1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grpSp>
            <p:grpSp>
              <p:nvGrpSpPr>
                <p:cNvPr id="178" name="Gruppieren 177"/>
                <p:cNvGrpSpPr/>
                <p:nvPr/>
              </p:nvGrpSpPr>
              <p:grpSpPr>
                <a:xfrm>
                  <a:off x="7861485" y="2404318"/>
                  <a:ext cx="163049" cy="162621"/>
                  <a:chOff x="9709839" y="556832"/>
                  <a:chExt cx="345020" cy="344114"/>
                </a:xfrm>
              </p:grpSpPr>
              <p:sp>
                <p:nvSpPr>
                  <p:cNvPr id="185" name="Freeform 63"/>
                  <p:cNvSpPr>
                    <a:spLocks noEditPoints="1"/>
                  </p:cNvSpPr>
                  <p:nvPr/>
                </p:nvSpPr>
                <p:spPr bwMode="auto">
                  <a:xfrm>
                    <a:off x="9742461" y="589454"/>
                    <a:ext cx="279777" cy="277058"/>
                  </a:xfrm>
                  <a:custGeom>
                    <a:avLst/>
                    <a:gdLst>
                      <a:gd name="T0" fmla="*/ 106 w 154"/>
                      <a:gd name="T1" fmla="*/ 95 h 153"/>
                      <a:gd name="T2" fmla="*/ 93 w 154"/>
                      <a:gd name="T3" fmla="*/ 145 h 153"/>
                      <a:gd name="T4" fmla="*/ 59 w 154"/>
                      <a:gd name="T5" fmla="*/ 59 h 153"/>
                      <a:gd name="T6" fmla="*/ 95 w 154"/>
                      <a:gd name="T7" fmla="*/ 59 h 153"/>
                      <a:gd name="T8" fmla="*/ 77 w 154"/>
                      <a:gd name="T9" fmla="*/ 103 h 153"/>
                      <a:gd name="T10" fmla="*/ 8 w 154"/>
                      <a:gd name="T11" fmla="*/ 87 h 153"/>
                      <a:gd name="T12" fmla="*/ 61 w 154"/>
                      <a:gd name="T13" fmla="*/ 145 h 153"/>
                      <a:gd name="T14" fmla="*/ 11 w 154"/>
                      <a:gd name="T15" fmla="*/ 57 h 153"/>
                      <a:gd name="T16" fmla="*/ 143 w 154"/>
                      <a:gd name="T17" fmla="*/ 57 h 153"/>
                      <a:gd name="T18" fmla="*/ 100 w 154"/>
                      <a:gd name="T19" fmla="*/ 54 h 153"/>
                      <a:gd name="T20" fmla="*/ 53 w 154"/>
                      <a:gd name="T21" fmla="*/ 54 h 153"/>
                      <a:gd name="T22" fmla="*/ 11 w 154"/>
                      <a:gd name="T23" fmla="*/ 57 h 153"/>
                      <a:gd name="T24" fmla="*/ 150 w 154"/>
                      <a:gd name="T25" fmla="*/ 80 h 153"/>
                      <a:gd name="T26" fmla="*/ 107 w 154"/>
                      <a:gd name="T27" fmla="*/ 65 h 153"/>
                      <a:gd name="T28" fmla="*/ 149 w 154"/>
                      <a:gd name="T29" fmla="*/ 65 h 153"/>
                      <a:gd name="T30" fmla="*/ 149 w 154"/>
                      <a:gd name="T31" fmla="*/ 64 h 153"/>
                      <a:gd name="T32" fmla="*/ 151 w 154"/>
                      <a:gd name="T33" fmla="*/ 64 h 153"/>
                      <a:gd name="T34" fmla="*/ 152 w 154"/>
                      <a:gd name="T35" fmla="*/ 62 h 153"/>
                      <a:gd name="T36" fmla="*/ 152 w 154"/>
                      <a:gd name="T37" fmla="*/ 61 h 153"/>
                      <a:gd name="T38" fmla="*/ 152 w 154"/>
                      <a:gd name="T39" fmla="*/ 60 h 153"/>
                      <a:gd name="T40" fmla="*/ 77 w 154"/>
                      <a:gd name="T41" fmla="*/ 0 h 153"/>
                      <a:gd name="T42" fmla="*/ 2 w 154"/>
                      <a:gd name="T43" fmla="*/ 60 h 153"/>
                      <a:gd name="T44" fmla="*/ 2 w 154"/>
                      <a:gd name="T45" fmla="*/ 61 h 153"/>
                      <a:gd name="T46" fmla="*/ 2 w 154"/>
                      <a:gd name="T47" fmla="*/ 62 h 153"/>
                      <a:gd name="T48" fmla="*/ 3 w 154"/>
                      <a:gd name="T49" fmla="*/ 64 h 153"/>
                      <a:gd name="T50" fmla="*/ 4 w 154"/>
                      <a:gd name="T51" fmla="*/ 64 h 153"/>
                      <a:gd name="T52" fmla="*/ 6 w 154"/>
                      <a:gd name="T53" fmla="*/ 65 h 153"/>
                      <a:gd name="T54" fmla="*/ 46 w 154"/>
                      <a:gd name="T55" fmla="*/ 65 h 153"/>
                      <a:gd name="T56" fmla="*/ 3 w 154"/>
                      <a:gd name="T57" fmla="*/ 80 h 153"/>
                      <a:gd name="T58" fmla="*/ 2 w 154"/>
                      <a:gd name="T59" fmla="*/ 80 h 153"/>
                      <a:gd name="T60" fmla="*/ 1 w 154"/>
                      <a:gd name="T61" fmla="*/ 81 h 153"/>
                      <a:gd name="T62" fmla="*/ 0 w 154"/>
                      <a:gd name="T63" fmla="*/ 83 h 153"/>
                      <a:gd name="T64" fmla="*/ 0 w 154"/>
                      <a:gd name="T65" fmla="*/ 84 h 153"/>
                      <a:gd name="T66" fmla="*/ 64 w 154"/>
                      <a:gd name="T67" fmla="*/ 153 h 153"/>
                      <a:gd name="T68" fmla="*/ 68 w 154"/>
                      <a:gd name="T69" fmla="*/ 150 h 153"/>
                      <a:gd name="T70" fmla="*/ 64 w 154"/>
                      <a:gd name="T71" fmla="*/ 108 h 153"/>
                      <a:gd name="T72" fmla="*/ 89 w 154"/>
                      <a:gd name="T73" fmla="*/ 108 h 153"/>
                      <a:gd name="T74" fmla="*/ 86 w 154"/>
                      <a:gd name="T75" fmla="*/ 150 h 153"/>
                      <a:gd name="T76" fmla="*/ 87 w 154"/>
                      <a:gd name="T77" fmla="*/ 151 h 153"/>
                      <a:gd name="T78" fmla="*/ 90 w 154"/>
                      <a:gd name="T79" fmla="*/ 153 h 153"/>
                      <a:gd name="T80" fmla="*/ 91 w 154"/>
                      <a:gd name="T81" fmla="*/ 153 h 153"/>
                      <a:gd name="T82" fmla="*/ 91 w 154"/>
                      <a:gd name="T83" fmla="*/ 153 h 153"/>
                      <a:gd name="T84" fmla="*/ 151 w 154"/>
                      <a:gd name="T85" fmla="*/ 8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53">
                        <a:moveTo>
                          <a:pt x="93" y="145"/>
                        </a:moveTo>
                        <a:cubicBezTo>
                          <a:pt x="92" y="135"/>
                          <a:pt x="91" y="109"/>
                          <a:pt x="106" y="95"/>
                        </a:cubicBezTo>
                        <a:cubicBezTo>
                          <a:pt x="114" y="86"/>
                          <a:pt x="128" y="84"/>
                          <a:pt x="145" y="87"/>
                        </a:cubicBezTo>
                        <a:cubicBezTo>
                          <a:pt x="142" y="115"/>
                          <a:pt x="121" y="138"/>
                          <a:pt x="93" y="145"/>
                        </a:cubicBezTo>
                        <a:close/>
                        <a:moveTo>
                          <a:pt x="59" y="95"/>
                        </a:moveTo>
                        <a:cubicBezTo>
                          <a:pt x="49" y="85"/>
                          <a:pt x="49" y="69"/>
                          <a:pt x="59" y="59"/>
                        </a:cubicBezTo>
                        <a:cubicBezTo>
                          <a:pt x="64" y="55"/>
                          <a:pt x="70" y="52"/>
                          <a:pt x="77" y="52"/>
                        </a:cubicBezTo>
                        <a:cubicBezTo>
                          <a:pt x="84" y="52"/>
                          <a:pt x="90" y="55"/>
                          <a:pt x="95" y="59"/>
                        </a:cubicBezTo>
                        <a:cubicBezTo>
                          <a:pt x="105" y="69"/>
                          <a:pt x="105" y="85"/>
                          <a:pt x="95" y="95"/>
                        </a:cubicBezTo>
                        <a:cubicBezTo>
                          <a:pt x="90" y="100"/>
                          <a:pt x="84" y="103"/>
                          <a:pt x="77" y="103"/>
                        </a:cubicBezTo>
                        <a:cubicBezTo>
                          <a:pt x="70" y="103"/>
                          <a:pt x="64" y="100"/>
                          <a:pt x="59" y="95"/>
                        </a:cubicBezTo>
                        <a:close/>
                        <a:moveTo>
                          <a:pt x="8" y="87"/>
                        </a:moveTo>
                        <a:cubicBezTo>
                          <a:pt x="26" y="84"/>
                          <a:pt x="39" y="87"/>
                          <a:pt x="48" y="95"/>
                        </a:cubicBezTo>
                        <a:cubicBezTo>
                          <a:pt x="62" y="109"/>
                          <a:pt x="61" y="135"/>
                          <a:pt x="61" y="145"/>
                        </a:cubicBezTo>
                        <a:cubicBezTo>
                          <a:pt x="33" y="138"/>
                          <a:pt x="12" y="115"/>
                          <a:pt x="8" y="87"/>
                        </a:cubicBezTo>
                        <a:close/>
                        <a:moveTo>
                          <a:pt x="11" y="57"/>
                        </a:moveTo>
                        <a:cubicBezTo>
                          <a:pt x="20" y="28"/>
                          <a:pt x="46" y="8"/>
                          <a:pt x="77" y="8"/>
                        </a:cubicBezTo>
                        <a:cubicBezTo>
                          <a:pt x="108" y="8"/>
                          <a:pt x="134" y="28"/>
                          <a:pt x="143" y="57"/>
                        </a:cubicBezTo>
                        <a:lnTo>
                          <a:pt x="103" y="57"/>
                        </a:lnTo>
                        <a:cubicBezTo>
                          <a:pt x="102" y="56"/>
                          <a:pt x="101" y="55"/>
                          <a:pt x="100" y="54"/>
                        </a:cubicBezTo>
                        <a:cubicBezTo>
                          <a:pt x="94" y="48"/>
                          <a:pt x="86" y="44"/>
                          <a:pt x="77" y="44"/>
                        </a:cubicBezTo>
                        <a:cubicBezTo>
                          <a:pt x="68" y="44"/>
                          <a:pt x="60" y="48"/>
                          <a:pt x="53" y="54"/>
                        </a:cubicBezTo>
                        <a:cubicBezTo>
                          <a:pt x="52" y="55"/>
                          <a:pt x="52" y="56"/>
                          <a:pt x="51" y="57"/>
                        </a:cubicBezTo>
                        <a:lnTo>
                          <a:pt x="11" y="57"/>
                        </a:lnTo>
                        <a:close/>
                        <a:moveTo>
                          <a:pt x="151" y="80"/>
                        </a:moveTo>
                        <a:cubicBezTo>
                          <a:pt x="151" y="80"/>
                          <a:pt x="151" y="80"/>
                          <a:pt x="150" y="80"/>
                        </a:cubicBezTo>
                        <a:cubicBezTo>
                          <a:pt x="133" y="76"/>
                          <a:pt x="120" y="77"/>
                          <a:pt x="109" y="83"/>
                        </a:cubicBezTo>
                        <a:cubicBezTo>
                          <a:pt x="110" y="77"/>
                          <a:pt x="110" y="70"/>
                          <a:pt x="107" y="65"/>
                        </a:cubicBezTo>
                        <a:lnTo>
                          <a:pt x="148" y="65"/>
                        </a:lnTo>
                        <a:cubicBezTo>
                          <a:pt x="148" y="65"/>
                          <a:pt x="148" y="65"/>
                          <a:pt x="149" y="65"/>
                        </a:cubicBezTo>
                        <a:cubicBezTo>
                          <a:pt x="149" y="65"/>
                          <a:pt x="149" y="65"/>
                          <a:pt x="149" y="65"/>
                        </a:cubicBezTo>
                        <a:cubicBezTo>
                          <a:pt x="149" y="64"/>
                          <a:pt x="149" y="64"/>
                          <a:pt x="149" y="64"/>
                        </a:cubicBezTo>
                        <a:cubicBezTo>
                          <a:pt x="150" y="64"/>
                          <a:pt x="150" y="64"/>
                          <a:pt x="150" y="64"/>
                        </a:cubicBezTo>
                        <a:cubicBezTo>
                          <a:pt x="150" y="64"/>
                          <a:pt x="150" y="64"/>
                          <a:pt x="151" y="64"/>
                        </a:cubicBezTo>
                        <a:cubicBezTo>
                          <a:pt x="151" y="63"/>
                          <a:pt x="151" y="63"/>
                          <a:pt x="151" y="63"/>
                        </a:cubicBezTo>
                        <a:cubicBezTo>
                          <a:pt x="151" y="63"/>
                          <a:pt x="151" y="63"/>
                          <a:pt x="152" y="62"/>
                        </a:cubicBezTo>
                        <a:cubicBezTo>
                          <a:pt x="152" y="62"/>
                          <a:pt x="152" y="62"/>
                          <a:pt x="152" y="62"/>
                        </a:cubicBezTo>
                        <a:cubicBezTo>
                          <a:pt x="152" y="62"/>
                          <a:pt x="152" y="61"/>
                          <a:pt x="152" y="61"/>
                        </a:cubicBezTo>
                        <a:cubicBezTo>
                          <a:pt x="152" y="61"/>
                          <a:pt x="152" y="61"/>
                          <a:pt x="152" y="61"/>
                        </a:cubicBezTo>
                        <a:cubicBezTo>
                          <a:pt x="152" y="61"/>
                          <a:pt x="152" y="61"/>
                          <a:pt x="152" y="60"/>
                        </a:cubicBezTo>
                        <a:cubicBezTo>
                          <a:pt x="152" y="60"/>
                          <a:pt x="152" y="60"/>
                          <a:pt x="152" y="60"/>
                        </a:cubicBezTo>
                        <a:cubicBezTo>
                          <a:pt x="144" y="25"/>
                          <a:pt x="113" y="0"/>
                          <a:pt x="77" y="0"/>
                        </a:cubicBezTo>
                        <a:cubicBezTo>
                          <a:pt x="41" y="0"/>
                          <a:pt x="10" y="25"/>
                          <a:pt x="2" y="60"/>
                        </a:cubicBezTo>
                        <a:cubicBezTo>
                          <a:pt x="2" y="60"/>
                          <a:pt x="2" y="60"/>
                          <a:pt x="2" y="60"/>
                        </a:cubicBezTo>
                        <a:cubicBezTo>
                          <a:pt x="2" y="61"/>
                          <a:pt x="2" y="61"/>
                          <a:pt x="2" y="61"/>
                        </a:cubicBezTo>
                        <a:cubicBezTo>
                          <a:pt x="2" y="61"/>
                          <a:pt x="2" y="61"/>
                          <a:pt x="2" y="61"/>
                        </a:cubicBezTo>
                        <a:cubicBezTo>
                          <a:pt x="2" y="61"/>
                          <a:pt x="2" y="62"/>
                          <a:pt x="2" y="62"/>
                        </a:cubicBezTo>
                        <a:cubicBezTo>
                          <a:pt x="2" y="62"/>
                          <a:pt x="2" y="62"/>
                          <a:pt x="2" y="62"/>
                        </a:cubicBezTo>
                        <a:cubicBezTo>
                          <a:pt x="2" y="63"/>
                          <a:pt x="3" y="63"/>
                          <a:pt x="3" y="63"/>
                        </a:cubicBezTo>
                        <a:cubicBezTo>
                          <a:pt x="3" y="63"/>
                          <a:pt x="3" y="64"/>
                          <a:pt x="3" y="64"/>
                        </a:cubicBezTo>
                        <a:cubicBezTo>
                          <a:pt x="3" y="64"/>
                          <a:pt x="4" y="64"/>
                          <a:pt x="4" y="64"/>
                        </a:cubicBezTo>
                        <a:cubicBezTo>
                          <a:pt x="4" y="64"/>
                          <a:pt x="4" y="64"/>
                          <a:pt x="4" y="64"/>
                        </a:cubicBezTo>
                        <a:cubicBezTo>
                          <a:pt x="5" y="64"/>
                          <a:pt x="5" y="64"/>
                          <a:pt x="5" y="65"/>
                        </a:cubicBezTo>
                        <a:cubicBezTo>
                          <a:pt x="5" y="65"/>
                          <a:pt x="5" y="65"/>
                          <a:pt x="6" y="65"/>
                        </a:cubicBezTo>
                        <a:cubicBezTo>
                          <a:pt x="6" y="65"/>
                          <a:pt x="6" y="65"/>
                          <a:pt x="6" y="65"/>
                        </a:cubicBezTo>
                        <a:lnTo>
                          <a:pt x="46" y="65"/>
                        </a:lnTo>
                        <a:cubicBezTo>
                          <a:pt x="44" y="71"/>
                          <a:pt x="43" y="77"/>
                          <a:pt x="44" y="83"/>
                        </a:cubicBezTo>
                        <a:cubicBezTo>
                          <a:pt x="34" y="78"/>
                          <a:pt x="20" y="76"/>
                          <a:pt x="3" y="80"/>
                        </a:cubicBezTo>
                        <a:cubicBezTo>
                          <a:pt x="3" y="80"/>
                          <a:pt x="3" y="80"/>
                          <a:pt x="3" y="80"/>
                        </a:cubicBezTo>
                        <a:cubicBezTo>
                          <a:pt x="2" y="80"/>
                          <a:pt x="2" y="80"/>
                          <a:pt x="2" y="80"/>
                        </a:cubicBezTo>
                        <a:cubicBezTo>
                          <a:pt x="2" y="80"/>
                          <a:pt x="2" y="80"/>
                          <a:pt x="1" y="81"/>
                        </a:cubicBezTo>
                        <a:cubicBezTo>
                          <a:pt x="1" y="81"/>
                          <a:pt x="1" y="81"/>
                          <a:pt x="1" y="81"/>
                        </a:cubicBezTo>
                        <a:cubicBezTo>
                          <a:pt x="1" y="81"/>
                          <a:pt x="1" y="82"/>
                          <a:pt x="1" y="82"/>
                        </a:cubicBezTo>
                        <a:cubicBezTo>
                          <a:pt x="0" y="82"/>
                          <a:pt x="0" y="82"/>
                          <a:pt x="0" y="83"/>
                        </a:cubicBezTo>
                        <a:cubicBezTo>
                          <a:pt x="0" y="83"/>
                          <a:pt x="0" y="83"/>
                          <a:pt x="0" y="83"/>
                        </a:cubicBezTo>
                        <a:cubicBezTo>
                          <a:pt x="0" y="83"/>
                          <a:pt x="0" y="84"/>
                          <a:pt x="0" y="84"/>
                        </a:cubicBezTo>
                        <a:cubicBezTo>
                          <a:pt x="3" y="119"/>
                          <a:pt x="29" y="147"/>
                          <a:pt x="63" y="153"/>
                        </a:cubicBezTo>
                        <a:cubicBezTo>
                          <a:pt x="63" y="153"/>
                          <a:pt x="64" y="153"/>
                          <a:pt x="64" y="153"/>
                        </a:cubicBezTo>
                        <a:cubicBezTo>
                          <a:pt x="66" y="153"/>
                          <a:pt x="67" y="152"/>
                          <a:pt x="68" y="150"/>
                        </a:cubicBezTo>
                        <a:cubicBezTo>
                          <a:pt x="68" y="150"/>
                          <a:pt x="68" y="150"/>
                          <a:pt x="68" y="150"/>
                        </a:cubicBezTo>
                        <a:cubicBezTo>
                          <a:pt x="68" y="150"/>
                          <a:pt x="68" y="150"/>
                          <a:pt x="68" y="150"/>
                        </a:cubicBezTo>
                        <a:cubicBezTo>
                          <a:pt x="68" y="149"/>
                          <a:pt x="71" y="127"/>
                          <a:pt x="64" y="108"/>
                        </a:cubicBezTo>
                        <a:cubicBezTo>
                          <a:pt x="68" y="110"/>
                          <a:pt x="73" y="111"/>
                          <a:pt x="77" y="111"/>
                        </a:cubicBezTo>
                        <a:cubicBezTo>
                          <a:pt x="81" y="111"/>
                          <a:pt x="85" y="110"/>
                          <a:pt x="89" y="108"/>
                        </a:cubicBezTo>
                        <a:cubicBezTo>
                          <a:pt x="83" y="127"/>
                          <a:pt x="86" y="149"/>
                          <a:pt x="86" y="150"/>
                        </a:cubicBezTo>
                        <a:cubicBezTo>
                          <a:pt x="86" y="150"/>
                          <a:pt x="86" y="150"/>
                          <a:pt x="86" y="150"/>
                        </a:cubicBezTo>
                        <a:cubicBezTo>
                          <a:pt x="86" y="150"/>
                          <a:pt x="86" y="150"/>
                          <a:pt x="86" y="150"/>
                        </a:cubicBezTo>
                        <a:cubicBezTo>
                          <a:pt x="86" y="150"/>
                          <a:pt x="86" y="151"/>
                          <a:pt x="87" y="151"/>
                        </a:cubicBezTo>
                        <a:cubicBezTo>
                          <a:pt x="87" y="151"/>
                          <a:pt x="87" y="151"/>
                          <a:pt x="87" y="151"/>
                        </a:cubicBezTo>
                        <a:cubicBezTo>
                          <a:pt x="87" y="153"/>
                          <a:pt x="89" y="153"/>
                          <a:pt x="90" y="153"/>
                        </a:cubicBezTo>
                        <a:cubicBezTo>
                          <a:pt x="90" y="153"/>
                          <a:pt x="90" y="153"/>
                          <a:pt x="91" y="153"/>
                        </a:cubicBezTo>
                        <a:cubicBezTo>
                          <a:pt x="91" y="153"/>
                          <a:pt x="91" y="153"/>
                          <a:pt x="91" y="153"/>
                        </a:cubicBezTo>
                        <a:cubicBezTo>
                          <a:pt x="91" y="153"/>
                          <a:pt x="91" y="153"/>
                          <a:pt x="91" y="153"/>
                        </a:cubicBezTo>
                        <a:cubicBezTo>
                          <a:pt x="91" y="153"/>
                          <a:pt x="91" y="153"/>
                          <a:pt x="91" y="153"/>
                        </a:cubicBezTo>
                        <a:cubicBezTo>
                          <a:pt x="125" y="147"/>
                          <a:pt x="151" y="119"/>
                          <a:pt x="154" y="84"/>
                        </a:cubicBezTo>
                        <a:cubicBezTo>
                          <a:pt x="154" y="82"/>
                          <a:pt x="153" y="81"/>
                          <a:pt x="151"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sp>
                <p:nvSpPr>
                  <p:cNvPr id="186" name="Freeform 64"/>
                  <p:cNvSpPr>
                    <a:spLocks noEditPoints="1"/>
                  </p:cNvSpPr>
                  <p:nvPr/>
                </p:nvSpPr>
                <p:spPr bwMode="auto">
                  <a:xfrm>
                    <a:off x="9709839" y="556832"/>
                    <a:ext cx="345020" cy="344114"/>
                  </a:xfrm>
                  <a:custGeom>
                    <a:avLst/>
                    <a:gdLst>
                      <a:gd name="T0" fmla="*/ 95 w 190"/>
                      <a:gd name="T1" fmla="*/ 183 h 190"/>
                      <a:gd name="T2" fmla="*/ 8 w 190"/>
                      <a:gd name="T3" fmla="*/ 95 h 190"/>
                      <a:gd name="T4" fmla="*/ 95 w 190"/>
                      <a:gd name="T5" fmla="*/ 8 h 190"/>
                      <a:gd name="T6" fmla="*/ 182 w 190"/>
                      <a:gd name="T7" fmla="*/ 95 h 190"/>
                      <a:gd name="T8" fmla="*/ 95 w 190"/>
                      <a:gd name="T9" fmla="*/ 183 h 190"/>
                      <a:gd name="T10" fmla="*/ 95 w 190"/>
                      <a:gd name="T11" fmla="*/ 0 h 190"/>
                      <a:gd name="T12" fmla="*/ 0 w 190"/>
                      <a:gd name="T13" fmla="*/ 95 h 190"/>
                      <a:gd name="T14" fmla="*/ 95 w 190"/>
                      <a:gd name="T15" fmla="*/ 190 h 190"/>
                      <a:gd name="T16" fmla="*/ 190 w 190"/>
                      <a:gd name="T17" fmla="*/ 95 h 190"/>
                      <a:gd name="T18" fmla="*/ 95 w 190"/>
                      <a:gd name="T19"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190">
                        <a:moveTo>
                          <a:pt x="95" y="183"/>
                        </a:moveTo>
                        <a:cubicBezTo>
                          <a:pt x="47" y="183"/>
                          <a:pt x="8" y="143"/>
                          <a:pt x="8" y="95"/>
                        </a:cubicBezTo>
                        <a:cubicBezTo>
                          <a:pt x="8" y="47"/>
                          <a:pt x="47" y="8"/>
                          <a:pt x="95" y="8"/>
                        </a:cubicBezTo>
                        <a:cubicBezTo>
                          <a:pt x="143" y="8"/>
                          <a:pt x="182" y="47"/>
                          <a:pt x="182" y="95"/>
                        </a:cubicBezTo>
                        <a:cubicBezTo>
                          <a:pt x="182" y="143"/>
                          <a:pt x="143" y="183"/>
                          <a:pt x="95" y="183"/>
                        </a:cubicBezTo>
                        <a:close/>
                        <a:moveTo>
                          <a:pt x="95" y="0"/>
                        </a:moveTo>
                        <a:cubicBezTo>
                          <a:pt x="43" y="0"/>
                          <a:pt x="0" y="43"/>
                          <a:pt x="0" y="95"/>
                        </a:cubicBezTo>
                        <a:cubicBezTo>
                          <a:pt x="0" y="148"/>
                          <a:pt x="43" y="190"/>
                          <a:pt x="95" y="190"/>
                        </a:cubicBezTo>
                        <a:cubicBezTo>
                          <a:pt x="147" y="190"/>
                          <a:pt x="190" y="148"/>
                          <a:pt x="190" y="95"/>
                        </a:cubicBezTo>
                        <a:cubicBezTo>
                          <a:pt x="190" y="43"/>
                          <a:pt x="147" y="0"/>
                          <a:pt x="9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grpSp>
            <p:grpSp>
              <p:nvGrpSpPr>
                <p:cNvPr id="179" name="Gruppieren 178"/>
                <p:cNvGrpSpPr/>
                <p:nvPr/>
              </p:nvGrpSpPr>
              <p:grpSpPr>
                <a:xfrm>
                  <a:off x="7388561" y="1860559"/>
                  <a:ext cx="134464" cy="134336"/>
                  <a:chOff x="-2058005" y="1531231"/>
                  <a:chExt cx="311287" cy="310992"/>
                </a:xfrm>
              </p:grpSpPr>
              <p:sp>
                <p:nvSpPr>
                  <p:cNvPr id="181" name="Freeform 42"/>
                  <p:cNvSpPr>
                    <a:spLocks noEditPoints="1"/>
                  </p:cNvSpPr>
                  <p:nvPr/>
                </p:nvSpPr>
                <p:spPr bwMode="auto">
                  <a:xfrm>
                    <a:off x="-2058005" y="1531231"/>
                    <a:ext cx="311287" cy="310992"/>
                  </a:xfrm>
                  <a:custGeom>
                    <a:avLst/>
                    <a:gdLst>
                      <a:gd name="T0" fmla="*/ 253 w 264"/>
                      <a:gd name="T1" fmla="*/ 233 h 264"/>
                      <a:gd name="T2" fmla="*/ 232 w 264"/>
                      <a:gd name="T3" fmla="*/ 254 h 264"/>
                      <a:gd name="T4" fmla="*/ 32 w 264"/>
                      <a:gd name="T5" fmla="*/ 254 h 264"/>
                      <a:gd name="T6" fmla="*/ 11 w 264"/>
                      <a:gd name="T7" fmla="*/ 233 h 264"/>
                      <a:gd name="T8" fmla="*/ 11 w 264"/>
                      <a:gd name="T9" fmla="*/ 32 h 264"/>
                      <a:gd name="T10" fmla="*/ 32 w 264"/>
                      <a:gd name="T11" fmla="*/ 11 h 264"/>
                      <a:gd name="T12" fmla="*/ 232 w 264"/>
                      <a:gd name="T13" fmla="*/ 11 h 264"/>
                      <a:gd name="T14" fmla="*/ 253 w 264"/>
                      <a:gd name="T15" fmla="*/ 32 h 264"/>
                      <a:gd name="T16" fmla="*/ 253 w 264"/>
                      <a:gd name="T17" fmla="*/ 233 h 264"/>
                      <a:gd name="T18" fmla="*/ 232 w 264"/>
                      <a:gd name="T19" fmla="*/ 0 h 264"/>
                      <a:gd name="T20" fmla="*/ 32 w 264"/>
                      <a:gd name="T21" fmla="*/ 0 h 264"/>
                      <a:gd name="T22" fmla="*/ 0 w 264"/>
                      <a:gd name="T23" fmla="*/ 32 h 264"/>
                      <a:gd name="T24" fmla="*/ 0 w 264"/>
                      <a:gd name="T25" fmla="*/ 233 h 264"/>
                      <a:gd name="T26" fmla="*/ 32 w 264"/>
                      <a:gd name="T27" fmla="*/ 264 h 264"/>
                      <a:gd name="T28" fmla="*/ 232 w 264"/>
                      <a:gd name="T29" fmla="*/ 264 h 264"/>
                      <a:gd name="T30" fmla="*/ 264 w 264"/>
                      <a:gd name="T31" fmla="*/ 233 h 264"/>
                      <a:gd name="T32" fmla="*/ 264 w 264"/>
                      <a:gd name="T33" fmla="*/ 32 h 264"/>
                      <a:gd name="T34" fmla="*/ 232 w 264"/>
                      <a:gd name="T35"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4" h="264">
                        <a:moveTo>
                          <a:pt x="253" y="233"/>
                        </a:moveTo>
                        <a:cubicBezTo>
                          <a:pt x="253" y="244"/>
                          <a:pt x="244" y="254"/>
                          <a:pt x="232" y="254"/>
                        </a:cubicBezTo>
                        <a:lnTo>
                          <a:pt x="32" y="254"/>
                        </a:lnTo>
                        <a:cubicBezTo>
                          <a:pt x="20" y="254"/>
                          <a:pt x="11" y="244"/>
                          <a:pt x="11" y="233"/>
                        </a:cubicBezTo>
                        <a:lnTo>
                          <a:pt x="11" y="32"/>
                        </a:lnTo>
                        <a:cubicBezTo>
                          <a:pt x="11" y="20"/>
                          <a:pt x="20" y="11"/>
                          <a:pt x="32" y="11"/>
                        </a:cubicBezTo>
                        <a:lnTo>
                          <a:pt x="232" y="11"/>
                        </a:lnTo>
                        <a:cubicBezTo>
                          <a:pt x="244" y="11"/>
                          <a:pt x="253" y="20"/>
                          <a:pt x="253" y="32"/>
                        </a:cubicBezTo>
                        <a:lnTo>
                          <a:pt x="253" y="233"/>
                        </a:lnTo>
                        <a:close/>
                        <a:moveTo>
                          <a:pt x="232" y="0"/>
                        </a:moveTo>
                        <a:lnTo>
                          <a:pt x="32" y="0"/>
                        </a:lnTo>
                        <a:cubicBezTo>
                          <a:pt x="14" y="0"/>
                          <a:pt x="0" y="14"/>
                          <a:pt x="0" y="32"/>
                        </a:cubicBezTo>
                        <a:lnTo>
                          <a:pt x="0" y="233"/>
                        </a:lnTo>
                        <a:cubicBezTo>
                          <a:pt x="0" y="250"/>
                          <a:pt x="14" y="264"/>
                          <a:pt x="32" y="264"/>
                        </a:cubicBezTo>
                        <a:lnTo>
                          <a:pt x="232" y="264"/>
                        </a:lnTo>
                        <a:cubicBezTo>
                          <a:pt x="250" y="264"/>
                          <a:pt x="264" y="250"/>
                          <a:pt x="264" y="233"/>
                        </a:cubicBezTo>
                        <a:lnTo>
                          <a:pt x="264" y="32"/>
                        </a:lnTo>
                        <a:cubicBezTo>
                          <a:pt x="264" y="14"/>
                          <a:pt x="250" y="0"/>
                          <a:pt x="23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182" name="Freeform 43"/>
                  <p:cNvSpPr>
                    <a:spLocks noEditPoints="1"/>
                  </p:cNvSpPr>
                  <p:nvPr/>
                </p:nvSpPr>
                <p:spPr bwMode="auto">
                  <a:xfrm>
                    <a:off x="-2010863" y="1577195"/>
                    <a:ext cx="65999" cy="221422"/>
                  </a:xfrm>
                  <a:custGeom>
                    <a:avLst/>
                    <a:gdLst>
                      <a:gd name="T0" fmla="*/ 28 w 56"/>
                      <a:gd name="T1" fmla="*/ 59 h 188"/>
                      <a:gd name="T2" fmla="*/ 11 w 56"/>
                      <a:gd name="T3" fmla="*/ 41 h 188"/>
                      <a:gd name="T4" fmla="*/ 28 w 56"/>
                      <a:gd name="T5" fmla="*/ 24 h 188"/>
                      <a:gd name="T6" fmla="*/ 46 w 56"/>
                      <a:gd name="T7" fmla="*/ 41 h 188"/>
                      <a:gd name="T8" fmla="*/ 28 w 56"/>
                      <a:gd name="T9" fmla="*/ 59 h 188"/>
                      <a:gd name="T10" fmla="*/ 34 w 56"/>
                      <a:gd name="T11" fmla="*/ 14 h 188"/>
                      <a:gd name="T12" fmla="*/ 34 w 56"/>
                      <a:gd name="T13" fmla="*/ 5 h 188"/>
                      <a:gd name="T14" fmla="*/ 28 w 56"/>
                      <a:gd name="T15" fmla="*/ 0 h 188"/>
                      <a:gd name="T16" fmla="*/ 23 w 56"/>
                      <a:gd name="T17" fmla="*/ 5 h 188"/>
                      <a:gd name="T18" fmla="*/ 23 w 56"/>
                      <a:gd name="T19" fmla="*/ 14 h 188"/>
                      <a:gd name="T20" fmla="*/ 0 w 56"/>
                      <a:gd name="T21" fmla="*/ 41 h 188"/>
                      <a:gd name="T22" fmla="*/ 23 w 56"/>
                      <a:gd name="T23" fmla="*/ 69 h 188"/>
                      <a:gd name="T24" fmla="*/ 23 w 56"/>
                      <a:gd name="T25" fmla="*/ 182 h 188"/>
                      <a:gd name="T26" fmla="*/ 28 w 56"/>
                      <a:gd name="T27" fmla="*/ 188 h 188"/>
                      <a:gd name="T28" fmla="*/ 34 w 56"/>
                      <a:gd name="T29" fmla="*/ 182 h 188"/>
                      <a:gd name="T30" fmla="*/ 34 w 56"/>
                      <a:gd name="T31" fmla="*/ 69 h 188"/>
                      <a:gd name="T32" fmla="*/ 56 w 56"/>
                      <a:gd name="T33" fmla="*/ 41 h 188"/>
                      <a:gd name="T34" fmla="*/ 34 w 56"/>
                      <a:gd name="T35" fmla="*/ 1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188">
                        <a:moveTo>
                          <a:pt x="28" y="59"/>
                        </a:moveTo>
                        <a:cubicBezTo>
                          <a:pt x="19" y="59"/>
                          <a:pt x="11" y="51"/>
                          <a:pt x="11" y="41"/>
                        </a:cubicBezTo>
                        <a:cubicBezTo>
                          <a:pt x="11" y="32"/>
                          <a:pt x="19" y="24"/>
                          <a:pt x="28" y="24"/>
                        </a:cubicBezTo>
                        <a:cubicBezTo>
                          <a:pt x="38" y="24"/>
                          <a:pt x="46" y="32"/>
                          <a:pt x="46" y="41"/>
                        </a:cubicBezTo>
                        <a:cubicBezTo>
                          <a:pt x="46" y="51"/>
                          <a:pt x="38" y="59"/>
                          <a:pt x="28" y="59"/>
                        </a:cubicBezTo>
                        <a:close/>
                        <a:moveTo>
                          <a:pt x="34" y="14"/>
                        </a:moveTo>
                        <a:lnTo>
                          <a:pt x="34" y="5"/>
                        </a:lnTo>
                        <a:cubicBezTo>
                          <a:pt x="34" y="2"/>
                          <a:pt x="31" y="0"/>
                          <a:pt x="28" y="0"/>
                        </a:cubicBezTo>
                        <a:cubicBezTo>
                          <a:pt x="25" y="0"/>
                          <a:pt x="23" y="2"/>
                          <a:pt x="23" y="5"/>
                        </a:cubicBezTo>
                        <a:lnTo>
                          <a:pt x="23" y="14"/>
                        </a:lnTo>
                        <a:cubicBezTo>
                          <a:pt x="10" y="16"/>
                          <a:pt x="0" y="28"/>
                          <a:pt x="0" y="41"/>
                        </a:cubicBezTo>
                        <a:cubicBezTo>
                          <a:pt x="0" y="55"/>
                          <a:pt x="10" y="66"/>
                          <a:pt x="23" y="69"/>
                        </a:cubicBezTo>
                        <a:lnTo>
                          <a:pt x="23" y="182"/>
                        </a:lnTo>
                        <a:cubicBezTo>
                          <a:pt x="23" y="185"/>
                          <a:pt x="25" y="188"/>
                          <a:pt x="28" y="188"/>
                        </a:cubicBezTo>
                        <a:cubicBezTo>
                          <a:pt x="31" y="188"/>
                          <a:pt x="34" y="185"/>
                          <a:pt x="34" y="182"/>
                        </a:cubicBezTo>
                        <a:lnTo>
                          <a:pt x="34" y="69"/>
                        </a:lnTo>
                        <a:cubicBezTo>
                          <a:pt x="47" y="66"/>
                          <a:pt x="56" y="55"/>
                          <a:pt x="56" y="41"/>
                        </a:cubicBezTo>
                        <a:cubicBezTo>
                          <a:pt x="56" y="28"/>
                          <a:pt x="47" y="16"/>
                          <a:pt x="34"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183" name="Freeform 44"/>
                  <p:cNvSpPr>
                    <a:spLocks noEditPoints="1"/>
                  </p:cNvSpPr>
                  <p:nvPr/>
                </p:nvSpPr>
                <p:spPr bwMode="auto">
                  <a:xfrm>
                    <a:off x="-1934256" y="1577195"/>
                    <a:ext cx="66147" cy="221422"/>
                  </a:xfrm>
                  <a:custGeom>
                    <a:avLst/>
                    <a:gdLst>
                      <a:gd name="T0" fmla="*/ 28 w 56"/>
                      <a:gd name="T1" fmla="*/ 155 h 188"/>
                      <a:gd name="T2" fmla="*/ 11 w 56"/>
                      <a:gd name="T3" fmla="*/ 137 h 188"/>
                      <a:gd name="T4" fmla="*/ 28 w 56"/>
                      <a:gd name="T5" fmla="*/ 120 h 188"/>
                      <a:gd name="T6" fmla="*/ 45 w 56"/>
                      <a:gd name="T7" fmla="*/ 137 h 188"/>
                      <a:gd name="T8" fmla="*/ 28 w 56"/>
                      <a:gd name="T9" fmla="*/ 155 h 188"/>
                      <a:gd name="T10" fmla="*/ 33 w 56"/>
                      <a:gd name="T11" fmla="*/ 110 h 188"/>
                      <a:gd name="T12" fmla="*/ 33 w 56"/>
                      <a:gd name="T13" fmla="*/ 5 h 188"/>
                      <a:gd name="T14" fmla="*/ 28 w 56"/>
                      <a:gd name="T15" fmla="*/ 0 h 188"/>
                      <a:gd name="T16" fmla="*/ 23 w 56"/>
                      <a:gd name="T17" fmla="*/ 5 h 188"/>
                      <a:gd name="T18" fmla="*/ 23 w 56"/>
                      <a:gd name="T19" fmla="*/ 110 h 188"/>
                      <a:gd name="T20" fmla="*/ 0 w 56"/>
                      <a:gd name="T21" fmla="*/ 137 h 188"/>
                      <a:gd name="T22" fmla="*/ 23 w 56"/>
                      <a:gd name="T23" fmla="*/ 165 h 188"/>
                      <a:gd name="T24" fmla="*/ 23 w 56"/>
                      <a:gd name="T25" fmla="*/ 182 h 188"/>
                      <a:gd name="T26" fmla="*/ 28 w 56"/>
                      <a:gd name="T27" fmla="*/ 188 h 188"/>
                      <a:gd name="T28" fmla="*/ 33 w 56"/>
                      <a:gd name="T29" fmla="*/ 182 h 188"/>
                      <a:gd name="T30" fmla="*/ 33 w 56"/>
                      <a:gd name="T31" fmla="*/ 165 h 188"/>
                      <a:gd name="T32" fmla="*/ 56 w 56"/>
                      <a:gd name="T33" fmla="*/ 137 h 188"/>
                      <a:gd name="T34" fmla="*/ 33 w 56"/>
                      <a:gd name="T35" fmla="*/ 11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188">
                        <a:moveTo>
                          <a:pt x="28" y="155"/>
                        </a:moveTo>
                        <a:cubicBezTo>
                          <a:pt x="18" y="155"/>
                          <a:pt x="11" y="147"/>
                          <a:pt x="11" y="137"/>
                        </a:cubicBezTo>
                        <a:cubicBezTo>
                          <a:pt x="11" y="128"/>
                          <a:pt x="18" y="120"/>
                          <a:pt x="28" y="120"/>
                        </a:cubicBezTo>
                        <a:cubicBezTo>
                          <a:pt x="38" y="120"/>
                          <a:pt x="45" y="128"/>
                          <a:pt x="45" y="137"/>
                        </a:cubicBezTo>
                        <a:cubicBezTo>
                          <a:pt x="45" y="147"/>
                          <a:pt x="38" y="155"/>
                          <a:pt x="28" y="155"/>
                        </a:cubicBezTo>
                        <a:close/>
                        <a:moveTo>
                          <a:pt x="33" y="110"/>
                        </a:moveTo>
                        <a:lnTo>
                          <a:pt x="33" y="5"/>
                        </a:lnTo>
                        <a:cubicBezTo>
                          <a:pt x="33" y="2"/>
                          <a:pt x="31" y="0"/>
                          <a:pt x="28" y="0"/>
                        </a:cubicBezTo>
                        <a:cubicBezTo>
                          <a:pt x="25" y="0"/>
                          <a:pt x="23" y="2"/>
                          <a:pt x="23" y="5"/>
                        </a:cubicBezTo>
                        <a:lnTo>
                          <a:pt x="23" y="110"/>
                        </a:lnTo>
                        <a:cubicBezTo>
                          <a:pt x="10" y="112"/>
                          <a:pt x="0" y="124"/>
                          <a:pt x="0" y="137"/>
                        </a:cubicBezTo>
                        <a:cubicBezTo>
                          <a:pt x="0" y="151"/>
                          <a:pt x="10" y="162"/>
                          <a:pt x="23" y="165"/>
                        </a:cubicBezTo>
                        <a:lnTo>
                          <a:pt x="23" y="182"/>
                        </a:lnTo>
                        <a:cubicBezTo>
                          <a:pt x="23" y="185"/>
                          <a:pt x="25" y="188"/>
                          <a:pt x="28" y="188"/>
                        </a:cubicBezTo>
                        <a:cubicBezTo>
                          <a:pt x="31" y="188"/>
                          <a:pt x="33" y="185"/>
                          <a:pt x="33" y="182"/>
                        </a:cubicBezTo>
                        <a:lnTo>
                          <a:pt x="33" y="165"/>
                        </a:lnTo>
                        <a:cubicBezTo>
                          <a:pt x="46" y="162"/>
                          <a:pt x="56" y="151"/>
                          <a:pt x="56" y="137"/>
                        </a:cubicBezTo>
                        <a:cubicBezTo>
                          <a:pt x="56" y="124"/>
                          <a:pt x="46" y="112"/>
                          <a:pt x="33" y="1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sp>
                <p:nvSpPr>
                  <p:cNvPr id="184" name="Freeform 45"/>
                  <p:cNvSpPr>
                    <a:spLocks noEditPoints="1"/>
                  </p:cNvSpPr>
                  <p:nvPr/>
                </p:nvSpPr>
                <p:spPr bwMode="auto">
                  <a:xfrm>
                    <a:off x="-1858681" y="1577195"/>
                    <a:ext cx="67178" cy="221422"/>
                  </a:xfrm>
                  <a:custGeom>
                    <a:avLst/>
                    <a:gdLst>
                      <a:gd name="T0" fmla="*/ 34 w 57"/>
                      <a:gd name="T1" fmla="*/ 85 h 188"/>
                      <a:gd name="T2" fmla="*/ 28 w 57"/>
                      <a:gd name="T3" fmla="*/ 86 h 188"/>
                      <a:gd name="T4" fmla="*/ 28 w 57"/>
                      <a:gd name="T5" fmla="*/ 86 h 188"/>
                      <a:gd name="T6" fmla="*/ 23 w 57"/>
                      <a:gd name="T7" fmla="*/ 85 h 188"/>
                      <a:gd name="T8" fmla="*/ 11 w 57"/>
                      <a:gd name="T9" fmla="*/ 69 h 188"/>
                      <a:gd name="T10" fmla="*/ 23 w 57"/>
                      <a:gd name="T11" fmla="*/ 52 h 188"/>
                      <a:gd name="T12" fmla="*/ 28 w 57"/>
                      <a:gd name="T13" fmla="*/ 51 h 188"/>
                      <a:gd name="T14" fmla="*/ 28 w 57"/>
                      <a:gd name="T15" fmla="*/ 51 h 188"/>
                      <a:gd name="T16" fmla="*/ 34 w 57"/>
                      <a:gd name="T17" fmla="*/ 52 h 188"/>
                      <a:gd name="T18" fmla="*/ 46 w 57"/>
                      <a:gd name="T19" fmla="*/ 69 h 188"/>
                      <a:gd name="T20" fmla="*/ 34 w 57"/>
                      <a:gd name="T21" fmla="*/ 85 h 188"/>
                      <a:gd name="T22" fmla="*/ 34 w 57"/>
                      <a:gd name="T23" fmla="*/ 41 h 188"/>
                      <a:gd name="T24" fmla="*/ 34 w 57"/>
                      <a:gd name="T25" fmla="*/ 5 h 188"/>
                      <a:gd name="T26" fmla="*/ 28 w 57"/>
                      <a:gd name="T27" fmla="*/ 0 h 188"/>
                      <a:gd name="T28" fmla="*/ 23 w 57"/>
                      <a:gd name="T29" fmla="*/ 5 h 188"/>
                      <a:gd name="T30" fmla="*/ 23 w 57"/>
                      <a:gd name="T31" fmla="*/ 41 h 188"/>
                      <a:gd name="T32" fmla="*/ 0 w 57"/>
                      <a:gd name="T33" fmla="*/ 69 h 188"/>
                      <a:gd name="T34" fmla="*/ 23 w 57"/>
                      <a:gd name="T35" fmla="*/ 96 h 188"/>
                      <a:gd name="T36" fmla="*/ 23 w 57"/>
                      <a:gd name="T37" fmla="*/ 182 h 188"/>
                      <a:gd name="T38" fmla="*/ 28 w 57"/>
                      <a:gd name="T39" fmla="*/ 188 h 188"/>
                      <a:gd name="T40" fmla="*/ 34 w 57"/>
                      <a:gd name="T41" fmla="*/ 182 h 188"/>
                      <a:gd name="T42" fmla="*/ 34 w 57"/>
                      <a:gd name="T43" fmla="*/ 96 h 188"/>
                      <a:gd name="T44" fmla="*/ 57 w 57"/>
                      <a:gd name="T45" fmla="*/ 69 h 188"/>
                      <a:gd name="T46" fmla="*/ 34 w 57"/>
                      <a:gd name="T47" fmla="*/ 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188">
                        <a:moveTo>
                          <a:pt x="34" y="85"/>
                        </a:moveTo>
                        <a:cubicBezTo>
                          <a:pt x="32" y="86"/>
                          <a:pt x="30" y="86"/>
                          <a:pt x="28" y="86"/>
                        </a:cubicBezTo>
                        <a:lnTo>
                          <a:pt x="28" y="86"/>
                        </a:lnTo>
                        <a:cubicBezTo>
                          <a:pt x="27" y="86"/>
                          <a:pt x="25" y="86"/>
                          <a:pt x="23" y="85"/>
                        </a:cubicBezTo>
                        <a:cubicBezTo>
                          <a:pt x="16" y="83"/>
                          <a:pt x="11" y="76"/>
                          <a:pt x="11" y="69"/>
                        </a:cubicBezTo>
                        <a:cubicBezTo>
                          <a:pt x="11" y="61"/>
                          <a:pt x="16" y="55"/>
                          <a:pt x="23" y="52"/>
                        </a:cubicBezTo>
                        <a:cubicBezTo>
                          <a:pt x="25" y="52"/>
                          <a:pt x="27" y="51"/>
                          <a:pt x="28" y="51"/>
                        </a:cubicBezTo>
                        <a:lnTo>
                          <a:pt x="28" y="51"/>
                        </a:lnTo>
                        <a:cubicBezTo>
                          <a:pt x="30" y="51"/>
                          <a:pt x="32" y="52"/>
                          <a:pt x="34" y="52"/>
                        </a:cubicBezTo>
                        <a:cubicBezTo>
                          <a:pt x="41" y="55"/>
                          <a:pt x="46" y="61"/>
                          <a:pt x="46" y="69"/>
                        </a:cubicBezTo>
                        <a:cubicBezTo>
                          <a:pt x="46" y="76"/>
                          <a:pt x="41" y="83"/>
                          <a:pt x="34" y="85"/>
                        </a:cubicBezTo>
                        <a:close/>
                        <a:moveTo>
                          <a:pt x="34" y="41"/>
                        </a:moveTo>
                        <a:lnTo>
                          <a:pt x="34" y="5"/>
                        </a:lnTo>
                        <a:cubicBezTo>
                          <a:pt x="34" y="2"/>
                          <a:pt x="31" y="0"/>
                          <a:pt x="28" y="0"/>
                        </a:cubicBezTo>
                        <a:cubicBezTo>
                          <a:pt x="26" y="0"/>
                          <a:pt x="23" y="2"/>
                          <a:pt x="23" y="5"/>
                        </a:cubicBezTo>
                        <a:lnTo>
                          <a:pt x="23" y="41"/>
                        </a:lnTo>
                        <a:cubicBezTo>
                          <a:pt x="10" y="44"/>
                          <a:pt x="0" y="55"/>
                          <a:pt x="0" y="69"/>
                        </a:cubicBezTo>
                        <a:cubicBezTo>
                          <a:pt x="0" y="82"/>
                          <a:pt x="10" y="94"/>
                          <a:pt x="23" y="96"/>
                        </a:cubicBezTo>
                        <a:lnTo>
                          <a:pt x="23" y="182"/>
                        </a:lnTo>
                        <a:cubicBezTo>
                          <a:pt x="23" y="185"/>
                          <a:pt x="26" y="188"/>
                          <a:pt x="28" y="188"/>
                        </a:cubicBezTo>
                        <a:cubicBezTo>
                          <a:pt x="31" y="188"/>
                          <a:pt x="34" y="185"/>
                          <a:pt x="34" y="182"/>
                        </a:cubicBezTo>
                        <a:lnTo>
                          <a:pt x="34" y="96"/>
                        </a:lnTo>
                        <a:cubicBezTo>
                          <a:pt x="47" y="94"/>
                          <a:pt x="57" y="82"/>
                          <a:pt x="57" y="69"/>
                        </a:cubicBezTo>
                        <a:cubicBezTo>
                          <a:pt x="57" y="55"/>
                          <a:pt x="47" y="44"/>
                          <a:pt x="34"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latin typeface="Calibri Light" panose="020F0302020204030204" pitchFamily="34" charset="0"/>
                    </a:endParaRPr>
                  </a:p>
                </p:txBody>
              </p:sp>
            </p:grpSp>
            <p:sp>
              <p:nvSpPr>
                <p:cNvPr id="180" name="Freeform 62"/>
                <p:cNvSpPr>
                  <a:spLocks noEditPoints="1"/>
                </p:cNvSpPr>
                <p:nvPr/>
              </p:nvSpPr>
              <p:spPr bwMode="auto">
                <a:xfrm>
                  <a:off x="8334702" y="1560009"/>
                  <a:ext cx="90224" cy="147861"/>
                </a:xfrm>
                <a:custGeom>
                  <a:avLst/>
                  <a:gdLst>
                    <a:gd name="T0" fmla="*/ 50 w 115"/>
                    <a:gd name="T1" fmla="*/ 82 h 189"/>
                    <a:gd name="T2" fmla="*/ 39 w 115"/>
                    <a:gd name="T3" fmla="*/ 66 h 189"/>
                    <a:gd name="T4" fmla="*/ 50 w 115"/>
                    <a:gd name="T5" fmla="*/ 70 h 189"/>
                    <a:gd name="T6" fmla="*/ 53 w 115"/>
                    <a:gd name="T7" fmla="*/ 81 h 189"/>
                    <a:gd name="T8" fmla="*/ 66 w 115"/>
                    <a:gd name="T9" fmla="*/ 70 h 189"/>
                    <a:gd name="T10" fmla="*/ 76 w 115"/>
                    <a:gd name="T11" fmla="*/ 66 h 189"/>
                    <a:gd name="T12" fmla="*/ 65 w 115"/>
                    <a:gd name="T13" fmla="*/ 82 h 189"/>
                    <a:gd name="T14" fmla="*/ 62 w 115"/>
                    <a:gd name="T15" fmla="*/ 77 h 189"/>
                    <a:gd name="T16" fmla="*/ 90 w 115"/>
                    <a:gd name="T17" fmla="*/ 100 h 189"/>
                    <a:gd name="T18" fmla="*/ 61 w 115"/>
                    <a:gd name="T19" fmla="*/ 131 h 189"/>
                    <a:gd name="T20" fmla="*/ 65 w 115"/>
                    <a:gd name="T21" fmla="*/ 89 h 189"/>
                    <a:gd name="T22" fmla="*/ 79 w 115"/>
                    <a:gd name="T23" fmla="*/ 83 h 189"/>
                    <a:gd name="T24" fmla="*/ 74 w 115"/>
                    <a:gd name="T25" fmla="*/ 58 h 189"/>
                    <a:gd name="T26" fmla="*/ 58 w 115"/>
                    <a:gd name="T27" fmla="*/ 67 h 189"/>
                    <a:gd name="T28" fmla="*/ 41 w 115"/>
                    <a:gd name="T29" fmla="*/ 58 h 189"/>
                    <a:gd name="T30" fmla="*/ 36 w 115"/>
                    <a:gd name="T31" fmla="*/ 83 h 189"/>
                    <a:gd name="T32" fmla="*/ 54 w 115"/>
                    <a:gd name="T33" fmla="*/ 89 h 189"/>
                    <a:gd name="T34" fmla="*/ 41 w 115"/>
                    <a:gd name="T35" fmla="*/ 131 h 189"/>
                    <a:gd name="T36" fmla="*/ 25 w 115"/>
                    <a:gd name="T37" fmla="*/ 99 h 189"/>
                    <a:gd name="T38" fmla="*/ 58 w 115"/>
                    <a:gd name="T39" fmla="*/ 7 h 189"/>
                    <a:gd name="T40" fmla="*/ 90 w 115"/>
                    <a:gd name="T41" fmla="*/ 99 h 189"/>
                    <a:gd name="T42" fmla="*/ 71 w 115"/>
                    <a:gd name="T43" fmla="*/ 172 h 189"/>
                    <a:gd name="T44" fmla="*/ 62 w 115"/>
                    <a:gd name="T45" fmla="*/ 181 h 189"/>
                    <a:gd name="T46" fmla="*/ 47 w 115"/>
                    <a:gd name="T47" fmla="*/ 174 h 189"/>
                    <a:gd name="T48" fmla="*/ 39 w 115"/>
                    <a:gd name="T49" fmla="*/ 172 h 189"/>
                    <a:gd name="T50" fmla="*/ 76 w 115"/>
                    <a:gd name="T51" fmla="*/ 139 h 189"/>
                    <a:gd name="T52" fmla="*/ 58 w 115"/>
                    <a:gd name="T53" fmla="*/ 0 h 189"/>
                    <a:gd name="T54" fmla="*/ 19 w 115"/>
                    <a:gd name="T55" fmla="*/ 103 h 189"/>
                    <a:gd name="T56" fmla="*/ 33 w 115"/>
                    <a:gd name="T57" fmla="*/ 132 h 189"/>
                    <a:gd name="T58" fmla="*/ 31 w 115"/>
                    <a:gd name="T59" fmla="*/ 176 h 189"/>
                    <a:gd name="T60" fmla="*/ 43 w 115"/>
                    <a:gd name="T61" fmla="*/ 180 h 189"/>
                    <a:gd name="T62" fmla="*/ 52 w 115"/>
                    <a:gd name="T63" fmla="*/ 189 h 189"/>
                    <a:gd name="T64" fmla="*/ 66 w 115"/>
                    <a:gd name="T65" fmla="*/ 187 h 189"/>
                    <a:gd name="T66" fmla="*/ 80 w 115"/>
                    <a:gd name="T67" fmla="*/ 180 h 189"/>
                    <a:gd name="T68" fmla="*/ 84 w 115"/>
                    <a:gd name="T69" fmla="*/ 135 h 189"/>
                    <a:gd name="T70" fmla="*/ 97 w 115"/>
                    <a:gd name="T71" fmla="*/ 104 h 189"/>
                    <a:gd name="T72" fmla="*/ 115 w 115"/>
                    <a:gd name="T73" fmla="*/ 5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89">
                      <a:moveTo>
                        <a:pt x="53" y="81"/>
                      </a:moveTo>
                      <a:cubicBezTo>
                        <a:pt x="52" y="81"/>
                        <a:pt x="51" y="82"/>
                        <a:pt x="50" y="82"/>
                      </a:cubicBezTo>
                      <a:cubicBezTo>
                        <a:pt x="48" y="82"/>
                        <a:pt x="44" y="80"/>
                        <a:pt x="42" y="77"/>
                      </a:cubicBezTo>
                      <a:cubicBezTo>
                        <a:pt x="38" y="73"/>
                        <a:pt x="37" y="68"/>
                        <a:pt x="39" y="66"/>
                      </a:cubicBezTo>
                      <a:cubicBezTo>
                        <a:pt x="39" y="66"/>
                        <a:pt x="40" y="65"/>
                        <a:pt x="41" y="65"/>
                      </a:cubicBezTo>
                      <a:cubicBezTo>
                        <a:pt x="44" y="65"/>
                        <a:pt x="47" y="67"/>
                        <a:pt x="50" y="70"/>
                      </a:cubicBezTo>
                      <a:cubicBezTo>
                        <a:pt x="52" y="72"/>
                        <a:pt x="53" y="74"/>
                        <a:pt x="54" y="77"/>
                      </a:cubicBezTo>
                      <a:cubicBezTo>
                        <a:pt x="54" y="78"/>
                        <a:pt x="54" y="80"/>
                        <a:pt x="53" y="81"/>
                      </a:cubicBezTo>
                      <a:close/>
                      <a:moveTo>
                        <a:pt x="62" y="77"/>
                      </a:moveTo>
                      <a:cubicBezTo>
                        <a:pt x="62" y="74"/>
                        <a:pt x="63" y="72"/>
                        <a:pt x="66" y="70"/>
                      </a:cubicBezTo>
                      <a:cubicBezTo>
                        <a:pt x="68" y="67"/>
                        <a:pt x="71" y="65"/>
                        <a:pt x="74" y="65"/>
                      </a:cubicBezTo>
                      <a:cubicBezTo>
                        <a:pt x="75" y="65"/>
                        <a:pt x="76" y="66"/>
                        <a:pt x="76" y="66"/>
                      </a:cubicBezTo>
                      <a:cubicBezTo>
                        <a:pt x="78" y="68"/>
                        <a:pt x="77" y="73"/>
                        <a:pt x="73" y="77"/>
                      </a:cubicBezTo>
                      <a:cubicBezTo>
                        <a:pt x="71" y="80"/>
                        <a:pt x="67" y="82"/>
                        <a:pt x="65" y="82"/>
                      </a:cubicBezTo>
                      <a:cubicBezTo>
                        <a:pt x="64" y="82"/>
                        <a:pt x="63" y="81"/>
                        <a:pt x="62" y="81"/>
                      </a:cubicBezTo>
                      <a:cubicBezTo>
                        <a:pt x="61" y="80"/>
                        <a:pt x="61" y="78"/>
                        <a:pt x="62" y="77"/>
                      </a:cubicBezTo>
                      <a:close/>
                      <a:moveTo>
                        <a:pt x="90" y="99"/>
                      </a:moveTo>
                      <a:cubicBezTo>
                        <a:pt x="90" y="99"/>
                        <a:pt x="90" y="99"/>
                        <a:pt x="90" y="100"/>
                      </a:cubicBezTo>
                      <a:cubicBezTo>
                        <a:pt x="87" y="104"/>
                        <a:pt x="76" y="118"/>
                        <a:pt x="74" y="131"/>
                      </a:cubicBezTo>
                      <a:lnTo>
                        <a:pt x="61" y="131"/>
                      </a:lnTo>
                      <a:lnTo>
                        <a:pt x="61" y="89"/>
                      </a:lnTo>
                      <a:cubicBezTo>
                        <a:pt x="62" y="89"/>
                        <a:pt x="64" y="89"/>
                        <a:pt x="65" y="89"/>
                      </a:cubicBezTo>
                      <a:lnTo>
                        <a:pt x="65" y="89"/>
                      </a:lnTo>
                      <a:cubicBezTo>
                        <a:pt x="70" y="89"/>
                        <a:pt x="75" y="87"/>
                        <a:pt x="79" y="83"/>
                      </a:cubicBezTo>
                      <a:cubicBezTo>
                        <a:pt x="86" y="75"/>
                        <a:pt x="87" y="66"/>
                        <a:pt x="82" y="61"/>
                      </a:cubicBezTo>
                      <a:cubicBezTo>
                        <a:pt x="80" y="59"/>
                        <a:pt x="77" y="58"/>
                        <a:pt x="74" y="58"/>
                      </a:cubicBezTo>
                      <a:cubicBezTo>
                        <a:pt x="69" y="58"/>
                        <a:pt x="64" y="60"/>
                        <a:pt x="60" y="64"/>
                      </a:cubicBezTo>
                      <a:cubicBezTo>
                        <a:pt x="59" y="65"/>
                        <a:pt x="58" y="66"/>
                        <a:pt x="58" y="67"/>
                      </a:cubicBezTo>
                      <a:cubicBezTo>
                        <a:pt x="57" y="66"/>
                        <a:pt x="56" y="65"/>
                        <a:pt x="55" y="64"/>
                      </a:cubicBezTo>
                      <a:cubicBezTo>
                        <a:pt x="51" y="60"/>
                        <a:pt x="46" y="58"/>
                        <a:pt x="41" y="58"/>
                      </a:cubicBezTo>
                      <a:cubicBezTo>
                        <a:pt x="38" y="58"/>
                        <a:pt x="35" y="59"/>
                        <a:pt x="33" y="61"/>
                      </a:cubicBezTo>
                      <a:cubicBezTo>
                        <a:pt x="28" y="66"/>
                        <a:pt x="29" y="75"/>
                        <a:pt x="36" y="83"/>
                      </a:cubicBezTo>
                      <a:cubicBezTo>
                        <a:pt x="40" y="87"/>
                        <a:pt x="46" y="89"/>
                        <a:pt x="50" y="89"/>
                      </a:cubicBezTo>
                      <a:cubicBezTo>
                        <a:pt x="52" y="89"/>
                        <a:pt x="53" y="89"/>
                        <a:pt x="54" y="89"/>
                      </a:cubicBezTo>
                      <a:lnTo>
                        <a:pt x="54" y="131"/>
                      </a:lnTo>
                      <a:lnTo>
                        <a:pt x="41" y="131"/>
                      </a:lnTo>
                      <a:cubicBezTo>
                        <a:pt x="39" y="118"/>
                        <a:pt x="28" y="102"/>
                        <a:pt x="25" y="99"/>
                      </a:cubicBezTo>
                      <a:cubicBezTo>
                        <a:pt x="25" y="99"/>
                        <a:pt x="25" y="99"/>
                        <a:pt x="25" y="99"/>
                      </a:cubicBezTo>
                      <a:cubicBezTo>
                        <a:pt x="14" y="87"/>
                        <a:pt x="8" y="70"/>
                        <a:pt x="8" y="56"/>
                      </a:cubicBezTo>
                      <a:cubicBezTo>
                        <a:pt x="8" y="29"/>
                        <a:pt x="30" y="7"/>
                        <a:pt x="58" y="7"/>
                      </a:cubicBezTo>
                      <a:cubicBezTo>
                        <a:pt x="85" y="7"/>
                        <a:pt x="107" y="29"/>
                        <a:pt x="107" y="56"/>
                      </a:cubicBezTo>
                      <a:cubicBezTo>
                        <a:pt x="107" y="70"/>
                        <a:pt x="101" y="87"/>
                        <a:pt x="90" y="99"/>
                      </a:cubicBezTo>
                      <a:close/>
                      <a:moveTo>
                        <a:pt x="76" y="172"/>
                      </a:moveTo>
                      <a:lnTo>
                        <a:pt x="71" y="172"/>
                      </a:lnTo>
                      <a:cubicBezTo>
                        <a:pt x="70" y="172"/>
                        <a:pt x="69" y="173"/>
                        <a:pt x="68" y="174"/>
                      </a:cubicBezTo>
                      <a:lnTo>
                        <a:pt x="62" y="181"/>
                      </a:lnTo>
                      <a:lnTo>
                        <a:pt x="54" y="181"/>
                      </a:lnTo>
                      <a:lnTo>
                        <a:pt x="47" y="174"/>
                      </a:lnTo>
                      <a:cubicBezTo>
                        <a:pt x="47" y="173"/>
                        <a:pt x="46" y="172"/>
                        <a:pt x="44" y="172"/>
                      </a:cubicBezTo>
                      <a:lnTo>
                        <a:pt x="39" y="172"/>
                      </a:lnTo>
                      <a:lnTo>
                        <a:pt x="39" y="139"/>
                      </a:lnTo>
                      <a:lnTo>
                        <a:pt x="76" y="139"/>
                      </a:lnTo>
                      <a:lnTo>
                        <a:pt x="76" y="172"/>
                      </a:lnTo>
                      <a:close/>
                      <a:moveTo>
                        <a:pt x="58" y="0"/>
                      </a:moveTo>
                      <a:cubicBezTo>
                        <a:pt x="26" y="0"/>
                        <a:pt x="0" y="25"/>
                        <a:pt x="0" y="56"/>
                      </a:cubicBezTo>
                      <a:cubicBezTo>
                        <a:pt x="0" y="72"/>
                        <a:pt x="7" y="90"/>
                        <a:pt x="19" y="103"/>
                      </a:cubicBezTo>
                      <a:cubicBezTo>
                        <a:pt x="19" y="104"/>
                        <a:pt x="19" y="104"/>
                        <a:pt x="19" y="104"/>
                      </a:cubicBezTo>
                      <a:cubicBezTo>
                        <a:pt x="19" y="104"/>
                        <a:pt x="31" y="119"/>
                        <a:pt x="33" y="132"/>
                      </a:cubicBezTo>
                      <a:cubicBezTo>
                        <a:pt x="32" y="133"/>
                        <a:pt x="31" y="134"/>
                        <a:pt x="31" y="135"/>
                      </a:cubicBezTo>
                      <a:lnTo>
                        <a:pt x="31" y="176"/>
                      </a:lnTo>
                      <a:cubicBezTo>
                        <a:pt x="31" y="178"/>
                        <a:pt x="33" y="180"/>
                        <a:pt x="35" y="180"/>
                      </a:cubicBezTo>
                      <a:lnTo>
                        <a:pt x="43" y="180"/>
                      </a:lnTo>
                      <a:lnTo>
                        <a:pt x="49" y="187"/>
                      </a:lnTo>
                      <a:cubicBezTo>
                        <a:pt x="50" y="188"/>
                        <a:pt x="51" y="189"/>
                        <a:pt x="52" y="189"/>
                      </a:cubicBezTo>
                      <a:lnTo>
                        <a:pt x="63" y="189"/>
                      </a:lnTo>
                      <a:cubicBezTo>
                        <a:pt x="64" y="189"/>
                        <a:pt x="65" y="188"/>
                        <a:pt x="66" y="187"/>
                      </a:cubicBezTo>
                      <a:lnTo>
                        <a:pt x="72" y="180"/>
                      </a:lnTo>
                      <a:lnTo>
                        <a:pt x="80" y="180"/>
                      </a:lnTo>
                      <a:cubicBezTo>
                        <a:pt x="82" y="180"/>
                        <a:pt x="84" y="178"/>
                        <a:pt x="84" y="176"/>
                      </a:cubicBezTo>
                      <a:lnTo>
                        <a:pt x="84" y="135"/>
                      </a:lnTo>
                      <a:cubicBezTo>
                        <a:pt x="84" y="134"/>
                        <a:pt x="83" y="133"/>
                        <a:pt x="82" y="132"/>
                      </a:cubicBezTo>
                      <a:cubicBezTo>
                        <a:pt x="84" y="119"/>
                        <a:pt x="96" y="104"/>
                        <a:pt x="97" y="104"/>
                      </a:cubicBezTo>
                      <a:cubicBezTo>
                        <a:pt x="97" y="104"/>
                        <a:pt x="97" y="103"/>
                        <a:pt x="97" y="103"/>
                      </a:cubicBezTo>
                      <a:cubicBezTo>
                        <a:pt x="108" y="89"/>
                        <a:pt x="115" y="72"/>
                        <a:pt x="115" y="56"/>
                      </a:cubicBezTo>
                      <a:cubicBezTo>
                        <a:pt x="115" y="25"/>
                        <a:pt x="89" y="0"/>
                        <a:pt x="5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solidFill>
                      <a:schemeClr val="bg2">
                        <a:lumMod val="25000"/>
                      </a:schemeClr>
                    </a:solidFill>
                  </a:endParaRPr>
                </a:p>
              </p:txBody>
            </p:sp>
          </p:grpSp>
        </p:grpSp>
        <p:sp>
          <p:nvSpPr>
            <p:cNvPr id="140" name="Rechteck 139"/>
            <p:cNvSpPr/>
            <p:nvPr/>
          </p:nvSpPr>
          <p:spPr>
            <a:xfrm>
              <a:off x="6198565" y="581977"/>
              <a:ext cx="2736000" cy="632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r>
                <a:rPr lang="de-DE" sz="2448" dirty="0">
                  <a:solidFill>
                    <a:schemeClr val="bg2">
                      <a:lumMod val="25000"/>
                    </a:schemeClr>
                  </a:solidFill>
                  <a:latin typeface="Calibri Light" panose="020F0302020204030204" pitchFamily="34" charset="0"/>
                </a:rPr>
                <a:t>Internet </a:t>
              </a:r>
              <a:r>
                <a:rPr lang="de-DE" sz="2448" dirty="0" err="1">
                  <a:solidFill>
                    <a:schemeClr val="bg2">
                      <a:lumMod val="25000"/>
                    </a:schemeClr>
                  </a:solidFill>
                  <a:latin typeface="Calibri Light" panose="020F0302020204030204" pitchFamily="34" charset="0"/>
                </a:rPr>
                <a:t>of</a:t>
              </a:r>
              <a:r>
                <a:rPr lang="de-DE" sz="2448" dirty="0">
                  <a:solidFill>
                    <a:schemeClr val="bg2">
                      <a:lumMod val="25000"/>
                    </a:schemeClr>
                  </a:solidFill>
                  <a:latin typeface="Calibri Light" panose="020F0302020204030204" pitchFamily="34" charset="0"/>
                </a:rPr>
                <a:t> Things</a:t>
              </a:r>
            </a:p>
          </p:txBody>
        </p:sp>
        <p:sp>
          <p:nvSpPr>
            <p:cNvPr id="17" name="Rechteck 16"/>
            <p:cNvSpPr/>
            <p:nvPr/>
          </p:nvSpPr>
          <p:spPr>
            <a:xfrm>
              <a:off x="187594" y="581977"/>
              <a:ext cx="2746682" cy="649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r>
                <a:rPr lang="en-US" sz="2448" dirty="0">
                  <a:solidFill>
                    <a:schemeClr val="bg2">
                      <a:lumMod val="25000"/>
                    </a:schemeClr>
                  </a:solidFill>
                  <a:latin typeface="Calibri Light" panose="020F0302020204030204" pitchFamily="34" charset="0"/>
                </a:rPr>
                <a:t>Remote support, </a:t>
              </a:r>
              <a:br>
                <a:rPr lang="en-US" sz="2448" dirty="0">
                  <a:solidFill>
                    <a:schemeClr val="bg2">
                      <a:lumMod val="25000"/>
                    </a:schemeClr>
                  </a:solidFill>
                  <a:latin typeface="Calibri Light" panose="020F0302020204030204" pitchFamily="34" charset="0"/>
                </a:rPr>
              </a:br>
              <a:r>
                <a:rPr lang="en-US" sz="2448" dirty="0">
                  <a:solidFill>
                    <a:schemeClr val="bg2">
                      <a:lumMod val="25000"/>
                    </a:schemeClr>
                  </a:solidFill>
                  <a:latin typeface="Calibri Light" panose="020F0302020204030204" pitchFamily="34" charset="0"/>
                </a:rPr>
                <a:t>remote access</a:t>
              </a:r>
            </a:p>
          </p:txBody>
        </p:sp>
        <p:sp>
          <p:nvSpPr>
            <p:cNvPr id="60" name="Rechteck 59"/>
            <p:cNvSpPr/>
            <p:nvPr/>
          </p:nvSpPr>
          <p:spPr>
            <a:xfrm>
              <a:off x="3198420" y="581977"/>
              <a:ext cx="2736000" cy="632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r>
                <a:rPr lang="en-US" sz="2448" dirty="0">
                  <a:solidFill>
                    <a:schemeClr val="bg2">
                      <a:lumMod val="25000"/>
                    </a:schemeClr>
                  </a:solidFill>
                  <a:latin typeface="Calibri Light" panose="020F0302020204030204" pitchFamily="34" charset="0"/>
                </a:rPr>
                <a:t>Online meetings</a:t>
              </a:r>
            </a:p>
          </p:txBody>
        </p:sp>
      </p:grpSp>
      <p:pic>
        <p:nvPicPr>
          <p:cNvPr id="388" name="Picture 2" descr="C:\Users\df\Downloads\shutterstock_198664601.jp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883" y="-1"/>
            <a:ext cx="12434711" cy="6994525"/>
          </a:xfrm>
          <a:prstGeom prst="rect">
            <a:avLst/>
          </a:prstGeom>
          <a:noFill/>
          <a:extLst>
            <a:ext uri="{909E8E84-426E-40DD-AFC4-6F175D3DCCD1}">
              <a14:hiddenFill xmlns:a14="http://schemas.microsoft.com/office/drawing/2010/main">
                <a:solidFill>
                  <a:srgbClr val="FFFFFF"/>
                </a:solidFill>
              </a14:hiddenFill>
            </a:ext>
          </a:extLst>
        </p:spPr>
      </p:pic>
      <p:sp>
        <p:nvSpPr>
          <p:cNvPr id="389" name="Rechteck 388"/>
          <p:cNvSpPr/>
          <p:nvPr/>
        </p:nvSpPr>
        <p:spPr>
          <a:xfrm>
            <a:off x="882" y="-19800"/>
            <a:ext cx="12434710" cy="6994522"/>
          </a:xfrm>
          <a:prstGeom prst="rect">
            <a:avLst/>
          </a:prstGeom>
          <a:solidFill>
            <a:schemeClr val="accent4">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latin typeface="Calibri Light" panose="020F0302020204030204" pitchFamily="34" charset="0"/>
            </a:endParaRPr>
          </a:p>
        </p:txBody>
      </p:sp>
      <p:sp>
        <p:nvSpPr>
          <p:cNvPr id="391" name="Abgerundetes Rechteck 390"/>
          <p:cNvSpPr/>
          <p:nvPr/>
        </p:nvSpPr>
        <p:spPr>
          <a:xfrm>
            <a:off x="7792060" y="420738"/>
            <a:ext cx="2045340" cy="2157261"/>
          </a:xfrm>
          <a:prstGeom prst="roundRect">
            <a:avLst>
              <a:gd name="adj" fmla="val 8613"/>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260"/>
            <a:r>
              <a:rPr lang="en-US" sz="4352" dirty="0">
                <a:solidFill>
                  <a:schemeClr val="bg2">
                    <a:lumMod val="25000"/>
                  </a:schemeClr>
                </a:solidFill>
                <a:latin typeface="Calibri Light" panose="020F0302020204030204" pitchFamily="34" charset="0"/>
              </a:rPr>
              <a:t>30+ </a:t>
            </a:r>
            <a:r>
              <a:rPr lang="en-US" sz="2720" dirty="0">
                <a:solidFill>
                  <a:schemeClr val="bg2">
                    <a:lumMod val="25000"/>
                  </a:schemeClr>
                </a:solidFill>
                <a:latin typeface="Calibri Light" panose="020F0302020204030204" pitchFamily="34" charset="0"/>
              </a:rPr>
              <a:t>languages supported</a:t>
            </a:r>
          </a:p>
        </p:txBody>
      </p:sp>
      <p:grpSp>
        <p:nvGrpSpPr>
          <p:cNvPr id="392" name="Gruppieren 391"/>
          <p:cNvGrpSpPr/>
          <p:nvPr/>
        </p:nvGrpSpPr>
        <p:grpSpPr>
          <a:xfrm>
            <a:off x="7817965" y="2836483"/>
            <a:ext cx="3985012" cy="2369900"/>
            <a:chOff x="5748377" y="2085839"/>
            <a:chExt cx="2930422" cy="1742732"/>
          </a:xfrm>
        </p:grpSpPr>
        <p:sp>
          <p:nvSpPr>
            <p:cNvPr id="393" name="Abgerundetes Rechteck 392"/>
            <p:cNvSpPr/>
            <p:nvPr/>
          </p:nvSpPr>
          <p:spPr>
            <a:xfrm>
              <a:off x="5748377" y="2085839"/>
              <a:ext cx="2930422" cy="1742732"/>
            </a:xfrm>
            <a:prstGeom prst="roundRect">
              <a:avLst>
                <a:gd name="adj" fmla="val 7132"/>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577"/>
              <a:r>
                <a:rPr lang="en-US" sz="5984" dirty="0">
                  <a:solidFill>
                    <a:schemeClr val="bg2">
                      <a:lumMod val="25000"/>
                    </a:schemeClr>
                  </a:solidFill>
                  <a:latin typeface="Calibri Light" panose="020F0302020204030204" pitchFamily="34" charset="0"/>
                </a:rPr>
                <a:t>350k </a:t>
              </a:r>
              <a:br>
                <a:rPr lang="en-US" sz="5984" dirty="0">
                  <a:solidFill>
                    <a:schemeClr val="bg2">
                      <a:lumMod val="25000"/>
                    </a:schemeClr>
                  </a:solidFill>
                  <a:latin typeface="Calibri Light" panose="020F0302020204030204" pitchFamily="34" charset="0"/>
                </a:rPr>
              </a:br>
              <a:r>
                <a:rPr lang="en-US" sz="3264" dirty="0">
                  <a:solidFill>
                    <a:schemeClr val="bg2">
                      <a:lumMod val="25000"/>
                    </a:schemeClr>
                  </a:solidFill>
                  <a:latin typeface="Calibri Light" panose="020F0302020204030204" pitchFamily="34" charset="0"/>
                </a:rPr>
                <a:t>paying businesses </a:t>
              </a:r>
              <a:endParaRPr lang="en-US" sz="2448" dirty="0">
                <a:solidFill>
                  <a:schemeClr val="bg2">
                    <a:lumMod val="25000"/>
                  </a:schemeClr>
                </a:solidFill>
                <a:latin typeface="Calibri Light" panose="020F0302020204030204" pitchFamily="34" charset="0"/>
              </a:endParaRPr>
            </a:p>
          </p:txBody>
        </p:sp>
        <p:grpSp>
          <p:nvGrpSpPr>
            <p:cNvPr id="394" name="Group 25"/>
            <p:cNvGrpSpPr>
              <a:grpSpLocks noChangeAspect="1"/>
            </p:cNvGrpSpPr>
            <p:nvPr/>
          </p:nvGrpSpPr>
          <p:grpSpPr bwMode="auto">
            <a:xfrm>
              <a:off x="7795315" y="2228545"/>
              <a:ext cx="681675" cy="632167"/>
              <a:chOff x="969" y="-538"/>
              <a:chExt cx="3806" cy="4301"/>
            </a:xfrm>
            <a:solidFill>
              <a:schemeClr val="bg1"/>
            </a:solidFill>
          </p:grpSpPr>
          <p:sp>
            <p:nvSpPr>
              <p:cNvPr id="395" name="Freeform 26"/>
              <p:cNvSpPr>
                <a:spLocks noEditPoints="1"/>
              </p:cNvSpPr>
              <p:nvPr/>
            </p:nvSpPr>
            <p:spPr bwMode="auto">
              <a:xfrm>
                <a:off x="1881" y="165"/>
                <a:ext cx="639" cy="632"/>
              </a:xfrm>
              <a:custGeom>
                <a:avLst/>
                <a:gdLst>
                  <a:gd name="T0" fmla="*/ 22 w 80"/>
                  <a:gd name="T1" fmla="*/ 22 h 79"/>
                  <a:gd name="T2" fmla="*/ 58 w 80"/>
                  <a:gd name="T3" fmla="*/ 22 h 79"/>
                  <a:gd name="T4" fmla="*/ 58 w 80"/>
                  <a:gd name="T5" fmla="*/ 57 h 79"/>
                  <a:gd name="T6" fmla="*/ 22 w 80"/>
                  <a:gd name="T7" fmla="*/ 57 h 79"/>
                  <a:gd name="T8" fmla="*/ 22 w 80"/>
                  <a:gd name="T9" fmla="*/ 22 h 79"/>
                  <a:gd name="T10" fmla="*/ 11 w 80"/>
                  <a:gd name="T11" fmla="*/ 79 h 79"/>
                  <a:gd name="T12" fmla="*/ 69 w 80"/>
                  <a:gd name="T13" fmla="*/ 79 h 79"/>
                  <a:gd name="T14" fmla="*/ 80 w 80"/>
                  <a:gd name="T15" fmla="*/ 68 h 79"/>
                  <a:gd name="T16" fmla="*/ 80 w 80"/>
                  <a:gd name="T17" fmla="*/ 11 h 79"/>
                  <a:gd name="T18" fmla="*/ 69 w 80"/>
                  <a:gd name="T19" fmla="*/ 0 h 79"/>
                  <a:gd name="T20" fmla="*/ 11 w 80"/>
                  <a:gd name="T21" fmla="*/ 0 h 79"/>
                  <a:gd name="T22" fmla="*/ 0 w 80"/>
                  <a:gd name="T23" fmla="*/ 11 h 79"/>
                  <a:gd name="T24" fmla="*/ 0 w 80"/>
                  <a:gd name="T25" fmla="*/ 68 h 79"/>
                  <a:gd name="T26" fmla="*/ 11 w 80"/>
                  <a:gd name="T2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79">
                    <a:moveTo>
                      <a:pt x="22" y="22"/>
                    </a:moveTo>
                    <a:lnTo>
                      <a:pt x="58" y="22"/>
                    </a:lnTo>
                    <a:lnTo>
                      <a:pt x="58" y="57"/>
                    </a:lnTo>
                    <a:lnTo>
                      <a:pt x="22" y="57"/>
                    </a:lnTo>
                    <a:lnTo>
                      <a:pt x="22" y="22"/>
                    </a:lnTo>
                    <a:close/>
                    <a:moveTo>
                      <a:pt x="11" y="79"/>
                    </a:moveTo>
                    <a:lnTo>
                      <a:pt x="69" y="79"/>
                    </a:lnTo>
                    <a:cubicBezTo>
                      <a:pt x="75" y="79"/>
                      <a:pt x="80" y="74"/>
                      <a:pt x="80" y="68"/>
                    </a:cubicBezTo>
                    <a:lnTo>
                      <a:pt x="80" y="11"/>
                    </a:lnTo>
                    <a:cubicBezTo>
                      <a:pt x="80" y="5"/>
                      <a:pt x="75" y="0"/>
                      <a:pt x="69" y="0"/>
                    </a:cubicBezTo>
                    <a:lnTo>
                      <a:pt x="11" y="0"/>
                    </a:lnTo>
                    <a:cubicBezTo>
                      <a:pt x="5" y="0"/>
                      <a:pt x="0" y="5"/>
                      <a:pt x="0" y="11"/>
                    </a:cubicBezTo>
                    <a:lnTo>
                      <a:pt x="0" y="68"/>
                    </a:lnTo>
                    <a:cubicBezTo>
                      <a:pt x="0" y="74"/>
                      <a:pt x="5" y="79"/>
                      <a:pt x="1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396" name="Freeform 27"/>
              <p:cNvSpPr>
                <a:spLocks noEditPoints="1"/>
              </p:cNvSpPr>
              <p:nvPr/>
            </p:nvSpPr>
            <p:spPr bwMode="auto">
              <a:xfrm>
                <a:off x="1881" y="989"/>
                <a:ext cx="639" cy="623"/>
              </a:xfrm>
              <a:custGeom>
                <a:avLst/>
                <a:gdLst>
                  <a:gd name="T0" fmla="*/ 22 w 80"/>
                  <a:gd name="T1" fmla="*/ 21 h 78"/>
                  <a:gd name="T2" fmla="*/ 58 w 80"/>
                  <a:gd name="T3" fmla="*/ 21 h 78"/>
                  <a:gd name="T4" fmla="*/ 58 w 80"/>
                  <a:gd name="T5" fmla="*/ 56 h 78"/>
                  <a:gd name="T6" fmla="*/ 22 w 80"/>
                  <a:gd name="T7" fmla="*/ 56 h 78"/>
                  <a:gd name="T8" fmla="*/ 22 w 80"/>
                  <a:gd name="T9" fmla="*/ 21 h 78"/>
                  <a:gd name="T10" fmla="*/ 11 w 80"/>
                  <a:gd name="T11" fmla="*/ 78 h 78"/>
                  <a:gd name="T12" fmla="*/ 69 w 80"/>
                  <a:gd name="T13" fmla="*/ 78 h 78"/>
                  <a:gd name="T14" fmla="*/ 80 w 80"/>
                  <a:gd name="T15" fmla="*/ 67 h 78"/>
                  <a:gd name="T16" fmla="*/ 80 w 80"/>
                  <a:gd name="T17" fmla="*/ 10 h 78"/>
                  <a:gd name="T18" fmla="*/ 69 w 80"/>
                  <a:gd name="T19" fmla="*/ 0 h 78"/>
                  <a:gd name="T20" fmla="*/ 11 w 80"/>
                  <a:gd name="T21" fmla="*/ 0 h 78"/>
                  <a:gd name="T22" fmla="*/ 0 w 80"/>
                  <a:gd name="T23" fmla="*/ 10 h 78"/>
                  <a:gd name="T24" fmla="*/ 0 w 80"/>
                  <a:gd name="T25" fmla="*/ 67 h 78"/>
                  <a:gd name="T26" fmla="*/ 11 w 80"/>
                  <a:gd name="T2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78">
                    <a:moveTo>
                      <a:pt x="22" y="21"/>
                    </a:moveTo>
                    <a:lnTo>
                      <a:pt x="58" y="21"/>
                    </a:lnTo>
                    <a:lnTo>
                      <a:pt x="58" y="56"/>
                    </a:lnTo>
                    <a:lnTo>
                      <a:pt x="22" y="56"/>
                    </a:lnTo>
                    <a:lnTo>
                      <a:pt x="22" y="21"/>
                    </a:lnTo>
                    <a:close/>
                    <a:moveTo>
                      <a:pt x="11" y="78"/>
                    </a:moveTo>
                    <a:lnTo>
                      <a:pt x="69" y="78"/>
                    </a:lnTo>
                    <a:cubicBezTo>
                      <a:pt x="75" y="78"/>
                      <a:pt x="80" y="73"/>
                      <a:pt x="80" y="67"/>
                    </a:cubicBezTo>
                    <a:lnTo>
                      <a:pt x="80" y="10"/>
                    </a:lnTo>
                    <a:cubicBezTo>
                      <a:pt x="80" y="4"/>
                      <a:pt x="75" y="0"/>
                      <a:pt x="69" y="0"/>
                    </a:cubicBezTo>
                    <a:lnTo>
                      <a:pt x="11" y="0"/>
                    </a:lnTo>
                    <a:cubicBezTo>
                      <a:pt x="5" y="0"/>
                      <a:pt x="0" y="4"/>
                      <a:pt x="0" y="10"/>
                    </a:cubicBezTo>
                    <a:lnTo>
                      <a:pt x="0" y="67"/>
                    </a:lnTo>
                    <a:cubicBezTo>
                      <a:pt x="0" y="73"/>
                      <a:pt x="5" y="78"/>
                      <a:pt x="1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397" name="Freeform 28"/>
              <p:cNvSpPr>
                <a:spLocks noEditPoints="1"/>
              </p:cNvSpPr>
              <p:nvPr/>
            </p:nvSpPr>
            <p:spPr bwMode="auto">
              <a:xfrm>
                <a:off x="1881" y="1804"/>
                <a:ext cx="639" cy="632"/>
              </a:xfrm>
              <a:custGeom>
                <a:avLst/>
                <a:gdLst>
                  <a:gd name="T0" fmla="*/ 22 w 80"/>
                  <a:gd name="T1" fmla="*/ 22 h 79"/>
                  <a:gd name="T2" fmla="*/ 58 w 80"/>
                  <a:gd name="T3" fmla="*/ 22 h 79"/>
                  <a:gd name="T4" fmla="*/ 58 w 80"/>
                  <a:gd name="T5" fmla="*/ 57 h 79"/>
                  <a:gd name="T6" fmla="*/ 22 w 80"/>
                  <a:gd name="T7" fmla="*/ 57 h 79"/>
                  <a:gd name="T8" fmla="*/ 22 w 80"/>
                  <a:gd name="T9" fmla="*/ 22 h 79"/>
                  <a:gd name="T10" fmla="*/ 11 w 80"/>
                  <a:gd name="T11" fmla="*/ 79 h 79"/>
                  <a:gd name="T12" fmla="*/ 69 w 80"/>
                  <a:gd name="T13" fmla="*/ 79 h 79"/>
                  <a:gd name="T14" fmla="*/ 80 w 80"/>
                  <a:gd name="T15" fmla="*/ 68 h 79"/>
                  <a:gd name="T16" fmla="*/ 80 w 80"/>
                  <a:gd name="T17" fmla="*/ 11 h 79"/>
                  <a:gd name="T18" fmla="*/ 69 w 80"/>
                  <a:gd name="T19" fmla="*/ 0 h 79"/>
                  <a:gd name="T20" fmla="*/ 11 w 80"/>
                  <a:gd name="T21" fmla="*/ 0 h 79"/>
                  <a:gd name="T22" fmla="*/ 0 w 80"/>
                  <a:gd name="T23" fmla="*/ 11 h 79"/>
                  <a:gd name="T24" fmla="*/ 0 w 80"/>
                  <a:gd name="T25" fmla="*/ 68 h 79"/>
                  <a:gd name="T26" fmla="*/ 11 w 80"/>
                  <a:gd name="T2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79">
                    <a:moveTo>
                      <a:pt x="22" y="22"/>
                    </a:moveTo>
                    <a:lnTo>
                      <a:pt x="58" y="22"/>
                    </a:lnTo>
                    <a:lnTo>
                      <a:pt x="58" y="57"/>
                    </a:lnTo>
                    <a:lnTo>
                      <a:pt x="22" y="57"/>
                    </a:lnTo>
                    <a:lnTo>
                      <a:pt x="22" y="22"/>
                    </a:lnTo>
                    <a:close/>
                    <a:moveTo>
                      <a:pt x="11" y="79"/>
                    </a:moveTo>
                    <a:lnTo>
                      <a:pt x="69" y="79"/>
                    </a:lnTo>
                    <a:cubicBezTo>
                      <a:pt x="75" y="79"/>
                      <a:pt x="80" y="74"/>
                      <a:pt x="80" y="68"/>
                    </a:cubicBezTo>
                    <a:lnTo>
                      <a:pt x="80" y="11"/>
                    </a:lnTo>
                    <a:cubicBezTo>
                      <a:pt x="80" y="5"/>
                      <a:pt x="75" y="0"/>
                      <a:pt x="69" y="0"/>
                    </a:cubicBezTo>
                    <a:lnTo>
                      <a:pt x="11" y="0"/>
                    </a:lnTo>
                    <a:cubicBezTo>
                      <a:pt x="5" y="0"/>
                      <a:pt x="0" y="5"/>
                      <a:pt x="0" y="11"/>
                    </a:cubicBezTo>
                    <a:lnTo>
                      <a:pt x="0" y="68"/>
                    </a:lnTo>
                    <a:cubicBezTo>
                      <a:pt x="0" y="74"/>
                      <a:pt x="5" y="79"/>
                      <a:pt x="1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398" name="Freeform 29"/>
              <p:cNvSpPr>
                <a:spLocks noEditPoints="1"/>
              </p:cNvSpPr>
              <p:nvPr/>
            </p:nvSpPr>
            <p:spPr bwMode="auto">
              <a:xfrm>
                <a:off x="969" y="-538"/>
                <a:ext cx="3806" cy="4301"/>
              </a:xfrm>
              <a:custGeom>
                <a:avLst/>
                <a:gdLst>
                  <a:gd name="T0" fmla="*/ 454 w 476"/>
                  <a:gd name="T1" fmla="*/ 516 h 538"/>
                  <a:gd name="T2" fmla="*/ 392 w 476"/>
                  <a:gd name="T3" fmla="*/ 516 h 538"/>
                  <a:gd name="T4" fmla="*/ 392 w 476"/>
                  <a:gd name="T5" fmla="*/ 460 h 538"/>
                  <a:gd name="T6" fmla="*/ 382 w 476"/>
                  <a:gd name="T7" fmla="*/ 449 h 538"/>
                  <a:gd name="T8" fmla="*/ 380 w 476"/>
                  <a:gd name="T9" fmla="*/ 449 h 538"/>
                  <a:gd name="T10" fmla="*/ 369 w 476"/>
                  <a:gd name="T11" fmla="*/ 460 h 538"/>
                  <a:gd name="T12" fmla="*/ 369 w 476"/>
                  <a:gd name="T13" fmla="*/ 516 h 538"/>
                  <a:gd name="T14" fmla="*/ 307 w 476"/>
                  <a:gd name="T15" fmla="*/ 516 h 538"/>
                  <a:gd name="T16" fmla="*/ 307 w 476"/>
                  <a:gd name="T17" fmla="*/ 208 h 538"/>
                  <a:gd name="T18" fmla="*/ 454 w 476"/>
                  <a:gd name="T19" fmla="*/ 241 h 538"/>
                  <a:gd name="T20" fmla="*/ 454 w 476"/>
                  <a:gd name="T21" fmla="*/ 516 h 538"/>
                  <a:gd name="T22" fmla="*/ 136 w 476"/>
                  <a:gd name="T23" fmla="*/ 516 h 538"/>
                  <a:gd name="T24" fmla="*/ 136 w 476"/>
                  <a:gd name="T25" fmla="*/ 425 h 538"/>
                  <a:gd name="T26" fmla="*/ 172 w 476"/>
                  <a:gd name="T27" fmla="*/ 425 h 538"/>
                  <a:gd name="T28" fmla="*/ 172 w 476"/>
                  <a:gd name="T29" fmla="*/ 516 h 538"/>
                  <a:gd name="T30" fmla="*/ 136 w 476"/>
                  <a:gd name="T31" fmla="*/ 516 h 538"/>
                  <a:gd name="T32" fmla="*/ 23 w 476"/>
                  <a:gd name="T33" fmla="*/ 69 h 538"/>
                  <a:gd name="T34" fmla="*/ 286 w 476"/>
                  <a:gd name="T35" fmla="*/ 28 h 538"/>
                  <a:gd name="T36" fmla="*/ 286 w 476"/>
                  <a:gd name="T37" fmla="*/ 195 h 538"/>
                  <a:gd name="T38" fmla="*/ 286 w 476"/>
                  <a:gd name="T39" fmla="*/ 516 h 538"/>
                  <a:gd name="T40" fmla="*/ 194 w 476"/>
                  <a:gd name="T41" fmla="*/ 516 h 538"/>
                  <a:gd name="T42" fmla="*/ 194 w 476"/>
                  <a:gd name="T43" fmla="*/ 414 h 538"/>
                  <a:gd name="T44" fmla="*/ 183 w 476"/>
                  <a:gd name="T45" fmla="*/ 404 h 538"/>
                  <a:gd name="T46" fmla="*/ 125 w 476"/>
                  <a:gd name="T47" fmla="*/ 404 h 538"/>
                  <a:gd name="T48" fmla="*/ 114 w 476"/>
                  <a:gd name="T49" fmla="*/ 414 h 538"/>
                  <a:gd name="T50" fmla="*/ 114 w 476"/>
                  <a:gd name="T51" fmla="*/ 516 h 538"/>
                  <a:gd name="T52" fmla="*/ 23 w 476"/>
                  <a:gd name="T53" fmla="*/ 516 h 538"/>
                  <a:gd name="T54" fmla="*/ 23 w 476"/>
                  <a:gd name="T55" fmla="*/ 69 h 538"/>
                  <a:gd name="T56" fmla="*/ 467 w 476"/>
                  <a:gd name="T57" fmla="*/ 222 h 538"/>
                  <a:gd name="T58" fmla="*/ 307 w 476"/>
                  <a:gd name="T59" fmla="*/ 186 h 538"/>
                  <a:gd name="T60" fmla="*/ 307 w 476"/>
                  <a:gd name="T61" fmla="*/ 15 h 538"/>
                  <a:gd name="T62" fmla="*/ 307 w 476"/>
                  <a:gd name="T63" fmla="*/ 14 h 538"/>
                  <a:gd name="T64" fmla="*/ 307 w 476"/>
                  <a:gd name="T65" fmla="*/ 10 h 538"/>
                  <a:gd name="T66" fmla="*/ 295 w 476"/>
                  <a:gd name="T67" fmla="*/ 1 h 538"/>
                  <a:gd name="T68" fmla="*/ 10 w 476"/>
                  <a:gd name="T69" fmla="*/ 45 h 538"/>
                  <a:gd name="T70" fmla="*/ 1 w 476"/>
                  <a:gd name="T71" fmla="*/ 58 h 538"/>
                  <a:gd name="T72" fmla="*/ 1 w 476"/>
                  <a:gd name="T73" fmla="*/ 58 h 538"/>
                  <a:gd name="T74" fmla="*/ 1 w 476"/>
                  <a:gd name="T75" fmla="*/ 59 h 538"/>
                  <a:gd name="T76" fmla="*/ 1 w 476"/>
                  <a:gd name="T77" fmla="*/ 527 h 538"/>
                  <a:gd name="T78" fmla="*/ 12 w 476"/>
                  <a:gd name="T79" fmla="*/ 538 h 538"/>
                  <a:gd name="T80" fmla="*/ 125 w 476"/>
                  <a:gd name="T81" fmla="*/ 538 h 538"/>
                  <a:gd name="T82" fmla="*/ 183 w 476"/>
                  <a:gd name="T83" fmla="*/ 538 h 538"/>
                  <a:gd name="T84" fmla="*/ 296 w 476"/>
                  <a:gd name="T85" fmla="*/ 538 h 538"/>
                  <a:gd name="T86" fmla="*/ 465 w 476"/>
                  <a:gd name="T87" fmla="*/ 538 h 538"/>
                  <a:gd name="T88" fmla="*/ 476 w 476"/>
                  <a:gd name="T89" fmla="*/ 527 h 538"/>
                  <a:gd name="T90" fmla="*/ 476 w 476"/>
                  <a:gd name="T91" fmla="*/ 233 h 538"/>
                  <a:gd name="T92" fmla="*/ 467 w 476"/>
                  <a:gd name="T93" fmla="*/ 2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6" h="538">
                    <a:moveTo>
                      <a:pt x="454" y="516"/>
                    </a:moveTo>
                    <a:lnTo>
                      <a:pt x="392" y="516"/>
                    </a:lnTo>
                    <a:lnTo>
                      <a:pt x="392" y="460"/>
                    </a:lnTo>
                    <a:cubicBezTo>
                      <a:pt x="392" y="454"/>
                      <a:pt x="388" y="449"/>
                      <a:pt x="382" y="449"/>
                    </a:cubicBezTo>
                    <a:lnTo>
                      <a:pt x="380" y="449"/>
                    </a:lnTo>
                    <a:cubicBezTo>
                      <a:pt x="374" y="449"/>
                      <a:pt x="369" y="454"/>
                      <a:pt x="369" y="460"/>
                    </a:cubicBezTo>
                    <a:lnTo>
                      <a:pt x="369" y="516"/>
                    </a:lnTo>
                    <a:lnTo>
                      <a:pt x="307" y="516"/>
                    </a:lnTo>
                    <a:lnTo>
                      <a:pt x="307" y="208"/>
                    </a:lnTo>
                    <a:lnTo>
                      <a:pt x="454" y="241"/>
                    </a:lnTo>
                    <a:lnTo>
                      <a:pt x="454" y="516"/>
                    </a:lnTo>
                    <a:close/>
                    <a:moveTo>
                      <a:pt x="136" y="516"/>
                    </a:moveTo>
                    <a:lnTo>
                      <a:pt x="136" y="425"/>
                    </a:lnTo>
                    <a:lnTo>
                      <a:pt x="172" y="425"/>
                    </a:lnTo>
                    <a:lnTo>
                      <a:pt x="172" y="516"/>
                    </a:lnTo>
                    <a:lnTo>
                      <a:pt x="136" y="516"/>
                    </a:lnTo>
                    <a:close/>
                    <a:moveTo>
                      <a:pt x="23" y="69"/>
                    </a:moveTo>
                    <a:lnTo>
                      <a:pt x="286" y="28"/>
                    </a:lnTo>
                    <a:lnTo>
                      <a:pt x="286" y="195"/>
                    </a:lnTo>
                    <a:lnTo>
                      <a:pt x="286" y="516"/>
                    </a:lnTo>
                    <a:lnTo>
                      <a:pt x="194" y="516"/>
                    </a:lnTo>
                    <a:lnTo>
                      <a:pt x="194" y="414"/>
                    </a:lnTo>
                    <a:cubicBezTo>
                      <a:pt x="194" y="408"/>
                      <a:pt x="189" y="404"/>
                      <a:pt x="183" y="404"/>
                    </a:cubicBezTo>
                    <a:lnTo>
                      <a:pt x="125" y="404"/>
                    </a:lnTo>
                    <a:cubicBezTo>
                      <a:pt x="119" y="404"/>
                      <a:pt x="114" y="408"/>
                      <a:pt x="114" y="414"/>
                    </a:cubicBezTo>
                    <a:lnTo>
                      <a:pt x="114" y="516"/>
                    </a:lnTo>
                    <a:lnTo>
                      <a:pt x="23" y="516"/>
                    </a:lnTo>
                    <a:lnTo>
                      <a:pt x="23" y="69"/>
                    </a:lnTo>
                    <a:close/>
                    <a:moveTo>
                      <a:pt x="467" y="222"/>
                    </a:moveTo>
                    <a:lnTo>
                      <a:pt x="307" y="186"/>
                    </a:lnTo>
                    <a:lnTo>
                      <a:pt x="307" y="15"/>
                    </a:lnTo>
                    <a:cubicBezTo>
                      <a:pt x="307" y="14"/>
                      <a:pt x="307" y="14"/>
                      <a:pt x="307" y="14"/>
                    </a:cubicBezTo>
                    <a:cubicBezTo>
                      <a:pt x="307" y="13"/>
                      <a:pt x="307" y="11"/>
                      <a:pt x="307" y="10"/>
                    </a:cubicBezTo>
                    <a:cubicBezTo>
                      <a:pt x="306" y="4"/>
                      <a:pt x="301" y="0"/>
                      <a:pt x="295" y="1"/>
                    </a:cubicBezTo>
                    <a:lnTo>
                      <a:pt x="10" y="45"/>
                    </a:lnTo>
                    <a:cubicBezTo>
                      <a:pt x="4" y="46"/>
                      <a:pt x="0" y="52"/>
                      <a:pt x="1" y="58"/>
                    </a:cubicBezTo>
                    <a:cubicBezTo>
                      <a:pt x="1" y="58"/>
                      <a:pt x="1" y="58"/>
                      <a:pt x="1" y="58"/>
                    </a:cubicBezTo>
                    <a:cubicBezTo>
                      <a:pt x="1" y="58"/>
                      <a:pt x="1" y="59"/>
                      <a:pt x="1" y="59"/>
                    </a:cubicBezTo>
                    <a:lnTo>
                      <a:pt x="1" y="527"/>
                    </a:lnTo>
                    <a:cubicBezTo>
                      <a:pt x="1" y="533"/>
                      <a:pt x="6" y="538"/>
                      <a:pt x="12" y="538"/>
                    </a:cubicBezTo>
                    <a:lnTo>
                      <a:pt x="125" y="538"/>
                    </a:lnTo>
                    <a:lnTo>
                      <a:pt x="183" y="538"/>
                    </a:lnTo>
                    <a:lnTo>
                      <a:pt x="296" y="538"/>
                    </a:lnTo>
                    <a:lnTo>
                      <a:pt x="465" y="538"/>
                    </a:lnTo>
                    <a:cubicBezTo>
                      <a:pt x="471" y="538"/>
                      <a:pt x="476" y="533"/>
                      <a:pt x="476" y="527"/>
                    </a:cubicBezTo>
                    <a:lnTo>
                      <a:pt x="476" y="233"/>
                    </a:lnTo>
                    <a:cubicBezTo>
                      <a:pt x="476" y="228"/>
                      <a:pt x="472" y="223"/>
                      <a:pt x="467"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399" name="Freeform 30"/>
              <p:cNvSpPr>
                <a:spLocks/>
              </p:cNvSpPr>
              <p:nvPr/>
            </p:nvSpPr>
            <p:spPr bwMode="auto">
              <a:xfrm>
                <a:off x="3920" y="1700"/>
                <a:ext cx="184" cy="440"/>
              </a:xfrm>
              <a:custGeom>
                <a:avLst/>
                <a:gdLst>
                  <a:gd name="T0" fmla="*/ 11 w 23"/>
                  <a:gd name="T1" fmla="*/ 55 h 55"/>
                  <a:gd name="T2" fmla="*/ 13 w 23"/>
                  <a:gd name="T3" fmla="*/ 55 h 55"/>
                  <a:gd name="T4" fmla="*/ 23 w 23"/>
                  <a:gd name="T5" fmla="*/ 44 h 55"/>
                  <a:gd name="T6" fmla="*/ 23 w 23"/>
                  <a:gd name="T7" fmla="*/ 11 h 55"/>
                  <a:gd name="T8" fmla="*/ 13 w 23"/>
                  <a:gd name="T9" fmla="*/ 0 h 55"/>
                  <a:gd name="T10" fmla="*/ 11 w 23"/>
                  <a:gd name="T11" fmla="*/ 0 h 55"/>
                  <a:gd name="T12" fmla="*/ 0 w 23"/>
                  <a:gd name="T13" fmla="*/ 11 h 55"/>
                  <a:gd name="T14" fmla="*/ 0 w 23"/>
                  <a:gd name="T15" fmla="*/ 44 h 55"/>
                  <a:gd name="T16" fmla="*/ 11 w 23"/>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5">
                    <a:moveTo>
                      <a:pt x="11" y="55"/>
                    </a:moveTo>
                    <a:lnTo>
                      <a:pt x="13" y="55"/>
                    </a:lnTo>
                    <a:cubicBezTo>
                      <a:pt x="19" y="55"/>
                      <a:pt x="23" y="50"/>
                      <a:pt x="23" y="44"/>
                    </a:cubicBezTo>
                    <a:lnTo>
                      <a:pt x="23" y="11"/>
                    </a:lnTo>
                    <a:cubicBezTo>
                      <a:pt x="23" y="5"/>
                      <a:pt x="19" y="0"/>
                      <a:pt x="13" y="0"/>
                    </a:cubicBezTo>
                    <a:lnTo>
                      <a:pt x="11" y="0"/>
                    </a:lnTo>
                    <a:cubicBezTo>
                      <a:pt x="5" y="0"/>
                      <a:pt x="0" y="5"/>
                      <a:pt x="0" y="11"/>
                    </a:cubicBezTo>
                    <a:lnTo>
                      <a:pt x="0" y="44"/>
                    </a:lnTo>
                    <a:cubicBezTo>
                      <a:pt x="0" y="50"/>
                      <a:pt x="5" y="55"/>
                      <a:pt x="11"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400" name="Freeform 31"/>
              <p:cNvSpPr>
                <a:spLocks/>
              </p:cNvSpPr>
              <p:nvPr/>
            </p:nvSpPr>
            <p:spPr bwMode="auto">
              <a:xfrm>
                <a:off x="3920" y="2324"/>
                <a:ext cx="184" cy="440"/>
              </a:xfrm>
              <a:custGeom>
                <a:avLst/>
                <a:gdLst>
                  <a:gd name="T0" fmla="*/ 11 w 23"/>
                  <a:gd name="T1" fmla="*/ 55 h 55"/>
                  <a:gd name="T2" fmla="*/ 13 w 23"/>
                  <a:gd name="T3" fmla="*/ 55 h 55"/>
                  <a:gd name="T4" fmla="*/ 23 w 23"/>
                  <a:gd name="T5" fmla="*/ 44 h 55"/>
                  <a:gd name="T6" fmla="*/ 23 w 23"/>
                  <a:gd name="T7" fmla="*/ 11 h 55"/>
                  <a:gd name="T8" fmla="*/ 13 w 23"/>
                  <a:gd name="T9" fmla="*/ 0 h 55"/>
                  <a:gd name="T10" fmla="*/ 11 w 23"/>
                  <a:gd name="T11" fmla="*/ 0 h 55"/>
                  <a:gd name="T12" fmla="*/ 0 w 23"/>
                  <a:gd name="T13" fmla="*/ 11 h 55"/>
                  <a:gd name="T14" fmla="*/ 0 w 23"/>
                  <a:gd name="T15" fmla="*/ 44 h 55"/>
                  <a:gd name="T16" fmla="*/ 11 w 23"/>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5">
                    <a:moveTo>
                      <a:pt x="11" y="55"/>
                    </a:moveTo>
                    <a:lnTo>
                      <a:pt x="13" y="55"/>
                    </a:lnTo>
                    <a:cubicBezTo>
                      <a:pt x="19" y="55"/>
                      <a:pt x="23" y="50"/>
                      <a:pt x="23" y="44"/>
                    </a:cubicBezTo>
                    <a:lnTo>
                      <a:pt x="23" y="11"/>
                    </a:lnTo>
                    <a:cubicBezTo>
                      <a:pt x="23" y="4"/>
                      <a:pt x="19" y="0"/>
                      <a:pt x="13" y="0"/>
                    </a:cubicBezTo>
                    <a:lnTo>
                      <a:pt x="11" y="0"/>
                    </a:lnTo>
                    <a:cubicBezTo>
                      <a:pt x="5" y="0"/>
                      <a:pt x="0" y="5"/>
                      <a:pt x="0" y="11"/>
                    </a:cubicBezTo>
                    <a:lnTo>
                      <a:pt x="0" y="44"/>
                    </a:lnTo>
                    <a:cubicBezTo>
                      <a:pt x="0" y="50"/>
                      <a:pt x="5" y="55"/>
                      <a:pt x="11"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grpSp>
      </p:grpSp>
      <p:sp>
        <p:nvSpPr>
          <p:cNvPr id="401" name="Abgerundetes Rechteck 400"/>
          <p:cNvSpPr/>
          <p:nvPr/>
        </p:nvSpPr>
        <p:spPr>
          <a:xfrm>
            <a:off x="4232110" y="420737"/>
            <a:ext cx="3328165" cy="4764586"/>
          </a:xfrm>
          <a:prstGeom prst="roundRect">
            <a:avLst>
              <a:gd name="adj" fmla="val 4634"/>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5822" rIns="195822" rtlCol="0" anchor="ctr"/>
          <a:lstStyle/>
          <a:p>
            <a:r>
              <a:rPr lang="en-GB" sz="5984" dirty="0">
                <a:solidFill>
                  <a:schemeClr val="bg2">
                    <a:lumMod val="25000"/>
                  </a:schemeClr>
                </a:solidFill>
                <a:latin typeface="Calibri Light" panose="020F0302020204030204" pitchFamily="34" charset="0"/>
              </a:rPr>
              <a:t>1 billion </a:t>
            </a:r>
            <a:br>
              <a:rPr lang="en-GB" sz="5984" dirty="0">
                <a:solidFill>
                  <a:schemeClr val="bg2">
                    <a:lumMod val="25000"/>
                  </a:schemeClr>
                </a:solidFill>
                <a:latin typeface="Calibri Light" panose="020F0302020204030204" pitchFamily="34" charset="0"/>
              </a:rPr>
            </a:br>
            <a:r>
              <a:rPr lang="en-GB" sz="2720" dirty="0">
                <a:solidFill>
                  <a:schemeClr val="bg2">
                    <a:lumMod val="25000"/>
                  </a:schemeClr>
                </a:solidFill>
                <a:latin typeface="Calibri Light" panose="020F0302020204030204" pitchFamily="34" charset="0"/>
              </a:rPr>
              <a:t>installations</a:t>
            </a:r>
          </a:p>
          <a:p>
            <a:r>
              <a:rPr lang="en-GB" sz="5984" dirty="0">
                <a:solidFill>
                  <a:schemeClr val="bg2">
                    <a:lumMod val="25000"/>
                  </a:schemeClr>
                </a:solidFill>
                <a:latin typeface="Calibri Light" panose="020F0302020204030204" pitchFamily="34" charset="0"/>
              </a:rPr>
              <a:t>20+ </a:t>
            </a:r>
            <a:br>
              <a:rPr lang="en-GB" sz="5984" dirty="0">
                <a:solidFill>
                  <a:schemeClr val="bg2">
                    <a:lumMod val="25000"/>
                  </a:schemeClr>
                </a:solidFill>
                <a:latin typeface="Calibri Light" panose="020F0302020204030204" pitchFamily="34" charset="0"/>
              </a:rPr>
            </a:br>
            <a:r>
              <a:rPr lang="en-US" sz="2720" dirty="0">
                <a:solidFill>
                  <a:schemeClr val="bg2">
                    <a:lumMod val="25000"/>
                  </a:schemeClr>
                </a:solidFill>
                <a:latin typeface="Calibri Light" panose="020F0302020204030204" pitchFamily="34" charset="0"/>
              </a:rPr>
              <a:t>million devices connected online </a:t>
            </a:r>
            <a:br>
              <a:rPr lang="en-US" sz="2720" dirty="0">
                <a:solidFill>
                  <a:schemeClr val="bg2">
                    <a:lumMod val="25000"/>
                  </a:schemeClr>
                </a:solidFill>
                <a:latin typeface="Calibri Light" panose="020F0302020204030204" pitchFamily="34" charset="0"/>
              </a:rPr>
            </a:br>
            <a:r>
              <a:rPr lang="en-US" sz="2720" dirty="0">
                <a:solidFill>
                  <a:schemeClr val="bg2">
                    <a:lumMod val="25000"/>
                  </a:schemeClr>
                </a:solidFill>
                <a:latin typeface="Calibri Light" panose="020F0302020204030204" pitchFamily="34" charset="0"/>
              </a:rPr>
              <a:t>at any time</a:t>
            </a:r>
            <a:endParaRPr lang="en-GB" sz="2720" dirty="0">
              <a:solidFill>
                <a:schemeClr val="bg2">
                  <a:lumMod val="25000"/>
                </a:schemeClr>
              </a:solidFill>
              <a:latin typeface="Calibri Light" panose="020F0302020204030204" pitchFamily="34" charset="0"/>
            </a:endParaRPr>
          </a:p>
        </p:txBody>
      </p:sp>
      <p:sp>
        <p:nvSpPr>
          <p:cNvPr id="402" name="Abgerundetes Rechteck 401"/>
          <p:cNvSpPr/>
          <p:nvPr/>
        </p:nvSpPr>
        <p:spPr>
          <a:xfrm>
            <a:off x="-550607" y="420738"/>
            <a:ext cx="3780859" cy="2157261"/>
          </a:xfrm>
          <a:prstGeom prst="roundRect">
            <a:avLst>
              <a:gd name="adj" fmla="val 690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352" dirty="0">
                <a:solidFill>
                  <a:schemeClr val="bg2">
                    <a:lumMod val="25000"/>
                  </a:schemeClr>
                </a:solidFill>
                <a:latin typeface="Calibri Light" panose="020F0302020204030204" pitchFamily="34" charset="0"/>
              </a:rPr>
              <a:t>200 </a:t>
            </a:r>
            <a:br>
              <a:rPr lang="de-DE" sz="4352" dirty="0">
                <a:solidFill>
                  <a:schemeClr val="bg2">
                    <a:lumMod val="25000"/>
                  </a:schemeClr>
                </a:solidFill>
                <a:latin typeface="Calibri Light" panose="020F0302020204030204" pitchFamily="34" charset="0"/>
              </a:rPr>
            </a:br>
            <a:r>
              <a:rPr lang="de-DE" sz="3264" dirty="0">
                <a:solidFill>
                  <a:schemeClr val="bg2">
                    <a:lumMod val="25000"/>
                  </a:schemeClr>
                </a:solidFill>
                <a:latin typeface="Calibri Light" panose="020F0302020204030204" pitchFamily="34" charset="0"/>
              </a:rPr>
              <a:t>countries</a:t>
            </a:r>
          </a:p>
        </p:txBody>
      </p:sp>
      <p:grpSp>
        <p:nvGrpSpPr>
          <p:cNvPr id="403" name="Gruppieren 402"/>
          <p:cNvGrpSpPr/>
          <p:nvPr/>
        </p:nvGrpSpPr>
        <p:grpSpPr>
          <a:xfrm>
            <a:off x="212338" y="2836484"/>
            <a:ext cx="3812414" cy="2316920"/>
            <a:chOff x="155497" y="2085840"/>
            <a:chExt cx="2803500" cy="1703772"/>
          </a:xfrm>
        </p:grpSpPr>
        <p:sp>
          <p:nvSpPr>
            <p:cNvPr id="404" name="Abgerundetes Rechteck 403"/>
            <p:cNvSpPr/>
            <p:nvPr/>
          </p:nvSpPr>
          <p:spPr>
            <a:xfrm>
              <a:off x="155497" y="2085840"/>
              <a:ext cx="2803500" cy="1703772"/>
            </a:xfrm>
            <a:prstGeom prst="roundRect">
              <a:avLst>
                <a:gd name="adj" fmla="val 5664"/>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577"/>
              <a:r>
                <a:rPr lang="de-DE" sz="5984" dirty="0">
                  <a:solidFill>
                    <a:schemeClr val="bg2">
                      <a:lumMod val="25000"/>
                    </a:schemeClr>
                  </a:solidFill>
                  <a:latin typeface="Calibri Light" panose="020F0302020204030204" pitchFamily="34" charset="0"/>
                </a:rPr>
                <a:t>&gt;200M </a:t>
              </a:r>
              <a:br>
                <a:rPr lang="de-DE" sz="5984" dirty="0">
                  <a:solidFill>
                    <a:schemeClr val="bg2">
                      <a:lumMod val="25000"/>
                    </a:schemeClr>
                  </a:solidFill>
                  <a:latin typeface="Calibri Light" panose="020F0302020204030204" pitchFamily="34" charset="0"/>
                </a:rPr>
              </a:br>
              <a:r>
                <a:rPr lang="de-DE" sz="3264" dirty="0" err="1">
                  <a:solidFill>
                    <a:schemeClr val="bg2">
                      <a:lumMod val="25000"/>
                    </a:schemeClr>
                  </a:solidFill>
                  <a:latin typeface="Calibri Light" panose="020F0302020204030204" pitchFamily="34" charset="0"/>
                </a:rPr>
                <a:t>users</a:t>
              </a:r>
              <a:endParaRPr lang="de-DE" sz="3264" dirty="0">
                <a:solidFill>
                  <a:schemeClr val="bg2">
                    <a:lumMod val="25000"/>
                  </a:schemeClr>
                </a:solidFill>
                <a:latin typeface="Calibri Light" panose="020F0302020204030204" pitchFamily="34" charset="0"/>
              </a:endParaRPr>
            </a:p>
          </p:txBody>
        </p:sp>
        <p:grpSp>
          <p:nvGrpSpPr>
            <p:cNvPr id="405" name="Gruppieren 404"/>
            <p:cNvGrpSpPr/>
            <p:nvPr/>
          </p:nvGrpSpPr>
          <p:grpSpPr>
            <a:xfrm>
              <a:off x="1848593" y="3123447"/>
              <a:ext cx="944067" cy="542979"/>
              <a:chOff x="2259172" y="5629726"/>
              <a:chExt cx="595312" cy="342393"/>
            </a:xfrm>
          </p:grpSpPr>
          <p:grpSp>
            <p:nvGrpSpPr>
              <p:cNvPr id="406" name="Gruppieren 405"/>
              <p:cNvGrpSpPr/>
              <p:nvPr/>
            </p:nvGrpSpPr>
            <p:grpSpPr>
              <a:xfrm>
                <a:off x="2259172" y="5629726"/>
                <a:ext cx="263525" cy="341313"/>
                <a:chOff x="2259172" y="5629726"/>
                <a:chExt cx="263525" cy="341313"/>
              </a:xfrm>
            </p:grpSpPr>
            <p:sp>
              <p:nvSpPr>
                <p:cNvPr id="411" name="Freeform 59"/>
                <p:cNvSpPr>
                  <a:spLocks/>
                </p:cNvSpPr>
                <p:nvPr/>
              </p:nvSpPr>
              <p:spPr bwMode="auto">
                <a:xfrm>
                  <a:off x="2427447" y="5918651"/>
                  <a:ext cx="95250" cy="52388"/>
                </a:xfrm>
                <a:custGeom>
                  <a:avLst/>
                  <a:gdLst>
                    <a:gd name="T0" fmla="*/ 18 w 18"/>
                    <a:gd name="T1" fmla="*/ 10 h 10"/>
                    <a:gd name="T2" fmla="*/ 9 w 18"/>
                    <a:gd name="T3" fmla="*/ 7 h 10"/>
                    <a:gd name="T4" fmla="*/ 5 w 18"/>
                    <a:gd name="T5" fmla="*/ 7 h 10"/>
                    <a:gd name="T6" fmla="*/ 0 w 18"/>
                    <a:gd name="T7" fmla="*/ 0 h 10"/>
                  </a:gdLst>
                  <a:ahLst/>
                  <a:cxnLst>
                    <a:cxn ang="0">
                      <a:pos x="T0" y="T1"/>
                    </a:cxn>
                    <a:cxn ang="0">
                      <a:pos x="T2" y="T3"/>
                    </a:cxn>
                    <a:cxn ang="0">
                      <a:pos x="T4" y="T5"/>
                    </a:cxn>
                    <a:cxn ang="0">
                      <a:pos x="T6" y="T7"/>
                    </a:cxn>
                  </a:cxnLst>
                  <a:rect l="0" t="0" r="r" b="b"/>
                  <a:pathLst>
                    <a:path w="18" h="10">
                      <a:moveTo>
                        <a:pt x="18" y="10"/>
                      </a:moveTo>
                      <a:cubicBezTo>
                        <a:pt x="16" y="8"/>
                        <a:pt x="13" y="7"/>
                        <a:pt x="9" y="7"/>
                      </a:cubicBezTo>
                      <a:cubicBezTo>
                        <a:pt x="5" y="7"/>
                        <a:pt x="5" y="7"/>
                        <a:pt x="5" y="7"/>
                      </a:cubicBezTo>
                      <a:cubicBezTo>
                        <a:pt x="0" y="0"/>
                        <a:pt x="0" y="0"/>
                        <a:pt x="0" y="0"/>
                      </a:cubicBez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a:solidFill>
                      <a:schemeClr val="bg2">
                        <a:lumMod val="25000"/>
                      </a:schemeClr>
                    </a:solidFill>
                  </a:endParaRPr>
                </a:p>
              </p:txBody>
            </p:sp>
            <p:sp>
              <p:nvSpPr>
                <p:cNvPr id="412" name="Freeform 60"/>
                <p:cNvSpPr>
                  <a:spLocks/>
                </p:cNvSpPr>
                <p:nvPr/>
              </p:nvSpPr>
              <p:spPr bwMode="auto">
                <a:xfrm>
                  <a:off x="2259172" y="5918651"/>
                  <a:ext cx="100013" cy="52388"/>
                </a:xfrm>
                <a:custGeom>
                  <a:avLst/>
                  <a:gdLst>
                    <a:gd name="T0" fmla="*/ 0 w 19"/>
                    <a:gd name="T1" fmla="*/ 10 h 10"/>
                    <a:gd name="T2" fmla="*/ 9 w 19"/>
                    <a:gd name="T3" fmla="*/ 7 h 10"/>
                    <a:gd name="T4" fmla="*/ 14 w 19"/>
                    <a:gd name="T5" fmla="*/ 7 h 10"/>
                    <a:gd name="T6" fmla="*/ 19 w 19"/>
                    <a:gd name="T7" fmla="*/ 0 h 10"/>
                  </a:gdLst>
                  <a:ahLst/>
                  <a:cxnLst>
                    <a:cxn ang="0">
                      <a:pos x="T0" y="T1"/>
                    </a:cxn>
                    <a:cxn ang="0">
                      <a:pos x="T2" y="T3"/>
                    </a:cxn>
                    <a:cxn ang="0">
                      <a:pos x="T4" y="T5"/>
                    </a:cxn>
                    <a:cxn ang="0">
                      <a:pos x="T6" y="T7"/>
                    </a:cxn>
                  </a:cxnLst>
                  <a:rect l="0" t="0" r="r" b="b"/>
                  <a:pathLst>
                    <a:path w="19" h="10">
                      <a:moveTo>
                        <a:pt x="0" y="10"/>
                      </a:moveTo>
                      <a:cubicBezTo>
                        <a:pt x="2" y="8"/>
                        <a:pt x="5" y="7"/>
                        <a:pt x="9" y="7"/>
                      </a:cubicBezTo>
                      <a:cubicBezTo>
                        <a:pt x="14" y="7"/>
                        <a:pt x="14" y="7"/>
                        <a:pt x="14" y="7"/>
                      </a:cubicBezTo>
                      <a:cubicBezTo>
                        <a:pt x="19" y="0"/>
                        <a:pt x="19" y="0"/>
                        <a:pt x="19" y="0"/>
                      </a:cubicBez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a:solidFill>
                      <a:schemeClr val="bg2">
                        <a:lumMod val="25000"/>
                      </a:schemeClr>
                    </a:solidFill>
                  </a:endParaRPr>
                </a:p>
              </p:txBody>
            </p:sp>
            <p:sp>
              <p:nvSpPr>
                <p:cNvPr id="413" name="Freeform 61"/>
                <p:cNvSpPr>
                  <a:spLocks/>
                </p:cNvSpPr>
                <p:nvPr/>
              </p:nvSpPr>
              <p:spPr bwMode="auto">
                <a:xfrm>
                  <a:off x="2286160" y="5629726"/>
                  <a:ext cx="209550" cy="293688"/>
                </a:xfrm>
                <a:custGeom>
                  <a:avLst/>
                  <a:gdLst>
                    <a:gd name="T0" fmla="*/ 20 w 40"/>
                    <a:gd name="T1" fmla="*/ 56 h 56"/>
                    <a:gd name="T2" fmla="*/ 5 w 40"/>
                    <a:gd name="T3" fmla="*/ 37 h 56"/>
                    <a:gd name="T4" fmla="*/ 5 w 40"/>
                    <a:gd name="T5" fmla="*/ 18 h 56"/>
                    <a:gd name="T6" fmla="*/ 23 w 40"/>
                    <a:gd name="T7" fmla="*/ 8 h 56"/>
                    <a:gd name="T8" fmla="*/ 36 w 40"/>
                    <a:gd name="T9" fmla="*/ 18 h 56"/>
                    <a:gd name="T10" fmla="*/ 35 w 40"/>
                    <a:gd name="T11" fmla="*/ 37 h 56"/>
                    <a:gd name="T12" fmla="*/ 20 w 4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40" h="56">
                      <a:moveTo>
                        <a:pt x="20" y="56"/>
                      </a:moveTo>
                      <a:cubicBezTo>
                        <a:pt x="12" y="56"/>
                        <a:pt x="5" y="46"/>
                        <a:pt x="5" y="37"/>
                      </a:cubicBezTo>
                      <a:cubicBezTo>
                        <a:pt x="0" y="33"/>
                        <a:pt x="5" y="18"/>
                        <a:pt x="5" y="18"/>
                      </a:cubicBezTo>
                      <a:cubicBezTo>
                        <a:pt x="2" y="10"/>
                        <a:pt x="10" y="0"/>
                        <a:pt x="23" y="8"/>
                      </a:cubicBezTo>
                      <a:cubicBezTo>
                        <a:pt x="34" y="8"/>
                        <a:pt x="36" y="13"/>
                        <a:pt x="36" y="18"/>
                      </a:cubicBezTo>
                      <a:cubicBezTo>
                        <a:pt x="36" y="18"/>
                        <a:pt x="40" y="27"/>
                        <a:pt x="35" y="37"/>
                      </a:cubicBezTo>
                      <a:cubicBezTo>
                        <a:pt x="35" y="46"/>
                        <a:pt x="28" y="56"/>
                        <a:pt x="20" y="56"/>
                      </a:cubicBezTo>
                      <a:close/>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a:solidFill>
                      <a:schemeClr val="bg2">
                        <a:lumMod val="25000"/>
                      </a:schemeClr>
                    </a:solidFill>
                  </a:endParaRPr>
                </a:p>
              </p:txBody>
            </p:sp>
          </p:grpSp>
          <p:grpSp>
            <p:nvGrpSpPr>
              <p:cNvPr id="407" name="Gruppieren 406"/>
              <p:cNvGrpSpPr/>
              <p:nvPr/>
            </p:nvGrpSpPr>
            <p:grpSpPr>
              <a:xfrm>
                <a:off x="2590959" y="5662557"/>
                <a:ext cx="263525" cy="309562"/>
                <a:chOff x="2711610" y="6132964"/>
                <a:chExt cx="263525" cy="309562"/>
              </a:xfrm>
            </p:grpSpPr>
            <p:sp>
              <p:nvSpPr>
                <p:cNvPr id="408" name="Freeform 52"/>
                <p:cNvSpPr>
                  <a:spLocks/>
                </p:cNvSpPr>
                <p:nvPr/>
              </p:nvSpPr>
              <p:spPr bwMode="auto">
                <a:xfrm>
                  <a:off x="2738597" y="6132964"/>
                  <a:ext cx="209550" cy="214313"/>
                </a:xfrm>
                <a:custGeom>
                  <a:avLst/>
                  <a:gdLst>
                    <a:gd name="T0" fmla="*/ 20 w 40"/>
                    <a:gd name="T1" fmla="*/ 41 h 41"/>
                    <a:gd name="T2" fmla="*/ 0 w 40"/>
                    <a:gd name="T3" fmla="*/ 31 h 41"/>
                    <a:gd name="T4" fmla="*/ 6 w 40"/>
                    <a:gd name="T5" fmla="*/ 20 h 41"/>
                    <a:gd name="T6" fmla="*/ 20 w 40"/>
                    <a:gd name="T7" fmla="*/ 0 h 41"/>
                    <a:gd name="T8" fmla="*/ 33 w 40"/>
                    <a:gd name="T9" fmla="*/ 20 h 41"/>
                    <a:gd name="T10" fmla="*/ 40 w 40"/>
                    <a:gd name="T11" fmla="*/ 31 h 41"/>
                    <a:gd name="T12" fmla="*/ 20 w 40"/>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0" h="41">
                      <a:moveTo>
                        <a:pt x="20" y="41"/>
                      </a:moveTo>
                      <a:cubicBezTo>
                        <a:pt x="9" y="41"/>
                        <a:pt x="2" y="35"/>
                        <a:pt x="0" y="31"/>
                      </a:cubicBezTo>
                      <a:cubicBezTo>
                        <a:pt x="6" y="20"/>
                        <a:pt x="6" y="20"/>
                        <a:pt x="6" y="20"/>
                      </a:cubicBezTo>
                      <a:cubicBezTo>
                        <a:pt x="6" y="13"/>
                        <a:pt x="6" y="0"/>
                        <a:pt x="20" y="0"/>
                      </a:cubicBezTo>
                      <a:cubicBezTo>
                        <a:pt x="33" y="0"/>
                        <a:pt x="33" y="13"/>
                        <a:pt x="33" y="20"/>
                      </a:cubicBezTo>
                      <a:cubicBezTo>
                        <a:pt x="40" y="31"/>
                        <a:pt x="40" y="31"/>
                        <a:pt x="40" y="31"/>
                      </a:cubicBezTo>
                      <a:cubicBezTo>
                        <a:pt x="38" y="35"/>
                        <a:pt x="31" y="41"/>
                        <a:pt x="20" y="41"/>
                      </a:cubicBezTo>
                      <a:close/>
                    </a:path>
                  </a:pathLst>
                </a:custGeom>
                <a:noFill/>
                <a:ln w="28575" cap="rnd">
                  <a:solidFill>
                    <a:schemeClr val="bg1"/>
                  </a:solidFill>
                  <a:prstDash val="solid"/>
                  <a:round/>
                  <a:headEnd/>
                  <a:tailEnd/>
                </a:ln>
              </p:spPr>
              <p:txBody>
                <a:bodyPr vert="horz" wrap="square" lIns="124347" tIns="62174" rIns="124347" bIns="62174" numCol="1" anchor="t" anchorCtr="0" compatLnSpc="1">
                  <a:prstTxWarp prst="textNoShape">
                    <a:avLst/>
                  </a:prstTxWarp>
                </a:bodyPr>
                <a:lstStyle/>
                <a:p>
                  <a:endParaRPr lang="de-DE" sz="2448">
                    <a:solidFill>
                      <a:schemeClr val="bg2">
                        <a:lumMod val="25000"/>
                      </a:schemeClr>
                    </a:solidFill>
                  </a:endParaRPr>
                </a:p>
              </p:txBody>
            </p:sp>
            <p:sp>
              <p:nvSpPr>
                <p:cNvPr id="409" name="Freeform 53"/>
                <p:cNvSpPr>
                  <a:spLocks/>
                </p:cNvSpPr>
                <p:nvPr/>
              </p:nvSpPr>
              <p:spPr bwMode="auto">
                <a:xfrm>
                  <a:off x="2711610" y="6347276"/>
                  <a:ext cx="100013" cy="95250"/>
                </a:xfrm>
                <a:custGeom>
                  <a:avLst/>
                  <a:gdLst>
                    <a:gd name="T0" fmla="*/ 19 w 19"/>
                    <a:gd name="T1" fmla="*/ 0 h 18"/>
                    <a:gd name="T2" fmla="*/ 19 w 19"/>
                    <a:gd name="T3" fmla="*/ 7 h 18"/>
                    <a:gd name="T4" fmla="*/ 14 w 19"/>
                    <a:gd name="T5" fmla="*/ 12 h 18"/>
                    <a:gd name="T6" fmla="*/ 0 w 19"/>
                    <a:gd name="T7" fmla="*/ 18 h 18"/>
                  </a:gdLst>
                  <a:ahLst/>
                  <a:cxnLst>
                    <a:cxn ang="0">
                      <a:pos x="T0" y="T1"/>
                    </a:cxn>
                    <a:cxn ang="0">
                      <a:pos x="T2" y="T3"/>
                    </a:cxn>
                    <a:cxn ang="0">
                      <a:pos x="T4" y="T5"/>
                    </a:cxn>
                    <a:cxn ang="0">
                      <a:pos x="T6" y="T7"/>
                    </a:cxn>
                  </a:cxnLst>
                  <a:rect l="0" t="0" r="r" b="b"/>
                  <a:pathLst>
                    <a:path w="19" h="18">
                      <a:moveTo>
                        <a:pt x="19" y="0"/>
                      </a:moveTo>
                      <a:cubicBezTo>
                        <a:pt x="19" y="7"/>
                        <a:pt x="19" y="7"/>
                        <a:pt x="19" y="7"/>
                      </a:cubicBezTo>
                      <a:cubicBezTo>
                        <a:pt x="19" y="10"/>
                        <a:pt x="16" y="12"/>
                        <a:pt x="14" y="12"/>
                      </a:cubicBezTo>
                      <a:cubicBezTo>
                        <a:pt x="7" y="12"/>
                        <a:pt x="3" y="14"/>
                        <a:pt x="0" y="18"/>
                      </a:cubicBezTo>
                    </a:path>
                  </a:pathLst>
                </a:custGeom>
                <a:noFill/>
                <a:ln w="28575" cap="rnd">
                  <a:solidFill>
                    <a:schemeClr val="bg1"/>
                  </a:solidFill>
                  <a:prstDash val="solid"/>
                  <a:round/>
                  <a:headEnd/>
                  <a:tailEnd/>
                </a:ln>
              </p:spPr>
              <p:txBody>
                <a:bodyPr vert="horz" wrap="square" lIns="124347" tIns="62174" rIns="124347" bIns="62174" numCol="1" anchor="t" anchorCtr="0" compatLnSpc="1">
                  <a:prstTxWarp prst="textNoShape">
                    <a:avLst/>
                  </a:prstTxWarp>
                </a:bodyPr>
                <a:lstStyle/>
                <a:p>
                  <a:endParaRPr lang="de-DE" sz="2448">
                    <a:solidFill>
                      <a:schemeClr val="bg2">
                        <a:lumMod val="25000"/>
                      </a:schemeClr>
                    </a:solidFill>
                  </a:endParaRPr>
                </a:p>
              </p:txBody>
            </p:sp>
            <p:sp>
              <p:nvSpPr>
                <p:cNvPr id="410" name="Freeform 54"/>
                <p:cNvSpPr>
                  <a:spLocks/>
                </p:cNvSpPr>
                <p:nvPr/>
              </p:nvSpPr>
              <p:spPr bwMode="auto">
                <a:xfrm>
                  <a:off x="2875122" y="6347276"/>
                  <a:ext cx="100013" cy="95250"/>
                </a:xfrm>
                <a:custGeom>
                  <a:avLst/>
                  <a:gdLst>
                    <a:gd name="T0" fmla="*/ 0 w 19"/>
                    <a:gd name="T1" fmla="*/ 0 h 18"/>
                    <a:gd name="T2" fmla="*/ 0 w 19"/>
                    <a:gd name="T3" fmla="*/ 7 h 18"/>
                    <a:gd name="T4" fmla="*/ 5 w 19"/>
                    <a:gd name="T5" fmla="*/ 12 h 18"/>
                    <a:gd name="T6" fmla="*/ 19 w 19"/>
                    <a:gd name="T7" fmla="*/ 18 h 18"/>
                  </a:gdLst>
                  <a:ahLst/>
                  <a:cxnLst>
                    <a:cxn ang="0">
                      <a:pos x="T0" y="T1"/>
                    </a:cxn>
                    <a:cxn ang="0">
                      <a:pos x="T2" y="T3"/>
                    </a:cxn>
                    <a:cxn ang="0">
                      <a:pos x="T4" y="T5"/>
                    </a:cxn>
                    <a:cxn ang="0">
                      <a:pos x="T6" y="T7"/>
                    </a:cxn>
                  </a:cxnLst>
                  <a:rect l="0" t="0" r="r" b="b"/>
                  <a:pathLst>
                    <a:path w="19" h="18">
                      <a:moveTo>
                        <a:pt x="0" y="0"/>
                      </a:moveTo>
                      <a:cubicBezTo>
                        <a:pt x="0" y="7"/>
                        <a:pt x="0" y="7"/>
                        <a:pt x="0" y="7"/>
                      </a:cubicBezTo>
                      <a:cubicBezTo>
                        <a:pt x="0" y="10"/>
                        <a:pt x="3" y="12"/>
                        <a:pt x="5" y="12"/>
                      </a:cubicBezTo>
                      <a:cubicBezTo>
                        <a:pt x="12" y="12"/>
                        <a:pt x="16" y="14"/>
                        <a:pt x="19" y="18"/>
                      </a:cubicBezTo>
                    </a:path>
                  </a:pathLst>
                </a:custGeom>
                <a:noFill/>
                <a:ln w="28575" cap="rnd">
                  <a:solidFill>
                    <a:schemeClr val="bg1"/>
                  </a:solidFill>
                  <a:prstDash val="solid"/>
                  <a:round/>
                  <a:headEnd/>
                  <a:tailEnd/>
                </a:ln>
              </p:spPr>
              <p:txBody>
                <a:bodyPr vert="horz" wrap="square" lIns="124347" tIns="62174" rIns="124347" bIns="62174" numCol="1" anchor="t" anchorCtr="0" compatLnSpc="1">
                  <a:prstTxWarp prst="textNoShape">
                    <a:avLst/>
                  </a:prstTxWarp>
                </a:bodyPr>
                <a:lstStyle/>
                <a:p>
                  <a:endParaRPr lang="de-DE" sz="2448">
                    <a:solidFill>
                      <a:schemeClr val="bg2">
                        <a:lumMod val="25000"/>
                      </a:schemeClr>
                    </a:solidFill>
                  </a:endParaRPr>
                </a:p>
              </p:txBody>
            </p:sp>
          </p:grpSp>
        </p:grpSp>
      </p:grpSp>
      <p:grpSp>
        <p:nvGrpSpPr>
          <p:cNvPr id="414" name="Gruppieren 413"/>
          <p:cNvGrpSpPr/>
          <p:nvPr/>
        </p:nvGrpSpPr>
        <p:grpSpPr>
          <a:xfrm>
            <a:off x="10052800" y="420738"/>
            <a:ext cx="2491632" cy="1508028"/>
            <a:chOff x="7391787" y="309394"/>
            <a:chExt cx="1832249" cy="1108945"/>
          </a:xfrm>
        </p:grpSpPr>
        <p:sp>
          <p:nvSpPr>
            <p:cNvPr id="415" name="Abgerundetes Rechteck 414"/>
            <p:cNvSpPr/>
            <p:nvPr/>
          </p:nvSpPr>
          <p:spPr>
            <a:xfrm>
              <a:off x="7391787" y="309394"/>
              <a:ext cx="1832249" cy="1108945"/>
            </a:xfrm>
            <a:prstGeom prst="roundRect">
              <a:avLst>
                <a:gd name="adj" fmla="val 8613"/>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112260"/>
              <a:r>
                <a:rPr lang="en-US" sz="2312" dirty="0">
                  <a:solidFill>
                    <a:schemeClr val="bg2">
                      <a:lumMod val="25000"/>
                    </a:schemeClr>
                  </a:solidFill>
                  <a:latin typeface="Calibri Light" panose="020F0302020204030204" pitchFamily="34" charset="0"/>
                </a:rPr>
                <a:t>for private users</a:t>
              </a:r>
            </a:p>
          </p:txBody>
        </p:sp>
        <p:grpSp>
          <p:nvGrpSpPr>
            <p:cNvPr id="416" name="Gruppieren 415"/>
            <p:cNvGrpSpPr/>
            <p:nvPr/>
          </p:nvGrpSpPr>
          <p:grpSpPr>
            <a:xfrm>
              <a:off x="7869829" y="541131"/>
              <a:ext cx="902297" cy="446977"/>
              <a:chOff x="1676672" y="3062803"/>
              <a:chExt cx="1231356" cy="609985"/>
            </a:xfrm>
          </p:grpSpPr>
          <p:sp>
            <p:nvSpPr>
              <p:cNvPr id="417" name="Freeform 36"/>
              <p:cNvSpPr>
                <a:spLocks noEditPoints="1"/>
              </p:cNvSpPr>
              <p:nvPr/>
            </p:nvSpPr>
            <p:spPr bwMode="auto">
              <a:xfrm>
                <a:off x="1676672" y="3062803"/>
                <a:ext cx="1231356" cy="609985"/>
              </a:xfrm>
              <a:custGeom>
                <a:avLst/>
                <a:gdLst>
                  <a:gd name="T0" fmla="*/ 1311 w 1366"/>
                  <a:gd name="T1" fmla="*/ 523 h 677"/>
                  <a:gd name="T2" fmla="*/ 1212 w 1366"/>
                  <a:gd name="T3" fmla="*/ 622 h 677"/>
                  <a:gd name="T4" fmla="*/ 154 w 1366"/>
                  <a:gd name="T5" fmla="*/ 622 h 677"/>
                  <a:gd name="T6" fmla="*/ 55 w 1366"/>
                  <a:gd name="T7" fmla="*/ 523 h 677"/>
                  <a:gd name="T8" fmla="*/ 55 w 1366"/>
                  <a:gd name="T9" fmla="*/ 154 h 677"/>
                  <a:gd name="T10" fmla="*/ 154 w 1366"/>
                  <a:gd name="T11" fmla="*/ 55 h 677"/>
                  <a:gd name="T12" fmla="*/ 1212 w 1366"/>
                  <a:gd name="T13" fmla="*/ 55 h 677"/>
                  <a:gd name="T14" fmla="*/ 1311 w 1366"/>
                  <a:gd name="T15" fmla="*/ 154 h 677"/>
                  <a:gd name="T16" fmla="*/ 1311 w 1366"/>
                  <a:gd name="T17" fmla="*/ 523 h 677"/>
                  <a:gd name="T18" fmla="*/ 1212 w 1366"/>
                  <a:gd name="T19" fmla="*/ 0 h 677"/>
                  <a:gd name="T20" fmla="*/ 154 w 1366"/>
                  <a:gd name="T21" fmla="*/ 0 h 677"/>
                  <a:gd name="T22" fmla="*/ 0 w 1366"/>
                  <a:gd name="T23" fmla="*/ 154 h 677"/>
                  <a:gd name="T24" fmla="*/ 0 w 1366"/>
                  <a:gd name="T25" fmla="*/ 523 h 677"/>
                  <a:gd name="T26" fmla="*/ 154 w 1366"/>
                  <a:gd name="T27" fmla="*/ 677 h 677"/>
                  <a:gd name="T28" fmla="*/ 1212 w 1366"/>
                  <a:gd name="T29" fmla="*/ 677 h 677"/>
                  <a:gd name="T30" fmla="*/ 1366 w 1366"/>
                  <a:gd name="T31" fmla="*/ 523 h 677"/>
                  <a:gd name="T32" fmla="*/ 1366 w 1366"/>
                  <a:gd name="T33" fmla="*/ 154 h 677"/>
                  <a:gd name="T34" fmla="*/ 1212 w 1366"/>
                  <a:gd name="T35"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6" h="677">
                    <a:moveTo>
                      <a:pt x="1311" y="523"/>
                    </a:moveTo>
                    <a:cubicBezTo>
                      <a:pt x="1311" y="577"/>
                      <a:pt x="1266" y="622"/>
                      <a:pt x="1212" y="622"/>
                    </a:cubicBezTo>
                    <a:lnTo>
                      <a:pt x="154" y="622"/>
                    </a:lnTo>
                    <a:cubicBezTo>
                      <a:pt x="99" y="622"/>
                      <a:pt x="55" y="577"/>
                      <a:pt x="55" y="523"/>
                    </a:cubicBezTo>
                    <a:lnTo>
                      <a:pt x="55" y="154"/>
                    </a:lnTo>
                    <a:cubicBezTo>
                      <a:pt x="55" y="99"/>
                      <a:pt x="99" y="55"/>
                      <a:pt x="154" y="55"/>
                    </a:cubicBezTo>
                    <a:lnTo>
                      <a:pt x="1212" y="55"/>
                    </a:lnTo>
                    <a:cubicBezTo>
                      <a:pt x="1267" y="55"/>
                      <a:pt x="1311" y="99"/>
                      <a:pt x="1311" y="154"/>
                    </a:cubicBezTo>
                    <a:lnTo>
                      <a:pt x="1311" y="523"/>
                    </a:lnTo>
                    <a:close/>
                    <a:moveTo>
                      <a:pt x="1212" y="0"/>
                    </a:moveTo>
                    <a:lnTo>
                      <a:pt x="154" y="0"/>
                    </a:lnTo>
                    <a:cubicBezTo>
                      <a:pt x="69" y="0"/>
                      <a:pt x="0" y="69"/>
                      <a:pt x="0" y="154"/>
                    </a:cubicBezTo>
                    <a:lnTo>
                      <a:pt x="0" y="523"/>
                    </a:lnTo>
                    <a:cubicBezTo>
                      <a:pt x="0" y="608"/>
                      <a:pt x="69" y="677"/>
                      <a:pt x="154" y="677"/>
                    </a:cubicBezTo>
                    <a:lnTo>
                      <a:pt x="1212" y="677"/>
                    </a:lnTo>
                    <a:cubicBezTo>
                      <a:pt x="1297" y="677"/>
                      <a:pt x="1366" y="608"/>
                      <a:pt x="1366" y="523"/>
                    </a:cubicBezTo>
                    <a:lnTo>
                      <a:pt x="1366" y="154"/>
                    </a:lnTo>
                    <a:cubicBezTo>
                      <a:pt x="1366" y="69"/>
                      <a:pt x="1297" y="0"/>
                      <a:pt x="121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418" name="Freeform 37"/>
              <p:cNvSpPr>
                <a:spLocks/>
              </p:cNvSpPr>
              <p:nvPr/>
            </p:nvSpPr>
            <p:spPr bwMode="auto">
              <a:xfrm>
                <a:off x="1839793" y="3243961"/>
                <a:ext cx="195588" cy="265819"/>
              </a:xfrm>
              <a:custGeom>
                <a:avLst/>
                <a:gdLst>
                  <a:gd name="T0" fmla="*/ 194 w 217"/>
                  <a:gd name="T1" fmla="*/ 0 h 295"/>
                  <a:gd name="T2" fmla="*/ 24 w 217"/>
                  <a:gd name="T3" fmla="*/ 0 h 295"/>
                  <a:gd name="T4" fmla="*/ 0 w 217"/>
                  <a:gd name="T5" fmla="*/ 25 h 295"/>
                  <a:gd name="T6" fmla="*/ 0 w 217"/>
                  <a:gd name="T7" fmla="*/ 270 h 295"/>
                  <a:gd name="T8" fmla="*/ 24 w 217"/>
                  <a:gd name="T9" fmla="*/ 295 h 295"/>
                  <a:gd name="T10" fmla="*/ 50 w 217"/>
                  <a:gd name="T11" fmla="*/ 270 h 295"/>
                  <a:gd name="T12" fmla="*/ 50 w 217"/>
                  <a:gd name="T13" fmla="*/ 174 h 295"/>
                  <a:gd name="T14" fmla="*/ 176 w 217"/>
                  <a:gd name="T15" fmla="*/ 174 h 295"/>
                  <a:gd name="T16" fmla="*/ 200 w 217"/>
                  <a:gd name="T17" fmla="*/ 150 h 295"/>
                  <a:gd name="T18" fmla="*/ 176 w 217"/>
                  <a:gd name="T19" fmla="*/ 126 h 295"/>
                  <a:gd name="T20" fmla="*/ 50 w 217"/>
                  <a:gd name="T21" fmla="*/ 126 h 295"/>
                  <a:gd name="T22" fmla="*/ 50 w 217"/>
                  <a:gd name="T23" fmla="*/ 48 h 295"/>
                  <a:gd name="T24" fmla="*/ 194 w 217"/>
                  <a:gd name="T25" fmla="*/ 48 h 295"/>
                  <a:gd name="T26" fmla="*/ 217 w 217"/>
                  <a:gd name="T27" fmla="*/ 24 h 295"/>
                  <a:gd name="T28" fmla="*/ 194 w 217"/>
                  <a:gd name="T29"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5">
                    <a:moveTo>
                      <a:pt x="194" y="0"/>
                    </a:moveTo>
                    <a:lnTo>
                      <a:pt x="24" y="0"/>
                    </a:lnTo>
                    <a:cubicBezTo>
                      <a:pt x="11" y="0"/>
                      <a:pt x="0" y="11"/>
                      <a:pt x="0" y="25"/>
                    </a:cubicBezTo>
                    <a:lnTo>
                      <a:pt x="0" y="270"/>
                    </a:lnTo>
                    <a:cubicBezTo>
                      <a:pt x="0" y="284"/>
                      <a:pt x="11" y="295"/>
                      <a:pt x="24" y="295"/>
                    </a:cubicBezTo>
                    <a:cubicBezTo>
                      <a:pt x="38" y="295"/>
                      <a:pt x="50" y="284"/>
                      <a:pt x="50" y="270"/>
                    </a:cubicBezTo>
                    <a:lnTo>
                      <a:pt x="50" y="174"/>
                    </a:lnTo>
                    <a:lnTo>
                      <a:pt x="176" y="174"/>
                    </a:lnTo>
                    <a:cubicBezTo>
                      <a:pt x="189" y="174"/>
                      <a:pt x="200" y="163"/>
                      <a:pt x="200" y="150"/>
                    </a:cubicBezTo>
                    <a:cubicBezTo>
                      <a:pt x="200" y="137"/>
                      <a:pt x="189" y="126"/>
                      <a:pt x="176" y="126"/>
                    </a:cubicBezTo>
                    <a:lnTo>
                      <a:pt x="50" y="126"/>
                    </a:lnTo>
                    <a:lnTo>
                      <a:pt x="50" y="48"/>
                    </a:lnTo>
                    <a:lnTo>
                      <a:pt x="194" y="48"/>
                    </a:lnTo>
                    <a:cubicBezTo>
                      <a:pt x="207" y="48"/>
                      <a:pt x="217" y="37"/>
                      <a:pt x="217" y="24"/>
                    </a:cubicBezTo>
                    <a:cubicBezTo>
                      <a:pt x="217" y="11"/>
                      <a:pt x="207" y="0"/>
                      <a:pt x="19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419" name="Freeform 38"/>
              <p:cNvSpPr>
                <a:spLocks noEditPoints="1"/>
              </p:cNvSpPr>
              <p:nvPr/>
            </p:nvSpPr>
            <p:spPr bwMode="auto">
              <a:xfrm>
                <a:off x="2070553" y="3243961"/>
                <a:ext cx="212723" cy="265819"/>
              </a:xfrm>
              <a:custGeom>
                <a:avLst/>
                <a:gdLst>
                  <a:gd name="T0" fmla="*/ 185 w 236"/>
                  <a:gd name="T1" fmla="*/ 93 h 295"/>
                  <a:gd name="T2" fmla="*/ 125 w 236"/>
                  <a:gd name="T3" fmla="*/ 140 h 295"/>
                  <a:gd name="T4" fmla="*/ 50 w 236"/>
                  <a:gd name="T5" fmla="*/ 140 h 295"/>
                  <a:gd name="T6" fmla="*/ 50 w 236"/>
                  <a:gd name="T7" fmla="*/ 48 h 295"/>
                  <a:gd name="T8" fmla="*/ 125 w 236"/>
                  <a:gd name="T9" fmla="*/ 48 h 295"/>
                  <a:gd name="T10" fmla="*/ 185 w 236"/>
                  <a:gd name="T11" fmla="*/ 93 h 295"/>
                  <a:gd name="T12" fmla="*/ 236 w 236"/>
                  <a:gd name="T13" fmla="*/ 91 h 295"/>
                  <a:gd name="T14" fmla="*/ 212 w 236"/>
                  <a:gd name="T15" fmla="*/ 30 h 295"/>
                  <a:gd name="T16" fmla="*/ 127 w 236"/>
                  <a:gd name="T17" fmla="*/ 0 h 295"/>
                  <a:gd name="T18" fmla="*/ 25 w 236"/>
                  <a:gd name="T19" fmla="*/ 0 h 295"/>
                  <a:gd name="T20" fmla="*/ 0 w 236"/>
                  <a:gd name="T21" fmla="*/ 25 h 295"/>
                  <a:gd name="T22" fmla="*/ 0 w 236"/>
                  <a:gd name="T23" fmla="*/ 270 h 295"/>
                  <a:gd name="T24" fmla="*/ 25 w 236"/>
                  <a:gd name="T25" fmla="*/ 295 h 295"/>
                  <a:gd name="T26" fmla="*/ 50 w 236"/>
                  <a:gd name="T27" fmla="*/ 270 h 295"/>
                  <a:gd name="T28" fmla="*/ 50 w 236"/>
                  <a:gd name="T29" fmla="*/ 187 h 295"/>
                  <a:gd name="T30" fmla="*/ 114 w 236"/>
                  <a:gd name="T31" fmla="*/ 187 h 295"/>
                  <a:gd name="T32" fmla="*/ 188 w 236"/>
                  <a:gd name="T33" fmla="*/ 283 h 295"/>
                  <a:gd name="T34" fmla="*/ 211 w 236"/>
                  <a:gd name="T35" fmla="*/ 295 h 295"/>
                  <a:gd name="T36" fmla="*/ 236 w 236"/>
                  <a:gd name="T37" fmla="*/ 270 h 295"/>
                  <a:gd name="T38" fmla="*/ 229 w 236"/>
                  <a:gd name="T39" fmla="*/ 253 h 295"/>
                  <a:gd name="T40" fmla="*/ 170 w 236"/>
                  <a:gd name="T41" fmla="*/ 177 h 295"/>
                  <a:gd name="T42" fmla="*/ 236 w 236"/>
                  <a:gd name="T43" fmla="*/ 9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6" h="295">
                    <a:moveTo>
                      <a:pt x="185" y="93"/>
                    </a:moveTo>
                    <a:cubicBezTo>
                      <a:pt x="185" y="121"/>
                      <a:pt x="162" y="140"/>
                      <a:pt x="125" y="140"/>
                    </a:cubicBezTo>
                    <a:lnTo>
                      <a:pt x="50" y="140"/>
                    </a:lnTo>
                    <a:lnTo>
                      <a:pt x="50" y="48"/>
                    </a:lnTo>
                    <a:lnTo>
                      <a:pt x="125" y="48"/>
                    </a:lnTo>
                    <a:cubicBezTo>
                      <a:pt x="163" y="48"/>
                      <a:pt x="185" y="64"/>
                      <a:pt x="185" y="93"/>
                    </a:cubicBezTo>
                    <a:close/>
                    <a:moveTo>
                      <a:pt x="236" y="91"/>
                    </a:moveTo>
                    <a:cubicBezTo>
                      <a:pt x="236" y="67"/>
                      <a:pt x="227" y="46"/>
                      <a:pt x="212" y="30"/>
                    </a:cubicBezTo>
                    <a:cubicBezTo>
                      <a:pt x="193" y="11"/>
                      <a:pt x="162" y="0"/>
                      <a:pt x="127" y="0"/>
                    </a:cubicBezTo>
                    <a:lnTo>
                      <a:pt x="25" y="0"/>
                    </a:lnTo>
                    <a:cubicBezTo>
                      <a:pt x="11" y="0"/>
                      <a:pt x="0" y="11"/>
                      <a:pt x="0" y="25"/>
                    </a:cubicBezTo>
                    <a:lnTo>
                      <a:pt x="0" y="270"/>
                    </a:lnTo>
                    <a:cubicBezTo>
                      <a:pt x="0" y="284"/>
                      <a:pt x="11" y="295"/>
                      <a:pt x="25" y="295"/>
                    </a:cubicBezTo>
                    <a:cubicBezTo>
                      <a:pt x="39" y="295"/>
                      <a:pt x="50" y="284"/>
                      <a:pt x="50" y="270"/>
                    </a:cubicBezTo>
                    <a:lnTo>
                      <a:pt x="50" y="187"/>
                    </a:lnTo>
                    <a:lnTo>
                      <a:pt x="114" y="187"/>
                    </a:lnTo>
                    <a:lnTo>
                      <a:pt x="188" y="283"/>
                    </a:lnTo>
                    <a:cubicBezTo>
                      <a:pt x="196" y="293"/>
                      <a:pt x="205" y="295"/>
                      <a:pt x="211" y="295"/>
                    </a:cubicBezTo>
                    <a:cubicBezTo>
                      <a:pt x="224" y="295"/>
                      <a:pt x="236" y="283"/>
                      <a:pt x="236" y="270"/>
                    </a:cubicBezTo>
                    <a:cubicBezTo>
                      <a:pt x="236" y="262"/>
                      <a:pt x="232" y="256"/>
                      <a:pt x="229" y="253"/>
                    </a:cubicBezTo>
                    <a:lnTo>
                      <a:pt x="170" y="177"/>
                    </a:lnTo>
                    <a:cubicBezTo>
                      <a:pt x="212" y="164"/>
                      <a:pt x="236" y="134"/>
                      <a:pt x="236" y="9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420" name="Freeform 39"/>
              <p:cNvSpPr>
                <a:spLocks/>
              </p:cNvSpPr>
              <p:nvPr/>
            </p:nvSpPr>
            <p:spPr bwMode="auto">
              <a:xfrm>
                <a:off x="2325662" y="3243961"/>
                <a:ext cx="198293" cy="264015"/>
              </a:xfrm>
              <a:custGeom>
                <a:avLst/>
                <a:gdLst>
                  <a:gd name="T0" fmla="*/ 197 w 220"/>
                  <a:gd name="T1" fmla="*/ 246 h 293"/>
                  <a:gd name="T2" fmla="*/ 50 w 220"/>
                  <a:gd name="T3" fmla="*/ 246 h 293"/>
                  <a:gd name="T4" fmla="*/ 50 w 220"/>
                  <a:gd name="T5" fmla="*/ 169 h 293"/>
                  <a:gd name="T6" fmla="*/ 177 w 220"/>
                  <a:gd name="T7" fmla="*/ 169 h 293"/>
                  <a:gd name="T8" fmla="*/ 201 w 220"/>
                  <a:gd name="T9" fmla="*/ 145 h 293"/>
                  <a:gd name="T10" fmla="*/ 177 w 220"/>
                  <a:gd name="T11" fmla="*/ 122 h 293"/>
                  <a:gd name="T12" fmla="*/ 50 w 220"/>
                  <a:gd name="T13" fmla="*/ 121 h 293"/>
                  <a:gd name="T14" fmla="*/ 50 w 220"/>
                  <a:gd name="T15" fmla="*/ 47 h 293"/>
                  <a:gd name="T16" fmla="*/ 195 w 220"/>
                  <a:gd name="T17" fmla="*/ 47 h 293"/>
                  <a:gd name="T18" fmla="*/ 218 w 220"/>
                  <a:gd name="T19" fmla="*/ 24 h 293"/>
                  <a:gd name="T20" fmla="*/ 195 w 220"/>
                  <a:gd name="T21" fmla="*/ 0 h 293"/>
                  <a:gd name="T22" fmla="*/ 25 w 220"/>
                  <a:gd name="T23" fmla="*/ 0 h 293"/>
                  <a:gd name="T24" fmla="*/ 0 w 220"/>
                  <a:gd name="T25" fmla="*/ 25 h 293"/>
                  <a:gd name="T26" fmla="*/ 0 w 220"/>
                  <a:gd name="T27" fmla="*/ 268 h 293"/>
                  <a:gd name="T28" fmla="*/ 25 w 220"/>
                  <a:gd name="T29" fmla="*/ 293 h 293"/>
                  <a:gd name="T30" fmla="*/ 197 w 220"/>
                  <a:gd name="T31" fmla="*/ 293 h 293"/>
                  <a:gd name="T32" fmla="*/ 220 w 220"/>
                  <a:gd name="T33" fmla="*/ 269 h 293"/>
                  <a:gd name="T34" fmla="*/ 197 w 220"/>
                  <a:gd name="T35" fmla="*/ 24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 h="293">
                    <a:moveTo>
                      <a:pt x="197" y="246"/>
                    </a:moveTo>
                    <a:lnTo>
                      <a:pt x="50" y="246"/>
                    </a:lnTo>
                    <a:lnTo>
                      <a:pt x="50" y="169"/>
                    </a:lnTo>
                    <a:lnTo>
                      <a:pt x="177" y="169"/>
                    </a:lnTo>
                    <a:cubicBezTo>
                      <a:pt x="190" y="169"/>
                      <a:pt x="201" y="158"/>
                      <a:pt x="201" y="145"/>
                    </a:cubicBezTo>
                    <a:cubicBezTo>
                      <a:pt x="201" y="133"/>
                      <a:pt x="190" y="122"/>
                      <a:pt x="177" y="122"/>
                    </a:cubicBezTo>
                    <a:lnTo>
                      <a:pt x="50" y="121"/>
                    </a:lnTo>
                    <a:lnTo>
                      <a:pt x="50" y="47"/>
                    </a:lnTo>
                    <a:lnTo>
                      <a:pt x="195" y="47"/>
                    </a:lnTo>
                    <a:cubicBezTo>
                      <a:pt x="208" y="47"/>
                      <a:pt x="218" y="37"/>
                      <a:pt x="218" y="24"/>
                    </a:cubicBezTo>
                    <a:cubicBezTo>
                      <a:pt x="218" y="11"/>
                      <a:pt x="208" y="0"/>
                      <a:pt x="195" y="0"/>
                    </a:cubicBezTo>
                    <a:lnTo>
                      <a:pt x="25" y="0"/>
                    </a:lnTo>
                    <a:cubicBezTo>
                      <a:pt x="11" y="0"/>
                      <a:pt x="0" y="11"/>
                      <a:pt x="0" y="25"/>
                    </a:cubicBezTo>
                    <a:lnTo>
                      <a:pt x="0" y="268"/>
                    </a:lnTo>
                    <a:cubicBezTo>
                      <a:pt x="0" y="282"/>
                      <a:pt x="11" y="293"/>
                      <a:pt x="25" y="293"/>
                    </a:cubicBezTo>
                    <a:lnTo>
                      <a:pt x="197" y="293"/>
                    </a:lnTo>
                    <a:cubicBezTo>
                      <a:pt x="210" y="293"/>
                      <a:pt x="220" y="282"/>
                      <a:pt x="220" y="269"/>
                    </a:cubicBezTo>
                    <a:cubicBezTo>
                      <a:pt x="220" y="256"/>
                      <a:pt x="210" y="246"/>
                      <a:pt x="197" y="2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sp>
            <p:nvSpPr>
              <p:cNvPr id="421" name="Freeform 40"/>
              <p:cNvSpPr>
                <a:spLocks/>
              </p:cNvSpPr>
              <p:nvPr/>
            </p:nvSpPr>
            <p:spPr bwMode="auto">
              <a:xfrm>
                <a:off x="2561832" y="3243961"/>
                <a:ext cx="198293" cy="264015"/>
              </a:xfrm>
              <a:custGeom>
                <a:avLst/>
                <a:gdLst>
                  <a:gd name="T0" fmla="*/ 197 w 220"/>
                  <a:gd name="T1" fmla="*/ 246 h 293"/>
                  <a:gd name="T2" fmla="*/ 50 w 220"/>
                  <a:gd name="T3" fmla="*/ 246 h 293"/>
                  <a:gd name="T4" fmla="*/ 50 w 220"/>
                  <a:gd name="T5" fmla="*/ 169 h 293"/>
                  <a:gd name="T6" fmla="*/ 177 w 220"/>
                  <a:gd name="T7" fmla="*/ 169 h 293"/>
                  <a:gd name="T8" fmla="*/ 201 w 220"/>
                  <a:gd name="T9" fmla="*/ 145 h 293"/>
                  <a:gd name="T10" fmla="*/ 177 w 220"/>
                  <a:gd name="T11" fmla="*/ 122 h 293"/>
                  <a:gd name="T12" fmla="*/ 50 w 220"/>
                  <a:gd name="T13" fmla="*/ 121 h 293"/>
                  <a:gd name="T14" fmla="*/ 50 w 220"/>
                  <a:gd name="T15" fmla="*/ 47 h 293"/>
                  <a:gd name="T16" fmla="*/ 195 w 220"/>
                  <a:gd name="T17" fmla="*/ 47 h 293"/>
                  <a:gd name="T18" fmla="*/ 218 w 220"/>
                  <a:gd name="T19" fmla="*/ 24 h 293"/>
                  <a:gd name="T20" fmla="*/ 195 w 220"/>
                  <a:gd name="T21" fmla="*/ 0 h 293"/>
                  <a:gd name="T22" fmla="*/ 25 w 220"/>
                  <a:gd name="T23" fmla="*/ 0 h 293"/>
                  <a:gd name="T24" fmla="*/ 0 w 220"/>
                  <a:gd name="T25" fmla="*/ 25 h 293"/>
                  <a:gd name="T26" fmla="*/ 0 w 220"/>
                  <a:gd name="T27" fmla="*/ 268 h 293"/>
                  <a:gd name="T28" fmla="*/ 25 w 220"/>
                  <a:gd name="T29" fmla="*/ 293 h 293"/>
                  <a:gd name="T30" fmla="*/ 197 w 220"/>
                  <a:gd name="T31" fmla="*/ 293 h 293"/>
                  <a:gd name="T32" fmla="*/ 220 w 220"/>
                  <a:gd name="T33" fmla="*/ 269 h 293"/>
                  <a:gd name="T34" fmla="*/ 197 w 220"/>
                  <a:gd name="T35" fmla="*/ 24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 h="293">
                    <a:moveTo>
                      <a:pt x="197" y="246"/>
                    </a:moveTo>
                    <a:lnTo>
                      <a:pt x="50" y="246"/>
                    </a:lnTo>
                    <a:lnTo>
                      <a:pt x="50" y="169"/>
                    </a:lnTo>
                    <a:lnTo>
                      <a:pt x="177" y="169"/>
                    </a:lnTo>
                    <a:cubicBezTo>
                      <a:pt x="190" y="169"/>
                      <a:pt x="201" y="158"/>
                      <a:pt x="201" y="145"/>
                    </a:cubicBezTo>
                    <a:cubicBezTo>
                      <a:pt x="201" y="133"/>
                      <a:pt x="190" y="122"/>
                      <a:pt x="177" y="122"/>
                    </a:cubicBezTo>
                    <a:lnTo>
                      <a:pt x="50" y="121"/>
                    </a:lnTo>
                    <a:lnTo>
                      <a:pt x="50" y="47"/>
                    </a:lnTo>
                    <a:lnTo>
                      <a:pt x="195" y="47"/>
                    </a:lnTo>
                    <a:cubicBezTo>
                      <a:pt x="208" y="47"/>
                      <a:pt x="218" y="37"/>
                      <a:pt x="218" y="24"/>
                    </a:cubicBezTo>
                    <a:cubicBezTo>
                      <a:pt x="218" y="11"/>
                      <a:pt x="208" y="0"/>
                      <a:pt x="195" y="0"/>
                    </a:cubicBezTo>
                    <a:lnTo>
                      <a:pt x="25" y="0"/>
                    </a:lnTo>
                    <a:cubicBezTo>
                      <a:pt x="11" y="0"/>
                      <a:pt x="0" y="11"/>
                      <a:pt x="0" y="25"/>
                    </a:cubicBezTo>
                    <a:lnTo>
                      <a:pt x="0" y="268"/>
                    </a:lnTo>
                    <a:cubicBezTo>
                      <a:pt x="0" y="282"/>
                      <a:pt x="11" y="293"/>
                      <a:pt x="25" y="293"/>
                    </a:cubicBezTo>
                    <a:lnTo>
                      <a:pt x="197" y="293"/>
                    </a:lnTo>
                    <a:cubicBezTo>
                      <a:pt x="210" y="293"/>
                      <a:pt x="220" y="282"/>
                      <a:pt x="220" y="269"/>
                    </a:cubicBezTo>
                    <a:cubicBezTo>
                      <a:pt x="220" y="256"/>
                      <a:pt x="210" y="246"/>
                      <a:pt x="197" y="2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solidFill>
                    <a:schemeClr val="bg2">
                      <a:lumMod val="25000"/>
                    </a:schemeClr>
                  </a:solidFill>
                  <a:latin typeface="Calibri Light" panose="020F0302020204030204" pitchFamily="34" charset="0"/>
                </a:endParaRPr>
              </a:p>
            </p:txBody>
          </p:sp>
        </p:grpSp>
      </p:grpSp>
      <p:sp>
        <p:nvSpPr>
          <p:cNvPr id="390" name="Rechteck 389"/>
          <p:cNvSpPr/>
          <p:nvPr/>
        </p:nvSpPr>
        <p:spPr>
          <a:xfrm>
            <a:off x="882" y="5495836"/>
            <a:ext cx="12434711" cy="14986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36422" rIns="342689" rtlCol="0" anchor="ctr"/>
          <a:lstStyle/>
          <a:p>
            <a:endParaRPr lang="en-US" sz="1904" dirty="0">
              <a:latin typeface="Calibri Light" panose="020F0302020204030204" pitchFamily="34" charset="0"/>
            </a:endParaRPr>
          </a:p>
        </p:txBody>
      </p:sp>
    </p:spTree>
    <p:extLst>
      <p:ext uri="{BB962C8B-B14F-4D97-AF65-F5344CB8AC3E}">
        <p14:creationId xmlns:p14="http://schemas.microsoft.com/office/powerpoint/2010/main" val="39256740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390"/>
                                            </p:tgtEl>
                                            <p:attrNameLst>
                                              <p:attrName>style.visibility</p:attrName>
                                            </p:attrNameLst>
                                          </p:cBhvr>
                                          <p:to>
                                            <p:strVal val="visible"/>
                                          </p:to>
                                        </p:set>
                                        <p:anim calcmode="lin" valueType="num">
                                          <p:cBhvr additive="base">
                                            <p:cTn id="7" dur="2200" fill="hold"/>
                                            <p:tgtEl>
                                              <p:spTgt spid="390"/>
                                            </p:tgtEl>
                                            <p:attrNameLst>
                                              <p:attrName>ppt_x</p:attrName>
                                            </p:attrNameLst>
                                          </p:cBhvr>
                                          <p:tavLst>
                                            <p:tav tm="0">
                                              <p:val>
                                                <p:strVal val="#ppt_x"/>
                                              </p:val>
                                            </p:tav>
                                            <p:tav tm="100000">
                                              <p:val>
                                                <p:strVal val="#ppt_x"/>
                                              </p:val>
                                            </p:tav>
                                          </p:tavLst>
                                        </p:anim>
                                        <p:anim calcmode="lin" valueType="num">
                                          <p:cBhvr additive="base">
                                            <p:cTn id="8" dur="2200" fill="hold"/>
                                            <p:tgtEl>
                                              <p:spTgt spid="39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25000">
                                      <p:stCondLst>
                                        <p:cond delay="750"/>
                                      </p:stCondLst>
                                      <p:childTnLst>
                                        <p:set>
                                          <p:cBhvr>
                                            <p:cTn id="10" dur="1" fill="hold">
                                              <p:stCondLst>
                                                <p:cond delay="0"/>
                                              </p:stCondLst>
                                            </p:cTn>
                                            <p:tgtEl>
                                              <p:spTgt spid="403"/>
                                            </p:tgtEl>
                                            <p:attrNameLst>
                                              <p:attrName>style.visibility</p:attrName>
                                            </p:attrNameLst>
                                          </p:cBhvr>
                                          <p:to>
                                            <p:strVal val="visible"/>
                                          </p:to>
                                        </p:set>
                                        <p:anim calcmode="lin" valueType="num" p14:bounceEnd="25000">
                                          <p:cBhvr additive="base">
                                            <p:cTn id="11" dur="2500" fill="hold"/>
                                            <p:tgtEl>
                                              <p:spTgt spid="403"/>
                                            </p:tgtEl>
                                            <p:attrNameLst>
                                              <p:attrName>ppt_x</p:attrName>
                                            </p:attrNameLst>
                                          </p:cBhvr>
                                          <p:tavLst>
                                            <p:tav tm="0">
                                              <p:val>
                                                <p:strVal val="#ppt_x"/>
                                              </p:val>
                                            </p:tav>
                                            <p:tav tm="100000">
                                              <p:val>
                                                <p:strVal val="#ppt_x"/>
                                              </p:val>
                                            </p:tav>
                                          </p:tavLst>
                                        </p:anim>
                                        <p:anim calcmode="lin" valueType="num" p14:bounceEnd="25000">
                                          <p:cBhvr additive="base">
                                            <p:cTn id="12" dur="2500" fill="hold"/>
                                            <p:tgtEl>
                                              <p:spTgt spid="40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25000">
                                      <p:stCondLst>
                                        <p:cond delay="850"/>
                                      </p:stCondLst>
                                      <p:childTnLst>
                                        <p:set>
                                          <p:cBhvr>
                                            <p:cTn id="14" dur="1" fill="hold">
                                              <p:stCondLst>
                                                <p:cond delay="0"/>
                                              </p:stCondLst>
                                            </p:cTn>
                                            <p:tgtEl>
                                              <p:spTgt spid="401"/>
                                            </p:tgtEl>
                                            <p:attrNameLst>
                                              <p:attrName>style.visibility</p:attrName>
                                            </p:attrNameLst>
                                          </p:cBhvr>
                                          <p:to>
                                            <p:strVal val="visible"/>
                                          </p:to>
                                        </p:set>
                                        <p:anim calcmode="lin" valueType="num" p14:bounceEnd="25000">
                                          <p:cBhvr additive="base">
                                            <p:cTn id="15" dur="2500" fill="hold"/>
                                            <p:tgtEl>
                                              <p:spTgt spid="401"/>
                                            </p:tgtEl>
                                            <p:attrNameLst>
                                              <p:attrName>ppt_x</p:attrName>
                                            </p:attrNameLst>
                                          </p:cBhvr>
                                          <p:tavLst>
                                            <p:tav tm="0">
                                              <p:val>
                                                <p:strVal val="#ppt_x"/>
                                              </p:val>
                                            </p:tav>
                                            <p:tav tm="100000">
                                              <p:val>
                                                <p:strVal val="#ppt_x"/>
                                              </p:val>
                                            </p:tav>
                                          </p:tavLst>
                                        </p:anim>
                                        <p:anim calcmode="lin" valueType="num" p14:bounceEnd="25000">
                                          <p:cBhvr additive="base">
                                            <p:cTn id="16" dur="2500" fill="hold"/>
                                            <p:tgtEl>
                                              <p:spTgt spid="40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25000">
                                      <p:stCondLst>
                                        <p:cond delay="500"/>
                                      </p:stCondLst>
                                      <p:childTnLst>
                                        <p:set>
                                          <p:cBhvr>
                                            <p:cTn id="18" dur="1" fill="hold">
                                              <p:stCondLst>
                                                <p:cond delay="0"/>
                                              </p:stCondLst>
                                            </p:cTn>
                                            <p:tgtEl>
                                              <p:spTgt spid="391"/>
                                            </p:tgtEl>
                                            <p:attrNameLst>
                                              <p:attrName>style.visibility</p:attrName>
                                            </p:attrNameLst>
                                          </p:cBhvr>
                                          <p:to>
                                            <p:strVal val="visible"/>
                                          </p:to>
                                        </p:set>
                                        <p:anim calcmode="lin" valueType="num" p14:bounceEnd="25000">
                                          <p:cBhvr additive="base">
                                            <p:cTn id="19" dur="2500" fill="hold"/>
                                            <p:tgtEl>
                                              <p:spTgt spid="391"/>
                                            </p:tgtEl>
                                            <p:attrNameLst>
                                              <p:attrName>ppt_x</p:attrName>
                                            </p:attrNameLst>
                                          </p:cBhvr>
                                          <p:tavLst>
                                            <p:tav tm="0">
                                              <p:val>
                                                <p:strVal val="#ppt_x"/>
                                              </p:val>
                                            </p:tav>
                                            <p:tav tm="100000">
                                              <p:val>
                                                <p:strVal val="#ppt_x"/>
                                              </p:val>
                                            </p:tav>
                                          </p:tavLst>
                                        </p:anim>
                                        <p:anim calcmode="lin" valueType="num" p14:bounceEnd="25000">
                                          <p:cBhvr additive="base">
                                            <p:cTn id="20" dur="2500" fill="hold"/>
                                            <p:tgtEl>
                                              <p:spTgt spid="39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25000">
                                      <p:stCondLst>
                                        <p:cond delay="750"/>
                                      </p:stCondLst>
                                      <p:childTnLst>
                                        <p:set>
                                          <p:cBhvr>
                                            <p:cTn id="22" dur="1" fill="hold">
                                              <p:stCondLst>
                                                <p:cond delay="0"/>
                                              </p:stCondLst>
                                            </p:cTn>
                                            <p:tgtEl>
                                              <p:spTgt spid="414"/>
                                            </p:tgtEl>
                                            <p:attrNameLst>
                                              <p:attrName>style.visibility</p:attrName>
                                            </p:attrNameLst>
                                          </p:cBhvr>
                                          <p:to>
                                            <p:strVal val="visible"/>
                                          </p:to>
                                        </p:set>
                                        <p:anim calcmode="lin" valueType="num" p14:bounceEnd="25000">
                                          <p:cBhvr additive="base">
                                            <p:cTn id="23" dur="2500" fill="hold"/>
                                            <p:tgtEl>
                                              <p:spTgt spid="414"/>
                                            </p:tgtEl>
                                            <p:attrNameLst>
                                              <p:attrName>ppt_x</p:attrName>
                                            </p:attrNameLst>
                                          </p:cBhvr>
                                          <p:tavLst>
                                            <p:tav tm="0">
                                              <p:val>
                                                <p:strVal val="#ppt_x"/>
                                              </p:val>
                                            </p:tav>
                                            <p:tav tm="100000">
                                              <p:val>
                                                <p:strVal val="#ppt_x"/>
                                              </p:val>
                                            </p:tav>
                                          </p:tavLst>
                                        </p:anim>
                                        <p:anim calcmode="lin" valueType="num" p14:bounceEnd="25000">
                                          <p:cBhvr additive="base">
                                            <p:cTn id="24" dur="2500" fill="hold"/>
                                            <p:tgtEl>
                                              <p:spTgt spid="41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25000">
                                      <p:stCondLst>
                                        <p:cond delay="850"/>
                                      </p:stCondLst>
                                      <p:childTnLst>
                                        <p:set>
                                          <p:cBhvr>
                                            <p:cTn id="26" dur="1" fill="hold">
                                              <p:stCondLst>
                                                <p:cond delay="0"/>
                                              </p:stCondLst>
                                            </p:cTn>
                                            <p:tgtEl>
                                              <p:spTgt spid="392"/>
                                            </p:tgtEl>
                                            <p:attrNameLst>
                                              <p:attrName>style.visibility</p:attrName>
                                            </p:attrNameLst>
                                          </p:cBhvr>
                                          <p:to>
                                            <p:strVal val="visible"/>
                                          </p:to>
                                        </p:set>
                                        <p:anim calcmode="lin" valueType="num" p14:bounceEnd="25000">
                                          <p:cBhvr additive="base">
                                            <p:cTn id="27" dur="2500" fill="hold"/>
                                            <p:tgtEl>
                                              <p:spTgt spid="392"/>
                                            </p:tgtEl>
                                            <p:attrNameLst>
                                              <p:attrName>ppt_x</p:attrName>
                                            </p:attrNameLst>
                                          </p:cBhvr>
                                          <p:tavLst>
                                            <p:tav tm="0">
                                              <p:val>
                                                <p:strVal val="#ppt_x"/>
                                              </p:val>
                                            </p:tav>
                                            <p:tav tm="100000">
                                              <p:val>
                                                <p:strVal val="#ppt_x"/>
                                              </p:val>
                                            </p:tav>
                                          </p:tavLst>
                                        </p:anim>
                                        <p:anim calcmode="lin" valueType="num" p14:bounceEnd="25000">
                                          <p:cBhvr additive="base">
                                            <p:cTn id="28" dur="2500" fill="hold"/>
                                            <p:tgtEl>
                                              <p:spTgt spid="39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25000">
                                      <p:stCondLst>
                                        <p:cond delay="250"/>
                                      </p:stCondLst>
                                      <p:childTnLst>
                                        <p:set>
                                          <p:cBhvr>
                                            <p:cTn id="30" dur="1" fill="hold">
                                              <p:stCondLst>
                                                <p:cond delay="0"/>
                                              </p:stCondLst>
                                            </p:cTn>
                                            <p:tgtEl>
                                              <p:spTgt spid="402"/>
                                            </p:tgtEl>
                                            <p:attrNameLst>
                                              <p:attrName>style.visibility</p:attrName>
                                            </p:attrNameLst>
                                          </p:cBhvr>
                                          <p:to>
                                            <p:strVal val="visible"/>
                                          </p:to>
                                        </p:set>
                                        <p:anim calcmode="lin" valueType="num" p14:bounceEnd="25000">
                                          <p:cBhvr additive="base">
                                            <p:cTn id="31" dur="2500" fill="hold"/>
                                            <p:tgtEl>
                                              <p:spTgt spid="402"/>
                                            </p:tgtEl>
                                            <p:attrNameLst>
                                              <p:attrName>ppt_x</p:attrName>
                                            </p:attrNameLst>
                                          </p:cBhvr>
                                          <p:tavLst>
                                            <p:tav tm="0">
                                              <p:val>
                                                <p:strVal val="#ppt_x"/>
                                              </p:val>
                                            </p:tav>
                                            <p:tav tm="100000">
                                              <p:val>
                                                <p:strVal val="#ppt_x"/>
                                              </p:val>
                                            </p:tav>
                                          </p:tavLst>
                                        </p:anim>
                                        <p:anim calcmode="lin" valueType="num" p14:bounceEnd="25000">
                                          <p:cBhvr additive="base">
                                            <p:cTn id="32" dur="2500" fill="hold"/>
                                            <p:tgtEl>
                                              <p:spTgt spid="402"/>
                                            </p:tgtEl>
                                            <p:attrNameLst>
                                              <p:attrName>ppt_y</p:attrName>
                                            </p:attrNameLst>
                                          </p:cBhvr>
                                          <p:tavLst>
                                            <p:tav tm="0">
                                              <p:val>
                                                <p:strVal val="1+#ppt_h/2"/>
                                              </p:val>
                                            </p:tav>
                                            <p:tav tm="100000">
                                              <p:val>
                                                <p:strVal val="#ppt_y"/>
                                              </p:val>
                                            </p:tav>
                                          </p:tavLst>
                                        </p:anim>
                                      </p:childTnLst>
                                    </p:cTn>
                                  </p:par>
                                  <p:par>
                                    <p:cTn id="33" presetID="64" presetClass="path" presetSubtype="0" accel="12000" fill="hold" nodeType="withEffect">
                                      <p:stCondLst>
                                        <p:cond delay="0"/>
                                      </p:stCondLst>
                                      <p:childTnLst>
                                        <p:animMotion origin="layout" path="M 0 3.08642E-6 L 0 -0.57624 " pathEditMode="relative" rAng="0" ptsTypes="AA">
                                          <p:cBhvr>
                                            <p:cTn id="34" dur="1500" fill="hold"/>
                                            <p:tgtEl>
                                              <p:spTgt spid="318"/>
                                            </p:tgtEl>
                                            <p:attrNameLst>
                                              <p:attrName>ppt_x</p:attrName>
                                              <p:attrName>ppt_y</p:attrName>
                                            </p:attrNameLst>
                                          </p:cBhvr>
                                          <p:rCtr x="0" y="-28827"/>
                                        </p:animMotion>
                                      </p:childTnLst>
                                    </p:cTn>
                                  </p:par>
                                  <p:par>
                                    <p:cTn id="35" presetID="2" presetClass="entr" presetSubtype="4" decel="26000" fill="hold" grpId="0" nodeType="withEffect">
                                      <p:stCondLst>
                                        <p:cond delay="0"/>
                                      </p:stCondLst>
                                      <p:childTnLst>
                                        <p:set>
                                          <p:cBhvr>
                                            <p:cTn id="36" dur="1" fill="hold">
                                              <p:stCondLst>
                                                <p:cond delay="0"/>
                                              </p:stCondLst>
                                            </p:cTn>
                                            <p:tgtEl>
                                              <p:spTgt spid="389"/>
                                            </p:tgtEl>
                                            <p:attrNameLst>
                                              <p:attrName>style.visibility</p:attrName>
                                            </p:attrNameLst>
                                          </p:cBhvr>
                                          <p:to>
                                            <p:strVal val="visible"/>
                                          </p:to>
                                        </p:set>
                                        <p:anim calcmode="lin" valueType="num">
                                          <p:cBhvr additive="base">
                                            <p:cTn id="37" dur="1500" fill="hold"/>
                                            <p:tgtEl>
                                              <p:spTgt spid="389"/>
                                            </p:tgtEl>
                                            <p:attrNameLst>
                                              <p:attrName>ppt_x</p:attrName>
                                            </p:attrNameLst>
                                          </p:cBhvr>
                                          <p:tavLst>
                                            <p:tav tm="0">
                                              <p:val>
                                                <p:strVal val="#ppt_x"/>
                                              </p:val>
                                            </p:tav>
                                            <p:tav tm="100000">
                                              <p:val>
                                                <p:strVal val="#ppt_x"/>
                                              </p:val>
                                            </p:tav>
                                          </p:tavLst>
                                        </p:anim>
                                        <p:anim calcmode="lin" valueType="num">
                                          <p:cBhvr additive="base">
                                            <p:cTn id="38" dur="1500" fill="hold"/>
                                            <p:tgtEl>
                                              <p:spTgt spid="389"/>
                                            </p:tgtEl>
                                            <p:attrNameLst>
                                              <p:attrName>ppt_y</p:attrName>
                                            </p:attrNameLst>
                                          </p:cBhvr>
                                          <p:tavLst>
                                            <p:tav tm="0">
                                              <p:val>
                                                <p:strVal val="1+#ppt_h/2"/>
                                              </p:val>
                                            </p:tav>
                                            <p:tav tm="100000">
                                              <p:val>
                                                <p:strVal val="#ppt_y"/>
                                              </p:val>
                                            </p:tav>
                                          </p:tavLst>
                                        </p:anim>
                                      </p:childTnLst>
                                    </p:cTn>
                                  </p:par>
                                  <p:par>
                                    <p:cTn id="39" presetID="2" presetClass="entr" presetSubtype="4" decel="26000" fill="hold" nodeType="withEffect">
                                      <p:stCondLst>
                                        <p:cond delay="0"/>
                                      </p:stCondLst>
                                      <p:childTnLst>
                                        <p:set>
                                          <p:cBhvr>
                                            <p:cTn id="40" dur="1" fill="hold">
                                              <p:stCondLst>
                                                <p:cond delay="0"/>
                                              </p:stCondLst>
                                            </p:cTn>
                                            <p:tgtEl>
                                              <p:spTgt spid="388"/>
                                            </p:tgtEl>
                                            <p:attrNameLst>
                                              <p:attrName>style.visibility</p:attrName>
                                            </p:attrNameLst>
                                          </p:cBhvr>
                                          <p:to>
                                            <p:strVal val="visible"/>
                                          </p:to>
                                        </p:set>
                                        <p:anim calcmode="lin" valueType="num">
                                          <p:cBhvr additive="base">
                                            <p:cTn id="41" dur="1500" fill="hold"/>
                                            <p:tgtEl>
                                              <p:spTgt spid="388"/>
                                            </p:tgtEl>
                                            <p:attrNameLst>
                                              <p:attrName>ppt_x</p:attrName>
                                            </p:attrNameLst>
                                          </p:cBhvr>
                                          <p:tavLst>
                                            <p:tav tm="0">
                                              <p:val>
                                                <p:strVal val="#ppt_x"/>
                                              </p:val>
                                            </p:tav>
                                            <p:tav tm="100000">
                                              <p:val>
                                                <p:strVal val="#ppt_x"/>
                                              </p:val>
                                            </p:tav>
                                          </p:tavLst>
                                        </p:anim>
                                        <p:anim calcmode="lin" valueType="num">
                                          <p:cBhvr additive="base">
                                            <p:cTn id="42" dur="1500" fill="hold"/>
                                            <p:tgtEl>
                                              <p:spTgt spid="388"/>
                                            </p:tgtEl>
                                            <p:attrNameLst>
                                              <p:attrName>ppt_y</p:attrName>
                                            </p:attrNameLst>
                                          </p:cBhvr>
                                          <p:tavLst>
                                            <p:tav tm="0">
                                              <p:val>
                                                <p:strVal val="1+#ppt_h/2"/>
                                              </p:val>
                                            </p:tav>
                                            <p:tav tm="100000">
                                              <p:val>
                                                <p:strVal val="#ppt_y"/>
                                              </p:val>
                                            </p:tav>
                                          </p:tavLst>
                                        </p:anim>
                                      </p:childTnLst>
                                    </p:cTn>
                                  </p:par>
                                  <p:par>
                                    <p:cTn id="43" presetID="64" presetClass="path" presetSubtype="0" accel="12000" fill="hold" nodeType="withEffect">
                                      <p:stCondLst>
                                        <p:cond delay="500"/>
                                      </p:stCondLst>
                                      <p:childTnLst>
                                        <p:animMotion origin="layout" path="M -2.22222E-6 0 L -2.22222E-6 -0.38642 " pathEditMode="relative" rAng="0" ptsTypes="AA">
                                          <p:cBhvr>
                                            <p:cTn id="44" dur="1500" fill="hold"/>
                                            <p:tgtEl>
                                              <p:spTgt spid="10"/>
                                            </p:tgtEl>
                                            <p:attrNameLst>
                                              <p:attrName>ppt_x</p:attrName>
                                              <p:attrName>ppt_y</p:attrName>
                                            </p:attrNameLst>
                                          </p:cBhvr>
                                          <p:rCtr x="0" y="-19321"/>
                                        </p:animMotion>
                                      </p:childTnLst>
                                    </p:cTn>
                                  </p:par>
                                  <p:par>
                                    <p:cTn id="45" presetID="2" presetClass="exit" presetSubtype="1" accel="20000" fill="hold" nodeType="withEffect">
                                      <p:stCondLst>
                                        <p:cond delay="250"/>
                                      </p:stCondLst>
                                      <p:childTnLst>
                                        <p:anim calcmode="lin" valueType="num">
                                          <p:cBhvr additive="base">
                                            <p:cTn id="46" dur="1750"/>
                                            <p:tgtEl>
                                              <p:spTgt spid="14"/>
                                            </p:tgtEl>
                                            <p:attrNameLst>
                                              <p:attrName>ppt_x</p:attrName>
                                            </p:attrNameLst>
                                          </p:cBhvr>
                                          <p:tavLst>
                                            <p:tav tm="0">
                                              <p:val>
                                                <p:strVal val="ppt_x"/>
                                              </p:val>
                                            </p:tav>
                                            <p:tav tm="100000">
                                              <p:val>
                                                <p:strVal val="ppt_x"/>
                                              </p:val>
                                            </p:tav>
                                          </p:tavLst>
                                        </p:anim>
                                        <p:anim calcmode="lin" valueType="num">
                                          <p:cBhvr additive="base">
                                            <p:cTn id="47" dur="1750"/>
                                            <p:tgtEl>
                                              <p:spTgt spid="14"/>
                                            </p:tgtEl>
                                            <p:attrNameLst>
                                              <p:attrName>ppt_y</p:attrName>
                                            </p:attrNameLst>
                                          </p:cBhvr>
                                          <p:tavLst>
                                            <p:tav tm="0">
                                              <p:val>
                                                <p:strVal val="ppt_y"/>
                                              </p:val>
                                            </p:tav>
                                            <p:tav tm="100000">
                                              <p:val>
                                                <p:strVal val="0-ppt_h/2"/>
                                              </p:val>
                                            </p:tav>
                                          </p:tavLst>
                                        </p:anim>
                                        <p:set>
                                          <p:cBhvr>
                                            <p:cTn id="48" dur="1" fill="hold">
                                              <p:stCondLst>
                                                <p:cond delay="174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 grpId="0" animBg="1"/>
          <p:bldP spid="391" grpId="0" animBg="1"/>
          <p:bldP spid="401" grpId="0" animBg="1"/>
          <p:bldP spid="402" grpId="0" animBg="1"/>
          <p:bldP spid="39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390"/>
                                            </p:tgtEl>
                                            <p:attrNameLst>
                                              <p:attrName>style.visibility</p:attrName>
                                            </p:attrNameLst>
                                          </p:cBhvr>
                                          <p:to>
                                            <p:strVal val="visible"/>
                                          </p:to>
                                        </p:set>
                                        <p:anim calcmode="lin" valueType="num">
                                          <p:cBhvr additive="base">
                                            <p:cTn id="7" dur="2200" fill="hold"/>
                                            <p:tgtEl>
                                              <p:spTgt spid="390"/>
                                            </p:tgtEl>
                                            <p:attrNameLst>
                                              <p:attrName>ppt_x</p:attrName>
                                            </p:attrNameLst>
                                          </p:cBhvr>
                                          <p:tavLst>
                                            <p:tav tm="0">
                                              <p:val>
                                                <p:strVal val="#ppt_x"/>
                                              </p:val>
                                            </p:tav>
                                            <p:tav tm="100000">
                                              <p:val>
                                                <p:strVal val="#ppt_x"/>
                                              </p:val>
                                            </p:tav>
                                          </p:tavLst>
                                        </p:anim>
                                        <p:anim calcmode="lin" valueType="num">
                                          <p:cBhvr additive="base">
                                            <p:cTn id="8" dur="2200" fill="hold"/>
                                            <p:tgtEl>
                                              <p:spTgt spid="39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750"/>
                                      </p:stCondLst>
                                      <p:childTnLst>
                                        <p:set>
                                          <p:cBhvr>
                                            <p:cTn id="10" dur="1" fill="hold">
                                              <p:stCondLst>
                                                <p:cond delay="0"/>
                                              </p:stCondLst>
                                            </p:cTn>
                                            <p:tgtEl>
                                              <p:spTgt spid="403"/>
                                            </p:tgtEl>
                                            <p:attrNameLst>
                                              <p:attrName>style.visibility</p:attrName>
                                            </p:attrNameLst>
                                          </p:cBhvr>
                                          <p:to>
                                            <p:strVal val="visible"/>
                                          </p:to>
                                        </p:set>
                                        <p:anim calcmode="lin" valueType="num">
                                          <p:cBhvr additive="base">
                                            <p:cTn id="11" dur="2500" fill="hold"/>
                                            <p:tgtEl>
                                              <p:spTgt spid="403"/>
                                            </p:tgtEl>
                                            <p:attrNameLst>
                                              <p:attrName>ppt_x</p:attrName>
                                            </p:attrNameLst>
                                          </p:cBhvr>
                                          <p:tavLst>
                                            <p:tav tm="0">
                                              <p:val>
                                                <p:strVal val="#ppt_x"/>
                                              </p:val>
                                            </p:tav>
                                            <p:tav tm="100000">
                                              <p:val>
                                                <p:strVal val="#ppt_x"/>
                                              </p:val>
                                            </p:tav>
                                          </p:tavLst>
                                        </p:anim>
                                        <p:anim calcmode="lin" valueType="num">
                                          <p:cBhvr additive="base">
                                            <p:cTn id="12" dur="2500" fill="hold"/>
                                            <p:tgtEl>
                                              <p:spTgt spid="40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850"/>
                                      </p:stCondLst>
                                      <p:childTnLst>
                                        <p:set>
                                          <p:cBhvr>
                                            <p:cTn id="14" dur="1" fill="hold">
                                              <p:stCondLst>
                                                <p:cond delay="0"/>
                                              </p:stCondLst>
                                            </p:cTn>
                                            <p:tgtEl>
                                              <p:spTgt spid="401"/>
                                            </p:tgtEl>
                                            <p:attrNameLst>
                                              <p:attrName>style.visibility</p:attrName>
                                            </p:attrNameLst>
                                          </p:cBhvr>
                                          <p:to>
                                            <p:strVal val="visible"/>
                                          </p:to>
                                        </p:set>
                                        <p:anim calcmode="lin" valueType="num">
                                          <p:cBhvr additive="base">
                                            <p:cTn id="15" dur="2500" fill="hold"/>
                                            <p:tgtEl>
                                              <p:spTgt spid="401"/>
                                            </p:tgtEl>
                                            <p:attrNameLst>
                                              <p:attrName>ppt_x</p:attrName>
                                            </p:attrNameLst>
                                          </p:cBhvr>
                                          <p:tavLst>
                                            <p:tav tm="0">
                                              <p:val>
                                                <p:strVal val="#ppt_x"/>
                                              </p:val>
                                            </p:tav>
                                            <p:tav tm="100000">
                                              <p:val>
                                                <p:strVal val="#ppt_x"/>
                                              </p:val>
                                            </p:tav>
                                          </p:tavLst>
                                        </p:anim>
                                        <p:anim calcmode="lin" valueType="num">
                                          <p:cBhvr additive="base">
                                            <p:cTn id="16" dur="2500" fill="hold"/>
                                            <p:tgtEl>
                                              <p:spTgt spid="40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391"/>
                                            </p:tgtEl>
                                            <p:attrNameLst>
                                              <p:attrName>style.visibility</p:attrName>
                                            </p:attrNameLst>
                                          </p:cBhvr>
                                          <p:to>
                                            <p:strVal val="visible"/>
                                          </p:to>
                                        </p:set>
                                        <p:anim calcmode="lin" valueType="num">
                                          <p:cBhvr additive="base">
                                            <p:cTn id="19" dur="2500" fill="hold"/>
                                            <p:tgtEl>
                                              <p:spTgt spid="391"/>
                                            </p:tgtEl>
                                            <p:attrNameLst>
                                              <p:attrName>ppt_x</p:attrName>
                                            </p:attrNameLst>
                                          </p:cBhvr>
                                          <p:tavLst>
                                            <p:tav tm="0">
                                              <p:val>
                                                <p:strVal val="#ppt_x"/>
                                              </p:val>
                                            </p:tav>
                                            <p:tav tm="100000">
                                              <p:val>
                                                <p:strVal val="#ppt_x"/>
                                              </p:val>
                                            </p:tav>
                                          </p:tavLst>
                                        </p:anim>
                                        <p:anim calcmode="lin" valueType="num">
                                          <p:cBhvr additive="base">
                                            <p:cTn id="20" dur="2500" fill="hold"/>
                                            <p:tgtEl>
                                              <p:spTgt spid="39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750"/>
                                      </p:stCondLst>
                                      <p:childTnLst>
                                        <p:set>
                                          <p:cBhvr>
                                            <p:cTn id="22" dur="1" fill="hold">
                                              <p:stCondLst>
                                                <p:cond delay="0"/>
                                              </p:stCondLst>
                                            </p:cTn>
                                            <p:tgtEl>
                                              <p:spTgt spid="414"/>
                                            </p:tgtEl>
                                            <p:attrNameLst>
                                              <p:attrName>style.visibility</p:attrName>
                                            </p:attrNameLst>
                                          </p:cBhvr>
                                          <p:to>
                                            <p:strVal val="visible"/>
                                          </p:to>
                                        </p:set>
                                        <p:anim calcmode="lin" valueType="num">
                                          <p:cBhvr additive="base">
                                            <p:cTn id="23" dur="2500" fill="hold"/>
                                            <p:tgtEl>
                                              <p:spTgt spid="414"/>
                                            </p:tgtEl>
                                            <p:attrNameLst>
                                              <p:attrName>ppt_x</p:attrName>
                                            </p:attrNameLst>
                                          </p:cBhvr>
                                          <p:tavLst>
                                            <p:tav tm="0">
                                              <p:val>
                                                <p:strVal val="#ppt_x"/>
                                              </p:val>
                                            </p:tav>
                                            <p:tav tm="100000">
                                              <p:val>
                                                <p:strVal val="#ppt_x"/>
                                              </p:val>
                                            </p:tav>
                                          </p:tavLst>
                                        </p:anim>
                                        <p:anim calcmode="lin" valueType="num">
                                          <p:cBhvr additive="base">
                                            <p:cTn id="24" dur="2500" fill="hold"/>
                                            <p:tgtEl>
                                              <p:spTgt spid="41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850"/>
                                      </p:stCondLst>
                                      <p:childTnLst>
                                        <p:set>
                                          <p:cBhvr>
                                            <p:cTn id="26" dur="1" fill="hold">
                                              <p:stCondLst>
                                                <p:cond delay="0"/>
                                              </p:stCondLst>
                                            </p:cTn>
                                            <p:tgtEl>
                                              <p:spTgt spid="392"/>
                                            </p:tgtEl>
                                            <p:attrNameLst>
                                              <p:attrName>style.visibility</p:attrName>
                                            </p:attrNameLst>
                                          </p:cBhvr>
                                          <p:to>
                                            <p:strVal val="visible"/>
                                          </p:to>
                                        </p:set>
                                        <p:anim calcmode="lin" valueType="num">
                                          <p:cBhvr additive="base">
                                            <p:cTn id="27" dur="2500" fill="hold"/>
                                            <p:tgtEl>
                                              <p:spTgt spid="392"/>
                                            </p:tgtEl>
                                            <p:attrNameLst>
                                              <p:attrName>ppt_x</p:attrName>
                                            </p:attrNameLst>
                                          </p:cBhvr>
                                          <p:tavLst>
                                            <p:tav tm="0">
                                              <p:val>
                                                <p:strVal val="#ppt_x"/>
                                              </p:val>
                                            </p:tav>
                                            <p:tav tm="100000">
                                              <p:val>
                                                <p:strVal val="#ppt_x"/>
                                              </p:val>
                                            </p:tav>
                                          </p:tavLst>
                                        </p:anim>
                                        <p:anim calcmode="lin" valueType="num">
                                          <p:cBhvr additive="base">
                                            <p:cTn id="28" dur="2500" fill="hold"/>
                                            <p:tgtEl>
                                              <p:spTgt spid="39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50"/>
                                      </p:stCondLst>
                                      <p:childTnLst>
                                        <p:set>
                                          <p:cBhvr>
                                            <p:cTn id="30" dur="1" fill="hold">
                                              <p:stCondLst>
                                                <p:cond delay="0"/>
                                              </p:stCondLst>
                                            </p:cTn>
                                            <p:tgtEl>
                                              <p:spTgt spid="402"/>
                                            </p:tgtEl>
                                            <p:attrNameLst>
                                              <p:attrName>style.visibility</p:attrName>
                                            </p:attrNameLst>
                                          </p:cBhvr>
                                          <p:to>
                                            <p:strVal val="visible"/>
                                          </p:to>
                                        </p:set>
                                        <p:anim calcmode="lin" valueType="num">
                                          <p:cBhvr additive="base">
                                            <p:cTn id="31" dur="2500" fill="hold"/>
                                            <p:tgtEl>
                                              <p:spTgt spid="402"/>
                                            </p:tgtEl>
                                            <p:attrNameLst>
                                              <p:attrName>ppt_x</p:attrName>
                                            </p:attrNameLst>
                                          </p:cBhvr>
                                          <p:tavLst>
                                            <p:tav tm="0">
                                              <p:val>
                                                <p:strVal val="#ppt_x"/>
                                              </p:val>
                                            </p:tav>
                                            <p:tav tm="100000">
                                              <p:val>
                                                <p:strVal val="#ppt_x"/>
                                              </p:val>
                                            </p:tav>
                                          </p:tavLst>
                                        </p:anim>
                                        <p:anim calcmode="lin" valueType="num">
                                          <p:cBhvr additive="base">
                                            <p:cTn id="32" dur="2500" fill="hold"/>
                                            <p:tgtEl>
                                              <p:spTgt spid="402"/>
                                            </p:tgtEl>
                                            <p:attrNameLst>
                                              <p:attrName>ppt_y</p:attrName>
                                            </p:attrNameLst>
                                          </p:cBhvr>
                                          <p:tavLst>
                                            <p:tav tm="0">
                                              <p:val>
                                                <p:strVal val="1+#ppt_h/2"/>
                                              </p:val>
                                            </p:tav>
                                            <p:tav tm="100000">
                                              <p:val>
                                                <p:strVal val="#ppt_y"/>
                                              </p:val>
                                            </p:tav>
                                          </p:tavLst>
                                        </p:anim>
                                      </p:childTnLst>
                                    </p:cTn>
                                  </p:par>
                                  <p:par>
                                    <p:cTn id="33" presetID="64" presetClass="path" presetSubtype="0" accel="12000" fill="hold" nodeType="withEffect">
                                      <p:stCondLst>
                                        <p:cond delay="0"/>
                                      </p:stCondLst>
                                      <p:childTnLst>
                                        <p:animMotion origin="layout" path="M 0 3.08642E-6 L 0 -0.57624 " pathEditMode="relative" rAng="0" ptsTypes="AA">
                                          <p:cBhvr>
                                            <p:cTn id="34" dur="1500" fill="hold"/>
                                            <p:tgtEl>
                                              <p:spTgt spid="318"/>
                                            </p:tgtEl>
                                            <p:attrNameLst>
                                              <p:attrName>ppt_x</p:attrName>
                                              <p:attrName>ppt_y</p:attrName>
                                            </p:attrNameLst>
                                          </p:cBhvr>
                                          <p:rCtr x="0" y="-28827"/>
                                        </p:animMotion>
                                      </p:childTnLst>
                                    </p:cTn>
                                  </p:par>
                                  <p:par>
                                    <p:cTn id="35" presetID="2" presetClass="entr" presetSubtype="4" decel="26000" fill="hold" grpId="0" nodeType="withEffect">
                                      <p:stCondLst>
                                        <p:cond delay="0"/>
                                      </p:stCondLst>
                                      <p:childTnLst>
                                        <p:set>
                                          <p:cBhvr>
                                            <p:cTn id="36" dur="1" fill="hold">
                                              <p:stCondLst>
                                                <p:cond delay="0"/>
                                              </p:stCondLst>
                                            </p:cTn>
                                            <p:tgtEl>
                                              <p:spTgt spid="389"/>
                                            </p:tgtEl>
                                            <p:attrNameLst>
                                              <p:attrName>style.visibility</p:attrName>
                                            </p:attrNameLst>
                                          </p:cBhvr>
                                          <p:to>
                                            <p:strVal val="visible"/>
                                          </p:to>
                                        </p:set>
                                        <p:anim calcmode="lin" valueType="num">
                                          <p:cBhvr additive="base">
                                            <p:cTn id="37" dur="1500" fill="hold"/>
                                            <p:tgtEl>
                                              <p:spTgt spid="389"/>
                                            </p:tgtEl>
                                            <p:attrNameLst>
                                              <p:attrName>ppt_x</p:attrName>
                                            </p:attrNameLst>
                                          </p:cBhvr>
                                          <p:tavLst>
                                            <p:tav tm="0">
                                              <p:val>
                                                <p:strVal val="#ppt_x"/>
                                              </p:val>
                                            </p:tav>
                                            <p:tav tm="100000">
                                              <p:val>
                                                <p:strVal val="#ppt_x"/>
                                              </p:val>
                                            </p:tav>
                                          </p:tavLst>
                                        </p:anim>
                                        <p:anim calcmode="lin" valueType="num">
                                          <p:cBhvr additive="base">
                                            <p:cTn id="38" dur="1500" fill="hold"/>
                                            <p:tgtEl>
                                              <p:spTgt spid="389"/>
                                            </p:tgtEl>
                                            <p:attrNameLst>
                                              <p:attrName>ppt_y</p:attrName>
                                            </p:attrNameLst>
                                          </p:cBhvr>
                                          <p:tavLst>
                                            <p:tav tm="0">
                                              <p:val>
                                                <p:strVal val="1+#ppt_h/2"/>
                                              </p:val>
                                            </p:tav>
                                            <p:tav tm="100000">
                                              <p:val>
                                                <p:strVal val="#ppt_y"/>
                                              </p:val>
                                            </p:tav>
                                          </p:tavLst>
                                        </p:anim>
                                      </p:childTnLst>
                                    </p:cTn>
                                  </p:par>
                                  <p:par>
                                    <p:cTn id="39" presetID="2" presetClass="entr" presetSubtype="4" decel="26000" fill="hold" nodeType="withEffect">
                                      <p:stCondLst>
                                        <p:cond delay="0"/>
                                      </p:stCondLst>
                                      <p:childTnLst>
                                        <p:set>
                                          <p:cBhvr>
                                            <p:cTn id="40" dur="1" fill="hold">
                                              <p:stCondLst>
                                                <p:cond delay="0"/>
                                              </p:stCondLst>
                                            </p:cTn>
                                            <p:tgtEl>
                                              <p:spTgt spid="388"/>
                                            </p:tgtEl>
                                            <p:attrNameLst>
                                              <p:attrName>style.visibility</p:attrName>
                                            </p:attrNameLst>
                                          </p:cBhvr>
                                          <p:to>
                                            <p:strVal val="visible"/>
                                          </p:to>
                                        </p:set>
                                        <p:anim calcmode="lin" valueType="num">
                                          <p:cBhvr additive="base">
                                            <p:cTn id="41" dur="1500" fill="hold"/>
                                            <p:tgtEl>
                                              <p:spTgt spid="388"/>
                                            </p:tgtEl>
                                            <p:attrNameLst>
                                              <p:attrName>ppt_x</p:attrName>
                                            </p:attrNameLst>
                                          </p:cBhvr>
                                          <p:tavLst>
                                            <p:tav tm="0">
                                              <p:val>
                                                <p:strVal val="#ppt_x"/>
                                              </p:val>
                                            </p:tav>
                                            <p:tav tm="100000">
                                              <p:val>
                                                <p:strVal val="#ppt_x"/>
                                              </p:val>
                                            </p:tav>
                                          </p:tavLst>
                                        </p:anim>
                                        <p:anim calcmode="lin" valueType="num">
                                          <p:cBhvr additive="base">
                                            <p:cTn id="42" dur="1500" fill="hold"/>
                                            <p:tgtEl>
                                              <p:spTgt spid="388"/>
                                            </p:tgtEl>
                                            <p:attrNameLst>
                                              <p:attrName>ppt_y</p:attrName>
                                            </p:attrNameLst>
                                          </p:cBhvr>
                                          <p:tavLst>
                                            <p:tav tm="0">
                                              <p:val>
                                                <p:strVal val="1+#ppt_h/2"/>
                                              </p:val>
                                            </p:tav>
                                            <p:tav tm="100000">
                                              <p:val>
                                                <p:strVal val="#ppt_y"/>
                                              </p:val>
                                            </p:tav>
                                          </p:tavLst>
                                        </p:anim>
                                      </p:childTnLst>
                                    </p:cTn>
                                  </p:par>
                                  <p:par>
                                    <p:cTn id="43" presetID="64" presetClass="path" presetSubtype="0" accel="12000" fill="hold" nodeType="withEffect">
                                      <p:stCondLst>
                                        <p:cond delay="500"/>
                                      </p:stCondLst>
                                      <p:childTnLst>
                                        <p:animMotion origin="layout" path="M -2.22222E-6 0 L -2.22222E-6 -0.38642 " pathEditMode="relative" rAng="0" ptsTypes="AA">
                                          <p:cBhvr>
                                            <p:cTn id="44" dur="1500" fill="hold"/>
                                            <p:tgtEl>
                                              <p:spTgt spid="10"/>
                                            </p:tgtEl>
                                            <p:attrNameLst>
                                              <p:attrName>ppt_x</p:attrName>
                                              <p:attrName>ppt_y</p:attrName>
                                            </p:attrNameLst>
                                          </p:cBhvr>
                                          <p:rCtr x="0" y="-19321"/>
                                        </p:animMotion>
                                      </p:childTnLst>
                                    </p:cTn>
                                  </p:par>
                                  <p:par>
                                    <p:cTn id="45" presetID="2" presetClass="exit" presetSubtype="1" accel="20000" fill="hold" nodeType="withEffect">
                                      <p:stCondLst>
                                        <p:cond delay="250"/>
                                      </p:stCondLst>
                                      <p:childTnLst>
                                        <p:anim calcmode="lin" valueType="num">
                                          <p:cBhvr additive="base">
                                            <p:cTn id="46" dur="1750"/>
                                            <p:tgtEl>
                                              <p:spTgt spid="14"/>
                                            </p:tgtEl>
                                            <p:attrNameLst>
                                              <p:attrName>ppt_x</p:attrName>
                                            </p:attrNameLst>
                                          </p:cBhvr>
                                          <p:tavLst>
                                            <p:tav tm="0">
                                              <p:val>
                                                <p:strVal val="ppt_x"/>
                                              </p:val>
                                            </p:tav>
                                            <p:tav tm="100000">
                                              <p:val>
                                                <p:strVal val="ppt_x"/>
                                              </p:val>
                                            </p:tav>
                                          </p:tavLst>
                                        </p:anim>
                                        <p:anim calcmode="lin" valueType="num">
                                          <p:cBhvr additive="base">
                                            <p:cTn id="47" dur="1750"/>
                                            <p:tgtEl>
                                              <p:spTgt spid="14"/>
                                            </p:tgtEl>
                                            <p:attrNameLst>
                                              <p:attrName>ppt_y</p:attrName>
                                            </p:attrNameLst>
                                          </p:cBhvr>
                                          <p:tavLst>
                                            <p:tav tm="0">
                                              <p:val>
                                                <p:strVal val="ppt_y"/>
                                              </p:val>
                                            </p:tav>
                                            <p:tav tm="100000">
                                              <p:val>
                                                <p:strVal val="0-ppt_h/2"/>
                                              </p:val>
                                            </p:tav>
                                          </p:tavLst>
                                        </p:anim>
                                        <p:set>
                                          <p:cBhvr>
                                            <p:cTn id="48" dur="1" fill="hold">
                                              <p:stCondLst>
                                                <p:cond delay="174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 grpId="0" animBg="1"/>
          <p:bldP spid="391" grpId="0" animBg="1"/>
          <p:bldP spid="401" grpId="0" animBg="1"/>
          <p:bldP spid="402" grpId="0" animBg="1"/>
          <p:bldP spid="390"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feld 48"/>
          <p:cNvSpPr txBox="1"/>
          <p:nvPr/>
        </p:nvSpPr>
        <p:spPr>
          <a:xfrm>
            <a:off x="3858580" y="3374171"/>
            <a:ext cx="6566948" cy="1506706"/>
          </a:xfrm>
          <a:prstGeom prst="rect">
            <a:avLst/>
          </a:prstGeom>
          <a:noFill/>
        </p:spPr>
        <p:txBody>
          <a:bodyPr wrap="none" lIns="124344" tIns="62172" rIns="124344" bIns="62172" rtlCol="0">
            <a:spAutoFit/>
          </a:bodyPr>
          <a:lstStyle/>
          <a:p>
            <a:r>
              <a:rPr lang="de-DE" sz="8975" dirty="0">
                <a:solidFill>
                  <a:schemeClr val="bg1"/>
                </a:solidFill>
                <a:latin typeface="Calibri Light" panose="020F0302020204030204" pitchFamily="34" charset="0"/>
              </a:rPr>
              <a:t>200 countries</a:t>
            </a:r>
            <a:endParaRPr lang="de-DE" sz="8159" dirty="0">
              <a:latin typeface="Calibri Light" panose="020F0302020204030204" pitchFamily="34" charset="0"/>
            </a:endParaRPr>
          </a:p>
        </p:txBody>
      </p:sp>
      <p:grpSp>
        <p:nvGrpSpPr>
          <p:cNvPr id="50" name="Gruppieren 49"/>
          <p:cNvGrpSpPr/>
          <p:nvPr/>
        </p:nvGrpSpPr>
        <p:grpSpPr>
          <a:xfrm>
            <a:off x="921247" y="945641"/>
            <a:ext cx="8957987" cy="2258899"/>
            <a:chOff x="390786" y="695387"/>
            <a:chExt cx="6587353" cy="1661106"/>
          </a:xfrm>
        </p:grpSpPr>
        <p:sp>
          <p:nvSpPr>
            <p:cNvPr id="51" name="Textfeld 50"/>
            <p:cNvSpPr txBox="1"/>
            <p:nvPr/>
          </p:nvSpPr>
          <p:spPr>
            <a:xfrm>
              <a:off x="390786" y="786814"/>
              <a:ext cx="6587353" cy="1569679"/>
            </a:xfrm>
            <a:prstGeom prst="rect">
              <a:avLst/>
            </a:prstGeom>
            <a:noFill/>
          </p:spPr>
          <p:txBody>
            <a:bodyPr wrap="none" lIns="124344" tIns="62172" rIns="124344" bIns="62172" rtlCol="0">
              <a:spAutoFit/>
            </a:bodyPr>
            <a:lstStyle/>
            <a:p>
              <a:r>
                <a:rPr lang="de-DE" sz="13055" dirty="0">
                  <a:solidFill>
                    <a:schemeClr val="bg1"/>
                  </a:solidFill>
                  <a:latin typeface="Calibri Light" panose="020F0302020204030204" pitchFamily="34" charset="0"/>
                </a:rPr>
                <a:t>&gt;200M </a:t>
              </a:r>
              <a:r>
                <a:rPr lang="de-DE" sz="13055" dirty="0" err="1">
                  <a:solidFill>
                    <a:schemeClr val="bg1"/>
                  </a:solidFill>
                  <a:latin typeface="Calibri Light" panose="020F0302020204030204" pitchFamily="34" charset="0"/>
                </a:rPr>
                <a:t>users</a:t>
              </a:r>
              <a:endParaRPr lang="de-DE" sz="11967" dirty="0">
                <a:latin typeface="Calibri Light" panose="020F0302020204030204" pitchFamily="34" charset="0"/>
              </a:endParaRPr>
            </a:p>
          </p:txBody>
        </p:sp>
        <p:sp>
          <p:nvSpPr>
            <p:cNvPr id="52" name="Textfeld 51"/>
            <p:cNvSpPr txBox="1"/>
            <p:nvPr/>
          </p:nvSpPr>
          <p:spPr>
            <a:xfrm>
              <a:off x="4315389" y="695387"/>
              <a:ext cx="1278763" cy="646360"/>
            </a:xfrm>
            <a:prstGeom prst="rect">
              <a:avLst/>
            </a:prstGeom>
            <a:noFill/>
          </p:spPr>
          <p:txBody>
            <a:bodyPr wrap="none" lIns="124344" tIns="62172" rIns="124344" bIns="62172" rtlCol="0">
              <a:spAutoFit/>
            </a:bodyPr>
            <a:lstStyle/>
            <a:p>
              <a:r>
                <a:rPr lang="de-DE" sz="4896" dirty="0" err="1">
                  <a:solidFill>
                    <a:schemeClr val="bg1"/>
                  </a:solidFill>
                  <a:latin typeface="Calibri Light" panose="020F0302020204030204" pitchFamily="34" charset="0"/>
                </a:rPr>
                <a:t>active</a:t>
              </a:r>
              <a:endParaRPr lang="de-DE" sz="4352" dirty="0">
                <a:latin typeface="Calibri Light" panose="020F0302020204030204" pitchFamily="34" charset="0"/>
              </a:endParaRPr>
            </a:p>
          </p:txBody>
        </p:sp>
      </p:grpSp>
      <p:pic>
        <p:nvPicPr>
          <p:cNvPr id="53" name="Picture 2"/>
          <p:cNvPicPr>
            <a:picLocks noChangeAspect="1" noChangeArrowheads="1"/>
          </p:cNvPicPr>
          <p:nvPr/>
        </p:nvPicPr>
        <p:blipFill rotWithShape="1">
          <a:blip r:embed="rId2" cstate="hqprint">
            <a:extLst>
              <a:ext uri="{28A0092B-C50C-407E-A947-70E740481C1C}">
                <a14:useLocalDpi xmlns:a14="http://schemas.microsoft.com/office/drawing/2010/main"/>
              </a:ext>
            </a:extLst>
          </a:blip>
          <a:srcRect/>
          <a:stretch/>
        </p:blipFill>
        <p:spPr bwMode="auto">
          <a:xfrm>
            <a:off x="883" y="1"/>
            <a:ext cx="12434711" cy="6975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Rechteck 44"/>
          <p:cNvSpPr/>
          <p:nvPr/>
        </p:nvSpPr>
        <p:spPr>
          <a:xfrm>
            <a:off x="883" y="-1"/>
            <a:ext cx="12434711" cy="6975683"/>
          </a:xfrm>
          <a:prstGeom prst="rect">
            <a:avLst/>
          </a:prstGeom>
          <a:solidFill>
            <a:schemeClr val="accent4">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latin typeface="Calibri Light" panose="020F0302020204030204" pitchFamily="34" charset="0"/>
            </a:endParaRPr>
          </a:p>
        </p:txBody>
      </p:sp>
      <p:grpSp>
        <p:nvGrpSpPr>
          <p:cNvPr id="10" name="Gruppieren 9"/>
          <p:cNvGrpSpPr/>
          <p:nvPr/>
        </p:nvGrpSpPr>
        <p:grpSpPr>
          <a:xfrm>
            <a:off x="883" y="-1"/>
            <a:ext cx="12434711" cy="6994525"/>
            <a:chOff x="1" y="0"/>
            <a:chExt cx="9144000" cy="5143500"/>
          </a:xfrm>
        </p:grpSpPr>
        <p:pic>
          <p:nvPicPr>
            <p:cNvPr id="54" name="Picture 2" descr="C:\Users\df\Downloads\shutterstock_198664601.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0" name="Rechteck 29"/>
            <p:cNvSpPr/>
            <p:nvPr/>
          </p:nvSpPr>
          <p:spPr>
            <a:xfrm>
              <a:off x="1" y="0"/>
              <a:ext cx="9143999" cy="5143500"/>
            </a:xfrm>
            <a:prstGeom prst="rect">
              <a:avLst/>
            </a:prstGeom>
            <a:solidFill>
              <a:schemeClr val="accent4">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latin typeface="Calibri Light" panose="020F0302020204030204" pitchFamily="34" charset="0"/>
              </a:endParaRPr>
            </a:p>
          </p:txBody>
        </p:sp>
      </p:grpSp>
      <p:sp>
        <p:nvSpPr>
          <p:cNvPr id="40" name="Abgerundetes Rechteck 39"/>
          <p:cNvSpPr/>
          <p:nvPr/>
        </p:nvSpPr>
        <p:spPr>
          <a:xfrm>
            <a:off x="7792060" y="420738"/>
            <a:ext cx="2045340" cy="2157261"/>
          </a:xfrm>
          <a:prstGeom prst="roundRect">
            <a:avLst>
              <a:gd name="adj" fmla="val 8613"/>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260"/>
            <a:r>
              <a:rPr lang="en-US" sz="4352" dirty="0">
                <a:solidFill>
                  <a:schemeClr val="bg1"/>
                </a:solidFill>
                <a:latin typeface="Calibri Light" panose="020F0302020204030204" pitchFamily="34" charset="0"/>
              </a:rPr>
              <a:t>30+ </a:t>
            </a:r>
            <a:r>
              <a:rPr lang="en-US" sz="2720" dirty="0">
                <a:solidFill>
                  <a:schemeClr val="bg1"/>
                </a:solidFill>
                <a:latin typeface="Calibri Light" panose="020F0302020204030204" pitchFamily="34" charset="0"/>
              </a:rPr>
              <a:t>languages supported</a:t>
            </a:r>
          </a:p>
        </p:txBody>
      </p:sp>
      <p:grpSp>
        <p:nvGrpSpPr>
          <p:cNvPr id="8" name="Gruppieren 7"/>
          <p:cNvGrpSpPr/>
          <p:nvPr/>
        </p:nvGrpSpPr>
        <p:grpSpPr>
          <a:xfrm>
            <a:off x="7817965" y="2836483"/>
            <a:ext cx="3985012" cy="2369900"/>
            <a:chOff x="5748377" y="2085839"/>
            <a:chExt cx="2930422" cy="1742732"/>
          </a:xfrm>
        </p:grpSpPr>
        <p:sp>
          <p:nvSpPr>
            <p:cNvPr id="42" name="Abgerundetes Rechteck 41"/>
            <p:cNvSpPr/>
            <p:nvPr/>
          </p:nvSpPr>
          <p:spPr>
            <a:xfrm>
              <a:off x="5748377" y="2085839"/>
              <a:ext cx="2930422" cy="1742732"/>
            </a:xfrm>
            <a:prstGeom prst="roundRect">
              <a:avLst>
                <a:gd name="adj" fmla="val 7132"/>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577"/>
              <a:r>
                <a:rPr lang="en-US" sz="5984" dirty="0">
                  <a:solidFill>
                    <a:schemeClr val="bg1"/>
                  </a:solidFill>
                  <a:latin typeface="Calibri Light" panose="020F0302020204030204" pitchFamily="34" charset="0"/>
                </a:rPr>
                <a:t>350k </a:t>
              </a:r>
              <a:br>
                <a:rPr lang="en-US" sz="5984" dirty="0">
                  <a:solidFill>
                    <a:schemeClr val="bg1"/>
                  </a:solidFill>
                  <a:latin typeface="Calibri Light" panose="020F0302020204030204" pitchFamily="34" charset="0"/>
                </a:rPr>
              </a:br>
              <a:r>
                <a:rPr lang="en-US" sz="3264" dirty="0">
                  <a:solidFill>
                    <a:schemeClr val="bg1"/>
                  </a:solidFill>
                  <a:latin typeface="Calibri Light" panose="020F0302020204030204" pitchFamily="34" charset="0"/>
                </a:rPr>
                <a:t>paying businesses </a:t>
              </a:r>
              <a:endParaRPr lang="en-US" sz="2448" dirty="0">
                <a:solidFill>
                  <a:schemeClr val="bg1"/>
                </a:solidFill>
                <a:latin typeface="Calibri Light" panose="020F0302020204030204" pitchFamily="34" charset="0"/>
              </a:endParaRPr>
            </a:p>
          </p:txBody>
        </p:sp>
        <p:grpSp>
          <p:nvGrpSpPr>
            <p:cNvPr id="43" name="Group 25"/>
            <p:cNvGrpSpPr>
              <a:grpSpLocks noChangeAspect="1"/>
            </p:cNvGrpSpPr>
            <p:nvPr/>
          </p:nvGrpSpPr>
          <p:grpSpPr bwMode="auto">
            <a:xfrm>
              <a:off x="7795315" y="2228545"/>
              <a:ext cx="681675" cy="632167"/>
              <a:chOff x="969" y="-538"/>
              <a:chExt cx="3806" cy="4301"/>
            </a:xfrm>
            <a:solidFill>
              <a:schemeClr val="bg1"/>
            </a:solidFill>
          </p:grpSpPr>
          <p:sp>
            <p:nvSpPr>
              <p:cNvPr id="44" name="Freeform 26"/>
              <p:cNvSpPr>
                <a:spLocks noEditPoints="1"/>
              </p:cNvSpPr>
              <p:nvPr/>
            </p:nvSpPr>
            <p:spPr bwMode="auto">
              <a:xfrm>
                <a:off x="1881" y="165"/>
                <a:ext cx="639" cy="632"/>
              </a:xfrm>
              <a:custGeom>
                <a:avLst/>
                <a:gdLst>
                  <a:gd name="T0" fmla="*/ 22 w 80"/>
                  <a:gd name="T1" fmla="*/ 22 h 79"/>
                  <a:gd name="T2" fmla="*/ 58 w 80"/>
                  <a:gd name="T3" fmla="*/ 22 h 79"/>
                  <a:gd name="T4" fmla="*/ 58 w 80"/>
                  <a:gd name="T5" fmla="*/ 57 h 79"/>
                  <a:gd name="T6" fmla="*/ 22 w 80"/>
                  <a:gd name="T7" fmla="*/ 57 h 79"/>
                  <a:gd name="T8" fmla="*/ 22 w 80"/>
                  <a:gd name="T9" fmla="*/ 22 h 79"/>
                  <a:gd name="T10" fmla="*/ 11 w 80"/>
                  <a:gd name="T11" fmla="*/ 79 h 79"/>
                  <a:gd name="T12" fmla="*/ 69 w 80"/>
                  <a:gd name="T13" fmla="*/ 79 h 79"/>
                  <a:gd name="T14" fmla="*/ 80 w 80"/>
                  <a:gd name="T15" fmla="*/ 68 h 79"/>
                  <a:gd name="T16" fmla="*/ 80 w 80"/>
                  <a:gd name="T17" fmla="*/ 11 h 79"/>
                  <a:gd name="T18" fmla="*/ 69 w 80"/>
                  <a:gd name="T19" fmla="*/ 0 h 79"/>
                  <a:gd name="T20" fmla="*/ 11 w 80"/>
                  <a:gd name="T21" fmla="*/ 0 h 79"/>
                  <a:gd name="T22" fmla="*/ 0 w 80"/>
                  <a:gd name="T23" fmla="*/ 11 h 79"/>
                  <a:gd name="T24" fmla="*/ 0 w 80"/>
                  <a:gd name="T25" fmla="*/ 68 h 79"/>
                  <a:gd name="T26" fmla="*/ 11 w 80"/>
                  <a:gd name="T2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79">
                    <a:moveTo>
                      <a:pt x="22" y="22"/>
                    </a:moveTo>
                    <a:lnTo>
                      <a:pt x="58" y="22"/>
                    </a:lnTo>
                    <a:lnTo>
                      <a:pt x="58" y="57"/>
                    </a:lnTo>
                    <a:lnTo>
                      <a:pt x="22" y="57"/>
                    </a:lnTo>
                    <a:lnTo>
                      <a:pt x="22" y="22"/>
                    </a:lnTo>
                    <a:close/>
                    <a:moveTo>
                      <a:pt x="11" y="79"/>
                    </a:moveTo>
                    <a:lnTo>
                      <a:pt x="69" y="79"/>
                    </a:lnTo>
                    <a:cubicBezTo>
                      <a:pt x="75" y="79"/>
                      <a:pt x="80" y="74"/>
                      <a:pt x="80" y="68"/>
                    </a:cubicBezTo>
                    <a:lnTo>
                      <a:pt x="80" y="11"/>
                    </a:lnTo>
                    <a:cubicBezTo>
                      <a:pt x="80" y="5"/>
                      <a:pt x="75" y="0"/>
                      <a:pt x="69" y="0"/>
                    </a:cubicBezTo>
                    <a:lnTo>
                      <a:pt x="11" y="0"/>
                    </a:lnTo>
                    <a:cubicBezTo>
                      <a:pt x="5" y="0"/>
                      <a:pt x="0" y="5"/>
                      <a:pt x="0" y="11"/>
                    </a:cubicBezTo>
                    <a:lnTo>
                      <a:pt x="0" y="68"/>
                    </a:lnTo>
                    <a:cubicBezTo>
                      <a:pt x="0" y="74"/>
                      <a:pt x="5" y="79"/>
                      <a:pt x="1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66" name="Freeform 27"/>
              <p:cNvSpPr>
                <a:spLocks noEditPoints="1"/>
              </p:cNvSpPr>
              <p:nvPr/>
            </p:nvSpPr>
            <p:spPr bwMode="auto">
              <a:xfrm>
                <a:off x="1881" y="989"/>
                <a:ext cx="639" cy="623"/>
              </a:xfrm>
              <a:custGeom>
                <a:avLst/>
                <a:gdLst>
                  <a:gd name="T0" fmla="*/ 22 w 80"/>
                  <a:gd name="T1" fmla="*/ 21 h 78"/>
                  <a:gd name="T2" fmla="*/ 58 w 80"/>
                  <a:gd name="T3" fmla="*/ 21 h 78"/>
                  <a:gd name="T4" fmla="*/ 58 w 80"/>
                  <a:gd name="T5" fmla="*/ 56 h 78"/>
                  <a:gd name="T6" fmla="*/ 22 w 80"/>
                  <a:gd name="T7" fmla="*/ 56 h 78"/>
                  <a:gd name="T8" fmla="*/ 22 w 80"/>
                  <a:gd name="T9" fmla="*/ 21 h 78"/>
                  <a:gd name="T10" fmla="*/ 11 w 80"/>
                  <a:gd name="T11" fmla="*/ 78 h 78"/>
                  <a:gd name="T12" fmla="*/ 69 w 80"/>
                  <a:gd name="T13" fmla="*/ 78 h 78"/>
                  <a:gd name="T14" fmla="*/ 80 w 80"/>
                  <a:gd name="T15" fmla="*/ 67 h 78"/>
                  <a:gd name="T16" fmla="*/ 80 w 80"/>
                  <a:gd name="T17" fmla="*/ 10 h 78"/>
                  <a:gd name="T18" fmla="*/ 69 w 80"/>
                  <a:gd name="T19" fmla="*/ 0 h 78"/>
                  <a:gd name="T20" fmla="*/ 11 w 80"/>
                  <a:gd name="T21" fmla="*/ 0 h 78"/>
                  <a:gd name="T22" fmla="*/ 0 w 80"/>
                  <a:gd name="T23" fmla="*/ 10 h 78"/>
                  <a:gd name="T24" fmla="*/ 0 w 80"/>
                  <a:gd name="T25" fmla="*/ 67 h 78"/>
                  <a:gd name="T26" fmla="*/ 11 w 80"/>
                  <a:gd name="T2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78">
                    <a:moveTo>
                      <a:pt x="22" y="21"/>
                    </a:moveTo>
                    <a:lnTo>
                      <a:pt x="58" y="21"/>
                    </a:lnTo>
                    <a:lnTo>
                      <a:pt x="58" y="56"/>
                    </a:lnTo>
                    <a:lnTo>
                      <a:pt x="22" y="56"/>
                    </a:lnTo>
                    <a:lnTo>
                      <a:pt x="22" y="21"/>
                    </a:lnTo>
                    <a:close/>
                    <a:moveTo>
                      <a:pt x="11" y="78"/>
                    </a:moveTo>
                    <a:lnTo>
                      <a:pt x="69" y="78"/>
                    </a:lnTo>
                    <a:cubicBezTo>
                      <a:pt x="75" y="78"/>
                      <a:pt x="80" y="73"/>
                      <a:pt x="80" y="67"/>
                    </a:cubicBezTo>
                    <a:lnTo>
                      <a:pt x="80" y="10"/>
                    </a:lnTo>
                    <a:cubicBezTo>
                      <a:pt x="80" y="4"/>
                      <a:pt x="75" y="0"/>
                      <a:pt x="69" y="0"/>
                    </a:cubicBezTo>
                    <a:lnTo>
                      <a:pt x="11" y="0"/>
                    </a:lnTo>
                    <a:cubicBezTo>
                      <a:pt x="5" y="0"/>
                      <a:pt x="0" y="4"/>
                      <a:pt x="0" y="10"/>
                    </a:cubicBezTo>
                    <a:lnTo>
                      <a:pt x="0" y="67"/>
                    </a:lnTo>
                    <a:cubicBezTo>
                      <a:pt x="0" y="73"/>
                      <a:pt x="5" y="78"/>
                      <a:pt x="1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67" name="Freeform 28"/>
              <p:cNvSpPr>
                <a:spLocks noEditPoints="1"/>
              </p:cNvSpPr>
              <p:nvPr/>
            </p:nvSpPr>
            <p:spPr bwMode="auto">
              <a:xfrm>
                <a:off x="1881" y="1804"/>
                <a:ext cx="639" cy="632"/>
              </a:xfrm>
              <a:custGeom>
                <a:avLst/>
                <a:gdLst>
                  <a:gd name="T0" fmla="*/ 22 w 80"/>
                  <a:gd name="T1" fmla="*/ 22 h 79"/>
                  <a:gd name="T2" fmla="*/ 58 w 80"/>
                  <a:gd name="T3" fmla="*/ 22 h 79"/>
                  <a:gd name="T4" fmla="*/ 58 w 80"/>
                  <a:gd name="T5" fmla="*/ 57 h 79"/>
                  <a:gd name="T6" fmla="*/ 22 w 80"/>
                  <a:gd name="T7" fmla="*/ 57 h 79"/>
                  <a:gd name="T8" fmla="*/ 22 w 80"/>
                  <a:gd name="T9" fmla="*/ 22 h 79"/>
                  <a:gd name="T10" fmla="*/ 11 w 80"/>
                  <a:gd name="T11" fmla="*/ 79 h 79"/>
                  <a:gd name="T12" fmla="*/ 69 w 80"/>
                  <a:gd name="T13" fmla="*/ 79 h 79"/>
                  <a:gd name="T14" fmla="*/ 80 w 80"/>
                  <a:gd name="T15" fmla="*/ 68 h 79"/>
                  <a:gd name="T16" fmla="*/ 80 w 80"/>
                  <a:gd name="T17" fmla="*/ 11 h 79"/>
                  <a:gd name="T18" fmla="*/ 69 w 80"/>
                  <a:gd name="T19" fmla="*/ 0 h 79"/>
                  <a:gd name="T20" fmla="*/ 11 w 80"/>
                  <a:gd name="T21" fmla="*/ 0 h 79"/>
                  <a:gd name="T22" fmla="*/ 0 w 80"/>
                  <a:gd name="T23" fmla="*/ 11 h 79"/>
                  <a:gd name="T24" fmla="*/ 0 w 80"/>
                  <a:gd name="T25" fmla="*/ 68 h 79"/>
                  <a:gd name="T26" fmla="*/ 11 w 80"/>
                  <a:gd name="T2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79">
                    <a:moveTo>
                      <a:pt x="22" y="22"/>
                    </a:moveTo>
                    <a:lnTo>
                      <a:pt x="58" y="22"/>
                    </a:lnTo>
                    <a:lnTo>
                      <a:pt x="58" y="57"/>
                    </a:lnTo>
                    <a:lnTo>
                      <a:pt x="22" y="57"/>
                    </a:lnTo>
                    <a:lnTo>
                      <a:pt x="22" y="22"/>
                    </a:lnTo>
                    <a:close/>
                    <a:moveTo>
                      <a:pt x="11" y="79"/>
                    </a:moveTo>
                    <a:lnTo>
                      <a:pt x="69" y="79"/>
                    </a:lnTo>
                    <a:cubicBezTo>
                      <a:pt x="75" y="79"/>
                      <a:pt x="80" y="74"/>
                      <a:pt x="80" y="68"/>
                    </a:cubicBezTo>
                    <a:lnTo>
                      <a:pt x="80" y="11"/>
                    </a:lnTo>
                    <a:cubicBezTo>
                      <a:pt x="80" y="5"/>
                      <a:pt x="75" y="0"/>
                      <a:pt x="69" y="0"/>
                    </a:cubicBezTo>
                    <a:lnTo>
                      <a:pt x="11" y="0"/>
                    </a:lnTo>
                    <a:cubicBezTo>
                      <a:pt x="5" y="0"/>
                      <a:pt x="0" y="5"/>
                      <a:pt x="0" y="11"/>
                    </a:cubicBezTo>
                    <a:lnTo>
                      <a:pt x="0" y="68"/>
                    </a:lnTo>
                    <a:cubicBezTo>
                      <a:pt x="0" y="74"/>
                      <a:pt x="5" y="79"/>
                      <a:pt x="1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68" name="Freeform 29"/>
              <p:cNvSpPr>
                <a:spLocks noEditPoints="1"/>
              </p:cNvSpPr>
              <p:nvPr/>
            </p:nvSpPr>
            <p:spPr bwMode="auto">
              <a:xfrm>
                <a:off x="969" y="-538"/>
                <a:ext cx="3806" cy="4301"/>
              </a:xfrm>
              <a:custGeom>
                <a:avLst/>
                <a:gdLst>
                  <a:gd name="T0" fmla="*/ 454 w 476"/>
                  <a:gd name="T1" fmla="*/ 516 h 538"/>
                  <a:gd name="T2" fmla="*/ 392 w 476"/>
                  <a:gd name="T3" fmla="*/ 516 h 538"/>
                  <a:gd name="T4" fmla="*/ 392 w 476"/>
                  <a:gd name="T5" fmla="*/ 460 h 538"/>
                  <a:gd name="T6" fmla="*/ 382 w 476"/>
                  <a:gd name="T7" fmla="*/ 449 h 538"/>
                  <a:gd name="T8" fmla="*/ 380 w 476"/>
                  <a:gd name="T9" fmla="*/ 449 h 538"/>
                  <a:gd name="T10" fmla="*/ 369 w 476"/>
                  <a:gd name="T11" fmla="*/ 460 h 538"/>
                  <a:gd name="T12" fmla="*/ 369 w 476"/>
                  <a:gd name="T13" fmla="*/ 516 h 538"/>
                  <a:gd name="T14" fmla="*/ 307 w 476"/>
                  <a:gd name="T15" fmla="*/ 516 h 538"/>
                  <a:gd name="T16" fmla="*/ 307 w 476"/>
                  <a:gd name="T17" fmla="*/ 208 h 538"/>
                  <a:gd name="T18" fmla="*/ 454 w 476"/>
                  <a:gd name="T19" fmla="*/ 241 h 538"/>
                  <a:gd name="T20" fmla="*/ 454 w 476"/>
                  <a:gd name="T21" fmla="*/ 516 h 538"/>
                  <a:gd name="T22" fmla="*/ 136 w 476"/>
                  <a:gd name="T23" fmla="*/ 516 h 538"/>
                  <a:gd name="T24" fmla="*/ 136 w 476"/>
                  <a:gd name="T25" fmla="*/ 425 h 538"/>
                  <a:gd name="T26" fmla="*/ 172 w 476"/>
                  <a:gd name="T27" fmla="*/ 425 h 538"/>
                  <a:gd name="T28" fmla="*/ 172 w 476"/>
                  <a:gd name="T29" fmla="*/ 516 h 538"/>
                  <a:gd name="T30" fmla="*/ 136 w 476"/>
                  <a:gd name="T31" fmla="*/ 516 h 538"/>
                  <a:gd name="T32" fmla="*/ 23 w 476"/>
                  <a:gd name="T33" fmla="*/ 69 h 538"/>
                  <a:gd name="T34" fmla="*/ 286 w 476"/>
                  <a:gd name="T35" fmla="*/ 28 h 538"/>
                  <a:gd name="T36" fmla="*/ 286 w 476"/>
                  <a:gd name="T37" fmla="*/ 195 h 538"/>
                  <a:gd name="T38" fmla="*/ 286 w 476"/>
                  <a:gd name="T39" fmla="*/ 516 h 538"/>
                  <a:gd name="T40" fmla="*/ 194 w 476"/>
                  <a:gd name="T41" fmla="*/ 516 h 538"/>
                  <a:gd name="T42" fmla="*/ 194 w 476"/>
                  <a:gd name="T43" fmla="*/ 414 h 538"/>
                  <a:gd name="T44" fmla="*/ 183 w 476"/>
                  <a:gd name="T45" fmla="*/ 404 h 538"/>
                  <a:gd name="T46" fmla="*/ 125 w 476"/>
                  <a:gd name="T47" fmla="*/ 404 h 538"/>
                  <a:gd name="T48" fmla="*/ 114 w 476"/>
                  <a:gd name="T49" fmla="*/ 414 h 538"/>
                  <a:gd name="T50" fmla="*/ 114 w 476"/>
                  <a:gd name="T51" fmla="*/ 516 h 538"/>
                  <a:gd name="T52" fmla="*/ 23 w 476"/>
                  <a:gd name="T53" fmla="*/ 516 h 538"/>
                  <a:gd name="T54" fmla="*/ 23 w 476"/>
                  <a:gd name="T55" fmla="*/ 69 h 538"/>
                  <a:gd name="T56" fmla="*/ 467 w 476"/>
                  <a:gd name="T57" fmla="*/ 222 h 538"/>
                  <a:gd name="T58" fmla="*/ 307 w 476"/>
                  <a:gd name="T59" fmla="*/ 186 h 538"/>
                  <a:gd name="T60" fmla="*/ 307 w 476"/>
                  <a:gd name="T61" fmla="*/ 15 h 538"/>
                  <a:gd name="T62" fmla="*/ 307 w 476"/>
                  <a:gd name="T63" fmla="*/ 14 h 538"/>
                  <a:gd name="T64" fmla="*/ 307 w 476"/>
                  <a:gd name="T65" fmla="*/ 10 h 538"/>
                  <a:gd name="T66" fmla="*/ 295 w 476"/>
                  <a:gd name="T67" fmla="*/ 1 h 538"/>
                  <a:gd name="T68" fmla="*/ 10 w 476"/>
                  <a:gd name="T69" fmla="*/ 45 h 538"/>
                  <a:gd name="T70" fmla="*/ 1 w 476"/>
                  <a:gd name="T71" fmla="*/ 58 h 538"/>
                  <a:gd name="T72" fmla="*/ 1 w 476"/>
                  <a:gd name="T73" fmla="*/ 58 h 538"/>
                  <a:gd name="T74" fmla="*/ 1 w 476"/>
                  <a:gd name="T75" fmla="*/ 59 h 538"/>
                  <a:gd name="T76" fmla="*/ 1 w 476"/>
                  <a:gd name="T77" fmla="*/ 527 h 538"/>
                  <a:gd name="T78" fmla="*/ 12 w 476"/>
                  <a:gd name="T79" fmla="*/ 538 h 538"/>
                  <a:gd name="T80" fmla="*/ 125 w 476"/>
                  <a:gd name="T81" fmla="*/ 538 h 538"/>
                  <a:gd name="T82" fmla="*/ 183 w 476"/>
                  <a:gd name="T83" fmla="*/ 538 h 538"/>
                  <a:gd name="T84" fmla="*/ 296 w 476"/>
                  <a:gd name="T85" fmla="*/ 538 h 538"/>
                  <a:gd name="T86" fmla="*/ 465 w 476"/>
                  <a:gd name="T87" fmla="*/ 538 h 538"/>
                  <a:gd name="T88" fmla="*/ 476 w 476"/>
                  <a:gd name="T89" fmla="*/ 527 h 538"/>
                  <a:gd name="T90" fmla="*/ 476 w 476"/>
                  <a:gd name="T91" fmla="*/ 233 h 538"/>
                  <a:gd name="T92" fmla="*/ 467 w 476"/>
                  <a:gd name="T93" fmla="*/ 2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6" h="538">
                    <a:moveTo>
                      <a:pt x="454" y="516"/>
                    </a:moveTo>
                    <a:lnTo>
                      <a:pt x="392" y="516"/>
                    </a:lnTo>
                    <a:lnTo>
                      <a:pt x="392" y="460"/>
                    </a:lnTo>
                    <a:cubicBezTo>
                      <a:pt x="392" y="454"/>
                      <a:pt x="388" y="449"/>
                      <a:pt x="382" y="449"/>
                    </a:cubicBezTo>
                    <a:lnTo>
                      <a:pt x="380" y="449"/>
                    </a:lnTo>
                    <a:cubicBezTo>
                      <a:pt x="374" y="449"/>
                      <a:pt x="369" y="454"/>
                      <a:pt x="369" y="460"/>
                    </a:cubicBezTo>
                    <a:lnTo>
                      <a:pt x="369" y="516"/>
                    </a:lnTo>
                    <a:lnTo>
                      <a:pt x="307" y="516"/>
                    </a:lnTo>
                    <a:lnTo>
                      <a:pt x="307" y="208"/>
                    </a:lnTo>
                    <a:lnTo>
                      <a:pt x="454" y="241"/>
                    </a:lnTo>
                    <a:lnTo>
                      <a:pt x="454" y="516"/>
                    </a:lnTo>
                    <a:close/>
                    <a:moveTo>
                      <a:pt x="136" y="516"/>
                    </a:moveTo>
                    <a:lnTo>
                      <a:pt x="136" y="425"/>
                    </a:lnTo>
                    <a:lnTo>
                      <a:pt x="172" y="425"/>
                    </a:lnTo>
                    <a:lnTo>
                      <a:pt x="172" y="516"/>
                    </a:lnTo>
                    <a:lnTo>
                      <a:pt x="136" y="516"/>
                    </a:lnTo>
                    <a:close/>
                    <a:moveTo>
                      <a:pt x="23" y="69"/>
                    </a:moveTo>
                    <a:lnTo>
                      <a:pt x="286" y="28"/>
                    </a:lnTo>
                    <a:lnTo>
                      <a:pt x="286" y="195"/>
                    </a:lnTo>
                    <a:lnTo>
                      <a:pt x="286" y="516"/>
                    </a:lnTo>
                    <a:lnTo>
                      <a:pt x="194" y="516"/>
                    </a:lnTo>
                    <a:lnTo>
                      <a:pt x="194" y="414"/>
                    </a:lnTo>
                    <a:cubicBezTo>
                      <a:pt x="194" y="408"/>
                      <a:pt x="189" y="404"/>
                      <a:pt x="183" y="404"/>
                    </a:cubicBezTo>
                    <a:lnTo>
                      <a:pt x="125" y="404"/>
                    </a:lnTo>
                    <a:cubicBezTo>
                      <a:pt x="119" y="404"/>
                      <a:pt x="114" y="408"/>
                      <a:pt x="114" y="414"/>
                    </a:cubicBezTo>
                    <a:lnTo>
                      <a:pt x="114" y="516"/>
                    </a:lnTo>
                    <a:lnTo>
                      <a:pt x="23" y="516"/>
                    </a:lnTo>
                    <a:lnTo>
                      <a:pt x="23" y="69"/>
                    </a:lnTo>
                    <a:close/>
                    <a:moveTo>
                      <a:pt x="467" y="222"/>
                    </a:moveTo>
                    <a:lnTo>
                      <a:pt x="307" y="186"/>
                    </a:lnTo>
                    <a:lnTo>
                      <a:pt x="307" y="15"/>
                    </a:lnTo>
                    <a:cubicBezTo>
                      <a:pt x="307" y="14"/>
                      <a:pt x="307" y="14"/>
                      <a:pt x="307" y="14"/>
                    </a:cubicBezTo>
                    <a:cubicBezTo>
                      <a:pt x="307" y="13"/>
                      <a:pt x="307" y="11"/>
                      <a:pt x="307" y="10"/>
                    </a:cubicBezTo>
                    <a:cubicBezTo>
                      <a:pt x="306" y="4"/>
                      <a:pt x="301" y="0"/>
                      <a:pt x="295" y="1"/>
                    </a:cubicBezTo>
                    <a:lnTo>
                      <a:pt x="10" y="45"/>
                    </a:lnTo>
                    <a:cubicBezTo>
                      <a:pt x="4" y="46"/>
                      <a:pt x="0" y="52"/>
                      <a:pt x="1" y="58"/>
                    </a:cubicBezTo>
                    <a:cubicBezTo>
                      <a:pt x="1" y="58"/>
                      <a:pt x="1" y="58"/>
                      <a:pt x="1" y="58"/>
                    </a:cubicBezTo>
                    <a:cubicBezTo>
                      <a:pt x="1" y="58"/>
                      <a:pt x="1" y="59"/>
                      <a:pt x="1" y="59"/>
                    </a:cubicBezTo>
                    <a:lnTo>
                      <a:pt x="1" y="527"/>
                    </a:lnTo>
                    <a:cubicBezTo>
                      <a:pt x="1" y="533"/>
                      <a:pt x="6" y="538"/>
                      <a:pt x="12" y="538"/>
                    </a:cubicBezTo>
                    <a:lnTo>
                      <a:pt x="125" y="538"/>
                    </a:lnTo>
                    <a:lnTo>
                      <a:pt x="183" y="538"/>
                    </a:lnTo>
                    <a:lnTo>
                      <a:pt x="296" y="538"/>
                    </a:lnTo>
                    <a:lnTo>
                      <a:pt x="465" y="538"/>
                    </a:lnTo>
                    <a:cubicBezTo>
                      <a:pt x="471" y="538"/>
                      <a:pt x="476" y="533"/>
                      <a:pt x="476" y="527"/>
                    </a:cubicBezTo>
                    <a:lnTo>
                      <a:pt x="476" y="233"/>
                    </a:lnTo>
                    <a:cubicBezTo>
                      <a:pt x="476" y="228"/>
                      <a:pt x="472" y="223"/>
                      <a:pt x="467"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69" name="Freeform 30"/>
              <p:cNvSpPr>
                <a:spLocks/>
              </p:cNvSpPr>
              <p:nvPr/>
            </p:nvSpPr>
            <p:spPr bwMode="auto">
              <a:xfrm>
                <a:off x="3920" y="1700"/>
                <a:ext cx="184" cy="440"/>
              </a:xfrm>
              <a:custGeom>
                <a:avLst/>
                <a:gdLst>
                  <a:gd name="T0" fmla="*/ 11 w 23"/>
                  <a:gd name="T1" fmla="*/ 55 h 55"/>
                  <a:gd name="T2" fmla="*/ 13 w 23"/>
                  <a:gd name="T3" fmla="*/ 55 h 55"/>
                  <a:gd name="T4" fmla="*/ 23 w 23"/>
                  <a:gd name="T5" fmla="*/ 44 h 55"/>
                  <a:gd name="T6" fmla="*/ 23 w 23"/>
                  <a:gd name="T7" fmla="*/ 11 h 55"/>
                  <a:gd name="T8" fmla="*/ 13 w 23"/>
                  <a:gd name="T9" fmla="*/ 0 h 55"/>
                  <a:gd name="T10" fmla="*/ 11 w 23"/>
                  <a:gd name="T11" fmla="*/ 0 h 55"/>
                  <a:gd name="T12" fmla="*/ 0 w 23"/>
                  <a:gd name="T13" fmla="*/ 11 h 55"/>
                  <a:gd name="T14" fmla="*/ 0 w 23"/>
                  <a:gd name="T15" fmla="*/ 44 h 55"/>
                  <a:gd name="T16" fmla="*/ 11 w 23"/>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5">
                    <a:moveTo>
                      <a:pt x="11" y="55"/>
                    </a:moveTo>
                    <a:lnTo>
                      <a:pt x="13" y="55"/>
                    </a:lnTo>
                    <a:cubicBezTo>
                      <a:pt x="19" y="55"/>
                      <a:pt x="23" y="50"/>
                      <a:pt x="23" y="44"/>
                    </a:cubicBezTo>
                    <a:lnTo>
                      <a:pt x="23" y="11"/>
                    </a:lnTo>
                    <a:cubicBezTo>
                      <a:pt x="23" y="5"/>
                      <a:pt x="19" y="0"/>
                      <a:pt x="13" y="0"/>
                    </a:cubicBezTo>
                    <a:lnTo>
                      <a:pt x="11" y="0"/>
                    </a:lnTo>
                    <a:cubicBezTo>
                      <a:pt x="5" y="0"/>
                      <a:pt x="0" y="5"/>
                      <a:pt x="0" y="11"/>
                    </a:cubicBezTo>
                    <a:lnTo>
                      <a:pt x="0" y="44"/>
                    </a:lnTo>
                    <a:cubicBezTo>
                      <a:pt x="0" y="50"/>
                      <a:pt x="5" y="55"/>
                      <a:pt x="11"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70" name="Freeform 31"/>
              <p:cNvSpPr>
                <a:spLocks/>
              </p:cNvSpPr>
              <p:nvPr/>
            </p:nvSpPr>
            <p:spPr bwMode="auto">
              <a:xfrm>
                <a:off x="3920" y="2324"/>
                <a:ext cx="184" cy="440"/>
              </a:xfrm>
              <a:custGeom>
                <a:avLst/>
                <a:gdLst>
                  <a:gd name="T0" fmla="*/ 11 w 23"/>
                  <a:gd name="T1" fmla="*/ 55 h 55"/>
                  <a:gd name="T2" fmla="*/ 13 w 23"/>
                  <a:gd name="T3" fmla="*/ 55 h 55"/>
                  <a:gd name="T4" fmla="*/ 23 w 23"/>
                  <a:gd name="T5" fmla="*/ 44 h 55"/>
                  <a:gd name="T6" fmla="*/ 23 w 23"/>
                  <a:gd name="T7" fmla="*/ 11 h 55"/>
                  <a:gd name="T8" fmla="*/ 13 w 23"/>
                  <a:gd name="T9" fmla="*/ 0 h 55"/>
                  <a:gd name="T10" fmla="*/ 11 w 23"/>
                  <a:gd name="T11" fmla="*/ 0 h 55"/>
                  <a:gd name="T12" fmla="*/ 0 w 23"/>
                  <a:gd name="T13" fmla="*/ 11 h 55"/>
                  <a:gd name="T14" fmla="*/ 0 w 23"/>
                  <a:gd name="T15" fmla="*/ 44 h 55"/>
                  <a:gd name="T16" fmla="*/ 11 w 23"/>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5">
                    <a:moveTo>
                      <a:pt x="11" y="55"/>
                    </a:moveTo>
                    <a:lnTo>
                      <a:pt x="13" y="55"/>
                    </a:lnTo>
                    <a:cubicBezTo>
                      <a:pt x="19" y="55"/>
                      <a:pt x="23" y="50"/>
                      <a:pt x="23" y="44"/>
                    </a:cubicBezTo>
                    <a:lnTo>
                      <a:pt x="23" y="11"/>
                    </a:lnTo>
                    <a:cubicBezTo>
                      <a:pt x="23" y="4"/>
                      <a:pt x="19" y="0"/>
                      <a:pt x="13" y="0"/>
                    </a:cubicBezTo>
                    <a:lnTo>
                      <a:pt x="11" y="0"/>
                    </a:lnTo>
                    <a:cubicBezTo>
                      <a:pt x="5" y="0"/>
                      <a:pt x="0" y="5"/>
                      <a:pt x="0" y="11"/>
                    </a:cubicBezTo>
                    <a:lnTo>
                      <a:pt x="0" y="44"/>
                    </a:lnTo>
                    <a:cubicBezTo>
                      <a:pt x="0" y="50"/>
                      <a:pt x="5" y="55"/>
                      <a:pt x="11"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grpSp>
      </p:grpSp>
      <p:sp>
        <p:nvSpPr>
          <p:cNvPr id="72" name="Rechteck 71"/>
          <p:cNvSpPr/>
          <p:nvPr/>
        </p:nvSpPr>
        <p:spPr>
          <a:xfrm>
            <a:off x="5200" y="5495836"/>
            <a:ext cx="12447663" cy="14986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36422" rIns="342689" rtlCol="0" anchor="ctr"/>
          <a:lstStyle/>
          <a:p>
            <a:r>
              <a:rPr lang="en-US" sz="4080" dirty="0">
                <a:latin typeface="Calibri Light" panose="020F0302020204030204" pitchFamily="34" charset="0"/>
              </a:rPr>
              <a:t># 1 in Market Share for Clientless Remote Support</a:t>
            </a:r>
          </a:p>
          <a:p>
            <a:r>
              <a:rPr lang="en-US" sz="1904" dirty="0">
                <a:latin typeface="Calibri Light" panose="020F0302020204030204" pitchFamily="34" charset="0"/>
              </a:rPr>
              <a:t>(IDC Remote Support report Sep 2015)</a:t>
            </a:r>
          </a:p>
        </p:txBody>
      </p:sp>
      <p:sp>
        <p:nvSpPr>
          <p:cNvPr id="29" name="Abgerundetes Rechteck 28"/>
          <p:cNvSpPr/>
          <p:nvPr/>
        </p:nvSpPr>
        <p:spPr>
          <a:xfrm>
            <a:off x="4232110" y="420737"/>
            <a:ext cx="3328165" cy="4764586"/>
          </a:xfrm>
          <a:prstGeom prst="roundRect">
            <a:avLst>
              <a:gd name="adj" fmla="val 4634"/>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5822" rIns="195822" rtlCol="0" anchor="ctr"/>
          <a:lstStyle/>
          <a:p>
            <a:r>
              <a:rPr lang="en-GB" sz="5984" dirty="0">
                <a:solidFill>
                  <a:schemeClr val="bg1"/>
                </a:solidFill>
                <a:latin typeface="Calibri Light" panose="020F0302020204030204" pitchFamily="34" charset="0"/>
              </a:rPr>
              <a:t>1 billion </a:t>
            </a:r>
            <a:br>
              <a:rPr lang="en-GB" sz="5984" dirty="0">
                <a:solidFill>
                  <a:schemeClr val="bg1"/>
                </a:solidFill>
                <a:latin typeface="Calibri Light" panose="020F0302020204030204" pitchFamily="34" charset="0"/>
              </a:rPr>
            </a:br>
            <a:r>
              <a:rPr lang="en-GB" sz="2720" dirty="0">
                <a:solidFill>
                  <a:schemeClr val="bg1"/>
                </a:solidFill>
                <a:latin typeface="Calibri Light" panose="020F0302020204030204" pitchFamily="34" charset="0"/>
              </a:rPr>
              <a:t>installations</a:t>
            </a:r>
          </a:p>
          <a:p>
            <a:r>
              <a:rPr lang="en-GB" sz="5984" dirty="0">
                <a:solidFill>
                  <a:schemeClr val="bg1"/>
                </a:solidFill>
                <a:latin typeface="Calibri Light" panose="020F0302020204030204" pitchFamily="34" charset="0"/>
              </a:rPr>
              <a:t>20+ </a:t>
            </a:r>
            <a:br>
              <a:rPr lang="en-GB" sz="5984" dirty="0">
                <a:solidFill>
                  <a:schemeClr val="bg1"/>
                </a:solidFill>
                <a:latin typeface="Calibri Light" panose="020F0302020204030204" pitchFamily="34" charset="0"/>
              </a:rPr>
            </a:br>
            <a:r>
              <a:rPr lang="en-US" sz="2720" dirty="0">
                <a:solidFill>
                  <a:schemeClr val="bg1"/>
                </a:solidFill>
                <a:latin typeface="Calibri Light" panose="020F0302020204030204" pitchFamily="34" charset="0"/>
              </a:rPr>
              <a:t>million devices connected online </a:t>
            </a:r>
            <a:br>
              <a:rPr lang="en-US" sz="2720" dirty="0">
                <a:solidFill>
                  <a:schemeClr val="bg1"/>
                </a:solidFill>
                <a:latin typeface="Calibri Light" panose="020F0302020204030204" pitchFamily="34" charset="0"/>
              </a:rPr>
            </a:br>
            <a:r>
              <a:rPr lang="en-US" sz="2720" dirty="0">
                <a:solidFill>
                  <a:schemeClr val="bg1"/>
                </a:solidFill>
                <a:latin typeface="Calibri Light" panose="020F0302020204030204" pitchFamily="34" charset="0"/>
              </a:rPr>
              <a:t>at any time</a:t>
            </a:r>
            <a:endParaRPr lang="en-GB" sz="2720" dirty="0">
              <a:solidFill>
                <a:schemeClr val="bg1"/>
              </a:solidFill>
              <a:latin typeface="Calibri Light" panose="020F0302020204030204" pitchFamily="34" charset="0"/>
            </a:endParaRPr>
          </a:p>
        </p:txBody>
      </p:sp>
      <p:sp>
        <p:nvSpPr>
          <p:cNvPr id="31" name="Abgerundetes Rechteck 30"/>
          <p:cNvSpPr/>
          <p:nvPr/>
        </p:nvSpPr>
        <p:spPr>
          <a:xfrm>
            <a:off x="-550607" y="420738"/>
            <a:ext cx="3780859" cy="2157261"/>
          </a:xfrm>
          <a:prstGeom prst="roundRect">
            <a:avLst>
              <a:gd name="adj" fmla="val 690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352" dirty="0">
                <a:solidFill>
                  <a:schemeClr val="bg1"/>
                </a:solidFill>
                <a:latin typeface="Calibri Light" panose="020F0302020204030204" pitchFamily="34" charset="0"/>
              </a:rPr>
              <a:t>200 </a:t>
            </a:r>
            <a:br>
              <a:rPr lang="de-DE" sz="4352" dirty="0">
                <a:solidFill>
                  <a:schemeClr val="bg1"/>
                </a:solidFill>
                <a:latin typeface="Calibri Light" panose="020F0302020204030204" pitchFamily="34" charset="0"/>
              </a:rPr>
            </a:br>
            <a:r>
              <a:rPr lang="de-DE" sz="3264" dirty="0">
                <a:solidFill>
                  <a:schemeClr val="bg1"/>
                </a:solidFill>
                <a:latin typeface="Calibri Light" panose="020F0302020204030204" pitchFamily="34" charset="0"/>
              </a:rPr>
              <a:t>countries</a:t>
            </a:r>
          </a:p>
        </p:txBody>
      </p:sp>
      <p:grpSp>
        <p:nvGrpSpPr>
          <p:cNvPr id="3" name="Gruppieren 2"/>
          <p:cNvGrpSpPr/>
          <p:nvPr/>
        </p:nvGrpSpPr>
        <p:grpSpPr>
          <a:xfrm>
            <a:off x="212338" y="2836484"/>
            <a:ext cx="3812414" cy="2316920"/>
            <a:chOff x="155497" y="2085840"/>
            <a:chExt cx="2803500" cy="1703772"/>
          </a:xfrm>
        </p:grpSpPr>
        <p:sp>
          <p:nvSpPr>
            <p:cNvPr id="32" name="Abgerundetes Rechteck 31"/>
            <p:cNvSpPr/>
            <p:nvPr/>
          </p:nvSpPr>
          <p:spPr>
            <a:xfrm>
              <a:off x="155497" y="2085840"/>
              <a:ext cx="2803500" cy="1703772"/>
            </a:xfrm>
            <a:prstGeom prst="roundRect">
              <a:avLst>
                <a:gd name="adj" fmla="val 5664"/>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577"/>
              <a:r>
                <a:rPr lang="de-DE" sz="5984" dirty="0">
                  <a:solidFill>
                    <a:schemeClr val="bg1"/>
                  </a:solidFill>
                  <a:latin typeface="Calibri Light" panose="020F0302020204030204" pitchFamily="34" charset="0"/>
                </a:rPr>
                <a:t>&gt;200M </a:t>
              </a:r>
              <a:br>
                <a:rPr lang="de-DE" sz="5984" dirty="0">
                  <a:solidFill>
                    <a:schemeClr val="bg1"/>
                  </a:solidFill>
                  <a:latin typeface="Calibri Light" panose="020F0302020204030204" pitchFamily="34" charset="0"/>
                </a:rPr>
              </a:br>
              <a:r>
                <a:rPr lang="de-DE" sz="3264" dirty="0" err="1">
                  <a:solidFill>
                    <a:schemeClr val="bg1"/>
                  </a:solidFill>
                  <a:latin typeface="Calibri Light" panose="020F0302020204030204" pitchFamily="34" charset="0"/>
                </a:rPr>
                <a:t>users</a:t>
              </a:r>
              <a:endParaRPr lang="de-DE" sz="3264" dirty="0">
                <a:solidFill>
                  <a:schemeClr val="bg1"/>
                </a:solidFill>
                <a:latin typeface="Calibri Light" panose="020F0302020204030204" pitchFamily="34" charset="0"/>
              </a:endParaRPr>
            </a:p>
          </p:txBody>
        </p:sp>
        <p:grpSp>
          <p:nvGrpSpPr>
            <p:cNvPr id="6" name="Gruppieren 5"/>
            <p:cNvGrpSpPr/>
            <p:nvPr/>
          </p:nvGrpSpPr>
          <p:grpSpPr>
            <a:xfrm>
              <a:off x="1848593" y="3123447"/>
              <a:ext cx="944067" cy="542979"/>
              <a:chOff x="2259172" y="5629726"/>
              <a:chExt cx="595312" cy="342393"/>
            </a:xfrm>
          </p:grpSpPr>
          <p:grpSp>
            <p:nvGrpSpPr>
              <p:cNvPr id="5" name="Gruppieren 4"/>
              <p:cNvGrpSpPr/>
              <p:nvPr/>
            </p:nvGrpSpPr>
            <p:grpSpPr>
              <a:xfrm>
                <a:off x="2259172" y="5629726"/>
                <a:ext cx="263525" cy="341313"/>
                <a:chOff x="2259172" y="5629726"/>
                <a:chExt cx="263525" cy="341313"/>
              </a:xfrm>
            </p:grpSpPr>
            <p:sp>
              <p:nvSpPr>
                <p:cNvPr id="33" name="Freeform 59"/>
                <p:cNvSpPr>
                  <a:spLocks/>
                </p:cNvSpPr>
                <p:nvPr/>
              </p:nvSpPr>
              <p:spPr bwMode="auto">
                <a:xfrm>
                  <a:off x="2427447" y="5918651"/>
                  <a:ext cx="95250" cy="52388"/>
                </a:xfrm>
                <a:custGeom>
                  <a:avLst/>
                  <a:gdLst>
                    <a:gd name="T0" fmla="*/ 18 w 18"/>
                    <a:gd name="T1" fmla="*/ 10 h 10"/>
                    <a:gd name="T2" fmla="*/ 9 w 18"/>
                    <a:gd name="T3" fmla="*/ 7 h 10"/>
                    <a:gd name="T4" fmla="*/ 5 w 18"/>
                    <a:gd name="T5" fmla="*/ 7 h 10"/>
                    <a:gd name="T6" fmla="*/ 0 w 18"/>
                    <a:gd name="T7" fmla="*/ 0 h 10"/>
                  </a:gdLst>
                  <a:ahLst/>
                  <a:cxnLst>
                    <a:cxn ang="0">
                      <a:pos x="T0" y="T1"/>
                    </a:cxn>
                    <a:cxn ang="0">
                      <a:pos x="T2" y="T3"/>
                    </a:cxn>
                    <a:cxn ang="0">
                      <a:pos x="T4" y="T5"/>
                    </a:cxn>
                    <a:cxn ang="0">
                      <a:pos x="T6" y="T7"/>
                    </a:cxn>
                  </a:cxnLst>
                  <a:rect l="0" t="0" r="r" b="b"/>
                  <a:pathLst>
                    <a:path w="18" h="10">
                      <a:moveTo>
                        <a:pt x="18" y="10"/>
                      </a:moveTo>
                      <a:cubicBezTo>
                        <a:pt x="16" y="8"/>
                        <a:pt x="13" y="7"/>
                        <a:pt x="9" y="7"/>
                      </a:cubicBezTo>
                      <a:cubicBezTo>
                        <a:pt x="5" y="7"/>
                        <a:pt x="5" y="7"/>
                        <a:pt x="5" y="7"/>
                      </a:cubicBezTo>
                      <a:cubicBezTo>
                        <a:pt x="0" y="0"/>
                        <a:pt x="0" y="0"/>
                        <a:pt x="0" y="0"/>
                      </a:cubicBez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a:p>
              </p:txBody>
            </p:sp>
            <p:sp>
              <p:nvSpPr>
                <p:cNvPr id="34" name="Freeform 60"/>
                <p:cNvSpPr>
                  <a:spLocks/>
                </p:cNvSpPr>
                <p:nvPr/>
              </p:nvSpPr>
              <p:spPr bwMode="auto">
                <a:xfrm>
                  <a:off x="2259172" y="5918651"/>
                  <a:ext cx="100013" cy="52388"/>
                </a:xfrm>
                <a:custGeom>
                  <a:avLst/>
                  <a:gdLst>
                    <a:gd name="T0" fmla="*/ 0 w 19"/>
                    <a:gd name="T1" fmla="*/ 10 h 10"/>
                    <a:gd name="T2" fmla="*/ 9 w 19"/>
                    <a:gd name="T3" fmla="*/ 7 h 10"/>
                    <a:gd name="T4" fmla="*/ 14 w 19"/>
                    <a:gd name="T5" fmla="*/ 7 h 10"/>
                    <a:gd name="T6" fmla="*/ 19 w 19"/>
                    <a:gd name="T7" fmla="*/ 0 h 10"/>
                  </a:gdLst>
                  <a:ahLst/>
                  <a:cxnLst>
                    <a:cxn ang="0">
                      <a:pos x="T0" y="T1"/>
                    </a:cxn>
                    <a:cxn ang="0">
                      <a:pos x="T2" y="T3"/>
                    </a:cxn>
                    <a:cxn ang="0">
                      <a:pos x="T4" y="T5"/>
                    </a:cxn>
                    <a:cxn ang="0">
                      <a:pos x="T6" y="T7"/>
                    </a:cxn>
                  </a:cxnLst>
                  <a:rect l="0" t="0" r="r" b="b"/>
                  <a:pathLst>
                    <a:path w="19" h="10">
                      <a:moveTo>
                        <a:pt x="0" y="10"/>
                      </a:moveTo>
                      <a:cubicBezTo>
                        <a:pt x="2" y="8"/>
                        <a:pt x="5" y="7"/>
                        <a:pt x="9" y="7"/>
                      </a:cubicBezTo>
                      <a:cubicBezTo>
                        <a:pt x="14" y="7"/>
                        <a:pt x="14" y="7"/>
                        <a:pt x="14" y="7"/>
                      </a:cubicBezTo>
                      <a:cubicBezTo>
                        <a:pt x="19" y="0"/>
                        <a:pt x="19" y="0"/>
                        <a:pt x="19" y="0"/>
                      </a:cubicBez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a:p>
              </p:txBody>
            </p:sp>
            <p:sp>
              <p:nvSpPr>
                <p:cNvPr id="35" name="Freeform 61"/>
                <p:cNvSpPr>
                  <a:spLocks/>
                </p:cNvSpPr>
                <p:nvPr/>
              </p:nvSpPr>
              <p:spPr bwMode="auto">
                <a:xfrm>
                  <a:off x="2286160" y="5629726"/>
                  <a:ext cx="209550" cy="293688"/>
                </a:xfrm>
                <a:custGeom>
                  <a:avLst/>
                  <a:gdLst>
                    <a:gd name="T0" fmla="*/ 20 w 40"/>
                    <a:gd name="T1" fmla="*/ 56 h 56"/>
                    <a:gd name="T2" fmla="*/ 5 w 40"/>
                    <a:gd name="T3" fmla="*/ 37 h 56"/>
                    <a:gd name="T4" fmla="*/ 5 w 40"/>
                    <a:gd name="T5" fmla="*/ 18 h 56"/>
                    <a:gd name="T6" fmla="*/ 23 w 40"/>
                    <a:gd name="T7" fmla="*/ 8 h 56"/>
                    <a:gd name="T8" fmla="*/ 36 w 40"/>
                    <a:gd name="T9" fmla="*/ 18 h 56"/>
                    <a:gd name="T10" fmla="*/ 35 w 40"/>
                    <a:gd name="T11" fmla="*/ 37 h 56"/>
                    <a:gd name="T12" fmla="*/ 20 w 4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40" h="56">
                      <a:moveTo>
                        <a:pt x="20" y="56"/>
                      </a:moveTo>
                      <a:cubicBezTo>
                        <a:pt x="12" y="56"/>
                        <a:pt x="5" y="46"/>
                        <a:pt x="5" y="37"/>
                      </a:cubicBezTo>
                      <a:cubicBezTo>
                        <a:pt x="0" y="33"/>
                        <a:pt x="5" y="18"/>
                        <a:pt x="5" y="18"/>
                      </a:cubicBezTo>
                      <a:cubicBezTo>
                        <a:pt x="2" y="10"/>
                        <a:pt x="10" y="0"/>
                        <a:pt x="23" y="8"/>
                      </a:cubicBezTo>
                      <a:cubicBezTo>
                        <a:pt x="34" y="8"/>
                        <a:pt x="36" y="13"/>
                        <a:pt x="36" y="18"/>
                      </a:cubicBezTo>
                      <a:cubicBezTo>
                        <a:pt x="36" y="18"/>
                        <a:pt x="40" y="27"/>
                        <a:pt x="35" y="37"/>
                      </a:cubicBezTo>
                      <a:cubicBezTo>
                        <a:pt x="35" y="46"/>
                        <a:pt x="28" y="56"/>
                        <a:pt x="20" y="56"/>
                      </a:cubicBezTo>
                      <a:close/>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4347" tIns="62174" rIns="124347" bIns="62174" numCol="1" anchor="t" anchorCtr="0" compatLnSpc="1">
                  <a:prstTxWarp prst="textNoShape">
                    <a:avLst/>
                  </a:prstTxWarp>
                </a:bodyPr>
                <a:lstStyle/>
                <a:p>
                  <a:endParaRPr lang="de-DE" sz="2448"/>
                </a:p>
              </p:txBody>
            </p:sp>
          </p:grpSp>
          <p:grpSp>
            <p:nvGrpSpPr>
              <p:cNvPr id="4" name="Gruppieren 3"/>
              <p:cNvGrpSpPr/>
              <p:nvPr/>
            </p:nvGrpSpPr>
            <p:grpSpPr>
              <a:xfrm>
                <a:off x="2590959" y="5662557"/>
                <a:ext cx="263525" cy="309562"/>
                <a:chOff x="2711610" y="6132964"/>
                <a:chExt cx="263525" cy="309562"/>
              </a:xfrm>
            </p:grpSpPr>
            <p:sp>
              <p:nvSpPr>
                <p:cNvPr id="36" name="Freeform 52"/>
                <p:cNvSpPr>
                  <a:spLocks/>
                </p:cNvSpPr>
                <p:nvPr/>
              </p:nvSpPr>
              <p:spPr bwMode="auto">
                <a:xfrm>
                  <a:off x="2738597" y="6132964"/>
                  <a:ext cx="209550" cy="214313"/>
                </a:xfrm>
                <a:custGeom>
                  <a:avLst/>
                  <a:gdLst>
                    <a:gd name="T0" fmla="*/ 20 w 40"/>
                    <a:gd name="T1" fmla="*/ 41 h 41"/>
                    <a:gd name="T2" fmla="*/ 0 w 40"/>
                    <a:gd name="T3" fmla="*/ 31 h 41"/>
                    <a:gd name="T4" fmla="*/ 6 w 40"/>
                    <a:gd name="T5" fmla="*/ 20 h 41"/>
                    <a:gd name="T6" fmla="*/ 20 w 40"/>
                    <a:gd name="T7" fmla="*/ 0 h 41"/>
                    <a:gd name="T8" fmla="*/ 33 w 40"/>
                    <a:gd name="T9" fmla="*/ 20 h 41"/>
                    <a:gd name="T10" fmla="*/ 40 w 40"/>
                    <a:gd name="T11" fmla="*/ 31 h 41"/>
                    <a:gd name="T12" fmla="*/ 20 w 40"/>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0" h="41">
                      <a:moveTo>
                        <a:pt x="20" y="41"/>
                      </a:moveTo>
                      <a:cubicBezTo>
                        <a:pt x="9" y="41"/>
                        <a:pt x="2" y="35"/>
                        <a:pt x="0" y="31"/>
                      </a:cubicBezTo>
                      <a:cubicBezTo>
                        <a:pt x="6" y="20"/>
                        <a:pt x="6" y="20"/>
                        <a:pt x="6" y="20"/>
                      </a:cubicBezTo>
                      <a:cubicBezTo>
                        <a:pt x="6" y="13"/>
                        <a:pt x="6" y="0"/>
                        <a:pt x="20" y="0"/>
                      </a:cubicBezTo>
                      <a:cubicBezTo>
                        <a:pt x="33" y="0"/>
                        <a:pt x="33" y="13"/>
                        <a:pt x="33" y="20"/>
                      </a:cubicBezTo>
                      <a:cubicBezTo>
                        <a:pt x="40" y="31"/>
                        <a:pt x="40" y="31"/>
                        <a:pt x="40" y="31"/>
                      </a:cubicBezTo>
                      <a:cubicBezTo>
                        <a:pt x="38" y="35"/>
                        <a:pt x="31" y="41"/>
                        <a:pt x="20" y="41"/>
                      </a:cubicBezTo>
                      <a:close/>
                    </a:path>
                  </a:pathLst>
                </a:custGeom>
                <a:noFill/>
                <a:ln w="28575" cap="rnd">
                  <a:solidFill>
                    <a:schemeClr val="bg1"/>
                  </a:solidFill>
                  <a:prstDash val="solid"/>
                  <a:round/>
                  <a:headEnd/>
                  <a:tailEnd/>
                </a:ln>
              </p:spPr>
              <p:txBody>
                <a:bodyPr vert="horz" wrap="square" lIns="124347" tIns="62174" rIns="124347" bIns="62174" numCol="1" anchor="t" anchorCtr="0" compatLnSpc="1">
                  <a:prstTxWarp prst="textNoShape">
                    <a:avLst/>
                  </a:prstTxWarp>
                </a:bodyPr>
                <a:lstStyle/>
                <a:p>
                  <a:endParaRPr lang="de-DE" sz="2448"/>
                </a:p>
              </p:txBody>
            </p:sp>
            <p:sp>
              <p:nvSpPr>
                <p:cNvPr id="37" name="Freeform 53"/>
                <p:cNvSpPr>
                  <a:spLocks/>
                </p:cNvSpPr>
                <p:nvPr/>
              </p:nvSpPr>
              <p:spPr bwMode="auto">
                <a:xfrm>
                  <a:off x="2711610" y="6347276"/>
                  <a:ext cx="100013" cy="95250"/>
                </a:xfrm>
                <a:custGeom>
                  <a:avLst/>
                  <a:gdLst>
                    <a:gd name="T0" fmla="*/ 19 w 19"/>
                    <a:gd name="T1" fmla="*/ 0 h 18"/>
                    <a:gd name="T2" fmla="*/ 19 w 19"/>
                    <a:gd name="T3" fmla="*/ 7 h 18"/>
                    <a:gd name="T4" fmla="*/ 14 w 19"/>
                    <a:gd name="T5" fmla="*/ 12 h 18"/>
                    <a:gd name="T6" fmla="*/ 0 w 19"/>
                    <a:gd name="T7" fmla="*/ 18 h 18"/>
                  </a:gdLst>
                  <a:ahLst/>
                  <a:cxnLst>
                    <a:cxn ang="0">
                      <a:pos x="T0" y="T1"/>
                    </a:cxn>
                    <a:cxn ang="0">
                      <a:pos x="T2" y="T3"/>
                    </a:cxn>
                    <a:cxn ang="0">
                      <a:pos x="T4" y="T5"/>
                    </a:cxn>
                    <a:cxn ang="0">
                      <a:pos x="T6" y="T7"/>
                    </a:cxn>
                  </a:cxnLst>
                  <a:rect l="0" t="0" r="r" b="b"/>
                  <a:pathLst>
                    <a:path w="19" h="18">
                      <a:moveTo>
                        <a:pt x="19" y="0"/>
                      </a:moveTo>
                      <a:cubicBezTo>
                        <a:pt x="19" y="7"/>
                        <a:pt x="19" y="7"/>
                        <a:pt x="19" y="7"/>
                      </a:cubicBezTo>
                      <a:cubicBezTo>
                        <a:pt x="19" y="10"/>
                        <a:pt x="16" y="12"/>
                        <a:pt x="14" y="12"/>
                      </a:cubicBezTo>
                      <a:cubicBezTo>
                        <a:pt x="7" y="12"/>
                        <a:pt x="3" y="14"/>
                        <a:pt x="0" y="18"/>
                      </a:cubicBezTo>
                    </a:path>
                  </a:pathLst>
                </a:custGeom>
                <a:noFill/>
                <a:ln w="28575" cap="rnd">
                  <a:solidFill>
                    <a:schemeClr val="bg1"/>
                  </a:solidFill>
                  <a:prstDash val="solid"/>
                  <a:round/>
                  <a:headEnd/>
                  <a:tailEnd/>
                </a:ln>
              </p:spPr>
              <p:txBody>
                <a:bodyPr vert="horz" wrap="square" lIns="124347" tIns="62174" rIns="124347" bIns="62174" numCol="1" anchor="t" anchorCtr="0" compatLnSpc="1">
                  <a:prstTxWarp prst="textNoShape">
                    <a:avLst/>
                  </a:prstTxWarp>
                </a:bodyPr>
                <a:lstStyle/>
                <a:p>
                  <a:endParaRPr lang="de-DE" sz="2448"/>
                </a:p>
              </p:txBody>
            </p:sp>
            <p:sp>
              <p:nvSpPr>
                <p:cNvPr id="38" name="Freeform 54"/>
                <p:cNvSpPr>
                  <a:spLocks/>
                </p:cNvSpPr>
                <p:nvPr/>
              </p:nvSpPr>
              <p:spPr bwMode="auto">
                <a:xfrm>
                  <a:off x="2875122" y="6347276"/>
                  <a:ext cx="100013" cy="95250"/>
                </a:xfrm>
                <a:custGeom>
                  <a:avLst/>
                  <a:gdLst>
                    <a:gd name="T0" fmla="*/ 0 w 19"/>
                    <a:gd name="T1" fmla="*/ 0 h 18"/>
                    <a:gd name="T2" fmla="*/ 0 w 19"/>
                    <a:gd name="T3" fmla="*/ 7 h 18"/>
                    <a:gd name="T4" fmla="*/ 5 w 19"/>
                    <a:gd name="T5" fmla="*/ 12 h 18"/>
                    <a:gd name="T6" fmla="*/ 19 w 19"/>
                    <a:gd name="T7" fmla="*/ 18 h 18"/>
                  </a:gdLst>
                  <a:ahLst/>
                  <a:cxnLst>
                    <a:cxn ang="0">
                      <a:pos x="T0" y="T1"/>
                    </a:cxn>
                    <a:cxn ang="0">
                      <a:pos x="T2" y="T3"/>
                    </a:cxn>
                    <a:cxn ang="0">
                      <a:pos x="T4" y="T5"/>
                    </a:cxn>
                    <a:cxn ang="0">
                      <a:pos x="T6" y="T7"/>
                    </a:cxn>
                  </a:cxnLst>
                  <a:rect l="0" t="0" r="r" b="b"/>
                  <a:pathLst>
                    <a:path w="19" h="18">
                      <a:moveTo>
                        <a:pt x="0" y="0"/>
                      </a:moveTo>
                      <a:cubicBezTo>
                        <a:pt x="0" y="7"/>
                        <a:pt x="0" y="7"/>
                        <a:pt x="0" y="7"/>
                      </a:cubicBezTo>
                      <a:cubicBezTo>
                        <a:pt x="0" y="10"/>
                        <a:pt x="3" y="12"/>
                        <a:pt x="5" y="12"/>
                      </a:cubicBezTo>
                      <a:cubicBezTo>
                        <a:pt x="12" y="12"/>
                        <a:pt x="16" y="14"/>
                        <a:pt x="19" y="18"/>
                      </a:cubicBezTo>
                    </a:path>
                  </a:pathLst>
                </a:custGeom>
                <a:noFill/>
                <a:ln w="28575" cap="rnd">
                  <a:solidFill>
                    <a:schemeClr val="bg1"/>
                  </a:solidFill>
                  <a:prstDash val="solid"/>
                  <a:round/>
                  <a:headEnd/>
                  <a:tailEnd/>
                </a:ln>
              </p:spPr>
              <p:txBody>
                <a:bodyPr vert="horz" wrap="square" lIns="124347" tIns="62174" rIns="124347" bIns="62174" numCol="1" anchor="t" anchorCtr="0" compatLnSpc="1">
                  <a:prstTxWarp prst="textNoShape">
                    <a:avLst/>
                  </a:prstTxWarp>
                </a:bodyPr>
                <a:lstStyle/>
                <a:p>
                  <a:endParaRPr lang="de-DE" sz="2448"/>
                </a:p>
              </p:txBody>
            </p:sp>
          </p:grpSp>
        </p:grpSp>
      </p:grpSp>
      <p:grpSp>
        <p:nvGrpSpPr>
          <p:cNvPr id="7" name="Gruppieren 6"/>
          <p:cNvGrpSpPr/>
          <p:nvPr/>
        </p:nvGrpSpPr>
        <p:grpSpPr>
          <a:xfrm>
            <a:off x="10052800" y="420738"/>
            <a:ext cx="2491632" cy="1508028"/>
            <a:chOff x="7391787" y="309394"/>
            <a:chExt cx="1832249" cy="1108945"/>
          </a:xfrm>
        </p:grpSpPr>
        <p:sp>
          <p:nvSpPr>
            <p:cNvPr id="39" name="Abgerundetes Rechteck 38"/>
            <p:cNvSpPr/>
            <p:nvPr/>
          </p:nvSpPr>
          <p:spPr>
            <a:xfrm>
              <a:off x="7391787" y="309394"/>
              <a:ext cx="1832249" cy="1108945"/>
            </a:xfrm>
            <a:prstGeom prst="roundRect">
              <a:avLst>
                <a:gd name="adj" fmla="val 8613"/>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112260"/>
              <a:r>
                <a:rPr lang="en-US" sz="2312" dirty="0">
                  <a:solidFill>
                    <a:schemeClr val="bg1"/>
                  </a:solidFill>
                  <a:latin typeface="Calibri Light" panose="020F0302020204030204" pitchFamily="34" charset="0"/>
                </a:rPr>
                <a:t>for private users</a:t>
              </a:r>
            </a:p>
          </p:txBody>
        </p:sp>
        <p:grpSp>
          <p:nvGrpSpPr>
            <p:cNvPr id="2" name="Gruppieren 1"/>
            <p:cNvGrpSpPr/>
            <p:nvPr/>
          </p:nvGrpSpPr>
          <p:grpSpPr>
            <a:xfrm>
              <a:off x="7869829" y="541131"/>
              <a:ext cx="902297" cy="446977"/>
              <a:chOff x="1676672" y="3062803"/>
              <a:chExt cx="1231356" cy="609985"/>
            </a:xfrm>
          </p:grpSpPr>
          <p:sp>
            <p:nvSpPr>
              <p:cNvPr id="41" name="Freeform 36"/>
              <p:cNvSpPr>
                <a:spLocks noEditPoints="1"/>
              </p:cNvSpPr>
              <p:nvPr/>
            </p:nvSpPr>
            <p:spPr bwMode="auto">
              <a:xfrm>
                <a:off x="1676672" y="3062803"/>
                <a:ext cx="1231356" cy="609985"/>
              </a:xfrm>
              <a:custGeom>
                <a:avLst/>
                <a:gdLst>
                  <a:gd name="T0" fmla="*/ 1311 w 1366"/>
                  <a:gd name="T1" fmla="*/ 523 h 677"/>
                  <a:gd name="T2" fmla="*/ 1212 w 1366"/>
                  <a:gd name="T3" fmla="*/ 622 h 677"/>
                  <a:gd name="T4" fmla="*/ 154 w 1366"/>
                  <a:gd name="T5" fmla="*/ 622 h 677"/>
                  <a:gd name="T6" fmla="*/ 55 w 1366"/>
                  <a:gd name="T7" fmla="*/ 523 h 677"/>
                  <a:gd name="T8" fmla="*/ 55 w 1366"/>
                  <a:gd name="T9" fmla="*/ 154 h 677"/>
                  <a:gd name="T10" fmla="*/ 154 w 1366"/>
                  <a:gd name="T11" fmla="*/ 55 h 677"/>
                  <a:gd name="T12" fmla="*/ 1212 w 1366"/>
                  <a:gd name="T13" fmla="*/ 55 h 677"/>
                  <a:gd name="T14" fmla="*/ 1311 w 1366"/>
                  <a:gd name="T15" fmla="*/ 154 h 677"/>
                  <a:gd name="T16" fmla="*/ 1311 w 1366"/>
                  <a:gd name="T17" fmla="*/ 523 h 677"/>
                  <a:gd name="T18" fmla="*/ 1212 w 1366"/>
                  <a:gd name="T19" fmla="*/ 0 h 677"/>
                  <a:gd name="T20" fmla="*/ 154 w 1366"/>
                  <a:gd name="T21" fmla="*/ 0 h 677"/>
                  <a:gd name="T22" fmla="*/ 0 w 1366"/>
                  <a:gd name="T23" fmla="*/ 154 h 677"/>
                  <a:gd name="T24" fmla="*/ 0 w 1366"/>
                  <a:gd name="T25" fmla="*/ 523 h 677"/>
                  <a:gd name="T26" fmla="*/ 154 w 1366"/>
                  <a:gd name="T27" fmla="*/ 677 h 677"/>
                  <a:gd name="T28" fmla="*/ 1212 w 1366"/>
                  <a:gd name="T29" fmla="*/ 677 h 677"/>
                  <a:gd name="T30" fmla="*/ 1366 w 1366"/>
                  <a:gd name="T31" fmla="*/ 523 h 677"/>
                  <a:gd name="T32" fmla="*/ 1366 w 1366"/>
                  <a:gd name="T33" fmla="*/ 154 h 677"/>
                  <a:gd name="T34" fmla="*/ 1212 w 1366"/>
                  <a:gd name="T35"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6" h="677">
                    <a:moveTo>
                      <a:pt x="1311" y="523"/>
                    </a:moveTo>
                    <a:cubicBezTo>
                      <a:pt x="1311" y="577"/>
                      <a:pt x="1266" y="622"/>
                      <a:pt x="1212" y="622"/>
                    </a:cubicBezTo>
                    <a:lnTo>
                      <a:pt x="154" y="622"/>
                    </a:lnTo>
                    <a:cubicBezTo>
                      <a:pt x="99" y="622"/>
                      <a:pt x="55" y="577"/>
                      <a:pt x="55" y="523"/>
                    </a:cubicBezTo>
                    <a:lnTo>
                      <a:pt x="55" y="154"/>
                    </a:lnTo>
                    <a:cubicBezTo>
                      <a:pt x="55" y="99"/>
                      <a:pt x="99" y="55"/>
                      <a:pt x="154" y="55"/>
                    </a:cubicBezTo>
                    <a:lnTo>
                      <a:pt x="1212" y="55"/>
                    </a:lnTo>
                    <a:cubicBezTo>
                      <a:pt x="1267" y="55"/>
                      <a:pt x="1311" y="99"/>
                      <a:pt x="1311" y="154"/>
                    </a:cubicBezTo>
                    <a:lnTo>
                      <a:pt x="1311" y="523"/>
                    </a:lnTo>
                    <a:close/>
                    <a:moveTo>
                      <a:pt x="1212" y="0"/>
                    </a:moveTo>
                    <a:lnTo>
                      <a:pt x="154" y="0"/>
                    </a:lnTo>
                    <a:cubicBezTo>
                      <a:pt x="69" y="0"/>
                      <a:pt x="0" y="69"/>
                      <a:pt x="0" y="154"/>
                    </a:cubicBezTo>
                    <a:lnTo>
                      <a:pt x="0" y="523"/>
                    </a:lnTo>
                    <a:cubicBezTo>
                      <a:pt x="0" y="608"/>
                      <a:pt x="69" y="677"/>
                      <a:pt x="154" y="677"/>
                    </a:cubicBezTo>
                    <a:lnTo>
                      <a:pt x="1212" y="677"/>
                    </a:lnTo>
                    <a:cubicBezTo>
                      <a:pt x="1297" y="677"/>
                      <a:pt x="1366" y="608"/>
                      <a:pt x="1366" y="523"/>
                    </a:cubicBezTo>
                    <a:lnTo>
                      <a:pt x="1366" y="154"/>
                    </a:lnTo>
                    <a:cubicBezTo>
                      <a:pt x="1366" y="69"/>
                      <a:pt x="1297" y="0"/>
                      <a:pt x="121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58" name="Freeform 37"/>
              <p:cNvSpPr>
                <a:spLocks/>
              </p:cNvSpPr>
              <p:nvPr/>
            </p:nvSpPr>
            <p:spPr bwMode="auto">
              <a:xfrm>
                <a:off x="1839793" y="3243961"/>
                <a:ext cx="195588" cy="265819"/>
              </a:xfrm>
              <a:custGeom>
                <a:avLst/>
                <a:gdLst>
                  <a:gd name="T0" fmla="*/ 194 w 217"/>
                  <a:gd name="T1" fmla="*/ 0 h 295"/>
                  <a:gd name="T2" fmla="*/ 24 w 217"/>
                  <a:gd name="T3" fmla="*/ 0 h 295"/>
                  <a:gd name="T4" fmla="*/ 0 w 217"/>
                  <a:gd name="T5" fmla="*/ 25 h 295"/>
                  <a:gd name="T6" fmla="*/ 0 w 217"/>
                  <a:gd name="T7" fmla="*/ 270 h 295"/>
                  <a:gd name="T8" fmla="*/ 24 w 217"/>
                  <a:gd name="T9" fmla="*/ 295 h 295"/>
                  <a:gd name="T10" fmla="*/ 50 w 217"/>
                  <a:gd name="T11" fmla="*/ 270 h 295"/>
                  <a:gd name="T12" fmla="*/ 50 w 217"/>
                  <a:gd name="T13" fmla="*/ 174 h 295"/>
                  <a:gd name="T14" fmla="*/ 176 w 217"/>
                  <a:gd name="T15" fmla="*/ 174 h 295"/>
                  <a:gd name="T16" fmla="*/ 200 w 217"/>
                  <a:gd name="T17" fmla="*/ 150 h 295"/>
                  <a:gd name="T18" fmla="*/ 176 w 217"/>
                  <a:gd name="T19" fmla="*/ 126 h 295"/>
                  <a:gd name="T20" fmla="*/ 50 w 217"/>
                  <a:gd name="T21" fmla="*/ 126 h 295"/>
                  <a:gd name="T22" fmla="*/ 50 w 217"/>
                  <a:gd name="T23" fmla="*/ 48 h 295"/>
                  <a:gd name="T24" fmla="*/ 194 w 217"/>
                  <a:gd name="T25" fmla="*/ 48 h 295"/>
                  <a:gd name="T26" fmla="*/ 217 w 217"/>
                  <a:gd name="T27" fmla="*/ 24 h 295"/>
                  <a:gd name="T28" fmla="*/ 194 w 217"/>
                  <a:gd name="T29"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5">
                    <a:moveTo>
                      <a:pt x="194" y="0"/>
                    </a:moveTo>
                    <a:lnTo>
                      <a:pt x="24" y="0"/>
                    </a:lnTo>
                    <a:cubicBezTo>
                      <a:pt x="11" y="0"/>
                      <a:pt x="0" y="11"/>
                      <a:pt x="0" y="25"/>
                    </a:cubicBezTo>
                    <a:lnTo>
                      <a:pt x="0" y="270"/>
                    </a:lnTo>
                    <a:cubicBezTo>
                      <a:pt x="0" y="284"/>
                      <a:pt x="11" y="295"/>
                      <a:pt x="24" y="295"/>
                    </a:cubicBezTo>
                    <a:cubicBezTo>
                      <a:pt x="38" y="295"/>
                      <a:pt x="50" y="284"/>
                      <a:pt x="50" y="270"/>
                    </a:cubicBezTo>
                    <a:lnTo>
                      <a:pt x="50" y="174"/>
                    </a:lnTo>
                    <a:lnTo>
                      <a:pt x="176" y="174"/>
                    </a:lnTo>
                    <a:cubicBezTo>
                      <a:pt x="189" y="174"/>
                      <a:pt x="200" y="163"/>
                      <a:pt x="200" y="150"/>
                    </a:cubicBezTo>
                    <a:cubicBezTo>
                      <a:pt x="200" y="137"/>
                      <a:pt x="189" y="126"/>
                      <a:pt x="176" y="126"/>
                    </a:cubicBezTo>
                    <a:lnTo>
                      <a:pt x="50" y="126"/>
                    </a:lnTo>
                    <a:lnTo>
                      <a:pt x="50" y="48"/>
                    </a:lnTo>
                    <a:lnTo>
                      <a:pt x="194" y="48"/>
                    </a:lnTo>
                    <a:cubicBezTo>
                      <a:pt x="207" y="48"/>
                      <a:pt x="217" y="37"/>
                      <a:pt x="217" y="24"/>
                    </a:cubicBezTo>
                    <a:cubicBezTo>
                      <a:pt x="217" y="11"/>
                      <a:pt x="207" y="0"/>
                      <a:pt x="19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59" name="Freeform 38"/>
              <p:cNvSpPr>
                <a:spLocks noEditPoints="1"/>
              </p:cNvSpPr>
              <p:nvPr/>
            </p:nvSpPr>
            <p:spPr bwMode="auto">
              <a:xfrm>
                <a:off x="2070553" y="3243961"/>
                <a:ext cx="212723" cy="265819"/>
              </a:xfrm>
              <a:custGeom>
                <a:avLst/>
                <a:gdLst>
                  <a:gd name="T0" fmla="*/ 185 w 236"/>
                  <a:gd name="T1" fmla="*/ 93 h 295"/>
                  <a:gd name="T2" fmla="*/ 125 w 236"/>
                  <a:gd name="T3" fmla="*/ 140 h 295"/>
                  <a:gd name="T4" fmla="*/ 50 w 236"/>
                  <a:gd name="T5" fmla="*/ 140 h 295"/>
                  <a:gd name="T6" fmla="*/ 50 w 236"/>
                  <a:gd name="T7" fmla="*/ 48 h 295"/>
                  <a:gd name="T8" fmla="*/ 125 w 236"/>
                  <a:gd name="T9" fmla="*/ 48 h 295"/>
                  <a:gd name="T10" fmla="*/ 185 w 236"/>
                  <a:gd name="T11" fmla="*/ 93 h 295"/>
                  <a:gd name="T12" fmla="*/ 236 w 236"/>
                  <a:gd name="T13" fmla="*/ 91 h 295"/>
                  <a:gd name="T14" fmla="*/ 212 w 236"/>
                  <a:gd name="T15" fmla="*/ 30 h 295"/>
                  <a:gd name="T16" fmla="*/ 127 w 236"/>
                  <a:gd name="T17" fmla="*/ 0 h 295"/>
                  <a:gd name="T18" fmla="*/ 25 w 236"/>
                  <a:gd name="T19" fmla="*/ 0 h 295"/>
                  <a:gd name="T20" fmla="*/ 0 w 236"/>
                  <a:gd name="T21" fmla="*/ 25 h 295"/>
                  <a:gd name="T22" fmla="*/ 0 w 236"/>
                  <a:gd name="T23" fmla="*/ 270 h 295"/>
                  <a:gd name="T24" fmla="*/ 25 w 236"/>
                  <a:gd name="T25" fmla="*/ 295 h 295"/>
                  <a:gd name="T26" fmla="*/ 50 w 236"/>
                  <a:gd name="T27" fmla="*/ 270 h 295"/>
                  <a:gd name="T28" fmla="*/ 50 w 236"/>
                  <a:gd name="T29" fmla="*/ 187 h 295"/>
                  <a:gd name="T30" fmla="*/ 114 w 236"/>
                  <a:gd name="T31" fmla="*/ 187 h 295"/>
                  <a:gd name="T32" fmla="*/ 188 w 236"/>
                  <a:gd name="T33" fmla="*/ 283 h 295"/>
                  <a:gd name="T34" fmla="*/ 211 w 236"/>
                  <a:gd name="T35" fmla="*/ 295 h 295"/>
                  <a:gd name="T36" fmla="*/ 236 w 236"/>
                  <a:gd name="T37" fmla="*/ 270 h 295"/>
                  <a:gd name="T38" fmla="*/ 229 w 236"/>
                  <a:gd name="T39" fmla="*/ 253 h 295"/>
                  <a:gd name="T40" fmla="*/ 170 w 236"/>
                  <a:gd name="T41" fmla="*/ 177 h 295"/>
                  <a:gd name="T42" fmla="*/ 236 w 236"/>
                  <a:gd name="T43" fmla="*/ 9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6" h="295">
                    <a:moveTo>
                      <a:pt x="185" y="93"/>
                    </a:moveTo>
                    <a:cubicBezTo>
                      <a:pt x="185" y="121"/>
                      <a:pt x="162" y="140"/>
                      <a:pt x="125" y="140"/>
                    </a:cubicBezTo>
                    <a:lnTo>
                      <a:pt x="50" y="140"/>
                    </a:lnTo>
                    <a:lnTo>
                      <a:pt x="50" y="48"/>
                    </a:lnTo>
                    <a:lnTo>
                      <a:pt x="125" y="48"/>
                    </a:lnTo>
                    <a:cubicBezTo>
                      <a:pt x="163" y="48"/>
                      <a:pt x="185" y="64"/>
                      <a:pt x="185" y="93"/>
                    </a:cubicBezTo>
                    <a:close/>
                    <a:moveTo>
                      <a:pt x="236" y="91"/>
                    </a:moveTo>
                    <a:cubicBezTo>
                      <a:pt x="236" y="67"/>
                      <a:pt x="227" y="46"/>
                      <a:pt x="212" y="30"/>
                    </a:cubicBezTo>
                    <a:cubicBezTo>
                      <a:pt x="193" y="11"/>
                      <a:pt x="162" y="0"/>
                      <a:pt x="127" y="0"/>
                    </a:cubicBezTo>
                    <a:lnTo>
                      <a:pt x="25" y="0"/>
                    </a:lnTo>
                    <a:cubicBezTo>
                      <a:pt x="11" y="0"/>
                      <a:pt x="0" y="11"/>
                      <a:pt x="0" y="25"/>
                    </a:cubicBezTo>
                    <a:lnTo>
                      <a:pt x="0" y="270"/>
                    </a:lnTo>
                    <a:cubicBezTo>
                      <a:pt x="0" y="284"/>
                      <a:pt x="11" y="295"/>
                      <a:pt x="25" y="295"/>
                    </a:cubicBezTo>
                    <a:cubicBezTo>
                      <a:pt x="39" y="295"/>
                      <a:pt x="50" y="284"/>
                      <a:pt x="50" y="270"/>
                    </a:cubicBezTo>
                    <a:lnTo>
                      <a:pt x="50" y="187"/>
                    </a:lnTo>
                    <a:lnTo>
                      <a:pt x="114" y="187"/>
                    </a:lnTo>
                    <a:lnTo>
                      <a:pt x="188" y="283"/>
                    </a:lnTo>
                    <a:cubicBezTo>
                      <a:pt x="196" y="293"/>
                      <a:pt x="205" y="295"/>
                      <a:pt x="211" y="295"/>
                    </a:cubicBezTo>
                    <a:cubicBezTo>
                      <a:pt x="224" y="295"/>
                      <a:pt x="236" y="283"/>
                      <a:pt x="236" y="270"/>
                    </a:cubicBezTo>
                    <a:cubicBezTo>
                      <a:pt x="236" y="262"/>
                      <a:pt x="232" y="256"/>
                      <a:pt x="229" y="253"/>
                    </a:cubicBezTo>
                    <a:lnTo>
                      <a:pt x="170" y="177"/>
                    </a:lnTo>
                    <a:cubicBezTo>
                      <a:pt x="212" y="164"/>
                      <a:pt x="236" y="134"/>
                      <a:pt x="236" y="9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60" name="Freeform 39"/>
              <p:cNvSpPr>
                <a:spLocks/>
              </p:cNvSpPr>
              <p:nvPr/>
            </p:nvSpPr>
            <p:spPr bwMode="auto">
              <a:xfrm>
                <a:off x="2325662" y="3243961"/>
                <a:ext cx="198293" cy="264015"/>
              </a:xfrm>
              <a:custGeom>
                <a:avLst/>
                <a:gdLst>
                  <a:gd name="T0" fmla="*/ 197 w 220"/>
                  <a:gd name="T1" fmla="*/ 246 h 293"/>
                  <a:gd name="T2" fmla="*/ 50 w 220"/>
                  <a:gd name="T3" fmla="*/ 246 h 293"/>
                  <a:gd name="T4" fmla="*/ 50 w 220"/>
                  <a:gd name="T5" fmla="*/ 169 h 293"/>
                  <a:gd name="T6" fmla="*/ 177 w 220"/>
                  <a:gd name="T7" fmla="*/ 169 h 293"/>
                  <a:gd name="T8" fmla="*/ 201 w 220"/>
                  <a:gd name="T9" fmla="*/ 145 h 293"/>
                  <a:gd name="T10" fmla="*/ 177 w 220"/>
                  <a:gd name="T11" fmla="*/ 122 h 293"/>
                  <a:gd name="T12" fmla="*/ 50 w 220"/>
                  <a:gd name="T13" fmla="*/ 121 h 293"/>
                  <a:gd name="T14" fmla="*/ 50 w 220"/>
                  <a:gd name="T15" fmla="*/ 47 h 293"/>
                  <a:gd name="T16" fmla="*/ 195 w 220"/>
                  <a:gd name="T17" fmla="*/ 47 h 293"/>
                  <a:gd name="T18" fmla="*/ 218 w 220"/>
                  <a:gd name="T19" fmla="*/ 24 h 293"/>
                  <a:gd name="T20" fmla="*/ 195 w 220"/>
                  <a:gd name="T21" fmla="*/ 0 h 293"/>
                  <a:gd name="T22" fmla="*/ 25 w 220"/>
                  <a:gd name="T23" fmla="*/ 0 h 293"/>
                  <a:gd name="T24" fmla="*/ 0 w 220"/>
                  <a:gd name="T25" fmla="*/ 25 h 293"/>
                  <a:gd name="T26" fmla="*/ 0 w 220"/>
                  <a:gd name="T27" fmla="*/ 268 h 293"/>
                  <a:gd name="T28" fmla="*/ 25 w 220"/>
                  <a:gd name="T29" fmla="*/ 293 h 293"/>
                  <a:gd name="T30" fmla="*/ 197 w 220"/>
                  <a:gd name="T31" fmla="*/ 293 h 293"/>
                  <a:gd name="T32" fmla="*/ 220 w 220"/>
                  <a:gd name="T33" fmla="*/ 269 h 293"/>
                  <a:gd name="T34" fmla="*/ 197 w 220"/>
                  <a:gd name="T35" fmla="*/ 24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 h="293">
                    <a:moveTo>
                      <a:pt x="197" y="246"/>
                    </a:moveTo>
                    <a:lnTo>
                      <a:pt x="50" y="246"/>
                    </a:lnTo>
                    <a:lnTo>
                      <a:pt x="50" y="169"/>
                    </a:lnTo>
                    <a:lnTo>
                      <a:pt x="177" y="169"/>
                    </a:lnTo>
                    <a:cubicBezTo>
                      <a:pt x="190" y="169"/>
                      <a:pt x="201" y="158"/>
                      <a:pt x="201" y="145"/>
                    </a:cubicBezTo>
                    <a:cubicBezTo>
                      <a:pt x="201" y="133"/>
                      <a:pt x="190" y="122"/>
                      <a:pt x="177" y="122"/>
                    </a:cubicBezTo>
                    <a:lnTo>
                      <a:pt x="50" y="121"/>
                    </a:lnTo>
                    <a:lnTo>
                      <a:pt x="50" y="47"/>
                    </a:lnTo>
                    <a:lnTo>
                      <a:pt x="195" y="47"/>
                    </a:lnTo>
                    <a:cubicBezTo>
                      <a:pt x="208" y="47"/>
                      <a:pt x="218" y="37"/>
                      <a:pt x="218" y="24"/>
                    </a:cubicBezTo>
                    <a:cubicBezTo>
                      <a:pt x="218" y="11"/>
                      <a:pt x="208" y="0"/>
                      <a:pt x="195" y="0"/>
                    </a:cubicBezTo>
                    <a:lnTo>
                      <a:pt x="25" y="0"/>
                    </a:lnTo>
                    <a:cubicBezTo>
                      <a:pt x="11" y="0"/>
                      <a:pt x="0" y="11"/>
                      <a:pt x="0" y="25"/>
                    </a:cubicBezTo>
                    <a:lnTo>
                      <a:pt x="0" y="268"/>
                    </a:lnTo>
                    <a:cubicBezTo>
                      <a:pt x="0" y="282"/>
                      <a:pt x="11" y="293"/>
                      <a:pt x="25" y="293"/>
                    </a:cubicBezTo>
                    <a:lnTo>
                      <a:pt x="197" y="293"/>
                    </a:lnTo>
                    <a:cubicBezTo>
                      <a:pt x="210" y="293"/>
                      <a:pt x="220" y="282"/>
                      <a:pt x="220" y="269"/>
                    </a:cubicBezTo>
                    <a:cubicBezTo>
                      <a:pt x="220" y="256"/>
                      <a:pt x="210" y="246"/>
                      <a:pt x="197" y="2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sp>
            <p:nvSpPr>
              <p:cNvPr id="61" name="Freeform 40"/>
              <p:cNvSpPr>
                <a:spLocks/>
              </p:cNvSpPr>
              <p:nvPr/>
            </p:nvSpPr>
            <p:spPr bwMode="auto">
              <a:xfrm>
                <a:off x="2561832" y="3243961"/>
                <a:ext cx="198293" cy="264015"/>
              </a:xfrm>
              <a:custGeom>
                <a:avLst/>
                <a:gdLst>
                  <a:gd name="T0" fmla="*/ 197 w 220"/>
                  <a:gd name="T1" fmla="*/ 246 h 293"/>
                  <a:gd name="T2" fmla="*/ 50 w 220"/>
                  <a:gd name="T3" fmla="*/ 246 h 293"/>
                  <a:gd name="T4" fmla="*/ 50 w 220"/>
                  <a:gd name="T5" fmla="*/ 169 h 293"/>
                  <a:gd name="T6" fmla="*/ 177 w 220"/>
                  <a:gd name="T7" fmla="*/ 169 h 293"/>
                  <a:gd name="T8" fmla="*/ 201 w 220"/>
                  <a:gd name="T9" fmla="*/ 145 h 293"/>
                  <a:gd name="T10" fmla="*/ 177 w 220"/>
                  <a:gd name="T11" fmla="*/ 122 h 293"/>
                  <a:gd name="T12" fmla="*/ 50 w 220"/>
                  <a:gd name="T13" fmla="*/ 121 h 293"/>
                  <a:gd name="T14" fmla="*/ 50 w 220"/>
                  <a:gd name="T15" fmla="*/ 47 h 293"/>
                  <a:gd name="T16" fmla="*/ 195 w 220"/>
                  <a:gd name="T17" fmla="*/ 47 h 293"/>
                  <a:gd name="T18" fmla="*/ 218 w 220"/>
                  <a:gd name="T19" fmla="*/ 24 h 293"/>
                  <a:gd name="T20" fmla="*/ 195 w 220"/>
                  <a:gd name="T21" fmla="*/ 0 h 293"/>
                  <a:gd name="T22" fmla="*/ 25 w 220"/>
                  <a:gd name="T23" fmla="*/ 0 h 293"/>
                  <a:gd name="T24" fmla="*/ 0 w 220"/>
                  <a:gd name="T25" fmla="*/ 25 h 293"/>
                  <a:gd name="T26" fmla="*/ 0 w 220"/>
                  <a:gd name="T27" fmla="*/ 268 h 293"/>
                  <a:gd name="T28" fmla="*/ 25 w 220"/>
                  <a:gd name="T29" fmla="*/ 293 h 293"/>
                  <a:gd name="T30" fmla="*/ 197 w 220"/>
                  <a:gd name="T31" fmla="*/ 293 h 293"/>
                  <a:gd name="T32" fmla="*/ 220 w 220"/>
                  <a:gd name="T33" fmla="*/ 269 h 293"/>
                  <a:gd name="T34" fmla="*/ 197 w 220"/>
                  <a:gd name="T35" fmla="*/ 24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0" h="293">
                    <a:moveTo>
                      <a:pt x="197" y="246"/>
                    </a:moveTo>
                    <a:lnTo>
                      <a:pt x="50" y="246"/>
                    </a:lnTo>
                    <a:lnTo>
                      <a:pt x="50" y="169"/>
                    </a:lnTo>
                    <a:lnTo>
                      <a:pt x="177" y="169"/>
                    </a:lnTo>
                    <a:cubicBezTo>
                      <a:pt x="190" y="169"/>
                      <a:pt x="201" y="158"/>
                      <a:pt x="201" y="145"/>
                    </a:cubicBezTo>
                    <a:cubicBezTo>
                      <a:pt x="201" y="133"/>
                      <a:pt x="190" y="122"/>
                      <a:pt x="177" y="122"/>
                    </a:cubicBezTo>
                    <a:lnTo>
                      <a:pt x="50" y="121"/>
                    </a:lnTo>
                    <a:lnTo>
                      <a:pt x="50" y="47"/>
                    </a:lnTo>
                    <a:lnTo>
                      <a:pt x="195" y="47"/>
                    </a:lnTo>
                    <a:cubicBezTo>
                      <a:pt x="208" y="47"/>
                      <a:pt x="218" y="37"/>
                      <a:pt x="218" y="24"/>
                    </a:cubicBezTo>
                    <a:cubicBezTo>
                      <a:pt x="218" y="11"/>
                      <a:pt x="208" y="0"/>
                      <a:pt x="195" y="0"/>
                    </a:cubicBezTo>
                    <a:lnTo>
                      <a:pt x="25" y="0"/>
                    </a:lnTo>
                    <a:cubicBezTo>
                      <a:pt x="11" y="0"/>
                      <a:pt x="0" y="11"/>
                      <a:pt x="0" y="25"/>
                    </a:cubicBezTo>
                    <a:lnTo>
                      <a:pt x="0" y="268"/>
                    </a:lnTo>
                    <a:cubicBezTo>
                      <a:pt x="0" y="282"/>
                      <a:pt x="11" y="293"/>
                      <a:pt x="25" y="293"/>
                    </a:cubicBezTo>
                    <a:lnTo>
                      <a:pt x="197" y="293"/>
                    </a:lnTo>
                    <a:cubicBezTo>
                      <a:pt x="210" y="293"/>
                      <a:pt x="220" y="282"/>
                      <a:pt x="220" y="269"/>
                    </a:cubicBezTo>
                    <a:cubicBezTo>
                      <a:pt x="220" y="256"/>
                      <a:pt x="210" y="246"/>
                      <a:pt x="197" y="2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dirty="0">
                  <a:latin typeface="Calibri Light" panose="020F0302020204030204" pitchFamily="34" charset="0"/>
                </a:endParaRPr>
              </a:p>
            </p:txBody>
          </p:sp>
        </p:grpSp>
      </p:grpSp>
      <p:grpSp>
        <p:nvGrpSpPr>
          <p:cNvPr id="9" name="Gruppieren 8"/>
          <p:cNvGrpSpPr/>
          <p:nvPr/>
        </p:nvGrpSpPr>
        <p:grpSpPr>
          <a:xfrm>
            <a:off x="882" y="0"/>
            <a:ext cx="12459848" cy="7012290"/>
            <a:chOff x="0" y="0"/>
            <a:chExt cx="9162485" cy="5156564"/>
          </a:xfrm>
        </p:grpSpPr>
        <p:pic>
          <p:nvPicPr>
            <p:cNvPr id="55" name="Picture 4"/>
            <p:cNvPicPr>
              <a:picLocks noChangeAspect="1" noChangeArrowheads="1"/>
            </p:cNvPicPr>
            <p:nvPr/>
          </p:nvPicPr>
          <p:blipFill rotWithShape="1">
            <a:blip r:embed="rId4" cstate="hqprint">
              <a:extLst>
                <a:ext uri="{28A0092B-C50C-407E-A947-70E740481C1C}">
                  <a14:useLocalDpi xmlns:a14="http://schemas.microsoft.com/office/drawing/2010/main"/>
                </a:ext>
              </a:extLst>
            </a:blip>
            <a:srcRect/>
            <a:stretch/>
          </p:blipFill>
          <p:spPr bwMode="auto">
            <a:xfrm>
              <a:off x="0" y="0"/>
              <a:ext cx="9144000" cy="5156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 name="Rechteck 55"/>
            <p:cNvSpPr/>
            <p:nvPr/>
          </p:nvSpPr>
          <p:spPr>
            <a:xfrm>
              <a:off x="0" y="1"/>
              <a:ext cx="9162485" cy="5143497"/>
            </a:xfrm>
            <a:prstGeom prst="rect">
              <a:avLst/>
            </a:prstGeom>
            <a:solidFill>
              <a:schemeClr val="accent4">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latin typeface="Calibri Light" panose="020F0302020204030204" pitchFamily="34" charset="0"/>
              </a:endParaRPr>
            </a:p>
          </p:txBody>
        </p:sp>
      </p:grpSp>
      <p:sp>
        <p:nvSpPr>
          <p:cNvPr id="262" name="Rechteck 261"/>
          <p:cNvSpPr/>
          <p:nvPr/>
        </p:nvSpPr>
        <p:spPr>
          <a:xfrm>
            <a:off x="-193812" y="-374581"/>
            <a:ext cx="2165217" cy="5699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260"/>
            <a:endParaRPr lang="en-US" sz="3264" dirty="0">
              <a:solidFill>
                <a:schemeClr val="bg1"/>
              </a:solidFill>
              <a:latin typeface="Calibri Light" panose="020F0302020204030204" pitchFamily="34" charset="0"/>
            </a:endParaRPr>
          </a:p>
        </p:txBody>
      </p:sp>
      <p:grpSp>
        <p:nvGrpSpPr>
          <p:cNvPr id="263" name="Gruppieren 262"/>
          <p:cNvGrpSpPr/>
          <p:nvPr/>
        </p:nvGrpSpPr>
        <p:grpSpPr>
          <a:xfrm>
            <a:off x="10586227" y="1439195"/>
            <a:ext cx="1165458" cy="1391216"/>
            <a:chOff x="7784049" y="1058328"/>
            <a:chExt cx="857032" cy="1023046"/>
          </a:xfrm>
        </p:grpSpPr>
        <p:sp>
          <p:nvSpPr>
            <p:cNvPr id="264" name="Rechteck 263"/>
            <p:cNvSpPr/>
            <p:nvPr/>
          </p:nvSpPr>
          <p:spPr>
            <a:xfrm>
              <a:off x="7784049" y="1058328"/>
              <a:ext cx="857032" cy="102304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48956" rtlCol="0" anchor="ctr"/>
            <a:lstStyle/>
            <a:p>
              <a:pPr marL="112260"/>
              <a:endParaRPr lang="en-US" sz="3264" dirty="0">
                <a:solidFill>
                  <a:schemeClr val="bg1"/>
                </a:solidFill>
                <a:latin typeface="Calibri Light" panose="020F0302020204030204" pitchFamily="34" charset="0"/>
              </a:endParaRPr>
            </a:p>
          </p:txBody>
        </p:sp>
        <p:pic>
          <p:nvPicPr>
            <p:cNvPr id="265" name="Grafik 264"/>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7852630" y="1206612"/>
              <a:ext cx="719870" cy="750288"/>
            </a:xfrm>
            <a:prstGeom prst="rect">
              <a:avLst/>
            </a:prstGeom>
          </p:spPr>
        </p:pic>
      </p:grpSp>
      <p:grpSp>
        <p:nvGrpSpPr>
          <p:cNvPr id="266" name="Gruppieren 265"/>
          <p:cNvGrpSpPr/>
          <p:nvPr/>
        </p:nvGrpSpPr>
        <p:grpSpPr>
          <a:xfrm>
            <a:off x="6610774" y="3092069"/>
            <a:ext cx="2145256" cy="1635689"/>
            <a:chOff x="4860656" y="2273787"/>
            <a:chExt cx="1577537" cy="1202822"/>
          </a:xfrm>
        </p:grpSpPr>
        <p:sp>
          <p:nvSpPr>
            <p:cNvPr id="267" name="Rechteck 266"/>
            <p:cNvSpPr/>
            <p:nvPr/>
          </p:nvSpPr>
          <p:spPr>
            <a:xfrm>
              <a:off x="4860656" y="2273787"/>
              <a:ext cx="1577537" cy="1202822"/>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577"/>
              <a:endParaRPr lang="en-US" sz="2448" dirty="0">
                <a:solidFill>
                  <a:schemeClr val="bg1"/>
                </a:solidFill>
                <a:latin typeface="Calibri Light" panose="020F0302020204030204" pitchFamily="34" charset="0"/>
              </a:endParaRPr>
            </a:p>
          </p:txBody>
        </p:sp>
        <p:pic>
          <p:nvPicPr>
            <p:cNvPr id="268" name="Grafik 267"/>
            <p:cNvPicPr>
              <a:picLocks noChangeAspect="1"/>
            </p:cNvPicPr>
            <p:nvPr/>
          </p:nvPicPr>
          <p:blipFill>
            <a:blip r:embed="rId6"/>
            <a:stretch>
              <a:fillRect/>
            </a:stretch>
          </p:blipFill>
          <p:spPr>
            <a:xfrm>
              <a:off x="5132866" y="2475942"/>
              <a:ext cx="1033116" cy="798512"/>
            </a:xfrm>
            <a:prstGeom prst="rect">
              <a:avLst/>
            </a:prstGeom>
          </p:spPr>
        </p:pic>
      </p:grpSp>
      <p:grpSp>
        <p:nvGrpSpPr>
          <p:cNvPr id="269" name="Gruppieren 268"/>
          <p:cNvGrpSpPr/>
          <p:nvPr/>
        </p:nvGrpSpPr>
        <p:grpSpPr>
          <a:xfrm>
            <a:off x="3759880" y="2722243"/>
            <a:ext cx="865599" cy="1260150"/>
            <a:chOff x="2764220" y="2001831"/>
            <a:chExt cx="636528" cy="926665"/>
          </a:xfrm>
        </p:grpSpPr>
        <p:sp>
          <p:nvSpPr>
            <p:cNvPr id="270" name="Rechteck 269"/>
            <p:cNvSpPr/>
            <p:nvPr/>
          </p:nvSpPr>
          <p:spPr>
            <a:xfrm>
              <a:off x="2764220" y="2001831"/>
              <a:ext cx="636528" cy="926665"/>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260"/>
              <a:endParaRPr lang="en-US" sz="3264" dirty="0">
                <a:solidFill>
                  <a:schemeClr val="bg1"/>
                </a:solidFill>
                <a:latin typeface="Calibri Light" panose="020F0302020204030204" pitchFamily="34" charset="0"/>
              </a:endParaRPr>
            </a:p>
          </p:txBody>
        </p:sp>
        <p:pic>
          <p:nvPicPr>
            <p:cNvPr id="271" name="Grafik 270"/>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2829554" y="2168071"/>
              <a:ext cx="505860" cy="594184"/>
            </a:xfrm>
            <a:prstGeom prst="rect">
              <a:avLst/>
            </a:prstGeom>
          </p:spPr>
        </p:pic>
      </p:grpSp>
      <p:grpSp>
        <p:nvGrpSpPr>
          <p:cNvPr id="272" name="Gruppieren 271"/>
          <p:cNvGrpSpPr/>
          <p:nvPr/>
        </p:nvGrpSpPr>
        <p:grpSpPr>
          <a:xfrm>
            <a:off x="4213029" y="4934745"/>
            <a:ext cx="2660306" cy="1332921"/>
            <a:chOff x="3097448" y="3628819"/>
            <a:chExt cx="1956285" cy="980178"/>
          </a:xfrm>
        </p:grpSpPr>
        <p:sp>
          <p:nvSpPr>
            <p:cNvPr id="273" name="Rechteck 272"/>
            <p:cNvSpPr/>
            <p:nvPr/>
          </p:nvSpPr>
          <p:spPr>
            <a:xfrm>
              <a:off x="3097448" y="3628819"/>
              <a:ext cx="1956285" cy="9801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260"/>
              <a:endParaRPr lang="en-US" sz="3264" dirty="0">
                <a:solidFill>
                  <a:schemeClr val="bg1"/>
                </a:solidFill>
                <a:latin typeface="Calibri Light" panose="020F0302020204030204" pitchFamily="34" charset="0"/>
              </a:endParaRPr>
            </a:p>
          </p:txBody>
        </p:sp>
        <p:pic>
          <p:nvPicPr>
            <p:cNvPr id="274" name="Grafik 273"/>
            <p:cNvPicPr>
              <a:picLocks noChangeAspect="1"/>
            </p:cNvPicPr>
            <p:nvPr/>
          </p:nvPicPr>
          <p:blipFill>
            <a:blip r:embed="rId8"/>
            <a:stretch>
              <a:fillRect/>
            </a:stretch>
          </p:blipFill>
          <p:spPr>
            <a:xfrm>
              <a:off x="3191776" y="3785902"/>
              <a:ext cx="1767628" cy="298754"/>
            </a:xfrm>
            <a:prstGeom prst="rect">
              <a:avLst/>
            </a:prstGeom>
          </p:spPr>
        </p:pic>
      </p:grpSp>
      <p:grpSp>
        <p:nvGrpSpPr>
          <p:cNvPr id="275" name="Gruppieren 274"/>
          <p:cNvGrpSpPr/>
          <p:nvPr/>
        </p:nvGrpSpPr>
        <p:grpSpPr>
          <a:xfrm>
            <a:off x="8973452" y="195319"/>
            <a:ext cx="1405575" cy="1792242"/>
            <a:chOff x="6598077" y="143630"/>
            <a:chExt cx="1033605" cy="1317945"/>
          </a:xfrm>
        </p:grpSpPr>
        <p:sp>
          <p:nvSpPr>
            <p:cNvPr id="276" name="Rechteck 275"/>
            <p:cNvSpPr/>
            <p:nvPr/>
          </p:nvSpPr>
          <p:spPr>
            <a:xfrm>
              <a:off x="6598077" y="143630"/>
              <a:ext cx="1033605" cy="1317945"/>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48956" rtlCol="0" anchor="ctr"/>
            <a:lstStyle/>
            <a:p>
              <a:pPr marL="112260"/>
              <a:endParaRPr lang="en-US" sz="3264" dirty="0">
                <a:solidFill>
                  <a:schemeClr val="bg1"/>
                </a:solidFill>
                <a:latin typeface="Calibri Light" panose="020F0302020204030204" pitchFamily="34" charset="0"/>
              </a:endParaRPr>
            </a:p>
          </p:txBody>
        </p:sp>
        <p:pic>
          <p:nvPicPr>
            <p:cNvPr id="277" name="Grafik 276"/>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6745185" y="311408"/>
              <a:ext cx="739388" cy="982388"/>
            </a:xfrm>
            <a:prstGeom prst="rect">
              <a:avLst/>
            </a:prstGeom>
          </p:spPr>
        </p:pic>
      </p:grpSp>
      <p:grpSp>
        <p:nvGrpSpPr>
          <p:cNvPr id="278" name="Gruppieren 277"/>
          <p:cNvGrpSpPr/>
          <p:nvPr/>
        </p:nvGrpSpPr>
        <p:grpSpPr>
          <a:xfrm>
            <a:off x="2150829" y="2722244"/>
            <a:ext cx="1405575" cy="701446"/>
            <a:chOff x="1580987" y="2001832"/>
            <a:chExt cx="1033605" cy="515816"/>
          </a:xfrm>
        </p:grpSpPr>
        <p:sp>
          <p:nvSpPr>
            <p:cNvPr id="279" name="Rechteck 278"/>
            <p:cNvSpPr/>
            <p:nvPr/>
          </p:nvSpPr>
          <p:spPr>
            <a:xfrm>
              <a:off x="1580987" y="2001832"/>
              <a:ext cx="1033605" cy="51581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48956" rtlCol="0" anchor="ctr"/>
            <a:lstStyle/>
            <a:p>
              <a:pPr marL="112260"/>
              <a:endParaRPr lang="en-US" sz="3264" dirty="0">
                <a:solidFill>
                  <a:schemeClr val="bg1"/>
                </a:solidFill>
                <a:latin typeface="Calibri Light" panose="020F0302020204030204" pitchFamily="34" charset="0"/>
              </a:endParaRPr>
            </a:p>
          </p:txBody>
        </p:sp>
        <p:pic>
          <p:nvPicPr>
            <p:cNvPr id="280" name="Grafik 279"/>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1724405" y="2191885"/>
              <a:ext cx="746769" cy="135711"/>
            </a:xfrm>
            <a:prstGeom prst="rect">
              <a:avLst/>
            </a:prstGeom>
          </p:spPr>
        </p:pic>
      </p:grpSp>
      <p:grpSp>
        <p:nvGrpSpPr>
          <p:cNvPr id="281" name="Gruppieren 280"/>
          <p:cNvGrpSpPr/>
          <p:nvPr/>
        </p:nvGrpSpPr>
        <p:grpSpPr>
          <a:xfrm>
            <a:off x="2178601" y="-288081"/>
            <a:ext cx="3075619" cy="1357385"/>
            <a:chOff x="1601410" y="-211843"/>
            <a:chExt cx="2261690" cy="998168"/>
          </a:xfrm>
        </p:grpSpPr>
        <p:sp>
          <p:nvSpPr>
            <p:cNvPr id="282" name="Rechteck 281"/>
            <p:cNvSpPr/>
            <p:nvPr/>
          </p:nvSpPr>
          <p:spPr>
            <a:xfrm>
              <a:off x="1601410" y="-211843"/>
              <a:ext cx="2261690" cy="99816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48956" rtlCol="0" anchor="ctr"/>
            <a:lstStyle/>
            <a:p>
              <a:pPr marL="112260"/>
              <a:endParaRPr lang="en-US" sz="1904" dirty="0">
                <a:solidFill>
                  <a:schemeClr val="accent4"/>
                </a:solidFill>
                <a:latin typeface="Calibri Light" panose="020F0302020204030204" pitchFamily="34" charset="0"/>
              </a:endParaRPr>
            </a:p>
          </p:txBody>
        </p:sp>
        <p:pic>
          <p:nvPicPr>
            <p:cNvPr id="283" name="Grafik 282"/>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1839835" y="242698"/>
              <a:ext cx="1784841" cy="242321"/>
            </a:xfrm>
            <a:prstGeom prst="rect">
              <a:avLst/>
            </a:prstGeom>
          </p:spPr>
        </p:pic>
      </p:grpSp>
      <p:grpSp>
        <p:nvGrpSpPr>
          <p:cNvPr id="284" name="Gruppieren 283"/>
          <p:cNvGrpSpPr/>
          <p:nvPr/>
        </p:nvGrpSpPr>
        <p:grpSpPr>
          <a:xfrm>
            <a:off x="-138068" y="2362230"/>
            <a:ext cx="2109473" cy="1608315"/>
            <a:chOff x="-102178" y="1737092"/>
            <a:chExt cx="1551224" cy="1182692"/>
          </a:xfrm>
        </p:grpSpPr>
        <p:sp>
          <p:nvSpPr>
            <p:cNvPr id="285" name="Rechteck 284"/>
            <p:cNvSpPr/>
            <p:nvPr/>
          </p:nvSpPr>
          <p:spPr>
            <a:xfrm>
              <a:off x="-102178" y="1737092"/>
              <a:ext cx="1551224" cy="1182692"/>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577"/>
              <a:endParaRPr lang="en-US" sz="2448" dirty="0">
                <a:solidFill>
                  <a:schemeClr val="bg1"/>
                </a:solidFill>
                <a:latin typeface="Calibri Light" panose="020F0302020204030204" pitchFamily="34" charset="0"/>
              </a:endParaRPr>
            </a:p>
          </p:txBody>
        </p:sp>
        <p:pic>
          <p:nvPicPr>
            <p:cNvPr id="286" name="Grafik 285"/>
            <p:cNvPicPr>
              <a:picLocks noChangeAspect="1"/>
            </p:cNvPicPr>
            <p:nvPr/>
          </p:nvPicPr>
          <p:blipFill rotWithShape="1">
            <a:blip r:embed="rId12" cstate="hqprint">
              <a:extLst>
                <a:ext uri="{28A0092B-C50C-407E-A947-70E740481C1C}">
                  <a14:useLocalDpi xmlns:a14="http://schemas.microsoft.com/office/drawing/2010/main"/>
                </a:ext>
              </a:extLst>
            </a:blip>
            <a:srcRect l="74917"/>
            <a:stretch/>
          </p:blipFill>
          <p:spPr>
            <a:xfrm>
              <a:off x="-9525" y="1857112"/>
              <a:ext cx="1244212" cy="980752"/>
            </a:xfrm>
            <a:prstGeom prst="rect">
              <a:avLst/>
            </a:prstGeom>
          </p:spPr>
        </p:pic>
      </p:grpSp>
      <p:grpSp>
        <p:nvGrpSpPr>
          <p:cNvPr id="287" name="Gruppieren 286"/>
          <p:cNvGrpSpPr/>
          <p:nvPr/>
        </p:nvGrpSpPr>
        <p:grpSpPr>
          <a:xfrm>
            <a:off x="10586226" y="-238242"/>
            <a:ext cx="3870104" cy="1474074"/>
            <a:chOff x="7784048" y="-175193"/>
            <a:chExt cx="2845923" cy="1083976"/>
          </a:xfrm>
        </p:grpSpPr>
        <p:sp>
          <p:nvSpPr>
            <p:cNvPr id="288" name="Abgerundetes Rechteck 247"/>
            <p:cNvSpPr/>
            <p:nvPr/>
          </p:nvSpPr>
          <p:spPr>
            <a:xfrm>
              <a:off x="7784048" y="-175193"/>
              <a:ext cx="2845923" cy="108397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48956" rtlCol="0" anchor="ctr"/>
            <a:lstStyle/>
            <a:p>
              <a:pPr marL="112260"/>
              <a:endParaRPr lang="en-US" sz="1904" dirty="0">
                <a:solidFill>
                  <a:schemeClr val="accent4"/>
                </a:solidFill>
                <a:latin typeface="Calibri Light" panose="020F0302020204030204" pitchFamily="34" charset="0"/>
              </a:endParaRPr>
            </a:p>
          </p:txBody>
        </p:sp>
        <p:pic>
          <p:nvPicPr>
            <p:cNvPr id="289" name="Grafik 288"/>
            <p:cNvPicPr>
              <a:picLocks noChangeAspect="1"/>
            </p:cNvPicPr>
            <p:nvPr/>
          </p:nvPicPr>
          <p:blipFill rotWithShape="1">
            <a:blip r:embed="rId13" cstate="hqprint">
              <a:extLst>
                <a:ext uri="{28A0092B-C50C-407E-A947-70E740481C1C}">
                  <a14:useLocalDpi xmlns:a14="http://schemas.microsoft.com/office/drawing/2010/main"/>
                </a:ext>
              </a:extLst>
            </a:blip>
            <a:srcRect r="35643"/>
            <a:stretch/>
          </p:blipFill>
          <p:spPr>
            <a:xfrm>
              <a:off x="7896647" y="125754"/>
              <a:ext cx="1247353" cy="647533"/>
            </a:xfrm>
            <a:prstGeom prst="rect">
              <a:avLst/>
            </a:prstGeom>
          </p:spPr>
        </p:pic>
      </p:grpSp>
      <p:grpSp>
        <p:nvGrpSpPr>
          <p:cNvPr id="290" name="Gruppieren 289"/>
          <p:cNvGrpSpPr/>
          <p:nvPr/>
        </p:nvGrpSpPr>
        <p:grpSpPr>
          <a:xfrm>
            <a:off x="7126590" y="195318"/>
            <a:ext cx="1639666" cy="818268"/>
            <a:chOff x="5239967" y="143630"/>
            <a:chExt cx="1205746" cy="601722"/>
          </a:xfrm>
        </p:grpSpPr>
        <p:sp>
          <p:nvSpPr>
            <p:cNvPr id="291" name="Rechteck 290"/>
            <p:cNvSpPr/>
            <p:nvPr/>
          </p:nvSpPr>
          <p:spPr>
            <a:xfrm>
              <a:off x="5239967" y="143630"/>
              <a:ext cx="1205746" cy="601722"/>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48956" rtlCol="0" anchor="ctr"/>
            <a:lstStyle/>
            <a:p>
              <a:pPr marL="112260"/>
              <a:endParaRPr lang="en-US" sz="3264" dirty="0">
                <a:solidFill>
                  <a:schemeClr val="bg1"/>
                </a:solidFill>
                <a:latin typeface="Calibri Light" panose="020F0302020204030204" pitchFamily="34" charset="0"/>
              </a:endParaRPr>
            </a:p>
          </p:txBody>
        </p:sp>
        <p:pic>
          <p:nvPicPr>
            <p:cNvPr id="292" name="Grafik 291"/>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5345355" y="298734"/>
              <a:ext cx="994970" cy="291514"/>
            </a:xfrm>
            <a:prstGeom prst="rect">
              <a:avLst/>
            </a:prstGeom>
          </p:spPr>
        </p:pic>
      </p:grpSp>
      <p:grpSp>
        <p:nvGrpSpPr>
          <p:cNvPr id="293" name="Gruppieren 292"/>
          <p:cNvGrpSpPr/>
          <p:nvPr/>
        </p:nvGrpSpPr>
        <p:grpSpPr>
          <a:xfrm>
            <a:off x="7126590" y="1287440"/>
            <a:ext cx="1628381" cy="1608315"/>
            <a:chOff x="5239967" y="946733"/>
            <a:chExt cx="1197448" cy="1182692"/>
          </a:xfrm>
        </p:grpSpPr>
        <p:sp>
          <p:nvSpPr>
            <p:cNvPr id="294" name="Rechteck 293"/>
            <p:cNvSpPr/>
            <p:nvPr/>
          </p:nvSpPr>
          <p:spPr>
            <a:xfrm>
              <a:off x="5239967" y="946733"/>
              <a:ext cx="1197448" cy="1182692"/>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577"/>
              <a:endParaRPr lang="en-US" sz="2448" dirty="0">
                <a:solidFill>
                  <a:schemeClr val="bg1"/>
                </a:solidFill>
                <a:latin typeface="Calibri Light" panose="020F0302020204030204" pitchFamily="34" charset="0"/>
              </a:endParaRPr>
            </a:p>
          </p:txBody>
        </p:sp>
        <p:pic>
          <p:nvPicPr>
            <p:cNvPr id="295" name="Grafik 294"/>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5438386" y="1158102"/>
              <a:ext cx="800610" cy="759954"/>
            </a:xfrm>
            <a:prstGeom prst="rect">
              <a:avLst/>
            </a:prstGeom>
          </p:spPr>
        </p:pic>
      </p:grpSp>
      <p:grpSp>
        <p:nvGrpSpPr>
          <p:cNvPr id="296" name="Gruppieren 295"/>
          <p:cNvGrpSpPr/>
          <p:nvPr/>
        </p:nvGrpSpPr>
        <p:grpSpPr>
          <a:xfrm>
            <a:off x="4830161" y="1265618"/>
            <a:ext cx="2091747" cy="1630137"/>
            <a:chOff x="3551263" y="930686"/>
            <a:chExt cx="1538189" cy="1198739"/>
          </a:xfrm>
        </p:grpSpPr>
        <p:sp>
          <p:nvSpPr>
            <p:cNvPr id="297" name="Rechteck 296"/>
            <p:cNvSpPr/>
            <p:nvPr/>
          </p:nvSpPr>
          <p:spPr>
            <a:xfrm>
              <a:off x="3551263" y="930686"/>
              <a:ext cx="1538189" cy="1198739"/>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577"/>
              <a:endParaRPr lang="en-US" sz="2448" dirty="0">
                <a:solidFill>
                  <a:schemeClr val="bg1"/>
                </a:solidFill>
                <a:latin typeface="Calibri Light" panose="020F0302020204030204" pitchFamily="34" charset="0"/>
              </a:endParaRPr>
            </a:p>
          </p:txBody>
        </p:sp>
        <p:pic>
          <p:nvPicPr>
            <p:cNvPr id="298" name="Grafik 297"/>
            <p:cNvPicPr>
              <a:picLocks noChangeAspect="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784316" y="1117760"/>
              <a:ext cx="1072082" cy="824590"/>
            </a:xfrm>
            <a:prstGeom prst="rect">
              <a:avLst/>
            </a:prstGeom>
          </p:spPr>
        </p:pic>
      </p:grpSp>
      <p:grpSp>
        <p:nvGrpSpPr>
          <p:cNvPr id="299" name="Gruppieren 298"/>
          <p:cNvGrpSpPr/>
          <p:nvPr/>
        </p:nvGrpSpPr>
        <p:grpSpPr>
          <a:xfrm>
            <a:off x="2150829" y="1265618"/>
            <a:ext cx="2474650" cy="1247534"/>
            <a:chOff x="1580987" y="930686"/>
            <a:chExt cx="1819761" cy="917388"/>
          </a:xfrm>
        </p:grpSpPr>
        <p:sp>
          <p:nvSpPr>
            <p:cNvPr id="300" name="Rechteck 299"/>
            <p:cNvSpPr/>
            <p:nvPr/>
          </p:nvSpPr>
          <p:spPr>
            <a:xfrm>
              <a:off x="1580987" y="930686"/>
              <a:ext cx="1819761" cy="91738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81658"/>
              <a:endParaRPr lang="en-US" sz="2448" dirty="0">
                <a:solidFill>
                  <a:schemeClr val="bg1"/>
                </a:solidFill>
                <a:latin typeface="Calibri Light" panose="020F0302020204030204" pitchFamily="34" charset="0"/>
              </a:endParaRPr>
            </a:p>
          </p:txBody>
        </p:sp>
        <p:pic>
          <p:nvPicPr>
            <p:cNvPr id="301" name="Grafik 300"/>
            <p:cNvPicPr>
              <a:picLocks noChangeAspect="1"/>
            </p:cNvPicPr>
            <p:nvPr/>
          </p:nvPicPr>
          <p:blipFill>
            <a:blip r:embed="rId17"/>
            <a:stretch>
              <a:fillRect/>
            </a:stretch>
          </p:blipFill>
          <p:spPr>
            <a:xfrm>
              <a:off x="1673651" y="1083188"/>
              <a:ext cx="1634433" cy="612385"/>
            </a:xfrm>
            <a:prstGeom prst="rect">
              <a:avLst/>
            </a:prstGeom>
          </p:spPr>
        </p:pic>
      </p:grpSp>
      <p:grpSp>
        <p:nvGrpSpPr>
          <p:cNvPr id="302" name="Gruppieren 301"/>
          <p:cNvGrpSpPr/>
          <p:nvPr/>
        </p:nvGrpSpPr>
        <p:grpSpPr>
          <a:xfrm>
            <a:off x="10586226" y="4182377"/>
            <a:ext cx="2109473" cy="1473463"/>
            <a:chOff x="7784048" y="3075556"/>
            <a:chExt cx="1551224" cy="1083527"/>
          </a:xfrm>
        </p:grpSpPr>
        <p:sp>
          <p:nvSpPr>
            <p:cNvPr id="303" name="Rechteck 302"/>
            <p:cNvSpPr/>
            <p:nvPr/>
          </p:nvSpPr>
          <p:spPr>
            <a:xfrm>
              <a:off x="7784048" y="3075556"/>
              <a:ext cx="1551224" cy="1083527"/>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577"/>
              <a:endParaRPr lang="en-US" sz="2448" dirty="0">
                <a:solidFill>
                  <a:schemeClr val="bg1"/>
                </a:solidFill>
                <a:latin typeface="Calibri Light" panose="020F0302020204030204" pitchFamily="34" charset="0"/>
              </a:endParaRPr>
            </a:p>
          </p:txBody>
        </p:sp>
        <p:pic>
          <p:nvPicPr>
            <p:cNvPr id="304" name="Grafik 303"/>
            <p:cNvPicPr>
              <a:picLocks noChangeAspect="1"/>
            </p:cNvPicPr>
            <p:nvPr/>
          </p:nvPicPr>
          <p:blipFill rotWithShape="1">
            <a:blip r:embed="rId18" cstate="hqprint">
              <a:extLst>
                <a:ext uri="{28A0092B-C50C-407E-A947-70E740481C1C}">
                  <a14:useLocalDpi xmlns:a14="http://schemas.microsoft.com/office/drawing/2010/main"/>
                </a:ext>
              </a:extLst>
            </a:blip>
            <a:srcRect/>
            <a:stretch/>
          </p:blipFill>
          <p:spPr>
            <a:xfrm>
              <a:off x="7950911" y="3260201"/>
              <a:ext cx="1193089" cy="714237"/>
            </a:xfrm>
            <a:prstGeom prst="rect">
              <a:avLst/>
            </a:prstGeom>
          </p:spPr>
        </p:pic>
      </p:grpSp>
      <p:grpSp>
        <p:nvGrpSpPr>
          <p:cNvPr id="305" name="Gruppieren 304"/>
          <p:cNvGrpSpPr/>
          <p:nvPr/>
        </p:nvGrpSpPr>
        <p:grpSpPr>
          <a:xfrm>
            <a:off x="4830162" y="3092068"/>
            <a:ext cx="1570468" cy="1635691"/>
            <a:chOff x="3551263" y="2273786"/>
            <a:chExt cx="1154861" cy="1202823"/>
          </a:xfrm>
        </p:grpSpPr>
        <p:sp>
          <p:nvSpPr>
            <p:cNvPr id="306" name="Rechteck 305"/>
            <p:cNvSpPr/>
            <p:nvPr/>
          </p:nvSpPr>
          <p:spPr>
            <a:xfrm>
              <a:off x="3551263" y="2273786"/>
              <a:ext cx="1154861" cy="1202823"/>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577"/>
              <a:endParaRPr lang="en-US" sz="2448" dirty="0">
                <a:solidFill>
                  <a:schemeClr val="bg1"/>
                </a:solidFill>
                <a:latin typeface="Calibri Light" panose="020F0302020204030204" pitchFamily="34" charset="0"/>
              </a:endParaRPr>
            </a:p>
          </p:txBody>
        </p:sp>
        <p:pic>
          <p:nvPicPr>
            <p:cNvPr id="307" name="Grafik 306"/>
            <p:cNvPicPr>
              <a:picLocks noChangeAspect="1"/>
            </p:cNvPicPr>
            <p:nvPr/>
          </p:nvPicPr>
          <p:blipFill>
            <a:blip r:embed="rId19" cstate="hqprint">
              <a:extLst>
                <a:ext uri="{28A0092B-C50C-407E-A947-70E740481C1C}">
                  <a14:useLocalDpi xmlns:a14="http://schemas.microsoft.com/office/drawing/2010/main"/>
                </a:ext>
              </a:extLst>
            </a:blip>
            <a:stretch>
              <a:fillRect/>
            </a:stretch>
          </p:blipFill>
          <p:spPr>
            <a:xfrm>
              <a:off x="3707918" y="2454422"/>
              <a:ext cx="841550" cy="841550"/>
            </a:xfrm>
            <a:prstGeom prst="rect">
              <a:avLst/>
            </a:prstGeom>
          </p:spPr>
        </p:pic>
      </p:grpSp>
      <p:grpSp>
        <p:nvGrpSpPr>
          <p:cNvPr id="308" name="Gruppieren 307"/>
          <p:cNvGrpSpPr/>
          <p:nvPr/>
        </p:nvGrpSpPr>
        <p:grpSpPr>
          <a:xfrm>
            <a:off x="8977176" y="3624929"/>
            <a:ext cx="1405575" cy="1664849"/>
            <a:chOff x="6600815" y="2665631"/>
            <a:chExt cx="1033605" cy="1224265"/>
          </a:xfrm>
        </p:grpSpPr>
        <p:sp>
          <p:nvSpPr>
            <p:cNvPr id="309" name="Rechteck 308"/>
            <p:cNvSpPr/>
            <p:nvPr/>
          </p:nvSpPr>
          <p:spPr>
            <a:xfrm>
              <a:off x="6600815" y="2665631"/>
              <a:ext cx="1033605" cy="1224265"/>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48956" rtlCol="0" anchor="ctr"/>
            <a:lstStyle/>
            <a:p>
              <a:pPr marL="112260"/>
              <a:endParaRPr lang="en-US" sz="3264" dirty="0">
                <a:solidFill>
                  <a:schemeClr val="bg1"/>
                </a:solidFill>
                <a:latin typeface="Calibri Light" panose="020F0302020204030204" pitchFamily="34" charset="0"/>
              </a:endParaRPr>
            </a:p>
          </p:txBody>
        </p:sp>
        <p:pic>
          <p:nvPicPr>
            <p:cNvPr id="310" name="Grafik 309"/>
            <p:cNvPicPr>
              <a:picLocks noChangeAspect="1"/>
            </p:cNvPicPr>
            <p:nvPr/>
          </p:nvPicPr>
          <p:blipFill>
            <a:blip r:embed="rId20" cstate="hqprint">
              <a:extLst>
                <a:ext uri="{28A0092B-C50C-407E-A947-70E740481C1C}">
                  <a14:useLocalDpi xmlns:a14="http://schemas.microsoft.com/office/drawing/2010/main"/>
                </a:ext>
              </a:extLst>
            </a:blip>
            <a:stretch>
              <a:fillRect/>
            </a:stretch>
          </p:blipFill>
          <p:spPr>
            <a:xfrm>
              <a:off x="6699919" y="2846379"/>
              <a:ext cx="835396" cy="836499"/>
            </a:xfrm>
            <a:prstGeom prst="rect">
              <a:avLst/>
            </a:prstGeom>
          </p:spPr>
        </p:pic>
      </p:grpSp>
      <p:grpSp>
        <p:nvGrpSpPr>
          <p:cNvPr id="311" name="Gruppieren 310"/>
          <p:cNvGrpSpPr/>
          <p:nvPr/>
        </p:nvGrpSpPr>
        <p:grpSpPr>
          <a:xfrm>
            <a:off x="7088939" y="4932439"/>
            <a:ext cx="932331" cy="1199693"/>
            <a:chOff x="5212280" y="3627123"/>
            <a:chExt cx="685600" cy="882207"/>
          </a:xfrm>
        </p:grpSpPr>
        <p:sp>
          <p:nvSpPr>
            <p:cNvPr id="312" name="Rechteck 311"/>
            <p:cNvSpPr/>
            <p:nvPr/>
          </p:nvSpPr>
          <p:spPr>
            <a:xfrm>
              <a:off x="5212280" y="3627123"/>
              <a:ext cx="685600" cy="882207"/>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260"/>
              <a:endParaRPr lang="en-US" sz="3264" dirty="0">
                <a:solidFill>
                  <a:schemeClr val="bg1"/>
                </a:solidFill>
                <a:latin typeface="Calibri Light" panose="020F0302020204030204" pitchFamily="34" charset="0"/>
              </a:endParaRPr>
            </a:p>
          </p:txBody>
        </p:sp>
        <p:pic>
          <p:nvPicPr>
            <p:cNvPr id="313" name="Grafik 312"/>
            <p:cNvPicPr>
              <a:picLocks noChangeAspect="1"/>
            </p:cNvPicPr>
            <p:nvPr/>
          </p:nvPicPr>
          <p:blipFill>
            <a:blip r:embed="rId21" cstate="hqprint">
              <a:extLst>
                <a:ext uri="{28A0092B-C50C-407E-A947-70E740481C1C}">
                  <a14:useLocalDpi xmlns:a14="http://schemas.microsoft.com/office/drawing/2010/main"/>
                </a:ext>
              </a:extLst>
            </a:blip>
            <a:stretch>
              <a:fillRect/>
            </a:stretch>
          </p:blipFill>
          <p:spPr>
            <a:xfrm>
              <a:off x="5287584" y="3708533"/>
              <a:ext cx="534992" cy="532404"/>
            </a:xfrm>
            <a:prstGeom prst="rect">
              <a:avLst/>
            </a:prstGeom>
          </p:spPr>
        </p:pic>
      </p:grpSp>
      <p:grpSp>
        <p:nvGrpSpPr>
          <p:cNvPr id="314" name="Gruppieren 313"/>
          <p:cNvGrpSpPr/>
          <p:nvPr/>
        </p:nvGrpSpPr>
        <p:grpSpPr>
          <a:xfrm>
            <a:off x="10586226" y="3033774"/>
            <a:ext cx="2109473" cy="945241"/>
            <a:chOff x="7784048" y="2230919"/>
            <a:chExt cx="1551224" cy="695093"/>
          </a:xfrm>
        </p:grpSpPr>
        <p:sp>
          <p:nvSpPr>
            <p:cNvPr id="315" name="Rechteck 314"/>
            <p:cNvSpPr/>
            <p:nvPr/>
          </p:nvSpPr>
          <p:spPr>
            <a:xfrm>
              <a:off x="7784048" y="2230919"/>
              <a:ext cx="1551224" cy="695093"/>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6577"/>
              <a:endParaRPr lang="en-US" sz="2448" dirty="0">
                <a:solidFill>
                  <a:schemeClr val="bg1"/>
                </a:solidFill>
                <a:latin typeface="Calibri Light" panose="020F0302020204030204" pitchFamily="34" charset="0"/>
              </a:endParaRPr>
            </a:p>
          </p:txBody>
        </p:sp>
        <p:pic>
          <p:nvPicPr>
            <p:cNvPr id="316" name="Grafik 315"/>
            <p:cNvPicPr>
              <a:picLocks noChangeAspect="1"/>
            </p:cNvPicPr>
            <p:nvPr/>
          </p:nvPicPr>
          <p:blipFill rotWithShape="1">
            <a:blip r:embed="rId22" cstate="hqprint">
              <a:extLst>
                <a:ext uri="{28A0092B-C50C-407E-A947-70E740481C1C}">
                  <a14:useLocalDpi xmlns:a14="http://schemas.microsoft.com/office/drawing/2010/main"/>
                </a:ext>
              </a:extLst>
            </a:blip>
            <a:srcRect l="-611" r="56857"/>
            <a:stretch/>
          </p:blipFill>
          <p:spPr>
            <a:xfrm>
              <a:off x="7866077" y="2295373"/>
              <a:ext cx="1277924" cy="566184"/>
            </a:xfrm>
            <a:prstGeom prst="rect">
              <a:avLst/>
            </a:prstGeom>
          </p:spPr>
        </p:pic>
      </p:grpSp>
      <p:grpSp>
        <p:nvGrpSpPr>
          <p:cNvPr id="317" name="Gruppieren 316"/>
          <p:cNvGrpSpPr/>
          <p:nvPr/>
        </p:nvGrpSpPr>
        <p:grpSpPr>
          <a:xfrm>
            <a:off x="-594947" y="407149"/>
            <a:ext cx="2566354" cy="1743250"/>
            <a:chOff x="-438149" y="299402"/>
            <a:chExt cx="1887196" cy="1281918"/>
          </a:xfrm>
        </p:grpSpPr>
        <p:sp>
          <p:nvSpPr>
            <p:cNvPr id="318" name="Rechteck 317"/>
            <p:cNvSpPr/>
            <p:nvPr/>
          </p:nvSpPr>
          <p:spPr>
            <a:xfrm>
              <a:off x="-438149" y="299402"/>
              <a:ext cx="1887196" cy="128191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260"/>
              <a:endParaRPr lang="en-US" sz="3264" dirty="0">
                <a:solidFill>
                  <a:schemeClr val="bg1"/>
                </a:solidFill>
                <a:latin typeface="Calibri Light" panose="020F0302020204030204" pitchFamily="34" charset="0"/>
              </a:endParaRPr>
            </a:p>
          </p:txBody>
        </p:sp>
        <p:pic>
          <p:nvPicPr>
            <p:cNvPr id="319" name="Grafik 318"/>
            <p:cNvPicPr>
              <a:picLocks noChangeAspect="1"/>
            </p:cNvPicPr>
            <p:nvPr/>
          </p:nvPicPr>
          <p:blipFill rotWithShape="1">
            <a:blip r:embed="rId23" cstate="hqprint">
              <a:extLst>
                <a:ext uri="{28A0092B-C50C-407E-A947-70E740481C1C}">
                  <a14:useLocalDpi xmlns:a14="http://schemas.microsoft.com/office/drawing/2010/main"/>
                </a:ext>
              </a:extLst>
            </a:blip>
            <a:srcRect l="21415"/>
            <a:stretch/>
          </p:blipFill>
          <p:spPr>
            <a:xfrm>
              <a:off x="-3175" y="449395"/>
              <a:ext cx="1322194" cy="981933"/>
            </a:xfrm>
            <a:prstGeom prst="rect">
              <a:avLst/>
            </a:prstGeom>
          </p:spPr>
        </p:pic>
      </p:grpSp>
      <p:grpSp>
        <p:nvGrpSpPr>
          <p:cNvPr id="320" name="Gruppieren 319"/>
          <p:cNvGrpSpPr/>
          <p:nvPr/>
        </p:nvGrpSpPr>
        <p:grpSpPr>
          <a:xfrm>
            <a:off x="565831" y="4182376"/>
            <a:ext cx="1405575" cy="1595279"/>
            <a:chOff x="415441" y="3075556"/>
            <a:chExt cx="1033605" cy="1173106"/>
          </a:xfrm>
        </p:grpSpPr>
        <p:sp>
          <p:nvSpPr>
            <p:cNvPr id="321" name="Rechteck 320"/>
            <p:cNvSpPr/>
            <p:nvPr/>
          </p:nvSpPr>
          <p:spPr>
            <a:xfrm>
              <a:off x="415441" y="3075556"/>
              <a:ext cx="1033605" cy="117310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48956" rtlCol="0" anchor="ctr"/>
            <a:lstStyle/>
            <a:p>
              <a:pPr marL="112260"/>
              <a:endParaRPr lang="en-US" sz="3264" dirty="0">
                <a:solidFill>
                  <a:schemeClr val="bg1"/>
                </a:solidFill>
                <a:latin typeface="Calibri Light" panose="020F0302020204030204" pitchFamily="34" charset="0"/>
              </a:endParaRPr>
            </a:p>
          </p:txBody>
        </p:sp>
        <p:pic>
          <p:nvPicPr>
            <p:cNvPr id="322" name="Grafik 321"/>
            <p:cNvPicPr>
              <a:picLocks noChangeAspect="1"/>
            </p:cNvPicPr>
            <p:nvPr/>
          </p:nvPicPr>
          <p:blipFill>
            <a:blip r:embed="rId24"/>
            <a:stretch>
              <a:fillRect/>
            </a:stretch>
          </p:blipFill>
          <p:spPr>
            <a:xfrm>
              <a:off x="466099" y="3254604"/>
              <a:ext cx="932288" cy="659423"/>
            </a:xfrm>
            <a:prstGeom prst="rect">
              <a:avLst/>
            </a:prstGeom>
          </p:spPr>
        </p:pic>
      </p:grpSp>
      <p:grpSp>
        <p:nvGrpSpPr>
          <p:cNvPr id="323" name="Gruppieren 322"/>
          <p:cNvGrpSpPr/>
          <p:nvPr/>
        </p:nvGrpSpPr>
        <p:grpSpPr>
          <a:xfrm>
            <a:off x="5461417" y="-288081"/>
            <a:ext cx="1457977" cy="1357385"/>
            <a:chOff x="4015464" y="-211843"/>
            <a:chExt cx="1072139" cy="998168"/>
          </a:xfrm>
        </p:grpSpPr>
        <p:sp>
          <p:nvSpPr>
            <p:cNvPr id="324" name="Rechteck 323"/>
            <p:cNvSpPr/>
            <p:nvPr/>
          </p:nvSpPr>
          <p:spPr>
            <a:xfrm>
              <a:off x="4015464" y="-211843"/>
              <a:ext cx="1072139" cy="99816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260"/>
              <a:endParaRPr lang="en-US" sz="3264" dirty="0">
                <a:solidFill>
                  <a:schemeClr val="bg1"/>
                </a:solidFill>
                <a:latin typeface="Calibri Light" panose="020F0302020204030204" pitchFamily="34" charset="0"/>
              </a:endParaRPr>
            </a:p>
          </p:txBody>
        </p:sp>
        <p:pic>
          <p:nvPicPr>
            <p:cNvPr id="325" name="Grafik 324"/>
            <p:cNvPicPr>
              <a:picLocks noChangeAspect="1"/>
            </p:cNvPicPr>
            <p:nvPr/>
          </p:nvPicPr>
          <p:blipFill>
            <a:blip r:embed="rId25"/>
            <a:stretch>
              <a:fillRect/>
            </a:stretch>
          </p:blipFill>
          <p:spPr>
            <a:xfrm>
              <a:off x="4129631" y="116227"/>
              <a:ext cx="843804" cy="561097"/>
            </a:xfrm>
            <a:prstGeom prst="rect">
              <a:avLst/>
            </a:prstGeom>
          </p:spPr>
        </p:pic>
      </p:grpSp>
      <p:grpSp>
        <p:nvGrpSpPr>
          <p:cNvPr id="326" name="Gruppieren 325"/>
          <p:cNvGrpSpPr/>
          <p:nvPr/>
        </p:nvGrpSpPr>
        <p:grpSpPr>
          <a:xfrm>
            <a:off x="2150829" y="3627769"/>
            <a:ext cx="1405575" cy="1664675"/>
            <a:chOff x="1580987" y="2667719"/>
            <a:chExt cx="1033605" cy="1224137"/>
          </a:xfrm>
        </p:grpSpPr>
        <p:sp>
          <p:nvSpPr>
            <p:cNvPr id="327" name="Rechteck 326"/>
            <p:cNvSpPr/>
            <p:nvPr/>
          </p:nvSpPr>
          <p:spPr>
            <a:xfrm>
              <a:off x="1580987" y="2667719"/>
              <a:ext cx="1033605" cy="1224137"/>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260"/>
              <a:endParaRPr lang="en-US" sz="3264" dirty="0">
                <a:solidFill>
                  <a:schemeClr val="bg1"/>
                </a:solidFill>
                <a:latin typeface="Calibri Light" panose="020F0302020204030204" pitchFamily="34" charset="0"/>
              </a:endParaRPr>
            </a:p>
          </p:txBody>
        </p:sp>
        <p:pic>
          <p:nvPicPr>
            <p:cNvPr id="328" name="Grafik 327"/>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1733761" y="2915759"/>
              <a:ext cx="728056" cy="728056"/>
            </a:xfrm>
            <a:prstGeom prst="rect">
              <a:avLst/>
            </a:prstGeom>
          </p:spPr>
        </p:pic>
      </p:grpSp>
      <p:grpSp>
        <p:nvGrpSpPr>
          <p:cNvPr id="329" name="Gruppieren 328"/>
          <p:cNvGrpSpPr/>
          <p:nvPr/>
        </p:nvGrpSpPr>
        <p:grpSpPr>
          <a:xfrm>
            <a:off x="-1128862" y="4182376"/>
            <a:ext cx="1491217" cy="1107402"/>
            <a:chOff x="-830770" y="3075556"/>
            <a:chExt cx="1096583" cy="814340"/>
          </a:xfrm>
        </p:grpSpPr>
        <p:sp>
          <p:nvSpPr>
            <p:cNvPr id="330" name="Rechteck 329"/>
            <p:cNvSpPr/>
            <p:nvPr/>
          </p:nvSpPr>
          <p:spPr>
            <a:xfrm>
              <a:off x="-143170" y="3075556"/>
              <a:ext cx="408983" cy="81434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48956" rtlCol="0" anchor="ctr"/>
            <a:lstStyle/>
            <a:p>
              <a:pPr marL="112260"/>
              <a:endParaRPr lang="en-US" sz="3264" dirty="0">
                <a:solidFill>
                  <a:schemeClr val="bg1"/>
                </a:solidFill>
                <a:latin typeface="Calibri Light" panose="020F0302020204030204" pitchFamily="34" charset="0"/>
              </a:endParaRPr>
            </a:p>
          </p:txBody>
        </p:sp>
        <p:grpSp>
          <p:nvGrpSpPr>
            <p:cNvPr id="331" name="Group 13"/>
            <p:cNvGrpSpPr>
              <a:grpSpLocks noChangeAspect="1"/>
            </p:cNvGrpSpPr>
            <p:nvPr/>
          </p:nvGrpSpPr>
          <p:grpSpPr bwMode="auto">
            <a:xfrm>
              <a:off x="-830770" y="3176928"/>
              <a:ext cx="992469" cy="611596"/>
              <a:chOff x="-903" y="-711"/>
              <a:chExt cx="7562" cy="4660"/>
            </a:xfrm>
          </p:grpSpPr>
          <p:sp>
            <p:nvSpPr>
              <p:cNvPr id="332" name="Rectangle 14"/>
              <p:cNvSpPr>
                <a:spLocks noChangeArrowheads="1"/>
              </p:cNvSpPr>
              <p:nvPr/>
            </p:nvSpPr>
            <p:spPr bwMode="auto">
              <a:xfrm>
                <a:off x="-903" y="-711"/>
                <a:ext cx="7562" cy="4660"/>
              </a:xfrm>
              <a:prstGeom prst="rect">
                <a:avLst/>
              </a:prstGeom>
              <a:solidFill>
                <a:srgbClr val="DA25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33" name="Freeform 15"/>
              <p:cNvSpPr>
                <a:spLocks noEditPoints="1"/>
              </p:cNvSpPr>
              <p:nvPr/>
            </p:nvSpPr>
            <p:spPr bwMode="auto">
              <a:xfrm>
                <a:off x="-520" y="2901"/>
                <a:ext cx="934" cy="804"/>
              </a:xfrm>
              <a:custGeom>
                <a:avLst/>
                <a:gdLst>
                  <a:gd name="T0" fmla="*/ 235 w 395"/>
                  <a:gd name="T1" fmla="*/ 170 h 340"/>
                  <a:gd name="T2" fmla="*/ 208 w 395"/>
                  <a:gd name="T3" fmla="*/ 241 h 340"/>
                  <a:gd name="T4" fmla="*/ 161 w 395"/>
                  <a:gd name="T5" fmla="*/ 263 h 340"/>
                  <a:gd name="T6" fmla="*/ 148 w 395"/>
                  <a:gd name="T7" fmla="*/ 263 h 340"/>
                  <a:gd name="T8" fmla="*/ 187 w 395"/>
                  <a:gd name="T9" fmla="*/ 77 h 340"/>
                  <a:gd name="T10" fmla="*/ 201 w 395"/>
                  <a:gd name="T11" fmla="*/ 77 h 340"/>
                  <a:gd name="T12" fmla="*/ 239 w 395"/>
                  <a:gd name="T13" fmla="*/ 99 h 340"/>
                  <a:gd name="T14" fmla="*/ 235 w 395"/>
                  <a:gd name="T15" fmla="*/ 170 h 340"/>
                  <a:gd name="T16" fmla="*/ 232 w 395"/>
                  <a:gd name="T17" fmla="*/ 0 h 340"/>
                  <a:gd name="T18" fmla="*/ 72 w 395"/>
                  <a:gd name="T19" fmla="*/ 0 h 340"/>
                  <a:gd name="T20" fmla="*/ 0 w 395"/>
                  <a:gd name="T21" fmla="*/ 340 h 340"/>
                  <a:gd name="T22" fmla="*/ 167 w 395"/>
                  <a:gd name="T23" fmla="*/ 340 h 340"/>
                  <a:gd name="T24" fmla="*/ 374 w 395"/>
                  <a:gd name="T25" fmla="*/ 174 h 340"/>
                  <a:gd name="T26" fmla="*/ 232 w 395"/>
                  <a:gd name="T27"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5" h="340">
                    <a:moveTo>
                      <a:pt x="235" y="170"/>
                    </a:moveTo>
                    <a:cubicBezTo>
                      <a:pt x="228" y="203"/>
                      <a:pt x="220" y="227"/>
                      <a:pt x="208" y="241"/>
                    </a:cubicBezTo>
                    <a:cubicBezTo>
                      <a:pt x="197" y="255"/>
                      <a:pt x="183" y="263"/>
                      <a:pt x="161" y="263"/>
                    </a:cubicBezTo>
                    <a:cubicBezTo>
                      <a:pt x="148" y="263"/>
                      <a:pt x="148" y="263"/>
                      <a:pt x="148" y="263"/>
                    </a:cubicBezTo>
                    <a:cubicBezTo>
                      <a:pt x="187" y="77"/>
                      <a:pt x="187" y="77"/>
                      <a:pt x="187" y="77"/>
                    </a:cubicBezTo>
                    <a:cubicBezTo>
                      <a:pt x="201" y="77"/>
                      <a:pt x="201" y="77"/>
                      <a:pt x="201" y="77"/>
                    </a:cubicBezTo>
                    <a:cubicBezTo>
                      <a:pt x="222" y="77"/>
                      <a:pt x="233" y="85"/>
                      <a:pt x="239" y="99"/>
                    </a:cubicBezTo>
                    <a:cubicBezTo>
                      <a:pt x="245" y="113"/>
                      <a:pt x="242" y="137"/>
                      <a:pt x="235" y="170"/>
                    </a:cubicBezTo>
                    <a:close/>
                    <a:moveTo>
                      <a:pt x="232" y="0"/>
                    </a:moveTo>
                    <a:cubicBezTo>
                      <a:pt x="72" y="0"/>
                      <a:pt x="72" y="0"/>
                      <a:pt x="72" y="0"/>
                    </a:cubicBezTo>
                    <a:cubicBezTo>
                      <a:pt x="0" y="340"/>
                      <a:pt x="0" y="340"/>
                      <a:pt x="0" y="340"/>
                    </a:cubicBezTo>
                    <a:cubicBezTo>
                      <a:pt x="167" y="340"/>
                      <a:pt x="167" y="340"/>
                      <a:pt x="167" y="340"/>
                    </a:cubicBezTo>
                    <a:cubicBezTo>
                      <a:pt x="272" y="340"/>
                      <a:pt x="352" y="276"/>
                      <a:pt x="374" y="174"/>
                    </a:cubicBezTo>
                    <a:cubicBezTo>
                      <a:pt x="395" y="73"/>
                      <a:pt x="367" y="0"/>
                      <a:pt x="2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34" name="Freeform 16"/>
              <p:cNvSpPr>
                <a:spLocks/>
              </p:cNvSpPr>
              <p:nvPr/>
            </p:nvSpPr>
            <p:spPr bwMode="auto">
              <a:xfrm>
                <a:off x="376" y="2901"/>
                <a:ext cx="917" cy="825"/>
              </a:xfrm>
              <a:custGeom>
                <a:avLst/>
                <a:gdLst>
                  <a:gd name="T0" fmla="*/ 253 w 388"/>
                  <a:gd name="T1" fmla="*/ 0 h 349"/>
                  <a:gd name="T2" fmla="*/ 206 w 388"/>
                  <a:gd name="T3" fmla="*/ 220 h 349"/>
                  <a:gd name="T4" fmla="*/ 172 w 388"/>
                  <a:gd name="T5" fmla="*/ 258 h 349"/>
                  <a:gd name="T6" fmla="*/ 153 w 388"/>
                  <a:gd name="T7" fmla="*/ 220 h 349"/>
                  <a:gd name="T8" fmla="*/ 200 w 388"/>
                  <a:gd name="T9" fmla="*/ 0 h 349"/>
                  <a:gd name="T10" fmla="*/ 65 w 388"/>
                  <a:gd name="T11" fmla="*/ 0 h 349"/>
                  <a:gd name="T12" fmla="*/ 17 w 388"/>
                  <a:gd name="T13" fmla="*/ 226 h 349"/>
                  <a:gd name="T14" fmla="*/ 152 w 388"/>
                  <a:gd name="T15" fmla="*/ 349 h 349"/>
                  <a:gd name="T16" fmla="*/ 340 w 388"/>
                  <a:gd name="T17" fmla="*/ 226 h 349"/>
                  <a:gd name="T18" fmla="*/ 388 w 388"/>
                  <a:gd name="T19" fmla="*/ 0 h 349"/>
                  <a:gd name="T20" fmla="*/ 253 w 388"/>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349">
                    <a:moveTo>
                      <a:pt x="253" y="0"/>
                    </a:moveTo>
                    <a:cubicBezTo>
                      <a:pt x="206" y="220"/>
                      <a:pt x="206" y="220"/>
                      <a:pt x="206" y="220"/>
                    </a:cubicBezTo>
                    <a:cubicBezTo>
                      <a:pt x="201" y="247"/>
                      <a:pt x="186" y="258"/>
                      <a:pt x="172" y="258"/>
                    </a:cubicBezTo>
                    <a:cubicBezTo>
                      <a:pt x="158" y="258"/>
                      <a:pt x="147" y="247"/>
                      <a:pt x="153" y="220"/>
                    </a:cubicBezTo>
                    <a:cubicBezTo>
                      <a:pt x="200" y="0"/>
                      <a:pt x="200" y="0"/>
                      <a:pt x="200" y="0"/>
                    </a:cubicBezTo>
                    <a:cubicBezTo>
                      <a:pt x="65" y="0"/>
                      <a:pt x="65" y="0"/>
                      <a:pt x="65" y="0"/>
                    </a:cubicBezTo>
                    <a:cubicBezTo>
                      <a:pt x="17" y="226"/>
                      <a:pt x="17" y="226"/>
                      <a:pt x="17" y="226"/>
                    </a:cubicBezTo>
                    <a:cubicBezTo>
                      <a:pt x="0" y="308"/>
                      <a:pt x="50" y="349"/>
                      <a:pt x="152" y="349"/>
                    </a:cubicBezTo>
                    <a:cubicBezTo>
                      <a:pt x="255" y="349"/>
                      <a:pt x="322" y="308"/>
                      <a:pt x="340" y="226"/>
                    </a:cubicBezTo>
                    <a:cubicBezTo>
                      <a:pt x="388" y="0"/>
                      <a:pt x="388" y="0"/>
                      <a:pt x="388" y="0"/>
                    </a:cubicBezTo>
                    <a:cubicBezTo>
                      <a:pt x="253" y="0"/>
                      <a:pt x="253" y="0"/>
                      <a:pt x="25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35" name="Freeform 17"/>
              <p:cNvSpPr>
                <a:spLocks/>
              </p:cNvSpPr>
              <p:nvPr/>
            </p:nvSpPr>
            <p:spPr bwMode="auto">
              <a:xfrm>
                <a:off x="1232" y="2880"/>
                <a:ext cx="913" cy="846"/>
              </a:xfrm>
              <a:custGeom>
                <a:avLst/>
                <a:gdLst>
                  <a:gd name="T0" fmla="*/ 220 w 386"/>
                  <a:gd name="T1" fmla="*/ 223 h 358"/>
                  <a:gd name="T2" fmla="*/ 179 w 386"/>
                  <a:gd name="T3" fmla="*/ 270 h 358"/>
                  <a:gd name="T4" fmla="*/ 162 w 386"/>
                  <a:gd name="T5" fmla="*/ 179 h 358"/>
                  <a:gd name="T6" fmla="*/ 219 w 386"/>
                  <a:gd name="T7" fmla="*/ 88 h 358"/>
                  <a:gd name="T8" fmla="*/ 242 w 386"/>
                  <a:gd name="T9" fmla="*/ 135 h 358"/>
                  <a:gd name="T10" fmla="*/ 365 w 386"/>
                  <a:gd name="T11" fmla="*/ 135 h 358"/>
                  <a:gd name="T12" fmla="*/ 235 w 386"/>
                  <a:gd name="T13" fmla="*/ 0 h 358"/>
                  <a:gd name="T14" fmla="*/ 23 w 386"/>
                  <a:gd name="T15" fmla="*/ 178 h 358"/>
                  <a:gd name="T16" fmla="*/ 159 w 386"/>
                  <a:gd name="T17" fmla="*/ 358 h 358"/>
                  <a:gd name="T18" fmla="*/ 346 w 386"/>
                  <a:gd name="T19" fmla="*/ 223 h 358"/>
                  <a:gd name="T20" fmla="*/ 220 w 386"/>
                  <a:gd name="T21" fmla="*/ 223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6" h="358">
                    <a:moveTo>
                      <a:pt x="220" y="223"/>
                    </a:moveTo>
                    <a:cubicBezTo>
                      <a:pt x="211" y="259"/>
                      <a:pt x="197" y="270"/>
                      <a:pt x="179" y="270"/>
                    </a:cubicBezTo>
                    <a:cubicBezTo>
                      <a:pt x="146" y="270"/>
                      <a:pt x="151" y="231"/>
                      <a:pt x="162" y="179"/>
                    </a:cubicBezTo>
                    <a:cubicBezTo>
                      <a:pt x="174" y="124"/>
                      <a:pt x="185" y="88"/>
                      <a:pt x="219" y="88"/>
                    </a:cubicBezTo>
                    <a:cubicBezTo>
                      <a:pt x="236" y="89"/>
                      <a:pt x="248" y="96"/>
                      <a:pt x="242" y="135"/>
                    </a:cubicBezTo>
                    <a:cubicBezTo>
                      <a:pt x="365" y="135"/>
                      <a:pt x="365" y="135"/>
                      <a:pt x="365" y="135"/>
                    </a:cubicBezTo>
                    <a:cubicBezTo>
                      <a:pt x="386" y="35"/>
                      <a:pt x="321" y="0"/>
                      <a:pt x="235" y="0"/>
                    </a:cubicBezTo>
                    <a:cubicBezTo>
                      <a:pt x="121" y="0"/>
                      <a:pt x="42" y="72"/>
                      <a:pt x="23" y="178"/>
                    </a:cubicBezTo>
                    <a:cubicBezTo>
                      <a:pt x="0" y="285"/>
                      <a:pt x="40" y="358"/>
                      <a:pt x="159" y="358"/>
                    </a:cubicBezTo>
                    <a:cubicBezTo>
                      <a:pt x="243" y="358"/>
                      <a:pt x="326" y="317"/>
                      <a:pt x="346" y="223"/>
                    </a:cubicBezTo>
                    <a:cubicBezTo>
                      <a:pt x="220" y="223"/>
                      <a:pt x="220" y="223"/>
                      <a:pt x="220" y="2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36" name="Freeform 18"/>
              <p:cNvSpPr>
                <a:spLocks noEditPoints="1"/>
              </p:cNvSpPr>
              <p:nvPr/>
            </p:nvSpPr>
            <p:spPr bwMode="auto">
              <a:xfrm>
                <a:off x="1972" y="2901"/>
                <a:ext cx="927" cy="804"/>
              </a:xfrm>
              <a:custGeom>
                <a:avLst/>
                <a:gdLst>
                  <a:gd name="T0" fmla="*/ 589 w 927"/>
                  <a:gd name="T1" fmla="*/ 478 h 804"/>
                  <a:gd name="T2" fmla="*/ 454 w 927"/>
                  <a:gd name="T3" fmla="*/ 478 h 804"/>
                  <a:gd name="T4" fmla="*/ 589 w 927"/>
                  <a:gd name="T5" fmla="*/ 175 h 804"/>
                  <a:gd name="T6" fmla="*/ 591 w 927"/>
                  <a:gd name="T7" fmla="*/ 175 h 804"/>
                  <a:gd name="T8" fmla="*/ 589 w 927"/>
                  <a:gd name="T9" fmla="*/ 478 h 804"/>
                  <a:gd name="T10" fmla="*/ 589 w 927"/>
                  <a:gd name="T11" fmla="*/ 478 h 804"/>
                  <a:gd name="T12" fmla="*/ 428 w 927"/>
                  <a:gd name="T13" fmla="*/ 0 h 804"/>
                  <a:gd name="T14" fmla="*/ 0 w 927"/>
                  <a:gd name="T15" fmla="*/ 804 h 804"/>
                  <a:gd name="T16" fmla="*/ 305 w 927"/>
                  <a:gd name="T17" fmla="*/ 804 h 804"/>
                  <a:gd name="T18" fmla="*/ 364 w 927"/>
                  <a:gd name="T19" fmla="*/ 674 h 804"/>
                  <a:gd name="T20" fmla="*/ 596 w 927"/>
                  <a:gd name="T21" fmla="*/ 674 h 804"/>
                  <a:gd name="T22" fmla="*/ 598 w 927"/>
                  <a:gd name="T23" fmla="*/ 804 h 804"/>
                  <a:gd name="T24" fmla="*/ 927 w 927"/>
                  <a:gd name="T25" fmla="*/ 804 h 804"/>
                  <a:gd name="T26" fmla="*/ 839 w 927"/>
                  <a:gd name="T27" fmla="*/ 0 h 804"/>
                  <a:gd name="T28" fmla="*/ 428 w 927"/>
                  <a:gd name="T29" fmla="*/ 0 h 804"/>
                  <a:gd name="T30" fmla="*/ 428 w 927"/>
                  <a:gd name="T31" fmla="*/ 0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7" h="804">
                    <a:moveTo>
                      <a:pt x="589" y="478"/>
                    </a:moveTo>
                    <a:lnTo>
                      <a:pt x="454" y="478"/>
                    </a:lnTo>
                    <a:lnTo>
                      <a:pt x="589" y="175"/>
                    </a:lnTo>
                    <a:lnTo>
                      <a:pt x="591" y="175"/>
                    </a:lnTo>
                    <a:lnTo>
                      <a:pt x="589" y="478"/>
                    </a:lnTo>
                    <a:lnTo>
                      <a:pt x="589" y="478"/>
                    </a:lnTo>
                    <a:close/>
                    <a:moveTo>
                      <a:pt x="428" y="0"/>
                    </a:moveTo>
                    <a:lnTo>
                      <a:pt x="0" y="804"/>
                    </a:lnTo>
                    <a:lnTo>
                      <a:pt x="305" y="804"/>
                    </a:lnTo>
                    <a:lnTo>
                      <a:pt x="364" y="674"/>
                    </a:lnTo>
                    <a:lnTo>
                      <a:pt x="596" y="674"/>
                    </a:lnTo>
                    <a:lnTo>
                      <a:pt x="598" y="804"/>
                    </a:lnTo>
                    <a:lnTo>
                      <a:pt x="927" y="804"/>
                    </a:lnTo>
                    <a:lnTo>
                      <a:pt x="839" y="0"/>
                    </a:lnTo>
                    <a:lnTo>
                      <a:pt x="428" y="0"/>
                    </a:lnTo>
                    <a:lnTo>
                      <a:pt x="42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37" name="Freeform 19"/>
              <p:cNvSpPr>
                <a:spLocks/>
              </p:cNvSpPr>
              <p:nvPr/>
            </p:nvSpPr>
            <p:spPr bwMode="auto">
              <a:xfrm>
                <a:off x="2923" y="2901"/>
                <a:ext cx="761" cy="804"/>
              </a:xfrm>
              <a:custGeom>
                <a:avLst/>
                <a:gdLst>
                  <a:gd name="T0" fmla="*/ 761 w 761"/>
                  <a:gd name="T1" fmla="*/ 0 h 804"/>
                  <a:gd name="T2" fmla="*/ 47 w 761"/>
                  <a:gd name="T3" fmla="*/ 0 h 804"/>
                  <a:gd name="T4" fmla="*/ 0 w 761"/>
                  <a:gd name="T5" fmla="*/ 215 h 804"/>
                  <a:gd name="T6" fmla="*/ 198 w 761"/>
                  <a:gd name="T7" fmla="*/ 215 h 804"/>
                  <a:gd name="T8" fmla="*/ 73 w 761"/>
                  <a:gd name="T9" fmla="*/ 804 h 804"/>
                  <a:gd name="T10" fmla="*/ 392 w 761"/>
                  <a:gd name="T11" fmla="*/ 804 h 804"/>
                  <a:gd name="T12" fmla="*/ 517 w 761"/>
                  <a:gd name="T13" fmla="*/ 215 h 804"/>
                  <a:gd name="T14" fmla="*/ 714 w 761"/>
                  <a:gd name="T15" fmla="*/ 215 h 804"/>
                  <a:gd name="T16" fmla="*/ 761 w 761"/>
                  <a:gd name="T17" fmla="*/ 0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1" h="804">
                    <a:moveTo>
                      <a:pt x="761" y="0"/>
                    </a:moveTo>
                    <a:lnTo>
                      <a:pt x="47" y="0"/>
                    </a:lnTo>
                    <a:lnTo>
                      <a:pt x="0" y="215"/>
                    </a:lnTo>
                    <a:lnTo>
                      <a:pt x="198" y="215"/>
                    </a:lnTo>
                    <a:lnTo>
                      <a:pt x="73" y="804"/>
                    </a:lnTo>
                    <a:lnTo>
                      <a:pt x="392" y="804"/>
                    </a:lnTo>
                    <a:lnTo>
                      <a:pt x="517" y="215"/>
                    </a:lnTo>
                    <a:lnTo>
                      <a:pt x="714" y="215"/>
                    </a:lnTo>
                    <a:lnTo>
                      <a:pt x="7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38" name="Freeform 20"/>
              <p:cNvSpPr>
                <a:spLocks/>
              </p:cNvSpPr>
              <p:nvPr/>
            </p:nvSpPr>
            <p:spPr bwMode="auto">
              <a:xfrm>
                <a:off x="3573" y="2901"/>
                <a:ext cx="489" cy="804"/>
              </a:xfrm>
              <a:custGeom>
                <a:avLst/>
                <a:gdLst>
                  <a:gd name="T0" fmla="*/ 170 w 489"/>
                  <a:gd name="T1" fmla="*/ 0 h 804"/>
                  <a:gd name="T2" fmla="*/ 0 w 489"/>
                  <a:gd name="T3" fmla="*/ 804 h 804"/>
                  <a:gd name="T4" fmla="*/ 317 w 489"/>
                  <a:gd name="T5" fmla="*/ 804 h 804"/>
                  <a:gd name="T6" fmla="*/ 489 w 489"/>
                  <a:gd name="T7" fmla="*/ 0 h 804"/>
                  <a:gd name="T8" fmla="*/ 170 w 489"/>
                  <a:gd name="T9" fmla="*/ 0 h 804"/>
                </a:gdLst>
                <a:ahLst/>
                <a:cxnLst>
                  <a:cxn ang="0">
                    <a:pos x="T0" y="T1"/>
                  </a:cxn>
                  <a:cxn ang="0">
                    <a:pos x="T2" y="T3"/>
                  </a:cxn>
                  <a:cxn ang="0">
                    <a:pos x="T4" y="T5"/>
                  </a:cxn>
                  <a:cxn ang="0">
                    <a:pos x="T6" y="T7"/>
                  </a:cxn>
                  <a:cxn ang="0">
                    <a:pos x="T8" y="T9"/>
                  </a:cxn>
                </a:cxnLst>
                <a:rect l="0" t="0" r="r" b="b"/>
                <a:pathLst>
                  <a:path w="489" h="804">
                    <a:moveTo>
                      <a:pt x="170" y="0"/>
                    </a:moveTo>
                    <a:lnTo>
                      <a:pt x="0" y="804"/>
                    </a:lnTo>
                    <a:lnTo>
                      <a:pt x="317" y="804"/>
                    </a:lnTo>
                    <a:lnTo>
                      <a:pt x="489" y="0"/>
                    </a:lnTo>
                    <a:lnTo>
                      <a:pt x="17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39" name="Freeform 21"/>
              <p:cNvSpPr>
                <a:spLocks/>
              </p:cNvSpPr>
              <p:nvPr/>
            </p:nvSpPr>
            <p:spPr bwMode="auto">
              <a:xfrm>
                <a:off x="5429" y="2851"/>
                <a:ext cx="371" cy="830"/>
              </a:xfrm>
              <a:custGeom>
                <a:avLst/>
                <a:gdLst>
                  <a:gd name="T0" fmla="*/ 157 w 157"/>
                  <a:gd name="T1" fmla="*/ 0 h 351"/>
                  <a:gd name="T2" fmla="*/ 0 w 157"/>
                  <a:gd name="T3" fmla="*/ 191 h 351"/>
                  <a:gd name="T4" fmla="*/ 82 w 157"/>
                  <a:gd name="T5" fmla="*/ 351 h 351"/>
                  <a:gd name="T6" fmla="*/ 157 w 157"/>
                  <a:gd name="T7" fmla="*/ 0 h 351"/>
                </a:gdLst>
                <a:ahLst/>
                <a:cxnLst>
                  <a:cxn ang="0">
                    <a:pos x="T0" y="T1"/>
                  </a:cxn>
                  <a:cxn ang="0">
                    <a:pos x="T2" y="T3"/>
                  </a:cxn>
                  <a:cxn ang="0">
                    <a:pos x="T4" y="T5"/>
                  </a:cxn>
                  <a:cxn ang="0">
                    <a:pos x="T6" y="T7"/>
                  </a:cxn>
                </a:cxnLst>
                <a:rect l="0" t="0" r="r" b="b"/>
                <a:pathLst>
                  <a:path w="157" h="351">
                    <a:moveTo>
                      <a:pt x="157" y="0"/>
                    </a:moveTo>
                    <a:cubicBezTo>
                      <a:pt x="67" y="17"/>
                      <a:pt x="0" y="96"/>
                      <a:pt x="0" y="191"/>
                    </a:cubicBezTo>
                    <a:cubicBezTo>
                      <a:pt x="0" y="257"/>
                      <a:pt x="32" y="315"/>
                      <a:pt x="82" y="351"/>
                    </a:cubicBezTo>
                    <a:cubicBezTo>
                      <a:pt x="157" y="0"/>
                      <a:pt x="157" y="0"/>
                      <a:pt x="15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40" name="Freeform 22"/>
              <p:cNvSpPr>
                <a:spLocks/>
              </p:cNvSpPr>
              <p:nvPr/>
            </p:nvSpPr>
            <p:spPr bwMode="auto">
              <a:xfrm>
                <a:off x="5682" y="2842"/>
                <a:ext cx="669" cy="922"/>
              </a:xfrm>
              <a:custGeom>
                <a:avLst/>
                <a:gdLst>
                  <a:gd name="T0" fmla="*/ 88 w 283"/>
                  <a:gd name="T1" fmla="*/ 0 h 390"/>
                  <a:gd name="T2" fmla="*/ 79 w 283"/>
                  <a:gd name="T3" fmla="*/ 0 h 390"/>
                  <a:gd name="T4" fmla="*/ 0 w 283"/>
                  <a:gd name="T5" fmla="*/ 369 h 390"/>
                  <a:gd name="T6" fmla="*/ 88 w 283"/>
                  <a:gd name="T7" fmla="*/ 390 h 390"/>
                  <a:gd name="T8" fmla="*/ 283 w 283"/>
                  <a:gd name="T9" fmla="*/ 195 h 390"/>
                  <a:gd name="T10" fmla="*/ 88 w 283"/>
                  <a:gd name="T11" fmla="*/ 0 h 390"/>
                </a:gdLst>
                <a:ahLst/>
                <a:cxnLst>
                  <a:cxn ang="0">
                    <a:pos x="T0" y="T1"/>
                  </a:cxn>
                  <a:cxn ang="0">
                    <a:pos x="T2" y="T3"/>
                  </a:cxn>
                  <a:cxn ang="0">
                    <a:pos x="T4" y="T5"/>
                  </a:cxn>
                  <a:cxn ang="0">
                    <a:pos x="T6" y="T7"/>
                  </a:cxn>
                  <a:cxn ang="0">
                    <a:pos x="T8" y="T9"/>
                  </a:cxn>
                  <a:cxn ang="0">
                    <a:pos x="T10" y="T11"/>
                  </a:cxn>
                </a:cxnLst>
                <a:rect l="0" t="0" r="r" b="b"/>
                <a:pathLst>
                  <a:path w="283" h="390">
                    <a:moveTo>
                      <a:pt x="88" y="0"/>
                    </a:moveTo>
                    <a:cubicBezTo>
                      <a:pt x="85" y="0"/>
                      <a:pt x="82" y="0"/>
                      <a:pt x="79" y="0"/>
                    </a:cubicBezTo>
                    <a:cubicBezTo>
                      <a:pt x="0" y="369"/>
                      <a:pt x="0" y="369"/>
                      <a:pt x="0" y="369"/>
                    </a:cubicBezTo>
                    <a:cubicBezTo>
                      <a:pt x="26" y="383"/>
                      <a:pt x="56" y="390"/>
                      <a:pt x="88" y="390"/>
                    </a:cubicBezTo>
                    <a:cubicBezTo>
                      <a:pt x="196" y="390"/>
                      <a:pt x="283" y="303"/>
                      <a:pt x="283" y="195"/>
                    </a:cubicBezTo>
                    <a:cubicBezTo>
                      <a:pt x="283" y="87"/>
                      <a:pt x="196" y="0"/>
                      <a:pt x="8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grpSp>
      </p:grpSp>
      <p:grpSp>
        <p:nvGrpSpPr>
          <p:cNvPr id="341" name="Gruppieren 340"/>
          <p:cNvGrpSpPr/>
          <p:nvPr/>
        </p:nvGrpSpPr>
        <p:grpSpPr>
          <a:xfrm>
            <a:off x="8977176" y="2182881"/>
            <a:ext cx="1405575" cy="1237375"/>
            <a:chOff x="6600815" y="1605205"/>
            <a:chExt cx="1033605" cy="909917"/>
          </a:xfrm>
        </p:grpSpPr>
        <p:sp>
          <p:nvSpPr>
            <p:cNvPr id="342" name="Rechteck 341"/>
            <p:cNvSpPr/>
            <p:nvPr/>
          </p:nvSpPr>
          <p:spPr>
            <a:xfrm>
              <a:off x="6600815" y="1605205"/>
              <a:ext cx="1033605" cy="909917"/>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48956" rtlCol="0" anchor="ctr"/>
            <a:lstStyle/>
            <a:p>
              <a:pPr marL="112260"/>
              <a:endParaRPr lang="en-US" sz="3264" dirty="0">
                <a:solidFill>
                  <a:schemeClr val="bg1"/>
                </a:solidFill>
                <a:latin typeface="Calibri Light" panose="020F0302020204030204" pitchFamily="34" charset="0"/>
              </a:endParaRPr>
            </a:p>
          </p:txBody>
        </p:sp>
        <p:grpSp>
          <p:nvGrpSpPr>
            <p:cNvPr id="343" name="Group 16"/>
            <p:cNvGrpSpPr>
              <a:grpSpLocks noChangeAspect="1"/>
            </p:cNvGrpSpPr>
            <p:nvPr/>
          </p:nvGrpSpPr>
          <p:grpSpPr bwMode="auto">
            <a:xfrm>
              <a:off x="6665288" y="1842500"/>
              <a:ext cx="904658" cy="435326"/>
              <a:chOff x="-474" y="8"/>
              <a:chExt cx="6704" cy="3226"/>
            </a:xfrm>
          </p:grpSpPr>
          <p:sp>
            <p:nvSpPr>
              <p:cNvPr id="344" name="Freeform 17"/>
              <p:cNvSpPr>
                <a:spLocks/>
              </p:cNvSpPr>
              <p:nvPr/>
            </p:nvSpPr>
            <p:spPr bwMode="auto">
              <a:xfrm>
                <a:off x="2408" y="1151"/>
                <a:ext cx="490" cy="1494"/>
              </a:xfrm>
              <a:custGeom>
                <a:avLst/>
                <a:gdLst>
                  <a:gd name="T0" fmla="*/ 49 w 207"/>
                  <a:gd name="T1" fmla="*/ 59 h 631"/>
                  <a:gd name="T2" fmla="*/ 0 w 207"/>
                  <a:gd name="T3" fmla="*/ 0 h 631"/>
                  <a:gd name="T4" fmla="*/ 207 w 207"/>
                  <a:gd name="T5" fmla="*/ 0 h 631"/>
                  <a:gd name="T6" fmla="*/ 157 w 207"/>
                  <a:gd name="T7" fmla="*/ 59 h 631"/>
                  <a:gd name="T8" fmla="*/ 157 w 207"/>
                  <a:gd name="T9" fmla="*/ 573 h 631"/>
                  <a:gd name="T10" fmla="*/ 207 w 207"/>
                  <a:gd name="T11" fmla="*/ 631 h 631"/>
                  <a:gd name="T12" fmla="*/ 0 w 207"/>
                  <a:gd name="T13" fmla="*/ 631 h 631"/>
                  <a:gd name="T14" fmla="*/ 49 w 207"/>
                  <a:gd name="T15" fmla="*/ 573 h 631"/>
                  <a:gd name="T16" fmla="*/ 49 w 207"/>
                  <a:gd name="T17" fmla="*/ 5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631">
                    <a:moveTo>
                      <a:pt x="49" y="59"/>
                    </a:moveTo>
                    <a:cubicBezTo>
                      <a:pt x="49" y="31"/>
                      <a:pt x="28" y="0"/>
                      <a:pt x="0" y="0"/>
                    </a:cubicBezTo>
                    <a:cubicBezTo>
                      <a:pt x="207" y="0"/>
                      <a:pt x="207" y="0"/>
                      <a:pt x="207" y="0"/>
                    </a:cubicBezTo>
                    <a:cubicBezTo>
                      <a:pt x="179" y="0"/>
                      <a:pt x="157" y="31"/>
                      <a:pt x="157" y="59"/>
                    </a:cubicBezTo>
                    <a:cubicBezTo>
                      <a:pt x="157" y="573"/>
                      <a:pt x="157" y="573"/>
                      <a:pt x="157" y="573"/>
                    </a:cubicBezTo>
                    <a:cubicBezTo>
                      <a:pt x="157" y="601"/>
                      <a:pt x="179" y="631"/>
                      <a:pt x="207" y="631"/>
                    </a:cubicBezTo>
                    <a:cubicBezTo>
                      <a:pt x="0" y="631"/>
                      <a:pt x="0" y="631"/>
                      <a:pt x="0" y="631"/>
                    </a:cubicBezTo>
                    <a:cubicBezTo>
                      <a:pt x="28" y="631"/>
                      <a:pt x="49" y="601"/>
                      <a:pt x="49" y="573"/>
                    </a:cubicBezTo>
                    <a:cubicBezTo>
                      <a:pt x="49" y="59"/>
                      <a:pt x="49" y="59"/>
                      <a:pt x="49" y="59"/>
                    </a:cubicBezTo>
                  </a:path>
                </a:pathLst>
              </a:custGeom>
              <a:solidFill>
                <a:srgbClr val="EC1D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45" name="Freeform 18"/>
              <p:cNvSpPr>
                <a:spLocks/>
              </p:cNvSpPr>
              <p:nvPr/>
            </p:nvSpPr>
            <p:spPr bwMode="auto">
              <a:xfrm>
                <a:off x="-474" y="1151"/>
                <a:ext cx="955" cy="1494"/>
              </a:xfrm>
              <a:custGeom>
                <a:avLst/>
                <a:gdLst>
                  <a:gd name="T0" fmla="*/ 158 w 404"/>
                  <a:gd name="T1" fmla="*/ 323 h 631"/>
                  <a:gd name="T2" fmla="*/ 302 w 404"/>
                  <a:gd name="T3" fmla="*/ 323 h 631"/>
                  <a:gd name="T4" fmla="*/ 356 w 404"/>
                  <a:gd name="T5" fmla="*/ 373 h 631"/>
                  <a:gd name="T6" fmla="*/ 356 w 404"/>
                  <a:gd name="T7" fmla="*/ 259 h 631"/>
                  <a:gd name="T8" fmla="*/ 158 w 404"/>
                  <a:gd name="T9" fmla="*/ 259 h 631"/>
                  <a:gd name="T10" fmla="*/ 158 w 404"/>
                  <a:gd name="T11" fmla="*/ 64 h 631"/>
                  <a:gd name="T12" fmla="*/ 350 w 404"/>
                  <a:gd name="T13" fmla="*/ 64 h 631"/>
                  <a:gd name="T14" fmla="*/ 404 w 404"/>
                  <a:gd name="T15" fmla="*/ 114 h 631"/>
                  <a:gd name="T16" fmla="*/ 404 w 404"/>
                  <a:gd name="T17" fmla="*/ 0 h 631"/>
                  <a:gd name="T18" fmla="*/ 0 w 404"/>
                  <a:gd name="T19" fmla="*/ 0 h 631"/>
                  <a:gd name="T20" fmla="*/ 49 w 404"/>
                  <a:gd name="T21" fmla="*/ 59 h 631"/>
                  <a:gd name="T22" fmla="*/ 49 w 404"/>
                  <a:gd name="T23" fmla="*/ 573 h 631"/>
                  <a:gd name="T24" fmla="*/ 0 w 404"/>
                  <a:gd name="T25" fmla="*/ 631 h 631"/>
                  <a:gd name="T26" fmla="*/ 208 w 404"/>
                  <a:gd name="T27" fmla="*/ 631 h 631"/>
                  <a:gd name="T28" fmla="*/ 158 w 404"/>
                  <a:gd name="T29" fmla="*/ 573 h 631"/>
                  <a:gd name="T30" fmla="*/ 158 w 404"/>
                  <a:gd name="T31" fmla="*/ 323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4" h="631">
                    <a:moveTo>
                      <a:pt x="158" y="323"/>
                    </a:moveTo>
                    <a:cubicBezTo>
                      <a:pt x="302" y="323"/>
                      <a:pt x="302" y="323"/>
                      <a:pt x="302" y="323"/>
                    </a:cubicBezTo>
                    <a:cubicBezTo>
                      <a:pt x="330" y="323"/>
                      <a:pt x="356" y="345"/>
                      <a:pt x="356" y="373"/>
                    </a:cubicBezTo>
                    <a:cubicBezTo>
                      <a:pt x="356" y="259"/>
                      <a:pt x="356" y="259"/>
                      <a:pt x="356" y="259"/>
                    </a:cubicBezTo>
                    <a:cubicBezTo>
                      <a:pt x="158" y="259"/>
                      <a:pt x="158" y="259"/>
                      <a:pt x="158" y="259"/>
                    </a:cubicBezTo>
                    <a:cubicBezTo>
                      <a:pt x="158" y="64"/>
                      <a:pt x="158" y="64"/>
                      <a:pt x="158" y="64"/>
                    </a:cubicBezTo>
                    <a:cubicBezTo>
                      <a:pt x="350" y="64"/>
                      <a:pt x="350" y="64"/>
                      <a:pt x="350" y="64"/>
                    </a:cubicBezTo>
                    <a:cubicBezTo>
                      <a:pt x="379" y="64"/>
                      <a:pt x="404" y="86"/>
                      <a:pt x="404" y="114"/>
                    </a:cubicBezTo>
                    <a:cubicBezTo>
                      <a:pt x="404" y="0"/>
                      <a:pt x="404" y="0"/>
                      <a:pt x="404" y="0"/>
                    </a:cubicBezTo>
                    <a:cubicBezTo>
                      <a:pt x="0" y="0"/>
                      <a:pt x="0" y="0"/>
                      <a:pt x="0" y="0"/>
                    </a:cubicBezTo>
                    <a:cubicBezTo>
                      <a:pt x="28" y="0"/>
                      <a:pt x="49" y="31"/>
                      <a:pt x="49" y="59"/>
                    </a:cubicBezTo>
                    <a:cubicBezTo>
                      <a:pt x="49" y="573"/>
                      <a:pt x="49" y="573"/>
                      <a:pt x="49" y="573"/>
                    </a:cubicBezTo>
                    <a:cubicBezTo>
                      <a:pt x="49" y="601"/>
                      <a:pt x="28" y="631"/>
                      <a:pt x="0" y="631"/>
                    </a:cubicBezTo>
                    <a:cubicBezTo>
                      <a:pt x="208" y="631"/>
                      <a:pt x="208" y="631"/>
                      <a:pt x="208" y="631"/>
                    </a:cubicBezTo>
                    <a:cubicBezTo>
                      <a:pt x="179" y="631"/>
                      <a:pt x="158" y="601"/>
                      <a:pt x="158" y="573"/>
                    </a:cubicBezTo>
                    <a:cubicBezTo>
                      <a:pt x="158" y="323"/>
                      <a:pt x="158" y="323"/>
                      <a:pt x="158" y="323"/>
                    </a:cubicBezTo>
                  </a:path>
                </a:pathLst>
              </a:custGeom>
              <a:solidFill>
                <a:srgbClr val="EC1D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46" name="Freeform 19"/>
              <p:cNvSpPr>
                <a:spLocks/>
              </p:cNvSpPr>
              <p:nvPr/>
            </p:nvSpPr>
            <p:spPr bwMode="auto">
              <a:xfrm>
                <a:off x="507" y="1151"/>
                <a:ext cx="1308" cy="1534"/>
              </a:xfrm>
              <a:custGeom>
                <a:avLst/>
                <a:gdLst>
                  <a:gd name="T0" fmla="*/ 158 w 553"/>
                  <a:gd name="T1" fmla="*/ 462 h 648"/>
                  <a:gd name="T2" fmla="*/ 276 w 553"/>
                  <a:gd name="T3" fmla="*/ 584 h 648"/>
                  <a:gd name="T4" fmla="*/ 395 w 553"/>
                  <a:gd name="T5" fmla="*/ 461 h 648"/>
                  <a:gd name="T6" fmla="*/ 395 w 553"/>
                  <a:gd name="T7" fmla="*/ 59 h 648"/>
                  <a:gd name="T8" fmla="*/ 345 w 553"/>
                  <a:gd name="T9" fmla="*/ 0 h 648"/>
                  <a:gd name="T10" fmla="*/ 553 w 553"/>
                  <a:gd name="T11" fmla="*/ 0 h 648"/>
                  <a:gd name="T12" fmla="*/ 503 w 553"/>
                  <a:gd name="T13" fmla="*/ 59 h 648"/>
                  <a:gd name="T14" fmla="*/ 503 w 553"/>
                  <a:gd name="T15" fmla="*/ 450 h 648"/>
                  <a:gd name="T16" fmla="*/ 277 w 553"/>
                  <a:gd name="T17" fmla="*/ 648 h 648"/>
                  <a:gd name="T18" fmla="*/ 49 w 553"/>
                  <a:gd name="T19" fmla="*/ 450 h 648"/>
                  <a:gd name="T20" fmla="*/ 49 w 553"/>
                  <a:gd name="T21" fmla="*/ 59 h 648"/>
                  <a:gd name="T22" fmla="*/ 0 w 553"/>
                  <a:gd name="T23" fmla="*/ 0 h 648"/>
                  <a:gd name="T24" fmla="*/ 207 w 553"/>
                  <a:gd name="T25" fmla="*/ 0 h 648"/>
                  <a:gd name="T26" fmla="*/ 158 w 553"/>
                  <a:gd name="T27" fmla="*/ 59 h 648"/>
                  <a:gd name="T28" fmla="*/ 158 w 553"/>
                  <a:gd name="T29" fmla="*/ 46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3" h="648">
                    <a:moveTo>
                      <a:pt x="158" y="462"/>
                    </a:moveTo>
                    <a:cubicBezTo>
                      <a:pt x="158" y="527"/>
                      <a:pt x="211" y="584"/>
                      <a:pt x="276" y="584"/>
                    </a:cubicBezTo>
                    <a:cubicBezTo>
                      <a:pt x="342" y="584"/>
                      <a:pt x="395" y="526"/>
                      <a:pt x="395" y="461"/>
                    </a:cubicBezTo>
                    <a:cubicBezTo>
                      <a:pt x="395" y="59"/>
                      <a:pt x="395" y="59"/>
                      <a:pt x="395" y="59"/>
                    </a:cubicBezTo>
                    <a:cubicBezTo>
                      <a:pt x="395" y="31"/>
                      <a:pt x="374" y="0"/>
                      <a:pt x="345" y="0"/>
                    </a:cubicBezTo>
                    <a:cubicBezTo>
                      <a:pt x="553" y="0"/>
                      <a:pt x="553" y="0"/>
                      <a:pt x="553" y="0"/>
                    </a:cubicBezTo>
                    <a:cubicBezTo>
                      <a:pt x="525" y="0"/>
                      <a:pt x="503" y="31"/>
                      <a:pt x="503" y="59"/>
                    </a:cubicBezTo>
                    <a:cubicBezTo>
                      <a:pt x="503" y="450"/>
                      <a:pt x="503" y="450"/>
                      <a:pt x="503" y="450"/>
                    </a:cubicBezTo>
                    <a:cubicBezTo>
                      <a:pt x="503" y="575"/>
                      <a:pt x="402" y="648"/>
                      <a:pt x="277" y="648"/>
                    </a:cubicBezTo>
                    <a:cubicBezTo>
                      <a:pt x="151" y="648"/>
                      <a:pt x="49" y="575"/>
                      <a:pt x="49" y="450"/>
                    </a:cubicBezTo>
                    <a:cubicBezTo>
                      <a:pt x="49" y="59"/>
                      <a:pt x="49" y="59"/>
                      <a:pt x="49" y="59"/>
                    </a:cubicBezTo>
                    <a:cubicBezTo>
                      <a:pt x="49" y="31"/>
                      <a:pt x="28" y="0"/>
                      <a:pt x="0" y="0"/>
                    </a:cubicBezTo>
                    <a:cubicBezTo>
                      <a:pt x="207" y="0"/>
                      <a:pt x="207" y="0"/>
                      <a:pt x="207" y="0"/>
                    </a:cubicBezTo>
                    <a:cubicBezTo>
                      <a:pt x="179" y="0"/>
                      <a:pt x="158" y="31"/>
                      <a:pt x="158" y="59"/>
                    </a:cubicBezTo>
                    <a:cubicBezTo>
                      <a:pt x="158" y="462"/>
                      <a:pt x="158" y="462"/>
                      <a:pt x="158" y="462"/>
                    </a:cubicBezTo>
                  </a:path>
                </a:pathLst>
              </a:custGeom>
              <a:solidFill>
                <a:srgbClr val="EC1D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47" name="Freeform 20"/>
              <p:cNvSpPr>
                <a:spLocks/>
              </p:cNvSpPr>
              <p:nvPr/>
            </p:nvSpPr>
            <p:spPr bwMode="auto">
              <a:xfrm>
                <a:off x="1767" y="1151"/>
                <a:ext cx="589" cy="2083"/>
              </a:xfrm>
              <a:custGeom>
                <a:avLst/>
                <a:gdLst>
                  <a:gd name="T0" fmla="*/ 199 w 249"/>
                  <a:gd name="T1" fmla="*/ 59 h 880"/>
                  <a:gd name="T2" fmla="*/ 249 w 249"/>
                  <a:gd name="T3" fmla="*/ 0 h 880"/>
                  <a:gd name="T4" fmla="*/ 41 w 249"/>
                  <a:gd name="T5" fmla="*/ 0 h 880"/>
                  <a:gd name="T6" fmla="*/ 91 w 249"/>
                  <a:gd name="T7" fmla="*/ 59 h 880"/>
                  <a:gd name="T8" fmla="*/ 91 w 249"/>
                  <a:gd name="T9" fmla="*/ 701 h 880"/>
                  <a:gd name="T10" fmla="*/ 0 w 249"/>
                  <a:gd name="T11" fmla="*/ 880 h 880"/>
                  <a:gd name="T12" fmla="*/ 199 w 249"/>
                  <a:gd name="T13" fmla="*/ 663 h 880"/>
                  <a:gd name="T14" fmla="*/ 199 w 249"/>
                  <a:gd name="T15" fmla="*/ 59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880">
                    <a:moveTo>
                      <a:pt x="199" y="59"/>
                    </a:moveTo>
                    <a:cubicBezTo>
                      <a:pt x="199" y="31"/>
                      <a:pt x="221" y="0"/>
                      <a:pt x="249" y="0"/>
                    </a:cubicBezTo>
                    <a:cubicBezTo>
                      <a:pt x="41" y="0"/>
                      <a:pt x="41" y="0"/>
                      <a:pt x="41" y="0"/>
                    </a:cubicBezTo>
                    <a:cubicBezTo>
                      <a:pt x="70" y="0"/>
                      <a:pt x="91" y="31"/>
                      <a:pt x="91" y="59"/>
                    </a:cubicBezTo>
                    <a:cubicBezTo>
                      <a:pt x="91" y="701"/>
                      <a:pt x="91" y="701"/>
                      <a:pt x="91" y="701"/>
                    </a:cubicBezTo>
                    <a:cubicBezTo>
                      <a:pt x="91" y="701"/>
                      <a:pt x="89" y="815"/>
                      <a:pt x="0" y="880"/>
                    </a:cubicBezTo>
                    <a:cubicBezTo>
                      <a:pt x="0" y="880"/>
                      <a:pt x="199" y="852"/>
                      <a:pt x="199" y="663"/>
                    </a:cubicBezTo>
                    <a:cubicBezTo>
                      <a:pt x="199" y="59"/>
                      <a:pt x="199" y="59"/>
                      <a:pt x="199" y="59"/>
                    </a:cubicBezTo>
                  </a:path>
                </a:pathLst>
              </a:custGeom>
              <a:solidFill>
                <a:srgbClr val="EC1D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48" name="Freeform 21"/>
              <p:cNvSpPr>
                <a:spLocks/>
              </p:cNvSpPr>
              <p:nvPr/>
            </p:nvSpPr>
            <p:spPr bwMode="auto">
              <a:xfrm>
                <a:off x="4920" y="1151"/>
                <a:ext cx="1310" cy="1534"/>
              </a:xfrm>
              <a:custGeom>
                <a:avLst/>
                <a:gdLst>
                  <a:gd name="T0" fmla="*/ 158 w 554"/>
                  <a:gd name="T1" fmla="*/ 462 h 648"/>
                  <a:gd name="T2" fmla="*/ 277 w 554"/>
                  <a:gd name="T3" fmla="*/ 584 h 648"/>
                  <a:gd name="T4" fmla="*/ 396 w 554"/>
                  <a:gd name="T5" fmla="*/ 461 h 648"/>
                  <a:gd name="T6" fmla="*/ 396 w 554"/>
                  <a:gd name="T7" fmla="*/ 59 h 648"/>
                  <a:gd name="T8" fmla="*/ 346 w 554"/>
                  <a:gd name="T9" fmla="*/ 0 h 648"/>
                  <a:gd name="T10" fmla="*/ 554 w 554"/>
                  <a:gd name="T11" fmla="*/ 0 h 648"/>
                  <a:gd name="T12" fmla="*/ 504 w 554"/>
                  <a:gd name="T13" fmla="*/ 59 h 648"/>
                  <a:gd name="T14" fmla="*/ 504 w 554"/>
                  <a:gd name="T15" fmla="*/ 450 h 648"/>
                  <a:gd name="T16" fmla="*/ 278 w 554"/>
                  <a:gd name="T17" fmla="*/ 648 h 648"/>
                  <a:gd name="T18" fmla="*/ 50 w 554"/>
                  <a:gd name="T19" fmla="*/ 450 h 648"/>
                  <a:gd name="T20" fmla="*/ 50 w 554"/>
                  <a:gd name="T21" fmla="*/ 59 h 648"/>
                  <a:gd name="T22" fmla="*/ 0 w 554"/>
                  <a:gd name="T23" fmla="*/ 0 h 648"/>
                  <a:gd name="T24" fmla="*/ 208 w 554"/>
                  <a:gd name="T25" fmla="*/ 0 h 648"/>
                  <a:gd name="T26" fmla="*/ 158 w 554"/>
                  <a:gd name="T27" fmla="*/ 59 h 648"/>
                  <a:gd name="T28" fmla="*/ 158 w 554"/>
                  <a:gd name="T29" fmla="*/ 46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48">
                    <a:moveTo>
                      <a:pt x="158" y="462"/>
                    </a:moveTo>
                    <a:cubicBezTo>
                      <a:pt x="158" y="527"/>
                      <a:pt x="211" y="584"/>
                      <a:pt x="277" y="584"/>
                    </a:cubicBezTo>
                    <a:cubicBezTo>
                      <a:pt x="343" y="584"/>
                      <a:pt x="396" y="526"/>
                      <a:pt x="396" y="461"/>
                    </a:cubicBezTo>
                    <a:cubicBezTo>
                      <a:pt x="396" y="59"/>
                      <a:pt x="396" y="59"/>
                      <a:pt x="396" y="59"/>
                    </a:cubicBezTo>
                    <a:cubicBezTo>
                      <a:pt x="396" y="31"/>
                      <a:pt x="374" y="0"/>
                      <a:pt x="346" y="0"/>
                    </a:cubicBezTo>
                    <a:cubicBezTo>
                      <a:pt x="554" y="0"/>
                      <a:pt x="554" y="0"/>
                      <a:pt x="554" y="0"/>
                    </a:cubicBezTo>
                    <a:cubicBezTo>
                      <a:pt x="526" y="0"/>
                      <a:pt x="504" y="31"/>
                      <a:pt x="504" y="59"/>
                    </a:cubicBezTo>
                    <a:cubicBezTo>
                      <a:pt x="504" y="450"/>
                      <a:pt x="504" y="450"/>
                      <a:pt x="504" y="450"/>
                    </a:cubicBezTo>
                    <a:cubicBezTo>
                      <a:pt x="504" y="575"/>
                      <a:pt x="403" y="648"/>
                      <a:pt x="278" y="648"/>
                    </a:cubicBezTo>
                    <a:cubicBezTo>
                      <a:pt x="152" y="648"/>
                      <a:pt x="50" y="575"/>
                      <a:pt x="50" y="450"/>
                    </a:cubicBezTo>
                    <a:cubicBezTo>
                      <a:pt x="50" y="59"/>
                      <a:pt x="50" y="59"/>
                      <a:pt x="50" y="59"/>
                    </a:cubicBezTo>
                    <a:cubicBezTo>
                      <a:pt x="50" y="31"/>
                      <a:pt x="29" y="0"/>
                      <a:pt x="0" y="0"/>
                    </a:cubicBezTo>
                    <a:cubicBezTo>
                      <a:pt x="208" y="0"/>
                      <a:pt x="208" y="0"/>
                      <a:pt x="208" y="0"/>
                    </a:cubicBezTo>
                    <a:cubicBezTo>
                      <a:pt x="180" y="0"/>
                      <a:pt x="158" y="31"/>
                      <a:pt x="158" y="59"/>
                    </a:cubicBezTo>
                    <a:cubicBezTo>
                      <a:pt x="158" y="462"/>
                      <a:pt x="158" y="462"/>
                      <a:pt x="158" y="462"/>
                    </a:cubicBezTo>
                  </a:path>
                </a:pathLst>
              </a:custGeom>
              <a:solidFill>
                <a:srgbClr val="EC1D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49" name="Freeform 22"/>
              <p:cNvSpPr>
                <a:spLocks/>
              </p:cNvSpPr>
              <p:nvPr/>
            </p:nvSpPr>
            <p:spPr bwMode="auto">
              <a:xfrm>
                <a:off x="3960" y="1123"/>
                <a:ext cx="1009" cy="1567"/>
              </a:xfrm>
              <a:custGeom>
                <a:avLst/>
                <a:gdLst>
                  <a:gd name="T0" fmla="*/ 357 w 427"/>
                  <a:gd name="T1" fmla="*/ 116 h 662"/>
                  <a:gd name="T2" fmla="*/ 244 w 427"/>
                  <a:gd name="T3" fmla="*/ 65 h 662"/>
                  <a:gd name="T4" fmla="*/ 123 w 427"/>
                  <a:gd name="T5" fmla="*/ 164 h 662"/>
                  <a:gd name="T6" fmla="*/ 178 w 427"/>
                  <a:gd name="T7" fmla="*/ 248 h 662"/>
                  <a:gd name="T8" fmla="*/ 305 w 427"/>
                  <a:gd name="T9" fmla="*/ 317 h 662"/>
                  <a:gd name="T10" fmla="*/ 413 w 427"/>
                  <a:gd name="T11" fmla="*/ 480 h 662"/>
                  <a:gd name="T12" fmla="*/ 163 w 427"/>
                  <a:gd name="T13" fmla="*/ 659 h 662"/>
                  <a:gd name="T14" fmla="*/ 46 w 427"/>
                  <a:gd name="T15" fmla="*/ 646 h 662"/>
                  <a:gd name="T16" fmla="*/ 9 w 427"/>
                  <a:gd name="T17" fmla="*/ 528 h 662"/>
                  <a:gd name="T18" fmla="*/ 164 w 427"/>
                  <a:gd name="T19" fmla="*/ 596 h 662"/>
                  <a:gd name="T20" fmla="*/ 308 w 427"/>
                  <a:gd name="T21" fmla="*/ 489 h 662"/>
                  <a:gd name="T22" fmla="*/ 259 w 427"/>
                  <a:gd name="T23" fmla="*/ 414 h 662"/>
                  <a:gd name="T24" fmla="*/ 132 w 427"/>
                  <a:gd name="T25" fmla="*/ 345 h 662"/>
                  <a:gd name="T26" fmla="*/ 16 w 427"/>
                  <a:gd name="T27" fmla="*/ 176 h 662"/>
                  <a:gd name="T28" fmla="*/ 239 w 427"/>
                  <a:gd name="T29" fmla="*/ 0 h 662"/>
                  <a:gd name="T30" fmla="*/ 357 w 427"/>
                  <a:gd name="T31" fmla="*/ 19 h 662"/>
                  <a:gd name="T32" fmla="*/ 357 w 427"/>
                  <a:gd name="T33" fmla="*/ 116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7" h="662">
                    <a:moveTo>
                      <a:pt x="357" y="116"/>
                    </a:moveTo>
                    <a:cubicBezTo>
                      <a:pt x="323" y="58"/>
                      <a:pt x="244" y="65"/>
                      <a:pt x="244" y="65"/>
                    </a:cubicBezTo>
                    <a:cubicBezTo>
                      <a:pt x="117" y="65"/>
                      <a:pt x="123" y="164"/>
                      <a:pt x="123" y="164"/>
                    </a:cubicBezTo>
                    <a:cubicBezTo>
                      <a:pt x="123" y="164"/>
                      <a:pt x="115" y="214"/>
                      <a:pt x="178" y="248"/>
                    </a:cubicBezTo>
                    <a:cubicBezTo>
                      <a:pt x="305" y="317"/>
                      <a:pt x="305" y="317"/>
                      <a:pt x="305" y="317"/>
                    </a:cubicBezTo>
                    <a:cubicBezTo>
                      <a:pt x="427" y="385"/>
                      <a:pt x="413" y="480"/>
                      <a:pt x="413" y="480"/>
                    </a:cubicBezTo>
                    <a:cubicBezTo>
                      <a:pt x="413" y="480"/>
                      <a:pt x="418" y="659"/>
                      <a:pt x="163" y="659"/>
                    </a:cubicBezTo>
                    <a:cubicBezTo>
                      <a:pt x="163" y="659"/>
                      <a:pt x="88" y="662"/>
                      <a:pt x="46" y="646"/>
                    </a:cubicBezTo>
                    <a:cubicBezTo>
                      <a:pt x="9" y="528"/>
                      <a:pt x="9" y="528"/>
                      <a:pt x="9" y="528"/>
                    </a:cubicBezTo>
                    <a:cubicBezTo>
                      <a:pt x="47" y="587"/>
                      <a:pt x="164" y="596"/>
                      <a:pt x="164" y="596"/>
                    </a:cubicBezTo>
                    <a:cubicBezTo>
                      <a:pt x="307" y="589"/>
                      <a:pt x="308" y="489"/>
                      <a:pt x="308" y="489"/>
                    </a:cubicBezTo>
                    <a:cubicBezTo>
                      <a:pt x="308" y="489"/>
                      <a:pt x="315" y="446"/>
                      <a:pt x="259" y="414"/>
                    </a:cubicBezTo>
                    <a:cubicBezTo>
                      <a:pt x="132" y="345"/>
                      <a:pt x="132" y="345"/>
                      <a:pt x="132" y="345"/>
                    </a:cubicBezTo>
                    <a:cubicBezTo>
                      <a:pt x="0" y="273"/>
                      <a:pt x="16" y="176"/>
                      <a:pt x="16" y="176"/>
                    </a:cubicBezTo>
                    <a:cubicBezTo>
                      <a:pt x="16" y="176"/>
                      <a:pt x="12" y="0"/>
                      <a:pt x="239" y="0"/>
                    </a:cubicBezTo>
                    <a:cubicBezTo>
                      <a:pt x="239" y="0"/>
                      <a:pt x="341" y="2"/>
                      <a:pt x="357" y="19"/>
                    </a:cubicBezTo>
                    <a:cubicBezTo>
                      <a:pt x="357" y="116"/>
                      <a:pt x="357" y="116"/>
                      <a:pt x="357" y="116"/>
                    </a:cubicBezTo>
                  </a:path>
                </a:pathLst>
              </a:custGeom>
              <a:solidFill>
                <a:srgbClr val="EC1D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50" name="Freeform 23"/>
              <p:cNvSpPr>
                <a:spLocks/>
              </p:cNvSpPr>
              <p:nvPr/>
            </p:nvSpPr>
            <p:spPr bwMode="auto">
              <a:xfrm>
                <a:off x="2905" y="1151"/>
                <a:ext cx="1099" cy="1494"/>
              </a:xfrm>
              <a:custGeom>
                <a:avLst/>
                <a:gdLst>
                  <a:gd name="T0" fmla="*/ 34 w 465"/>
                  <a:gd name="T1" fmla="*/ 0 h 631"/>
                  <a:gd name="T2" fmla="*/ 0 w 465"/>
                  <a:gd name="T3" fmla="*/ 116 h 631"/>
                  <a:gd name="T4" fmla="*/ 71 w 465"/>
                  <a:gd name="T5" fmla="*/ 64 h 631"/>
                  <a:gd name="T6" fmla="*/ 180 w 465"/>
                  <a:gd name="T7" fmla="*/ 64 h 631"/>
                  <a:gd name="T8" fmla="*/ 180 w 465"/>
                  <a:gd name="T9" fmla="*/ 573 h 631"/>
                  <a:gd name="T10" fmla="*/ 131 w 465"/>
                  <a:gd name="T11" fmla="*/ 631 h 631"/>
                  <a:gd name="T12" fmla="*/ 338 w 465"/>
                  <a:gd name="T13" fmla="*/ 631 h 631"/>
                  <a:gd name="T14" fmla="*/ 289 w 465"/>
                  <a:gd name="T15" fmla="*/ 573 h 631"/>
                  <a:gd name="T16" fmla="*/ 289 w 465"/>
                  <a:gd name="T17" fmla="*/ 64 h 631"/>
                  <a:gd name="T18" fmla="*/ 380 w 465"/>
                  <a:gd name="T19" fmla="*/ 64 h 631"/>
                  <a:gd name="T20" fmla="*/ 431 w 465"/>
                  <a:gd name="T21" fmla="*/ 115 h 631"/>
                  <a:gd name="T22" fmla="*/ 465 w 465"/>
                  <a:gd name="T23" fmla="*/ 0 h 631"/>
                  <a:gd name="T24" fmla="*/ 34 w 465"/>
                  <a:gd name="T25" fmla="*/ 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5" h="631">
                    <a:moveTo>
                      <a:pt x="34" y="0"/>
                    </a:moveTo>
                    <a:cubicBezTo>
                      <a:pt x="0" y="116"/>
                      <a:pt x="0" y="116"/>
                      <a:pt x="0" y="116"/>
                    </a:cubicBezTo>
                    <a:cubicBezTo>
                      <a:pt x="27" y="65"/>
                      <a:pt x="71" y="64"/>
                      <a:pt x="71" y="64"/>
                    </a:cubicBezTo>
                    <a:cubicBezTo>
                      <a:pt x="180" y="64"/>
                      <a:pt x="180" y="64"/>
                      <a:pt x="180" y="64"/>
                    </a:cubicBezTo>
                    <a:cubicBezTo>
                      <a:pt x="180" y="573"/>
                      <a:pt x="180" y="573"/>
                      <a:pt x="180" y="573"/>
                    </a:cubicBezTo>
                    <a:cubicBezTo>
                      <a:pt x="180" y="601"/>
                      <a:pt x="159" y="631"/>
                      <a:pt x="131" y="631"/>
                    </a:cubicBezTo>
                    <a:cubicBezTo>
                      <a:pt x="338" y="631"/>
                      <a:pt x="338" y="631"/>
                      <a:pt x="338" y="631"/>
                    </a:cubicBezTo>
                    <a:cubicBezTo>
                      <a:pt x="310" y="631"/>
                      <a:pt x="289" y="601"/>
                      <a:pt x="289" y="573"/>
                    </a:cubicBezTo>
                    <a:cubicBezTo>
                      <a:pt x="289" y="64"/>
                      <a:pt x="289" y="64"/>
                      <a:pt x="289" y="64"/>
                    </a:cubicBezTo>
                    <a:cubicBezTo>
                      <a:pt x="380" y="64"/>
                      <a:pt x="380" y="64"/>
                      <a:pt x="380" y="64"/>
                    </a:cubicBezTo>
                    <a:cubicBezTo>
                      <a:pt x="409" y="64"/>
                      <a:pt x="431" y="87"/>
                      <a:pt x="431" y="115"/>
                    </a:cubicBezTo>
                    <a:cubicBezTo>
                      <a:pt x="465" y="0"/>
                      <a:pt x="465" y="0"/>
                      <a:pt x="465" y="0"/>
                    </a:cubicBezTo>
                    <a:cubicBezTo>
                      <a:pt x="34" y="0"/>
                      <a:pt x="34" y="0"/>
                      <a:pt x="34" y="0"/>
                    </a:cubicBezTo>
                  </a:path>
                </a:pathLst>
              </a:custGeom>
              <a:solidFill>
                <a:srgbClr val="EC1D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sp>
            <p:nvSpPr>
              <p:cNvPr id="351" name="Freeform 24"/>
              <p:cNvSpPr>
                <a:spLocks/>
              </p:cNvSpPr>
              <p:nvPr/>
            </p:nvSpPr>
            <p:spPr bwMode="auto">
              <a:xfrm>
                <a:off x="1744" y="8"/>
                <a:ext cx="1343" cy="1039"/>
              </a:xfrm>
              <a:custGeom>
                <a:avLst/>
                <a:gdLst>
                  <a:gd name="T0" fmla="*/ 304 w 568"/>
                  <a:gd name="T1" fmla="*/ 264 h 439"/>
                  <a:gd name="T2" fmla="*/ 392 w 568"/>
                  <a:gd name="T3" fmla="*/ 300 h 439"/>
                  <a:gd name="T4" fmla="*/ 517 w 568"/>
                  <a:gd name="T5" fmla="*/ 176 h 439"/>
                  <a:gd name="T6" fmla="*/ 392 w 568"/>
                  <a:gd name="T7" fmla="*/ 51 h 439"/>
                  <a:gd name="T8" fmla="*/ 253 w 568"/>
                  <a:gd name="T9" fmla="*/ 165 h 439"/>
                  <a:gd name="T10" fmla="*/ 253 w 568"/>
                  <a:gd name="T11" fmla="*/ 73 h 439"/>
                  <a:gd name="T12" fmla="*/ 392 w 568"/>
                  <a:gd name="T13" fmla="*/ 0 h 439"/>
                  <a:gd name="T14" fmla="*/ 568 w 568"/>
                  <a:gd name="T15" fmla="*/ 176 h 439"/>
                  <a:gd name="T16" fmla="*/ 392 w 568"/>
                  <a:gd name="T17" fmla="*/ 352 h 439"/>
                  <a:gd name="T18" fmla="*/ 267 w 568"/>
                  <a:gd name="T19" fmla="*/ 300 h 439"/>
                  <a:gd name="T20" fmla="*/ 207 w 568"/>
                  <a:gd name="T21" fmla="*/ 232 h 439"/>
                  <a:gd name="T22" fmla="*/ 142 w 568"/>
                  <a:gd name="T23" fmla="*/ 205 h 439"/>
                  <a:gd name="T24" fmla="*/ 51 w 568"/>
                  <a:gd name="T25" fmla="*/ 297 h 439"/>
                  <a:gd name="T26" fmla="*/ 142 w 568"/>
                  <a:gd name="T27" fmla="*/ 388 h 439"/>
                  <a:gd name="T28" fmla="*/ 253 w 568"/>
                  <a:gd name="T29" fmla="*/ 314 h 439"/>
                  <a:gd name="T30" fmla="*/ 253 w 568"/>
                  <a:gd name="T31" fmla="*/ 387 h 439"/>
                  <a:gd name="T32" fmla="*/ 142 w 568"/>
                  <a:gd name="T33" fmla="*/ 439 h 439"/>
                  <a:gd name="T34" fmla="*/ 0 w 568"/>
                  <a:gd name="T35" fmla="*/ 297 h 439"/>
                  <a:gd name="T36" fmla="*/ 142 w 568"/>
                  <a:gd name="T37" fmla="*/ 154 h 439"/>
                  <a:gd name="T38" fmla="*/ 243 w 568"/>
                  <a:gd name="T39" fmla="*/ 196 h 439"/>
                  <a:gd name="T40" fmla="*/ 304 w 568"/>
                  <a:gd name="T41" fmla="*/ 26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439">
                    <a:moveTo>
                      <a:pt x="304" y="264"/>
                    </a:moveTo>
                    <a:cubicBezTo>
                      <a:pt x="327" y="287"/>
                      <a:pt x="358" y="300"/>
                      <a:pt x="392" y="300"/>
                    </a:cubicBezTo>
                    <a:cubicBezTo>
                      <a:pt x="461" y="300"/>
                      <a:pt x="517" y="244"/>
                      <a:pt x="517" y="176"/>
                    </a:cubicBezTo>
                    <a:cubicBezTo>
                      <a:pt x="517" y="107"/>
                      <a:pt x="461" y="51"/>
                      <a:pt x="392" y="51"/>
                    </a:cubicBezTo>
                    <a:cubicBezTo>
                      <a:pt x="392" y="51"/>
                      <a:pt x="296" y="42"/>
                      <a:pt x="253" y="165"/>
                    </a:cubicBezTo>
                    <a:cubicBezTo>
                      <a:pt x="253" y="73"/>
                      <a:pt x="253" y="73"/>
                      <a:pt x="253" y="73"/>
                    </a:cubicBezTo>
                    <a:cubicBezTo>
                      <a:pt x="285" y="30"/>
                      <a:pt x="335" y="0"/>
                      <a:pt x="392" y="0"/>
                    </a:cubicBezTo>
                    <a:cubicBezTo>
                      <a:pt x="489" y="0"/>
                      <a:pt x="568" y="78"/>
                      <a:pt x="568" y="176"/>
                    </a:cubicBezTo>
                    <a:cubicBezTo>
                      <a:pt x="568" y="273"/>
                      <a:pt x="489" y="352"/>
                      <a:pt x="392" y="352"/>
                    </a:cubicBezTo>
                    <a:cubicBezTo>
                      <a:pt x="343" y="352"/>
                      <a:pt x="300" y="332"/>
                      <a:pt x="267" y="300"/>
                    </a:cubicBezTo>
                    <a:cubicBezTo>
                      <a:pt x="207" y="232"/>
                      <a:pt x="207" y="232"/>
                      <a:pt x="207" y="232"/>
                    </a:cubicBezTo>
                    <a:cubicBezTo>
                      <a:pt x="190" y="215"/>
                      <a:pt x="168" y="205"/>
                      <a:pt x="142" y="205"/>
                    </a:cubicBezTo>
                    <a:cubicBezTo>
                      <a:pt x="92" y="205"/>
                      <a:pt x="51" y="246"/>
                      <a:pt x="51" y="297"/>
                    </a:cubicBezTo>
                    <a:cubicBezTo>
                      <a:pt x="51" y="347"/>
                      <a:pt x="92" y="388"/>
                      <a:pt x="142" y="388"/>
                    </a:cubicBezTo>
                    <a:cubicBezTo>
                      <a:pt x="142" y="388"/>
                      <a:pt x="210" y="397"/>
                      <a:pt x="253" y="314"/>
                    </a:cubicBezTo>
                    <a:cubicBezTo>
                      <a:pt x="253" y="387"/>
                      <a:pt x="253" y="387"/>
                      <a:pt x="253" y="387"/>
                    </a:cubicBezTo>
                    <a:cubicBezTo>
                      <a:pt x="226" y="419"/>
                      <a:pt x="187" y="439"/>
                      <a:pt x="142" y="439"/>
                    </a:cubicBezTo>
                    <a:cubicBezTo>
                      <a:pt x="64" y="439"/>
                      <a:pt x="0" y="375"/>
                      <a:pt x="0" y="297"/>
                    </a:cubicBezTo>
                    <a:cubicBezTo>
                      <a:pt x="0" y="218"/>
                      <a:pt x="64" y="154"/>
                      <a:pt x="142" y="154"/>
                    </a:cubicBezTo>
                    <a:cubicBezTo>
                      <a:pt x="182" y="154"/>
                      <a:pt x="217" y="170"/>
                      <a:pt x="243" y="196"/>
                    </a:cubicBezTo>
                    <a:cubicBezTo>
                      <a:pt x="304" y="264"/>
                      <a:pt x="304" y="264"/>
                      <a:pt x="304" y="264"/>
                    </a:cubicBezTo>
                  </a:path>
                </a:pathLst>
              </a:custGeom>
              <a:solidFill>
                <a:srgbClr val="EC1D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Calibri Light" panose="020F0302020204030204" pitchFamily="34" charset="0"/>
                </a:endParaRPr>
              </a:p>
            </p:txBody>
          </p:sp>
        </p:grpSp>
      </p:grpSp>
      <p:grpSp>
        <p:nvGrpSpPr>
          <p:cNvPr id="352" name="Gruppieren 351"/>
          <p:cNvGrpSpPr/>
          <p:nvPr/>
        </p:nvGrpSpPr>
        <p:grpSpPr>
          <a:xfrm>
            <a:off x="3759880" y="4182377"/>
            <a:ext cx="865599" cy="536167"/>
            <a:chOff x="2764220" y="3075557"/>
            <a:chExt cx="636528" cy="394276"/>
          </a:xfrm>
        </p:grpSpPr>
        <p:sp>
          <p:nvSpPr>
            <p:cNvPr id="353" name="Rechteck 352"/>
            <p:cNvSpPr/>
            <p:nvPr/>
          </p:nvSpPr>
          <p:spPr>
            <a:xfrm>
              <a:off x="2764220" y="3075557"/>
              <a:ext cx="636528" cy="394276"/>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2260"/>
              <a:endParaRPr lang="en-US" sz="3264" dirty="0">
                <a:solidFill>
                  <a:schemeClr val="bg1"/>
                </a:solidFill>
                <a:latin typeface="Calibri Light" panose="020F0302020204030204" pitchFamily="34" charset="0"/>
              </a:endParaRPr>
            </a:p>
          </p:txBody>
        </p:sp>
        <p:pic>
          <p:nvPicPr>
            <p:cNvPr id="354" name="Grafik 353"/>
            <p:cNvPicPr>
              <a:picLocks noChangeAspect="1"/>
            </p:cNvPicPr>
            <p:nvPr/>
          </p:nvPicPr>
          <p:blipFill>
            <a:blip r:embed="rId27"/>
            <a:stretch>
              <a:fillRect/>
            </a:stretch>
          </p:blipFill>
          <p:spPr>
            <a:xfrm>
              <a:off x="2865650" y="3132391"/>
              <a:ext cx="433668" cy="280609"/>
            </a:xfrm>
            <a:prstGeom prst="rect">
              <a:avLst/>
            </a:prstGeom>
          </p:spPr>
        </p:pic>
      </p:grpSp>
      <p:grpSp>
        <p:nvGrpSpPr>
          <p:cNvPr id="57" name="Gruppieren 56"/>
          <p:cNvGrpSpPr/>
          <p:nvPr/>
        </p:nvGrpSpPr>
        <p:grpSpPr>
          <a:xfrm>
            <a:off x="882" y="5495836"/>
            <a:ext cx="12434711" cy="1498689"/>
            <a:chOff x="0" y="4046487"/>
            <a:chExt cx="9144000" cy="1102077"/>
          </a:xfrm>
        </p:grpSpPr>
        <p:grpSp>
          <p:nvGrpSpPr>
            <p:cNvPr id="62" name="Gruppieren 61"/>
            <p:cNvGrpSpPr/>
            <p:nvPr/>
          </p:nvGrpSpPr>
          <p:grpSpPr>
            <a:xfrm>
              <a:off x="0" y="4046487"/>
              <a:ext cx="9144000" cy="1102077"/>
              <a:chOff x="0" y="4041422"/>
              <a:chExt cx="9144000" cy="1102077"/>
            </a:xfrm>
          </p:grpSpPr>
          <p:sp>
            <p:nvSpPr>
              <p:cNvPr id="64" name="Rechteck 63"/>
              <p:cNvSpPr/>
              <p:nvPr/>
            </p:nvSpPr>
            <p:spPr>
              <a:xfrm>
                <a:off x="0" y="4041422"/>
                <a:ext cx="9144000" cy="11020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dirty="0">
                  <a:latin typeface="Calibri Light" panose="020F0302020204030204" pitchFamily="34" charset="0"/>
                </a:endParaRPr>
              </a:p>
            </p:txBody>
          </p:sp>
          <p:sp>
            <p:nvSpPr>
              <p:cNvPr id="65" name="Textfeld 64"/>
              <p:cNvSpPr txBox="1"/>
              <p:nvPr/>
            </p:nvSpPr>
            <p:spPr>
              <a:xfrm>
                <a:off x="603956" y="4236545"/>
                <a:ext cx="8349544" cy="621927"/>
              </a:xfrm>
              <a:prstGeom prst="rect">
                <a:avLst/>
              </a:prstGeom>
              <a:noFill/>
            </p:spPr>
            <p:txBody>
              <a:bodyPr wrap="square" rtlCol="0">
                <a:spAutoFit/>
              </a:bodyPr>
              <a:lstStyle>
                <a:defPPr>
                  <a:defRPr lang="en-US"/>
                </a:defPPr>
                <a:lvl1pPr>
                  <a:defRPr sz="3000">
                    <a:solidFill>
                      <a:schemeClr val="bg1"/>
                    </a:solidFill>
                    <a:latin typeface="Gotham Narrow Thin" pitchFamily="50" charset="0"/>
                    <a:cs typeface="Calibri" panose="020F0502020204030204" pitchFamily="34" charset="0"/>
                  </a:defRPr>
                </a:lvl1pPr>
              </a:lstStyle>
              <a:p>
                <a:pPr marL="112260" algn="r"/>
                <a:r>
                  <a:rPr lang="en-US" sz="4896" dirty="0">
                    <a:latin typeface="Calibri Light" panose="020F0302020204030204" pitchFamily="34" charset="0"/>
                  </a:rPr>
                  <a:t>&gt;90% of Fortune 500</a:t>
                </a:r>
              </a:p>
            </p:txBody>
          </p:sp>
        </p:grpSp>
        <p:sp>
          <p:nvSpPr>
            <p:cNvPr id="63" name="Textfeld 62"/>
            <p:cNvSpPr txBox="1"/>
            <p:nvPr/>
          </p:nvSpPr>
          <p:spPr>
            <a:xfrm>
              <a:off x="364992" y="4330840"/>
              <a:ext cx="3565844" cy="523248"/>
            </a:xfrm>
            <a:prstGeom prst="rect">
              <a:avLst/>
            </a:prstGeom>
            <a:noFill/>
          </p:spPr>
          <p:txBody>
            <a:bodyPr wrap="none" lIns="124344" tIns="62172" rIns="124344" bIns="62172" rtlCol="0">
              <a:spAutoFit/>
            </a:bodyPr>
            <a:lstStyle/>
            <a:p>
              <a:r>
                <a:rPr lang="de-DE" sz="3808" dirty="0" err="1">
                  <a:solidFill>
                    <a:schemeClr val="bg1"/>
                  </a:solidFill>
                  <a:latin typeface="Calibri Light" panose="020F0302020204030204" pitchFamily="34" charset="0"/>
                </a:rPr>
                <a:t>Some</a:t>
              </a:r>
              <a:r>
                <a:rPr lang="de-DE" sz="3808" dirty="0">
                  <a:solidFill>
                    <a:schemeClr val="bg1"/>
                  </a:solidFill>
                  <a:latin typeface="Calibri Light" panose="020F0302020204030204" pitchFamily="34" charset="0"/>
                </a:rPr>
                <a:t> </a:t>
              </a:r>
              <a:r>
                <a:rPr lang="de-DE" sz="3808" dirty="0" err="1">
                  <a:solidFill>
                    <a:schemeClr val="bg1"/>
                  </a:solidFill>
                  <a:latin typeface="Calibri Light" panose="020F0302020204030204" pitchFamily="34" charset="0"/>
                </a:rPr>
                <a:t>of</a:t>
              </a:r>
              <a:r>
                <a:rPr lang="de-DE" sz="3808" dirty="0">
                  <a:solidFill>
                    <a:schemeClr val="bg1"/>
                  </a:solidFill>
                  <a:latin typeface="Calibri Light" panose="020F0302020204030204" pitchFamily="34" charset="0"/>
                </a:rPr>
                <a:t> </a:t>
              </a:r>
              <a:r>
                <a:rPr lang="de-DE" sz="3808" dirty="0" err="1">
                  <a:solidFill>
                    <a:schemeClr val="bg1"/>
                  </a:solidFill>
                  <a:latin typeface="Calibri Light" panose="020F0302020204030204" pitchFamily="34" charset="0"/>
                </a:rPr>
                <a:t>our</a:t>
              </a:r>
              <a:r>
                <a:rPr lang="de-DE" sz="3808" dirty="0">
                  <a:solidFill>
                    <a:schemeClr val="bg1"/>
                  </a:solidFill>
                  <a:latin typeface="Calibri Light" panose="020F0302020204030204" pitchFamily="34" charset="0"/>
                </a:rPr>
                <a:t> Customers</a:t>
              </a:r>
              <a:endParaRPr lang="de-DE" sz="3264" dirty="0">
                <a:latin typeface="Calibri Light" panose="020F0302020204030204" pitchFamily="34" charset="0"/>
              </a:endParaRPr>
            </a:p>
          </p:txBody>
        </p:sp>
      </p:grpSp>
    </p:spTree>
    <p:extLst>
      <p:ext uri="{BB962C8B-B14F-4D97-AF65-F5344CB8AC3E}">
        <p14:creationId xmlns:p14="http://schemas.microsoft.com/office/powerpoint/2010/main" val="3800923432"/>
      </p:ext>
    </p:extLst>
  </p:cSld>
  <p:clrMapOvr>
    <a:masterClrMapping/>
  </p:clrMapOvr>
  <mc:AlternateContent xmlns:mc="http://schemas.openxmlformats.org/markup-compatibility/2006" xmlns:p14="http://schemas.microsoft.com/office/powerpoint/2010/main">
    <mc:Choice Requires="p14">
      <p:transition p14:dur="100" advClick="0">
        <p:cut/>
      </p:transition>
    </mc:Choice>
    <mc:Fallback xmlns="">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6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1000" fill="hold"/>
                                        <p:tgtEl>
                                          <p:spTgt spid="57"/>
                                        </p:tgtEl>
                                        <p:attrNameLst>
                                          <p:attrName>ppt_x</p:attrName>
                                        </p:attrNameLst>
                                      </p:cBhvr>
                                      <p:tavLst>
                                        <p:tav tm="0">
                                          <p:val>
                                            <p:strVal val="#ppt_x"/>
                                          </p:val>
                                        </p:tav>
                                        <p:tav tm="100000">
                                          <p:val>
                                            <p:strVal val="#ppt_x"/>
                                          </p:val>
                                        </p:tav>
                                      </p:tavLst>
                                    </p:anim>
                                    <p:anim calcmode="lin" valueType="num">
                                      <p:cBhvr additive="base">
                                        <p:cTn id="12" dur="1000" fill="hold"/>
                                        <p:tgtEl>
                                          <p:spTgt spid="57"/>
                                        </p:tgtEl>
                                        <p:attrNameLst>
                                          <p:attrName>ppt_y</p:attrName>
                                        </p:attrNameLst>
                                      </p:cBhvr>
                                      <p:tavLst>
                                        <p:tav tm="0">
                                          <p:val>
                                            <p:strVal val="1+#ppt_h/2"/>
                                          </p:val>
                                        </p:tav>
                                        <p:tav tm="100000">
                                          <p:val>
                                            <p:strVal val="#ppt_y"/>
                                          </p:val>
                                        </p:tav>
                                      </p:tavLst>
                                    </p:anim>
                                  </p:childTnLst>
                                </p:cTn>
                              </p:par>
                              <p:par>
                                <p:cTn id="13" presetID="64" presetClass="path" presetSubtype="0" accel="12000" fill="hold" nodeType="withEffect">
                                  <p:stCondLst>
                                    <p:cond delay="0"/>
                                  </p:stCondLst>
                                  <p:childTnLst>
                                    <p:animMotion origin="layout" path="M 2.77778E-7 -2.22222E-6 L 2.77778E-7 -0.38642 " pathEditMode="relative" rAng="0" ptsTypes="AA">
                                      <p:cBhvr>
                                        <p:cTn id="14" dur="1500" fill="hold"/>
                                        <p:tgtEl>
                                          <p:spTgt spid="10"/>
                                        </p:tgtEl>
                                        <p:attrNameLst>
                                          <p:attrName>ppt_x</p:attrName>
                                          <p:attrName>ppt_y</p:attrName>
                                        </p:attrNameLst>
                                      </p:cBhvr>
                                      <p:rCtr x="0" y="-19321"/>
                                    </p:animMotion>
                                  </p:childTnLst>
                                </p:cTn>
                              </p:par>
                              <p:par>
                                <p:cTn id="15" presetID="64" presetClass="path" presetSubtype="0" accel="12000" fill="hold" grpId="0" nodeType="withEffect">
                                  <p:stCondLst>
                                    <p:cond delay="0"/>
                                  </p:stCondLst>
                                  <p:childTnLst>
                                    <p:animMotion origin="layout" path="M 1.94444E-6 -1.23457E-6 L 1.94444E-6 -0.57623 " pathEditMode="relative" rAng="0" ptsTypes="AA">
                                      <p:cBhvr>
                                        <p:cTn id="16" dur="1500" fill="hold"/>
                                        <p:tgtEl>
                                          <p:spTgt spid="72"/>
                                        </p:tgtEl>
                                        <p:attrNameLst>
                                          <p:attrName>ppt_x</p:attrName>
                                          <p:attrName>ppt_y</p:attrName>
                                        </p:attrNameLst>
                                      </p:cBhvr>
                                      <p:rCtr x="0" y="-28827"/>
                                    </p:animMotion>
                                  </p:childTnLst>
                                </p:cTn>
                              </p:par>
                              <p:par>
                                <p:cTn id="17" presetID="2" presetClass="exit" presetSubtype="1" fill="hold" grpId="0" nodeType="withEffect">
                                  <p:stCondLst>
                                    <p:cond delay="0"/>
                                  </p:stCondLst>
                                  <p:childTnLst>
                                    <p:anim calcmode="lin" valueType="num">
                                      <p:cBhvr additive="base">
                                        <p:cTn id="18" dur="1750"/>
                                        <p:tgtEl>
                                          <p:spTgt spid="29"/>
                                        </p:tgtEl>
                                        <p:attrNameLst>
                                          <p:attrName>ppt_x</p:attrName>
                                        </p:attrNameLst>
                                      </p:cBhvr>
                                      <p:tavLst>
                                        <p:tav tm="0">
                                          <p:val>
                                            <p:strVal val="ppt_x"/>
                                          </p:val>
                                        </p:tav>
                                        <p:tav tm="100000">
                                          <p:val>
                                            <p:strVal val="ppt_x"/>
                                          </p:val>
                                        </p:tav>
                                      </p:tavLst>
                                    </p:anim>
                                    <p:anim calcmode="lin" valueType="num">
                                      <p:cBhvr additive="base">
                                        <p:cTn id="19" dur="1750"/>
                                        <p:tgtEl>
                                          <p:spTgt spid="29"/>
                                        </p:tgtEl>
                                        <p:attrNameLst>
                                          <p:attrName>ppt_y</p:attrName>
                                        </p:attrNameLst>
                                      </p:cBhvr>
                                      <p:tavLst>
                                        <p:tav tm="0">
                                          <p:val>
                                            <p:strVal val="ppt_y"/>
                                          </p:val>
                                        </p:tav>
                                        <p:tav tm="100000">
                                          <p:val>
                                            <p:strVal val="0-ppt_h/2"/>
                                          </p:val>
                                        </p:tav>
                                      </p:tavLst>
                                    </p:anim>
                                    <p:set>
                                      <p:cBhvr>
                                        <p:cTn id="20" dur="1" fill="hold">
                                          <p:stCondLst>
                                            <p:cond delay="1749"/>
                                          </p:stCondLst>
                                        </p:cTn>
                                        <p:tgtEl>
                                          <p:spTgt spid="29"/>
                                        </p:tgtEl>
                                        <p:attrNameLst>
                                          <p:attrName>style.visibility</p:attrName>
                                        </p:attrNameLst>
                                      </p:cBhvr>
                                      <p:to>
                                        <p:strVal val="hidden"/>
                                      </p:to>
                                    </p:set>
                                  </p:childTnLst>
                                </p:cTn>
                              </p:par>
                              <p:par>
                                <p:cTn id="21" presetID="2" presetClass="exit" presetSubtype="1" fill="hold" grpId="0" nodeType="withEffect">
                                  <p:stCondLst>
                                    <p:cond delay="0"/>
                                  </p:stCondLst>
                                  <p:childTnLst>
                                    <p:anim calcmode="lin" valueType="num">
                                      <p:cBhvr additive="base">
                                        <p:cTn id="22" dur="750"/>
                                        <p:tgtEl>
                                          <p:spTgt spid="31"/>
                                        </p:tgtEl>
                                        <p:attrNameLst>
                                          <p:attrName>ppt_x</p:attrName>
                                        </p:attrNameLst>
                                      </p:cBhvr>
                                      <p:tavLst>
                                        <p:tav tm="0">
                                          <p:val>
                                            <p:strVal val="ppt_x"/>
                                          </p:val>
                                        </p:tav>
                                        <p:tav tm="100000">
                                          <p:val>
                                            <p:strVal val="ppt_x"/>
                                          </p:val>
                                        </p:tav>
                                      </p:tavLst>
                                    </p:anim>
                                    <p:anim calcmode="lin" valueType="num">
                                      <p:cBhvr additive="base">
                                        <p:cTn id="23" dur="750"/>
                                        <p:tgtEl>
                                          <p:spTgt spid="31"/>
                                        </p:tgtEl>
                                        <p:attrNameLst>
                                          <p:attrName>ppt_y</p:attrName>
                                        </p:attrNameLst>
                                      </p:cBhvr>
                                      <p:tavLst>
                                        <p:tav tm="0">
                                          <p:val>
                                            <p:strVal val="ppt_y"/>
                                          </p:val>
                                        </p:tav>
                                        <p:tav tm="100000">
                                          <p:val>
                                            <p:strVal val="0-ppt_h/2"/>
                                          </p:val>
                                        </p:tav>
                                      </p:tavLst>
                                    </p:anim>
                                    <p:set>
                                      <p:cBhvr>
                                        <p:cTn id="24" dur="1" fill="hold">
                                          <p:stCondLst>
                                            <p:cond delay="749"/>
                                          </p:stCondLst>
                                        </p:cTn>
                                        <p:tgtEl>
                                          <p:spTgt spid="31"/>
                                        </p:tgtEl>
                                        <p:attrNameLst>
                                          <p:attrName>style.visibility</p:attrName>
                                        </p:attrNameLst>
                                      </p:cBhvr>
                                      <p:to>
                                        <p:strVal val="hidden"/>
                                      </p:to>
                                    </p:set>
                                  </p:childTnLst>
                                </p:cTn>
                              </p:par>
                              <p:par>
                                <p:cTn id="25" presetID="2" presetClass="exit" presetSubtype="1" fill="hold" grpId="0" nodeType="withEffect">
                                  <p:stCondLst>
                                    <p:cond delay="0"/>
                                  </p:stCondLst>
                                  <p:childTnLst>
                                    <p:anim calcmode="lin" valueType="num">
                                      <p:cBhvr additive="base">
                                        <p:cTn id="26" dur="750"/>
                                        <p:tgtEl>
                                          <p:spTgt spid="40"/>
                                        </p:tgtEl>
                                        <p:attrNameLst>
                                          <p:attrName>ppt_x</p:attrName>
                                        </p:attrNameLst>
                                      </p:cBhvr>
                                      <p:tavLst>
                                        <p:tav tm="0">
                                          <p:val>
                                            <p:strVal val="ppt_x"/>
                                          </p:val>
                                        </p:tav>
                                        <p:tav tm="100000">
                                          <p:val>
                                            <p:strVal val="ppt_x"/>
                                          </p:val>
                                        </p:tav>
                                      </p:tavLst>
                                    </p:anim>
                                    <p:anim calcmode="lin" valueType="num">
                                      <p:cBhvr additive="base">
                                        <p:cTn id="27" dur="750"/>
                                        <p:tgtEl>
                                          <p:spTgt spid="40"/>
                                        </p:tgtEl>
                                        <p:attrNameLst>
                                          <p:attrName>ppt_y</p:attrName>
                                        </p:attrNameLst>
                                      </p:cBhvr>
                                      <p:tavLst>
                                        <p:tav tm="0">
                                          <p:val>
                                            <p:strVal val="ppt_y"/>
                                          </p:val>
                                        </p:tav>
                                        <p:tav tm="100000">
                                          <p:val>
                                            <p:strVal val="0-ppt_h/2"/>
                                          </p:val>
                                        </p:tav>
                                      </p:tavLst>
                                    </p:anim>
                                    <p:set>
                                      <p:cBhvr>
                                        <p:cTn id="28" dur="1" fill="hold">
                                          <p:stCondLst>
                                            <p:cond delay="749"/>
                                          </p:stCondLst>
                                        </p:cTn>
                                        <p:tgtEl>
                                          <p:spTgt spid="40"/>
                                        </p:tgtEl>
                                        <p:attrNameLst>
                                          <p:attrName>style.visibility</p:attrName>
                                        </p:attrNameLst>
                                      </p:cBhvr>
                                      <p:to>
                                        <p:strVal val="hidden"/>
                                      </p:to>
                                    </p:set>
                                  </p:childTnLst>
                                </p:cTn>
                              </p:par>
                              <p:par>
                                <p:cTn id="29" presetID="2" presetClass="exit" presetSubtype="1" fill="hold" nodeType="withEffect">
                                  <p:stCondLst>
                                    <p:cond delay="0"/>
                                  </p:stCondLst>
                                  <p:childTnLst>
                                    <p:anim calcmode="lin" valueType="num">
                                      <p:cBhvr additive="base">
                                        <p:cTn id="30" dur="750"/>
                                        <p:tgtEl>
                                          <p:spTgt spid="7"/>
                                        </p:tgtEl>
                                        <p:attrNameLst>
                                          <p:attrName>ppt_x</p:attrName>
                                        </p:attrNameLst>
                                      </p:cBhvr>
                                      <p:tavLst>
                                        <p:tav tm="0">
                                          <p:val>
                                            <p:strVal val="ppt_x"/>
                                          </p:val>
                                        </p:tav>
                                        <p:tav tm="100000">
                                          <p:val>
                                            <p:strVal val="ppt_x"/>
                                          </p:val>
                                        </p:tav>
                                      </p:tavLst>
                                    </p:anim>
                                    <p:anim calcmode="lin" valueType="num">
                                      <p:cBhvr additive="base">
                                        <p:cTn id="31" dur="750"/>
                                        <p:tgtEl>
                                          <p:spTgt spid="7"/>
                                        </p:tgtEl>
                                        <p:attrNameLst>
                                          <p:attrName>ppt_y</p:attrName>
                                        </p:attrNameLst>
                                      </p:cBhvr>
                                      <p:tavLst>
                                        <p:tav tm="0">
                                          <p:val>
                                            <p:strVal val="ppt_y"/>
                                          </p:val>
                                        </p:tav>
                                        <p:tav tm="100000">
                                          <p:val>
                                            <p:strVal val="0-ppt_h/2"/>
                                          </p:val>
                                        </p:tav>
                                      </p:tavLst>
                                    </p:anim>
                                    <p:set>
                                      <p:cBhvr>
                                        <p:cTn id="32" dur="1" fill="hold">
                                          <p:stCondLst>
                                            <p:cond delay="749"/>
                                          </p:stCondLst>
                                        </p:cTn>
                                        <p:tgtEl>
                                          <p:spTgt spid="7"/>
                                        </p:tgtEl>
                                        <p:attrNameLst>
                                          <p:attrName>style.visibility</p:attrName>
                                        </p:attrNameLst>
                                      </p:cBhvr>
                                      <p:to>
                                        <p:strVal val="hidden"/>
                                      </p:to>
                                    </p:set>
                                  </p:childTnLst>
                                </p:cTn>
                              </p:par>
                              <p:par>
                                <p:cTn id="33" presetID="2" presetClass="exit" presetSubtype="1" fill="hold" nodeType="withEffect">
                                  <p:stCondLst>
                                    <p:cond delay="0"/>
                                  </p:stCondLst>
                                  <p:childTnLst>
                                    <p:anim calcmode="lin" valueType="num">
                                      <p:cBhvr additive="base">
                                        <p:cTn id="34" dur="1750"/>
                                        <p:tgtEl>
                                          <p:spTgt spid="8"/>
                                        </p:tgtEl>
                                        <p:attrNameLst>
                                          <p:attrName>ppt_x</p:attrName>
                                        </p:attrNameLst>
                                      </p:cBhvr>
                                      <p:tavLst>
                                        <p:tav tm="0">
                                          <p:val>
                                            <p:strVal val="ppt_x"/>
                                          </p:val>
                                        </p:tav>
                                        <p:tav tm="100000">
                                          <p:val>
                                            <p:strVal val="ppt_x"/>
                                          </p:val>
                                        </p:tav>
                                      </p:tavLst>
                                    </p:anim>
                                    <p:anim calcmode="lin" valueType="num">
                                      <p:cBhvr additive="base">
                                        <p:cTn id="35" dur="1750"/>
                                        <p:tgtEl>
                                          <p:spTgt spid="8"/>
                                        </p:tgtEl>
                                        <p:attrNameLst>
                                          <p:attrName>ppt_y</p:attrName>
                                        </p:attrNameLst>
                                      </p:cBhvr>
                                      <p:tavLst>
                                        <p:tav tm="0">
                                          <p:val>
                                            <p:strVal val="ppt_y"/>
                                          </p:val>
                                        </p:tav>
                                        <p:tav tm="100000">
                                          <p:val>
                                            <p:strVal val="0-ppt_h/2"/>
                                          </p:val>
                                        </p:tav>
                                      </p:tavLst>
                                    </p:anim>
                                    <p:set>
                                      <p:cBhvr>
                                        <p:cTn id="36" dur="1" fill="hold">
                                          <p:stCondLst>
                                            <p:cond delay="1749"/>
                                          </p:stCondLst>
                                        </p:cTn>
                                        <p:tgtEl>
                                          <p:spTgt spid="8"/>
                                        </p:tgtEl>
                                        <p:attrNameLst>
                                          <p:attrName>style.visibility</p:attrName>
                                        </p:attrNameLst>
                                      </p:cBhvr>
                                      <p:to>
                                        <p:strVal val="hidden"/>
                                      </p:to>
                                    </p:set>
                                  </p:childTnLst>
                                </p:cTn>
                              </p:par>
                              <p:par>
                                <p:cTn id="37" presetID="2" presetClass="exit" presetSubtype="1" fill="hold" nodeType="withEffect">
                                  <p:stCondLst>
                                    <p:cond delay="0"/>
                                  </p:stCondLst>
                                  <p:childTnLst>
                                    <p:anim calcmode="lin" valueType="num">
                                      <p:cBhvr additive="base">
                                        <p:cTn id="38" dur="1750"/>
                                        <p:tgtEl>
                                          <p:spTgt spid="3"/>
                                        </p:tgtEl>
                                        <p:attrNameLst>
                                          <p:attrName>ppt_x</p:attrName>
                                        </p:attrNameLst>
                                      </p:cBhvr>
                                      <p:tavLst>
                                        <p:tav tm="0">
                                          <p:val>
                                            <p:strVal val="ppt_x"/>
                                          </p:val>
                                        </p:tav>
                                        <p:tav tm="100000">
                                          <p:val>
                                            <p:strVal val="ppt_x"/>
                                          </p:val>
                                        </p:tav>
                                      </p:tavLst>
                                    </p:anim>
                                    <p:anim calcmode="lin" valueType="num">
                                      <p:cBhvr additive="base">
                                        <p:cTn id="39" dur="1750"/>
                                        <p:tgtEl>
                                          <p:spTgt spid="3"/>
                                        </p:tgtEl>
                                        <p:attrNameLst>
                                          <p:attrName>ppt_y</p:attrName>
                                        </p:attrNameLst>
                                      </p:cBhvr>
                                      <p:tavLst>
                                        <p:tav tm="0">
                                          <p:val>
                                            <p:strVal val="ppt_y"/>
                                          </p:val>
                                        </p:tav>
                                        <p:tav tm="100000">
                                          <p:val>
                                            <p:strVal val="0-ppt_h/2"/>
                                          </p:val>
                                        </p:tav>
                                      </p:tavLst>
                                    </p:anim>
                                    <p:set>
                                      <p:cBhvr>
                                        <p:cTn id="40" dur="1" fill="hold">
                                          <p:stCondLst>
                                            <p:cond delay="1749"/>
                                          </p:stCondLst>
                                        </p:cTn>
                                        <p:tgtEl>
                                          <p:spTgt spid="3"/>
                                        </p:tgtEl>
                                        <p:attrNameLst>
                                          <p:attrName>style.visibility</p:attrName>
                                        </p:attrNameLst>
                                      </p:cBhvr>
                                      <p:to>
                                        <p:strVal val="hidden"/>
                                      </p:to>
                                    </p:set>
                                  </p:childTnLst>
                                </p:cTn>
                              </p:par>
                            </p:childTnLst>
                          </p:cTn>
                        </p:par>
                        <p:par>
                          <p:cTn id="41" fill="hold">
                            <p:stCondLst>
                              <p:cond delay="1750"/>
                            </p:stCondLst>
                            <p:childTnLst>
                              <p:par>
                                <p:cTn id="42" presetID="2" presetClass="entr" presetSubtype="4" decel="48000" fill="hold" nodeType="afterEffect">
                                  <p:stCondLst>
                                    <p:cond delay="0"/>
                                  </p:stCondLst>
                                  <p:childTnLst>
                                    <p:set>
                                      <p:cBhvr>
                                        <p:cTn id="43" dur="1" fill="hold">
                                          <p:stCondLst>
                                            <p:cond delay="0"/>
                                          </p:stCondLst>
                                        </p:cTn>
                                        <p:tgtEl>
                                          <p:spTgt spid="266"/>
                                        </p:tgtEl>
                                        <p:attrNameLst>
                                          <p:attrName>style.visibility</p:attrName>
                                        </p:attrNameLst>
                                      </p:cBhvr>
                                      <p:to>
                                        <p:strVal val="visible"/>
                                      </p:to>
                                    </p:set>
                                    <p:anim calcmode="lin" valueType="num">
                                      <p:cBhvr additive="base">
                                        <p:cTn id="44" dur="1250" fill="hold"/>
                                        <p:tgtEl>
                                          <p:spTgt spid="266"/>
                                        </p:tgtEl>
                                        <p:attrNameLst>
                                          <p:attrName>ppt_x</p:attrName>
                                        </p:attrNameLst>
                                      </p:cBhvr>
                                      <p:tavLst>
                                        <p:tav tm="0">
                                          <p:val>
                                            <p:strVal val="#ppt_x"/>
                                          </p:val>
                                        </p:tav>
                                        <p:tav tm="100000">
                                          <p:val>
                                            <p:strVal val="#ppt_x"/>
                                          </p:val>
                                        </p:tav>
                                      </p:tavLst>
                                    </p:anim>
                                    <p:anim calcmode="lin" valueType="num">
                                      <p:cBhvr additive="base">
                                        <p:cTn id="45" dur="1250" fill="hold"/>
                                        <p:tgtEl>
                                          <p:spTgt spid="266"/>
                                        </p:tgtEl>
                                        <p:attrNameLst>
                                          <p:attrName>ppt_y</p:attrName>
                                        </p:attrNameLst>
                                      </p:cBhvr>
                                      <p:tavLst>
                                        <p:tav tm="0">
                                          <p:val>
                                            <p:strVal val="1+#ppt_h/2"/>
                                          </p:val>
                                        </p:tav>
                                        <p:tav tm="100000">
                                          <p:val>
                                            <p:strVal val="#ppt_y"/>
                                          </p:val>
                                        </p:tav>
                                      </p:tavLst>
                                    </p:anim>
                                  </p:childTnLst>
                                </p:cTn>
                              </p:par>
                              <p:par>
                                <p:cTn id="46" presetID="2" presetClass="entr" presetSubtype="4" decel="48000" fill="hold" nodeType="withEffect">
                                  <p:stCondLst>
                                    <p:cond delay="0"/>
                                  </p:stCondLst>
                                  <p:childTnLst>
                                    <p:set>
                                      <p:cBhvr>
                                        <p:cTn id="47" dur="1" fill="hold">
                                          <p:stCondLst>
                                            <p:cond delay="0"/>
                                          </p:stCondLst>
                                        </p:cTn>
                                        <p:tgtEl>
                                          <p:spTgt spid="269"/>
                                        </p:tgtEl>
                                        <p:attrNameLst>
                                          <p:attrName>style.visibility</p:attrName>
                                        </p:attrNameLst>
                                      </p:cBhvr>
                                      <p:to>
                                        <p:strVal val="visible"/>
                                      </p:to>
                                    </p:set>
                                    <p:anim calcmode="lin" valueType="num">
                                      <p:cBhvr additive="base">
                                        <p:cTn id="48" dur="1250" fill="hold"/>
                                        <p:tgtEl>
                                          <p:spTgt spid="269"/>
                                        </p:tgtEl>
                                        <p:attrNameLst>
                                          <p:attrName>ppt_x</p:attrName>
                                        </p:attrNameLst>
                                      </p:cBhvr>
                                      <p:tavLst>
                                        <p:tav tm="0">
                                          <p:val>
                                            <p:strVal val="#ppt_x"/>
                                          </p:val>
                                        </p:tav>
                                        <p:tav tm="100000">
                                          <p:val>
                                            <p:strVal val="#ppt_x"/>
                                          </p:val>
                                        </p:tav>
                                      </p:tavLst>
                                    </p:anim>
                                    <p:anim calcmode="lin" valueType="num">
                                      <p:cBhvr additive="base">
                                        <p:cTn id="49" dur="1250" fill="hold"/>
                                        <p:tgtEl>
                                          <p:spTgt spid="269"/>
                                        </p:tgtEl>
                                        <p:attrNameLst>
                                          <p:attrName>ppt_y</p:attrName>
                                        </p:attrNameLst>
                                      </p:cBhvr>
                                      <p:tavLst>
                                        <p:tav tm="0">
                                          <p:val>
                                            <p:strVal val="1+#ppt_h/2"/>
                                          </p:val>
                                        </p:tav>
                                        <p:tav tm="100000">
                                          <p:val>
                                            <p:strVal val="#ppt_y"/>
                                          </p:val>
                                        </p:tav>
                                      </p:tavLst>
                                    </p:anim>
                                  </p:childTnLst>
                                </p:cTn>
                              </p:par>
                              <p:par>
                                <p:cTn id="50" presetID="2" presetClass="entr" presetSubtype="8" decel="48000" fill="hold" nodeType="withEffect">
                                  <p:stCondLst>
                                    <p:cond delay="750"/>
                                  </p:stCondLst>
                                  <p:childTnLst>
                                    <p:set>
                                      <p:cBhvr>
                                        <p:cTn id="51" dur="1" fill="hold">
                                          <p:stCondLst>
                                            <p:cond delay="0"/>
                                          </p:stCondLst>
                                        </p:cTn>
                                        <p:tgtEl>
                                          <p:spTgt spid="278"/>
                                        </p:tgtEl>
                                        <p:attrNameLst>
                                          <p:attrName>style.visibility</p:attrName>
                                        </p:attrNameLst>
                                      </p:cBhvr>
                                      <p:to>
                                        <p:strVal val="visible"/>
                                      </p:to>
                                    </p:set>
                                    <p:anim calcmode="lin" valueType="num">
                                      <p:cBhvr additive="base">
                                        <p:cTn id="52" dur="750" fill="hold"/>
                                        <p:tgtEl>
                                          <p:spTgt spid="278"/>
                                        </p:tgtEl>
                                        <p:attrNameLst>
                                          <p:attrName>ppt_x</p:attrName>
                                        </p:attrNameLst>
                                      </p:cBhvr>
                                      <p:tavLst>
                                        <p:tav tm="0">
                                          <p:val>
                                            <p:strVal val="0-#ppt_w/2"/>
                                          </p:val>
                                        </p:tav>
                                        <p:tav tm="100000">
                                          <p:val>
                                            <p:strVal val="#ppt_x"/>
                                          </p:val>
                                        </p:tav>
                                      </p:tavLst>
                                    </p:anim>
                                    <p:anim calcmode="lin" valueType="num">
                                      <p:cBhvr additive="base">
                                        <p:cTn id="53" dur="750" fill="hold"/>
                                        <p:tgtEl>
                                          <p:spTgt spid="278"/>
                                        </p:tgtEl>
                                        <p:attrNameLst>
                                          <p:attrName>ppt_y</p:attrName>
                                        </p:attrNameLst>
                                      </p:cBhvr>
                                      <p:tavLst>
                                        <p:tav tm="0">
                                          <p:val>
                                            <p:strVal val="#ppt_y"/>
                                          </p:val>
                                        </p:tav>
                                        <p:tav tm="100000">
                                          <p:val>
                                            <p:strVal val="#ppt_y"/>
                                          </p:val>
                                        </p:tav>
                                      </p:tavLst>
                                    </p:anim>
                                  </p:childTnLst>
                                </p:cTn>
                              </p:par>
                              <p:par>
                                <p:cTn id="54" presetID="2" presetClass="entr" presetSubtype="1" decel="48000" fill="hold" nodeType="withEffect">
                                  <p:stCondLst>
                                    <p:cond delay="250"/>
                                  </p:stCondLst>
                                  <p:childTnLst>
                                    <p:set>
                                      <p:cBhvr>
                                        <p:cTn id="55" dur="1" fill="hold">
                                          <p:stCondLst>
                                            <p:cond delay="0"/>
                                          </p:stCondLst>
                                        </p:cTn>
                                        <p:tgtEl>
                                          <p:spTgt spid="293"/>
                                        </p:tgtEl>
                                        <p:attrNameLst>
                                          <p:attrName>style.visibility</p:attrName>
                                        </p:attrNameLst>
                                      </p:cBhvr>
                                      <p:to>
                                        <p:strVal val="visible"/>
                                      </p:to>
                                    </p:set>
                                    <p:anim calcmode="lin" valueType="num">
                                      <p:cBhvr additive="base">
                                        <p:cTn id="56" dur="1000" fill="hold"/>
                                        <p:tgtEl>
                                          <p:spTgt spid="293"/>
                                        </p:tgtEl>
                                        <p:attrNameLst>
                                          <p:attrName>ppt_x</p:attrName>
                                        </p:attrNameLst>
                                      </p:cBhvr>
                                      <p:tavLst>
                                        <p:tav tm="0">
                                          <p:val>
                                            <p:strVal val="#ppt_x"/>
                                          </p:val>
                                        </p:tav>
                                        <p:tav tm="100000">
                                          <p:val>
                                            <p:strVal val="#ppt_x"/>
                                          </p:val>
                                        </p:tav>
                                      </p:tavLst>
                                    </p:anim>
                                    <p:anim calcmode="lin" valueType="num">
                                      <p:cBhvr additive="base">
                                        <p:cTn id="57" dur="1000" fill="hold"/>
                                        <p:tgtEl>
                                          <p:spTgt spid="293"/>
                                        </p:tgtEl>
                                        <p:attrNameLst>
                                          <p:attrName>ppt_y</p:attrName>
                                        </p:attrNameLst>
                                      </p:cBhvr>
                                      <p:tavLst>
                                        <p:tav tm="0">
                                          <p:val>
                                            <p:strVal val="0-#ppt_h/2"/>
                                          </p:val>
                                        </p:tav>
                                        <p:tav tm="100000">
                                          <p:val>
                                            <p:strVal val="#ppt_y"/>
                                          </p:val>
                                        </p:tav>
                                      </p:tavLst>
                                    </p:anim>
                                  </p:childTnLst>
                                </p:cTn>
                              </p:par>
                              <p:par>
                                <p:cTn id="58" presetID="2" presetClass="entr" presetSubtype="1" decel="48000" fill="hold" nodeType="withEffect">
                                  <p:stCondLst>
                                    <p:cond delay="0"/>
                                  </p:stCondLst>
                                  <p:childTnLst>
                                    <p:set>
                                      <p:cBhvr>
                                        <p:cTn id="59" dur="1" fill="hold">
                                          <p:stCondLst>
                                            <p:cond delay="0"/>
                                          </p:stCondLst>
                                        </p:cTn>
                                        <p:tgtEl>
                                          <p:spTgt spid="296"/>
                                        </p:tgtEl>
                                        <p:attrNameLst>
                                          <p:attrName>style.visibility</p:attrName>
                                        </p:attrNameLst>
                                      </p:cBhvr>
                                      <p:to>
                                        <p:strVal val="visible"/>
                                      </p:to>
                                    </p:set>
                                    <p:anim calcmode="lin" valueType="num">
                                      <p:cBhvr additive="base">
                                        <p:cTn id="60" dur="1000" fill="hold"/>
                                        <p:tgtEl>
                                          <p:spTgt spid="296"/>
                                        </p:tgtEl>
                                        <p:attrNameLst>
                                          <p:attrName>ppt_x</p:attrName>
                                        </p:attrNameLst>
                                      </p:cBhvr>
                                      <p:tavLst>
                                        <p:tav tm="0">
                                          <p:val>
                                            <p:strVal val="#ppt_x"/>
                                          </p:val>
                                        </p:tav>
                                        <p:tav tm="100000">
                                          <p:val>
                                            <p:strVal val="#ppt_x"/>
                                          </p:val>
                                        </p:tav>
                                      </p:tavLst>
                                    </p:anim>
                                    <p:anim calcmode="lin" valueType="num">
                                      <p:cBhvr additive="base">
                                        <p:cTn id="61" dur="1000" fill="hold"/>
                                        <p:tgtEl>
                                          <p:spTgt spid="296"/>
                                        </p:tgtEl>
                                        <p:attrNameLst>
                                          <p:attrName>ppt_y</p:attrName>
                                        </p:attrNameLst>
                                      </p:cBhvr>
                                      <p:tavLst>
                                        <p:tav tm="0">
                                          <p:val>
                                            <p:strVal val="0-#ppt_h/2"/>
                                          </p:val>
                                        </p:tav>
                                        <p:tav tm="100000">
                                          <p:val>
                                            <p:strVal val="#ppt_y"/>
                                          </p:val>
                                        </p:tav>
                                      </p:tavLst>
                                    </p:anim>
                                  </p:childTnLst>
                                </p:cTn>
                              </p:par>
                              <p:par>
                                <p:cTn id="62" presetID="2" presetClass="entr" presetSubtype="1" decel="48000" fill="hold" nodeType="withEffect">
                                  <p:stCondLst>
                                    <p:cond delay="250"/>
                                  </p:stCondLst>
                                  <p:childTnLst>
                                    <p:set>
                                      <p:cBhvr>
                                        <p:cTn id="63" dur="1" fill="hold">
                                          <p:stCondLst>
                                            <p:cond delay="0"/>
                                          </p:stCondLst>
                                        </p:cTn>
                                        <p:tgtEl>
                                          <p:spTgt spid="299"/>
                                        </p:tgtEl>
                                        <p:attrNameLst>
                                          <p:attrName>style.visibility</p:attrName>
                                        </p:attrNameLst>
                                      </p:cBhvr>
                                      <p:to>
                                        <p:strVal val="visible"/>
                                      </p:to>
                                    </p:set>
                                    <p:anim calcmode="lin" valueType="num">
                                      <p:cBhvr additive="base">
                                        <p:cTn id="64" dur="1000" fill="hold"/>
                                        <p:tgtEl>
                                          <p:spTgt spid="299"/>
                                        </p:tgtEl>
                                        <p:attrNameLst>
                                          <p:attrName>ppt_x</p:attrName>
                                        </p:attrNameLst>
                                      </p:cBhvr>
                                      <p:tavLst>
                                        <p:tav tm="0">
                                          <p:val>
                                            <p:strVal val="#ppt_x"/>
                                          </p:val>
                                        </p:tav>
                                        <p:tav tm="100000">
                                          <p:val>
                                            <p:strVal val="#ppt_x"/>
                                          </p:val>
                                        </p:tav>
                                      </p:tavLst>
                                    </p:anim>
                                    <p:anim calcmode="lin" valueType="num">
                                      <p:cBhvr additive="base">
                                        <p:cTn id="65" dur="1000" fill="hold"/>
                                        <p:tgtEl>
                                          <p:spTgt spid="299"/>
                                        </p:tgtEl>
                                        <p:attrNameLst>
                                          <p:attrName>ppt_y</p:attrName>
                                        </p:attrNameLst>
                                      </p:cBhvr>
                                      <p:tavLst>
                                        <p:tav tm="0">
                                          <p:val>
                                            <p:strVal val="0-#ppt_h/2"/>
                                          </p:val>
                                        </p:tav>
                                        <p:tav tm="100000">
                                          <p:val>
                                            <p:strVal val="#ppt_y"/>
                                          </p:val>
                                        </p:tav>
                                      </p:tavLst>
                                    </p:anim>
                                  </p:childTnLst>
                                </p:cTn>
                              </p:par>
                              <p:par>
                                <p:cTn id="66" presetID="2" presetClass="entr" presetSubtype="4" decel="48000" fill="hold" nodeType="withEffect">
                                  <p:stCondLst>
                                    <p:cond delay="0"/>
                                  </p:stCondLst>
                                  <p:childTnLst>
                                    <p:set>
                                      <p:cBhvr>
                                        <p:cTn id="67" dur="1" fill="hold">
                                          <p:stCondLst>
                                            <p:cond delay="0"/>
                                          </p:stCondLst>
                                        </p:cTn>
                                        <p:tgtEl>
                                          <p:spTgt spid="305"/>
                                        </p:tgtEl>
                                        <p:attrNameLst>
                                          <p:attrName>style.visibility</p:attrName>
                                        </p:attrNameLst>
                                      </p:cBhvr>
                                      <p:to>
                                        <p:strVal val="visible"/>
                                      </p:to>
                                    </p:set>
                                    <p:anim calcmode="lin" valueType="num">
                                      <p:cBhvr additive="base">
                                        <p:cTn id="68" dur="1250" fill="hold"/>
                                        <p:tgtEl>
                                          <p:spTgt spid="305"/>
                                        </p:tgtEl>
                                        <p:attrNameLst>
                                          <p:attrName>ppt_x</p:attrName>
                                        </p:attrNameLst>
                                      </p:cBhvr>
                                      <p:tavLst>
                                        <p:tav tm="0">
                                          <p:val>
                                            <p:strVal val="#ppt_x"/>
                                          </p:val>
                                        </p:tav>
                                        <p:tav tm="100000">
                                          <p:val>
                                            <p:strVal val="#ppt_x"/>
                                          </p:val>
                                        </p:tav>
                                      </p:tavLst>
                                    </p:anim>
                                    <p:anim calcmode="lin" valueType="num">
                                      <p:cBhvr additive="base">
                                        <p:cTn id="69" dur="1250" fill="hold"/>
                                        <p:tgtEl>
                                          <p:spTgt spid="305"/>
                                        </p:tgtEl>
                                        <p:attrNameLst>
                                          <p:attrName>ppt_y</p:attrName>
                                        </p:attrNameLst>
                                      </p:cBhvr>
                                      <p:tavLst>
                                        <p:tav tm="0">
                                          <p:val>
                                            <p:strVal val="1+#ppt_h/2"/>
                                          </p:val>
                                        </p:tav>
                                        <p:tav tm="100000">
                                          <p:val>
                                            <p:strVal val="#ppt_y"/>
                                          </p:val>
                                        </p:tav>
                                      </p:tavLst>
                                    </p:anim>
                                  </p:childTnLst>
                                </p:cTn>
                              </p:par>
                              <p:par>
                                <p:cTn id="70" presetID="2" presetClass="entr" presetSubtype="2" decel="48000" fill="hold" nodeType="withEffect">
                                  <p:stCondLst>
                                    <p:cond delay="0"/>
                                  </p:stCondLst>
                                  <p:childTnLst>
                                    <p:set>
                                      <p:cBhvr>
                                        <p:cTn id="71" dur="1" fill="hold">
                                          <p:stCondLst>
                                            <p:cond delay="0"/>
                                          </p:stCondLst>
                                        </p:cTn>
                                        <p:tgtEl>
                                          <p:spTgt spid="341"/>
                                        </p:tgtEl>
                                        <p:attrNameLst>
                                          <p:attrName>style.visibility</p:attrName>
                                        </p:attrNameLst>
                                      </p:cBhvr>
                                      <p:to>
                                        <p:strVal val="visible"/>
                                      </p:to>
                                    </p:set>
                                    <p:anim calcmode="lin" valueType="num">
                                      <p:cBhvr additive="base">
                                        <p:cTn id="72" dur="1250" fill="hold"/>
                                        <p:tgtEl>
                                          <p:spTgt spid="341"/>
                                        </p:tgtEl>
                                        <p:attrNameLst>
                                          <p:attrName>ppt_x</p:attrName>
                                        </p:attrNameLst>
                                      </p:cBhvr>
                                      <p:tavLst>
                                        <p:tav tm="0">
                                          <p:val>
                                            <p:strVal val="1+#ppt_w/2"/>
                                          </p:val>
                                        </p:tav>
                                        <p:tav tm="100000">
                                          <p:val>
                                            <p:strVal val="#ppt_x"/>
                                          </p:val>
                                        </p:tav>
                                      </p:tavLst>
                                    </p:anim>
                                    <p:anim calcmode="lin" valueType="num">
                                      <p:cBhvr additive="base">
                                        <p:cTn id="73" dur="1250" fill="hold"/>
                                        <p:tgtEl>
                                          <p:spTgt spid="341"/>
                                        </p:tgtEl>
                                        <p:attrNameLst>
                                          <p:attrName>ppt_y</p:attrName>
                                        </p:attrNameLst>
                                      </p:cBhvr>
                                      <p:tavLst>
                                        <p:tav tm="0">
                                          <p:val>
                                            <p:strVal val="#ppt_y"/>
                                          </p:val>
                                        </p:tav>
                                        <p:tav tm="100000">
                                          <p:val>
                                            <p:strVal val="#ppt_y"/>
                                          </p:val>
                                        </p:tav>
                                      </p:tavLst>
                                    </p:anim>
                                  </p:childTnLst>
                                </p:cTn>
                              </p:par>
                              <p:par>
                                <p:cTn id="74" presetID="2" presetClass="entr" presetSubtype="9" decel="48000" fill="hold" grpId="0" nodeType="withEffect">
                                  <p:stCondLst>
                                    <p:cond delay="1250"/>
                                  </p:stCondLst>
                                  <p:childTnLst>
                                    <p:set>
                                      <p:cBhvr>
                                        <p:cTn id="75" dur="1" fill="hold">
                                          <p:stCondLst>
                                            <p:cond delay="0"/>
                                          </p:stCondLst>
                                        </p:cTn>
                                        <p:tgtEl>
                                          <p:spTgt spid="262"/>
                                        </p:tgtEl>
                                        <p:attrNameLst>
                                          <p:attrName>style.visibility</p:attrName>
                                        </p:attrNameLst>
                                      </p:cBhvr>
                                      <p:to>
                                        <p:strVal val="visible"/>
                                      </p:to>
                                    </p:set>
                                    <p:anim calcmode="lin" valueType="num">
                                      <p:cBhvr additive="base">
                                        <p:cTn id="76" dur="750" fill="hold"/>
                                        <p:tgtEl>
                                          <p:spTgt spid="262"/>
                                        </p:tgtEl>
                                        <p:attrNameLst>
                                          <p:attrName>ppt_x</p:attrName>
                                        </p:attrNameLst>
                                      </p:cBhvr>
                                      <p:tavLst>
                                        <p:tav tm="0">
                                          <p:val>
                                            <p:strVal val="0-#ppt_w/2"/>
                                          </p:val>
                                        </p:tav>
                                        <p:tav tm="100000">
                                          <p:val>
                                            <p:strVal val="#ppt_x"/>
                                          </p:val>
                                        </p:tav>
                                      </p:tavLst>
                                    </p:anim>
                                    <p:anim calcmode="lin" valueType="num">
                                      <p:cBhvr additive="base">
                                        <p:cTn id="77" dur="750" fill="hold"/>
                                        <p:tgtEl>
                                          <p:spTgt spid="262"/>
                                        </p:tgtEl>
                                        <p:attrNameLst>
                                          <p:attrName>ppt_y</p:attrName>
                                        </p:attrNameLst>
                                      </p:cBhvr>
                                      <p:tavLst>
                                        <p:tav tm="0">
                                          <p:val>
                                            <p:strVal val="0-#ppt_h/2"/>
                                          </p:val>
                                        </p:tav>
                                        <p:tav tm="100000">
                                          <p:val>
                                            <p:strVal val="#ppt_y"/>
                                          </p:val>
                                        </p:tav>
                                      </p:tavLst>
                                    </p:anim>
                                  </p:childTnLst>
                                </p:cTn>
                              </p:par>
                              <p:par>
                                <p:cTn id="78" presetID="2" presetClass="entr" presetSubtype="9" decel="48000" fill="hold" nodeType="withEffect">
                                  <p:stCondLst>
                                    <p:cond delay="1000"/>
                                  </p:stCondLst>
                                  <p:childTnLst>
                                    <p:set>
                                      <p:cBhvr>
                                        <p:cTn id="79" dur="1" fill="hold">
                                          <p:stCondLst>
                                            <p:cond delay="0"/>
                                          </p:stCondLst>
                                        </p:cTn>
                                        <p:tgtEl>
                                          <p:spTgt spid="317"/>
                                        </p:tgtEl>
                                        <p:attrNameLst>
                                          <p:attrName>style.visibility</p:attrName>
                                        </p:attrNameLst>
                                      </p:cBhvr>
                                      <p:to>
                                        <p:strVal val="visible"/>
                                      </p:to>
                                    </p:set>
                                    <p:anim calcmode="lin" valueType="num">
                                      <p:cBhvr additive="base">
                                        <p:cTn id="80" dur="750" fill="hold"/>
                                        <p:tgtEl>
                                          <p:spTgt spid="317"/>
                                        </p:tgtEl>
                                        <p:attrNameLst>
                                          <p:attrName>ppt_x</p:attrName>
                                        </p:attrNameLst>
                                      </p:cBhvr>
                                      <p:tavLst>
                                        <p:tav tm="0">
                                          <p:val>
                                            <p:strVal val="0-#ppt_w/2"/>
                                          </p:val>
                                        </p:tav>
                                        <p:tav tm="100000">
                                          <p:val>
                                            <p:strVal val="#ppt_x"/>
                                          </p:val>
                                        </p:tav>
                                      </p:tavLst>
                                    </p:anim>
                                    <p:anim calcmode="lin" valueType="num">
                                      <p:cBhvr additive="base">
                                        <p:cTn id="81" dur="750" fill="hold"/>
                                        <p:tgtEl>
                                          <p:spTgt spid="317"/>
                                        </p:tgtEl>
                                        <p:attrNameLst>
                                          <p:attrName>ppt_y</p:attrName>
                                        </p:attrNameLst>
                                      </p:cBhvr>
                                      <p:tavLst>
                                        <p:tav tm="0">
                                          <p:val>
                                            <p:strVal val="0-#ppt_h/2"/>
                                          </p:val>
                                        </p:tav>
                                        <p:tav tm="100000">
                                          <p:val>
                                            <p:strVal val="#ppt_y"/>
                                          </p:val>
                                        </p:tav>
                                      </p:tavLst>
                                    </p:anim>
                                  </p:childTnLst>
                                </p:cTn>
                              </p:par>
                              <p:par>
                                <p:cTn id="82" presetID="2" presetClass="entr" presetSubtype="8" decel="48000" fill="hold" nodeType="withEffect">
                                  <p:stCondLst>
                                    <p:cond delay="900"/>
                                  </p:stCondLst>
                                  <p:childTnLst>
                                    <p:set>
                                      <p:cBhvr>
                                        <p:cTn id="83" dur="1" fill="hold">
                                          <p:stCondLst>
                                            <p:cond delay="0"/>
                                          </p:stCondLst>
                                        </p:cTn>
                                        <p:tgtEl>
                                          <p:spTgt spid="284"/>
                                        </p:tgtEl>
                                        <p:attrNameLst>
                                          <p:attrName>style.visibility</p:attrName>
                                        </p:attrNameLst>
                                      </p:cBhvr>
                                      <p:to>
                                        <p:strVal val="visible"/>
                                      </p:to>
                                    </p:set>
                                    <p:anim calcmode="lin" valueType="num">
                                      <p:cBhvr additive="base">
                                        <p:cTn id="84" dur="1000" fill="hold"/>
                                        <p:tgtEl>
                                          <p:spTgt spid="284"/>
                                        </p:tgtEl>
                                        <p:attrNameLst>
                                          <p:attrName>ppt_x</p:attrName>
                                        </p:attrNameLst>
                                      </p:cBhvr>
                                      <p:tavLst>
                                        <p:tav tm="0">
                                          <p:val>
                                            <p:strVal val="0-#ppt_w/2"/>
                                          </p:val>
                                        </p:tav>
                                        <p:tav tm="100000">
                                          <p:val>
                                            <p:strVal val="#ppt_x"/>
                                          </p:val>
                                        </p:tav>
                                      </p:tavLst>
                                    </p:anim>
                                    <p:anim calcmode="lin" valueType="num">
                                      <p:cBhvr additive="base">
                                        <p:cTn id="85" dur="1000" fill="hold"/>
                                        <p:tgtEl>
                                          <p:spTgt spid="284"/>
                                        </p:tgtEl>
                                        <p:attrNameLst>
                                          <p:attrName>ppt_y</p:attrName>
                                        </p:attrNameLst>
                                      </p:cBhvr>
                                      <p:tavLst>
                                        <p:tav tm="0">
                                          <p:val>
                                            <p:strVal val="#ppt_y"/>
                                          </p:val>
                                        </p:tav>
                                        <p:tav tm="100000">
                                          <p:val>
                                            <p:strVal val="#ppt_y"/>
                                          </p:val>
                                        </p:tav>
                                      </p:tavLst>
                                    </p:anim>
                                  </p:childTnLst>
                                </p:cTn>
                              </p:par>
                              <p:par>
                                <p:cTn id="86" presetID="2" presetClass="entr" presetSubtype="12" decel="48000" fill="hold" nodeType="withEffect">
                                  <p:stCondLst>
                                    <p:cond delay="500"/>
                                  </p:stCondLst>
                                  <p:childTnLst>
                                    <p:set>
                                      <p:cBhvr>
                                        <p:cTn id="87" dur="1" fill="hold">
                                          <p:stCondLst>
                                            <p:cond delay="0"/>
                                          </p:stCondLst>
                                        </p:cTn>
                                        <p:tgtEl>
                                          <p:spTgt spid="329"/>
                                        </p:tgtEl>
                                        <p:attrNameLst>
                                          <p:attrName>style.visibility</p:attrName>
                                        </p:attrNameLst>
                                      </p:cBhvr>
                                      <p:to>
                                        <p:strVal val="visible"/>
                                      </p:to>
                                    </p:set>
                                    <p:anim calcmode="lin" valueType="num">
                                      <p:cBhvr additive="base">
                                        <p:cTn id="88" dur="1250" fill="hold"/>
                                        <p:tgtEl>
                                          <p:spTgt spid="329"/>
                                        </p:tgtEl>
                                        <p:attrNameLst>
                                          <p:attrName>ppt_x</p:attrName>
                                        </p:attrNameLst>
                                      </p:cBhvr>
                                      <p:tavLst>
                                        <p:tav tm="0">
                                          <p:val>
                                            <p:strVal val="0-#ppt_w/2"/>
                                          </p:val>
                                        </p:tav>
                                        <p:tav tm="100000">
                                          <p:val>
                                            <p:strVal val="#ppt_x"/>
                                          </p:val>
                                        </p:tav>
                                      </p:tavLst>
                                    </p:anim>
                                    <p:anim calcmode="lin" valueType="num">
                                      <p:cBhvr additive="base">
                                        <p:cTn id="89" dur="1250" fill="hold"/>
                                        <p:tgtEl>
                                          <p:spTgt spid="329"/>
                                        </p:tgtEl>
                                        <p:attrNameLst>
                                          <p:attrName>ppt_y</p:attrName>
                                        </p:attrNameLst>
                                      </p:cBhvr>
                                      <p:tavLst>
                                        <p:tav tm="0">
                                          <p:val>
                                            <p:strVal val="1+#ppt_h/2"/>
                                          </p:val>
                                        </p:tav>
                                        <p:tav tm="100000">
                                          <p:val>
                                            <p:strVal val="#ppt_y"/>
                                          </p:val>
                                        </p:tav>
                                      </p:tavLst>
                                    </p:anim>
                                  </p:childTnLst>
                                </p:cTn>
                              </p:par>
                              <p:par>
                                <p:cTn id="90" presetID="2" presetClass="entr" presetSubtype="12" decel="48000" fill="hold" nodeType="withEffect">
                                  <p:stCondLst>
                                    <p:cond delay="500"/>
                                  </p:stCondLst>
                                  <p:childTnLst>
                                    <p:set>
                                      <p:cBhvr>
                                        <p:cTn id="91" dur="1" fill="hold">
                                          <p:stCondLst>
                                            <p:cond delay="0"/>
                                          </p:stCondLst>
                                        </p:cTn>
                                        <p:tgtEl>
                                          <p:spTgt spid="320"/>
                                        </p:tgtEl>
                                        <p:attrNameLst>
                                          <p:attrName>style.visibility</p:attrName>
                                        </p:attrNameLst>
                                      </p:cBhvr>
                                      <p:to>
                                        <p:strVal val="visible"/>
                                      </p:to>
                                    </p:set>
                                    <p:anim calcmode="lin" valueType="num">
                                      <p:cBhvr additive="base">
                                        <p:cTn id="92" dur="1250" fill="hold"/>
                                        <p:tgtEl>
                                          <p:spTgt spid="320"/>
                                        </p:tgtEl>
                                        <p:attrNameLst>
                                          <p:attrName>ppt_x</p:attrName>
                                        </p:attrNameLst>
                                      </p:cBhvr>
                                      <p:tavLst>
                                        <p:tav tm="0">
                                          <p:val>
                                            <p:strVal val="0-#ppt_w/2"/>
                                          </p:val>
                                        </p:tav>
                                        <p:tav tm="100000">
                                          <p:val>
                                            <p:strVal val="#ppt_x"/>
                                          </p:val>
                                        </p:tav>
                                      </p:tavLst>
                                    </p:anim>
                                    <p:anim calcmode="lin" valueType="num">
                                      <p:cBhvr additive="base">
                                        <p:cTn id="93" dur="1250" fill="hold"/>
                                        <p:tgtEl>
                                          <p:spTgt spid="320"/>
                                        </p:tgtEl>
                                        <p:attrNameLst>
                                          <p:attrName>ppt_y</p:attrName>
                                        </p:attrNameLst>
                                      </p:cBhvr>
                                      <p:tavLst>
                                        <p:tav tm="0">
                                          <p:val>
                                            <p:strVal val="1+#ppt_h/2"/>
                                          </p:val>
                                        </p:tav>
                                        <p:tav tm="100000">
                                          <p:val>
                                            <p:strVal val="#ppt_y"/>
                                          </p:val>
                                        </p:tav>
                                      </p:tavLst>
                                    </p:anim>
                                  </p:childTnLst>
                                </p:cTn>
                              </p:par>
                              <p:par>
                                <p:cTn id="94" presetID="2" presetClass="entr" presetSubtype="4" decel="48000" fill="hold" nodeType="withEffect">
                                  <p:stCondLst>
                                    <p:cond delay="900"/>
                                  </p:stCondLst>
                                  <p:childTnLst>
                                    <p:set>
                                      <p:cBhvr>
                                        <p:cTn id="95" dur="1" fill="hold">
                                          <p:stCondLst>
                                            <p:cond delay="0"/>
                                          </p:stCondLst>
                                        </p:cTn>
                                        <p:tgtEl>
                                          <p:spTgt spid="326"/>
                                        </p:tgtEl>
                                        <p:attrNameLst>
                                          <p:attrName>style.visibility</p:attrName>
                                        </p:attrNameLst>
                                      </p:cBhvr>
                                      <p:to>
                                        <p:strVal val="visible"/>
                                      </p:to>
                                    </p:set>
                                    <p:anim calcmode="lin" valueType="num">
                                      <p:cBhvr additive="base">
                                        <p:cTn id="96" dur="750" fill="hold"/>
                                        <p:tgtEl>
                                          <p:spTgt spid="326"/>
                                        </p:tgtEl>
                                        <p:attrNameLst>
                                          <p:attrName>ppt_x</p:attrName>
                                        </p:attrNameLst>
                                      </p:cBhvr>
                                      <p:tavLst>
                                        <p:tav tm="0">
                                          <p:val>
                                            <p:strVal val="#ppt_x"/>
                                          </p:val>
                                        </p:tav>
                                        <p:tav tm="100000">
                                          <p:val>
                                            <p:strVal val="#ppt_x"/>
                                          </p:val>
                                        </p:tav>
                                      </p:tavLst>
                                    </p:anim>
                                    <p:anim calcmode="lin" valueType="num">
                                      <p:cBhvr additive="base">
                                        <p:cTn id="97" dur="750" fill="hold"/>
                                        <p:tgtEl>
                                          <p:spTgt spid="326"/>
                                        </p:tgtEl>
                                        <p:attrNameLst>
                                          <p:attrName>ppt_y</p:attrName>
                                        </p:attrNameLst>
                                      </p:cBhvr>
                                      <p:tavLst>
                                        <p:tav tm="0">
                                          <p:val>
                                            <p:strVal val="1+#ppt_h/2"/>
                                          </p:val>
                                        </p:tav>
                                        <p:tav tm="100000">
                                          <p:val>
                                            <p:strVal val="#ppt_y"/>
                                          </p:val>
                                        </p:tav>
                                      </p:tavLst>
                                    </p:anim>
                                  </p:childTnLst>
                                </p:cTn>
                              </p:par>
                              <p:par>
                                <p:cTn id="98" presetID="2" presetClass="entr" presetSubtype="4" decel="48000" fill="hold" nodeType="withEffect">
                                  <p:stCondLst>
                                    <p:cond delay="0"/>
                                  </p:stCondLst>
                                  <p:childTnLst>
                                    <p:set>
                                      <p:cBhvr>
                                        <p:cTn id="99" dur="1" fill="hold">
                                          <p:stCondLst>
                                            <p:cond delay="0"/>
                                          </p:stCondLst>
                                        </p:cTn>
                                        <p:tgtEl>
                                          <p:spTgt spid="352"/>
                                        </p:tgtEl>
                                        <p:attrNameLst>
                                          <p:attrName>style.visibility</p:attrName>
                                        </p:attrNameLst>
                                      </p:cBhvr>
                                      <p:to>
                                        <p:strVal val="visible"/>
                                      </p:to>
                                    </p:set>
                                    <p:anim calcmode="lin" valueType="num">
                                      <p:cBhvr additive="base">
                                        <p:cTn id="100" dur="1000" fill="hold"/>
                                        <p:tgtEl>
                                          <p:spTgt spid="352"/>
                                        </p:tgtEl>
                                        <p:attrNameLst>
                                          <p:attrName>ppt_x</p:attrName>
                                        </p:attrNameLst>
                                      </p:cBhvr>
                                      <p:tavLst>
                                        <p:tav tm="0">
                                          <p:val>
                                            <p:strVal val="#ppt_x"/>
                                          </p:val>
                                        </p:tav>
                                        <p:tav tm="100000">
                                          <p:val>
                                            <p:strVal val="#ppt_x"/>
                                          </p:val>
                                        </p:tav>
                                      </p:tavLst>
                                    </p:anim>
                                    <p:anim calcmode="lin" valueType="num">
                                      <p:cBhvr additive="base">
                                        <p:cTn id="101" dur="1000" fill="hold"/>
                                        <p:tgtEl>
                                          <p:spTgt spid="352"/>
                                        </p:tgtEl>
                                        <p:attrNameLst>
                                          <p:attrName>ppt_y</p:attrName>
                                        </p:attrNameLst>
                                      </p:cBhvr>
                                      <p:tavLst>
                                        <p:tav tm="0">
                                          <p:val>
                                            <p:strVal val="1+#ppt_h/2"/>
                                          </p:val>
                                        </p:tav>
                                        <p:tav tm="100000">
                                          <p:val>
                                            <p:strVal val="#ppt_y"/>
                                          </p:val>
                                        </p:tav>
                                      </p:tavLst>
                                    </p:anim>
                                  </p:childTnLst>
                                </p:cTn>
                              </p:par>
                              <p:par>
                                <p:cTn id="102" presetID="2" presetClass="entr" presetSubtype="4" decel="48000" fill="hold" nodeType="withEffect">
                                  <p:stCondLst>
                                    <p:cond delay="250"/>
                                  </p:stCondLst>
                                  <p:childTnLst>
                                    <p:set>
                                      <p:cBhvr>
                                        <p:cTn id="103" dur="1" fill="hold">
                                          <p:stCondLst>
                                            <p:cond delay="0"/>
                                          </p:stCondLst>
                                        </p:cTn>
                                        <p:tgtEl>
                                          <p:spTgt spid="272"/>
                                        </p:tgtEl>
                                        <p:attrNameLst>
                                          <p:attrName>style.visibility</p:attrName>
                                        </p:attrNameLst>
                                      </p:cBhvr>
                                      <p:to>
                                        <p:strVal val="visible"/>
                                      </p:to>
                                    </p:set>
                                    <p:anim calcmode="lin" valueType="num">
                                      <p:cBhvr additive="base">
                                        <p:cTn id="104" dur="1000" fill="hold"/>
                                        <p:tgtEl>
                                          <p:spTgt spid="272"/>
                                        </p:tgtEl>
                                        <p:attrNameLst>
                                          <p:attrName>ppt_x</p:attrName>
                                        </p:attrNameLst>
                                      </p:cBhvr>
                                      <p:tavLst>
                                        <p:tav tm="0">
                                          <p:val>
                                            <p:strVal val="#ppt_x"/>
                                          </p:val>
                                        </p:tav>
                                        <p:tav tm="100000">
                                          <p:val>
                                            <p:strVal val="#ppt_x"/>
                                          </p:val>
                                        </p:tav>
                                      </p:tavLst>
                                    </p:anim>
                                    <p:anim calcmode="lin" valueType="num">
                                      <p:cBhvr additive="base">
                                        <p:cTn id="105" dur="1000" fill="hold"/>
                                        <p:tgtEl>
                                          <p:spTgt spid="272"/>
                                        </p:tgtEl>
                                        <p:attrNameLst>
                                          <p:attrName>ppt_y</p:attrName>
                                        </p:attrNameLst>
                                      </p:cBhvr>
                                      <p:tavLst>
                                        <p:tav tm="0">
                                          <p:val>
                                            <p:strVal val="1+#ppt_h/2"/>
                                          </p:val>
                                        </p:tav>
                                        <p:tav tm="100000">
                                          <p:val>
                                            <p:strVal val="#ppt_y"/>
                                          </p:val>
                                        </p:tav>
                                      </p:tavLst>
                                    </p:anim>
                                  </p:childTnLst>
                                </p:cTn>
                              </p:par>
                              <p:par>
                                <p:cTn id="106" presetID="2" presetClass="entr" presetSubtype="4" decel="48000" fill="hold" nodeType="withEffect">
                                  <p:stCondLst>
                                    <p:cond delay="1000"/>
                                  </p:stCondLst>
                                  <p:childTnLst>
                                    <p:set>
                                      <p:cBhvr>
                                        <p:cTn id="107" dur="1" fill="hold">
                                          <p:stCondLst>
                                            <p:cond delay="0"/>
                                          </p:stCondLst>
                                        </p:cTn>
                                        <p:tgtEl>
                                          <p:spTgt spid="311"/>
                                        </p:tgtEl>
                                        <p:attrNameLst>
                                          <p:attrName>style.visibility</p:attrName>
                                        </p:attrNameLst>
                                      </p:cBhvr>
                                      <p:to>
                                        <p:strVal val="visible"/>
                                      </p:to>
                                    </p:set>
                                    <p:anim calcmode="lin" valueType="num">
                                      <p:cBhvr additive="base">
                                        <p:cTn id="108" dur="750" fill="hold"/>
                                        <p:tgtEl>
                                          <p:spTgt spid="311"/>
                                        </p:tgtEl>
                                        <p:attrNameLst>
                                          <p:attrName>ppt_x</p:attrName>
                                        </p:attrNameLst>
                                      </p:cBhvr>
                                      <p:tavLst>
                                        <p:tav tm="0">
                                          <p:val>
                                            <p:strVal val="#ppt_x"/>
                                          </p:val>
                                        </p:tav>
                                        <p:tav tm="100000">
                                          <p:val>
                                            <p:strVal val="#ppt_x"/>
                                          </p:val>
                                        </p:tav>
                                      </p:tavLst>
                                    </p:anim>
                                    <p:anim calcmode="lin" valueType="num">
                                      <p:cBhvr additive="base">
                                        <p:cTn id="109" dur="750" fill="hold"/>
                                        <p:tgtEl>
                                          <p:spTgt spid="311"/>
                                        </p:tgtEl>
                                        <p:attrNameLst>
                                          <p:attrName>ppt_y</p:attrName>
                                        </p:attrNameLst>
                                      </p:cBhvr>
                                      <p:tavLst>
                                        <p:tav tm="0">
                                          <p:val>
                                            <p:strVal val="1+#ppt_h/2"/>
                                          </p:val>
                                        </p:tav>
                                        <p:tav tm="100000">
                                          <p:val>
                                            <p:strVal val="#ppt_y"/>
                                          </p:val>
                                        </p:tav>
                                      </p:tavLst>
                                    </p:anim>
                                  </p:childTnLst>
                                </p:cTn>
                              </p:par>
                              <p:par>
                                <p:cTn id="110" presetID="2" presetClass="entr" presetSubtype="6" decel="48000" fill="hold" nodeType="withEffect">
                                  <p:stCondLst>
                                    <p:cond delay="250"/>
                                  </p:stCondLst>
                                  <p:childTnLst>
                                    <p:set>
                                      <p:cBhvr>
                                        <p:cTn id="111" dur="1" fill="hold">
                                          <p:stCondLst>
                                            <p:cond delay="0"/>
                                          </p:stCondLst>
                                        </p:cTn>
                                        <p:tgtEl>
                                          <p:spTgt spid="308"/>
                                        </p:tgtEl>
                                        <p:attrNameLst>
                                          <p:attrName>style.visibility</p:attrName>
                                        </p:attrNameLst>
                                      </p:cBhvr>
                                      <p:to>
                                        <p:strVal val="visible"/>
                                      </p:to>
                                    </p:set>
                                    <p:anim calcmode="lin" valueType="num">
                                      <p:cBhvr additive="base">
                                        <p:cTn id="112" dur="1250" fill="hold"/>
                                        <p:tgtEl>
                                          <p:spTgt spid="308"/>
                                        </p:tgtEl>
                                        <p:attrNameLst>
                                          <p:attrName>ppt_x</p:attrName>
                                        </p:attrNameLst>
                                      </p:cBhvr>
                                      <p:tavLst>
                                        <p:tav tm="0">
                                          <p:val>
                                            <p:strVal val="1+#ppt_w/2"/>
                                          </p:val>
                                        </p:tav>
                                        <p:tav tm="100000">
                                          <p:val>
                                            <p:strVal val="#ppt_x"/>
                                          </p:val>
                                        </p:tav>
                                      </p:tavLst>
                                    </p:anim>
                                    <p:anim calcmode="lin" valueType="num">
                                      <p:cBhvr additive="base">
                                        <p:cTn id="113" dur="1250" fill="hold"/>
                                        <p:tgtEl>
                                          <p:spTgt spid="308"/>
                                        </p:tgtEl>
                                        <p:attrNameLst>
                                          <p:attrName>ppt_y</p:attrName>
                                        </p:attrNameLst>
                                      </p:cBhvr>
                                      <p:tavLst>
                                        <p:tav tm="0">
                                          <p:val>
                                            <p:strVal val="1+#ppt_h/2"/>
                                          </p:val>
                                        </p:tav>
                                        <p:tav tm="100000">
                                          <p:val>
                                            <p:strVal val="#ppt_y"/>
                                          </p:val>
                                        </p:tav>
                                      </p:tavLst>
                                    </p:anim>
                                  </p:childTnLst>
                                </p:cTn>
                              </p:par>
                              <p:par>
                                <p:cTn id="114" presetID="2" presetClass="entr" presetSubtype="6" decel="48000" fill="hold" nodeType="withEffect">
                                  <p:stCondLst>
                                    <p:cond delay="500"/>
                                  </p:stCondLst>
                                  <p:childTnLst>
                                    <p:set>
                                      <p:cBhvr>
                                        <p:cTn id="115" dur="1" fill="hold">
                                          <p:stCondLst>
                                            <p:cond delay="0"/>
                                          </p:stCondLst>
                                        </p:cTn>
                                        <p:tgtEl>
                                          <p:spTgt spid="302"/>
                                        </p:tgtEl>
                                        <p:attrNameLst>
                                          <p:attrName>style.visibility</p:attrName>
                                        </p:attrNameLst>
                                      </p:cBhvr>
                                      <p:to>
                                        <p:strVal val="visible"/>
                                      </p:to>
                                    </p:set>
                                    <p:anim calcmode="lin" valueType="num">
                                      <p:cBhvr additive="base">
                                        <p:cTn id="116" dur="1000" fill="hold"/>
                                        <p:tgtEl>
                                          <p:spTgt spid="302"/>
                                        </p:tgtEl>
                                        <p:attrNameLst>
                                          <p:attrName>ppt_x</p:attrName>
                                        </p:attrNameLst>
                                      </p:cBhvr>
                                      <p:tavLst>
                                        <p:tav tm="0">
                                          <p:val>
                                            <p:strVal val="1+#ppt_w/2"/>
                                          </p:val>
                                        </p:tav>
                                        <p:tav tm="100000">
                                          <p:val>
                                            <p:strVal val="#ppt_x"/>
                                          </p:val>
                                        </p:tav>
                                      </p:tavLst>
                                    </p:anim>
                                    <p:anim calcmode="lin" valueType="num">
                                      <p:cBhvr additive="base">
                                        <p:cTn id="117" dur="1000" fill="hold"/>
                                        <p:tgtEl>
                                          <p:spTgt spid="302"/>
                                        </p:tgtEl>
                                        <p:attrNameLst>
                                          <p:attrName>ppt_y</p:attrName>
                                        </p:attrNameLst>
                                      </p:cBhvr>
                                      <p:tavLst>
                                        <p:tav tm="0">
                                          <p:val>
                                            <p:strVal val="1+#ppt_h/2"/>
                                          </p:val>
                                        </p:tav>
                                        <p:tav tm="100000">
                                          <p:val>
                                            <p:strVal val="#ppt_y"/>
                                          </p:val>
                                        </p:tav>
                                      </p:tavLst>
                                    </p:anim>
                                  </p:childTnLst>
                                </p:cTn>
                              </p:par>
                              <p:par>
                                <p:cTn id="118" presetID="2" presetClass="entr" presetSubtype="6" decel="48000" fill="hold" nodeType="withEffect">
                                  <p:stCondLst>
                                    <p:cond delay="750"/>
                                  </p:stCondLst>
                                  <p:childTnLst>
                                    <p:set>
                                      <p:cBhvr>
                                        <p:cTn id="119" dur="1" fill="hold">
                                          <p:stCondLst>
                                            <p:cond delay="0"/>
                                          </p:stCondLst>
                                        </p:cTn>
                                        <p:tgtEl>
                                          <p:spTgt spid="314"/>
                                        </p:tgtEl>
                                        <p:attrNameLst>
                                          <p:attrName>style.visibility</p:attrName>
                                        </p:attrNameLst>
                                      </p:cBhvr>
                                      <p:to>
                                        <p:strVal val="visible"/>
                                      </p:to>
                                    </p:set>
                                    <p:anim calcmode="lin" valueType="num">
                                      <p:cBhvr additive="base">
                                        <p:cTn id="120" dur="1000" fill="hold"/>
                                        <p:tgtEl>
                                          <p:spTgt spid="314"/>
                                        </p:tgtEl>
                                        <p:attrNameLst>
                                          <p:attrName>ppt_x</p:attrName>
                                        </p:attrNameLst>
                                      </p:cBhvr>
                                      <p:tavLst>
                                        <p:tav tm="0">
                                          <p:val>
                                            <p:strVal val="1+#ppt_w/2"/>
                                          </p:val>
                                        </p:tav>
                                        <p:tav tm="100000">
                                          <p:val>
                                            <p:strVal val="#ppt_x"/>
                                          </p:val>
                                        </p:tav>
                                      </p:tavLst>
                                    </p:anim>
                                    <p:anim calcmode="lin" valueType="num">
                                      <p:cBhvr additive="base">
                                        <p:cTn id="121" dur="1000" fill="hold"/>
                                        <p:tgtEl>
                                          <p:spTgt spid="314"/>
                                        </p:tgtEl>
                                        <p:attrNameLst>
                                          <p:attrName>ppt_y</p:attrName>
                                        </p:attrNameLst>
                                      </p:cBhvr>
                                      <p:tavLst>
                                        <p:tav tm="0">
                                          <p:val>
                                            <p:strVal val="1+#ppt_h/2"/>
                                          </p:val>
                                        </p:tav>
                                        <p:tav tm="100000">
                                          <p:val>
                                            <p:strVal val="#ppt_y"/>
                                          </p:val>
                                        </p:tav>
                                      </p:tavLst>
                                    </p:anim>
                                  </p:childTnLst>
                                </p:cTn>
                              </p:par>
                              <p:par>
                                <p:cTn id="122" presetID="2" presetClass="entr" presetSubtype="2" decel="48000" fill="hold" nodeType="withEffect">
                                  <p:stCondLst>
                                    <p:cond delay="1000"/>
                                  </p:stCondLst>
                                  <p:childTnLst>
                                    <p:set>
                                      <p:cBhvr>
                                        <p:cTn id="123" dur="1" fill="hold">
                                          <p:stCondLst>
                                            <p:cond delay="0"/>
                                          </p:stCondLst>
                                        </p:cTn>
                                        <p:tgtEl>
                                          <p:spTgt spid="263"/>
                                        </p:tgtEl>
                                        <p:attrNameLst>
                                          <p:attrName>style.visibility</p:attrName>
                                        </p:attrNameLst>
                                      </p:cBhvr>
                                      <p:to>
                                        <p:strVal val="visible"/>
                                      </p:to>
                                    </p:set>
                                    <p:anim calcmode="lin" valueType="num">
                                      <p:cBhvr additive="base">
                                        <p:cTn id="124" dur="750" fill="hold"/>
                                        <p:tgtEl>
                                          <p:spTgt spid="263"/>
                                        </p:tgtEl>
                                        <p:attrNameLst>
                                          <p:attrName>ppt_x</p:attrName>
                                        </p:attrNameLst>
                                      </p:cBhvr>
                                      <p:tavLst>
                                        <p:tav tm="0">
                                          <p:val>
                                            <p:strVal val="1+#ppt_w/2"/>
                                          </p:val>
                                        </p:tav>
                                        <p:tav tm="100000">
                                          <p:val>
                                            <p:strVal val="#ppt_x"/>
                                          </p:val>
                                        </p:tav>
                                      </p:tavLst>
                                    </p:anim>
                                    <p:anim calcmode="lin" valueType="num">
                                      <p:cBhvr additive="base">
                                        <p:cTn id="125" dur="750" fill="hold"/>
                                        <p:tgtEl>
                                          <p:spTgt spid="263"/>
                                        </p:tgtEl>
                                        <p:attrNameLst>
                                          <p:attrName>ppt_y</p:attrName>
                                        </p:attrNameLst>
                                      </p:cBhvr>
                                      <p:tavLst>
                                        <p:tav tm="0">
                                          <p:val>
                                            <p:strVal val="#ppt_y"/>
                                          </p:val>
                                        </p:tav>
                                        <p:tav tm="100000">
                                          <p:val>
                                            <p:strVal val="#ppt_y"/>
                                          </p:val>
                                        </p:tav>
                                      </p:tavLst>
                                    </p:anim>
                                  </p:childTnLst>
                                </p:cTn>
                              </p:par>
                              <p:par>
                                <p:cTn id="126" presetID="2" presetClass="entr" presetSubtype="3" decel="48000" fill="hold" nodeType="withEffect">
                                  <p:stCondLst>
                                    <p:cond delay="1000"/>
                                  </p:stCondLst>
                                  <p:childTnLst>
                                    <p:set>
                                      <p:cBhvr>
                                        <p:cTn id="127" dur="1" fill="hold">
                                          <p:stCondLst>
                                            <p:cond delay="0"/>
                                          </p:stCondLst>
                                        </p:cTn>
                                        <p:tgtEl>
                                          <p:spTgt spid="287"/>
                                        </p:tgtEl>
                                        <p:attrNameLst>
                                          <p:attrName>style.visibility</p:attrName>
                                        </p:attrNameLst>
                                      </p:cBhvr>
                                      <p:to>
                                        <p:strVal val="visible"/>
                                      </p:to>
                                    </p:set>
                                    <p:anim calcmode="lin" valueType="num">
                                      <p:cBhvr additive="base">
                                        <p:cTn id="128" dur="1000" fill="hold"/>
                                        <p:tgtEl>
                                          <p:spTgt spid="287"/>
                                        </p:tgtEl>
                                        <p:attrNameLst>
                                          <p:attrName>ppt_x</p:attrName>
                                        </p:attrNameLst>
                                      </p:cBhvr>
                                      <p:tavLst>
                                        <p:tav tm="0">
                                          <p:val>
                                            <p:strVal val="1+#ppt_w/2"/>
                                          </p:val>
                                        </p:tav>
                                        <p:tav tm="100000">
                                          <p:val>
                                            <p:strVal val="#ppt_x"/>
                                          </p:val>
                                        </p:tav>
                                      </p:tavLst>
                                    </p:anim>
                                    <p:anim calcmode="lin" valueType="num">
                                      <p:cBhvr additive="base">
                                        <p:cTn id="129" dur="1000" fill="hold"/>
                                        <p:tgtEl>
                                          <p:spTgt spid="287"/>
                                        </p:tgtEl>
                                        <p:attrNameLst>
                                          <p:attrName>ppt_y</p:attrName>
                                        </p:attrNameLst>
                                      </p:cBhvr>
                                      <p:tavLst>
                                        <p:tav tm="0">
                                          <p:val>
                                            <p:strVal val="0-#ppt_h/2"/>
                                          </p:val>
                                        </p:tav>
                                        <p:tav tm="100000">
                                          <p:val>
                                            <p:strVal val="#ppt_y"/>
                                          </p:val>
                                        </p:tav>
                                      </p:tavLst>
                                    </p:anim>
                                  </p:childTnLst>
                                </p:cTn>
                              </p:par>
                              <p:par>
                                <p:cTn id="130" presetID="2" presetClass="entr" presetSubtype="3" decel="48000" fill="hold" nodeType="withEffect">
                                  <p:stCondLst>
                                    <p:cond delay="500"/>
                                  </p:stCondLst>
                                  <p:childTnLst>
                                    <p:set>
                                      <p:cBhvr>
                                        <p:cTn id="131" dur="1" fill="hold">
                                          <p:stCondLst>
                                            <p:cond delay="0"/>
                                          </p:stCondLst>
                                        </p:cTn>
                                        <p:tgtEl>
                                          <p:spTgt spid="275"/>
                                        </p:tgtEl>
                                        <p:attrNameLst>
                                          <p:attrName>style.visibility</p:attrName>
                                        </p:attrNameLst>
                                      </p:cBhvr>
                                      <p:to>
                                        <p:strVal val="visible"/>
                                      </p:to>
                                    </p:set>
                                    <p:anim calcmode="lin" valueType="num">
                                      <p:cBhvr additive="base">
                                        <p:cTn id="132" dur="1000" fill="hold"/>
                                        <p:tgtEl>
                                          <p:spTgt spid="275"/>
                                        </p:tgtEl>
                                        <p:attrNameLst>
                                          <p:attrName>ppt_x</p:attrName>
                                        </p:attrNameLst>
                                      </p:cBhvr>
                                      <p:tavLst>
                                        <p:tav tm="0">
                                          <p:val>
                                            <p:strVal val="1+#ppt_w/2"/>
                                          </p:val>
                                        </p:tav>
                                        <p:tav tm="100000">
                                          <p:val>
                                            <p:strVal val="#ppt_x"/>
                                          </p:val>
                                        </p:tav>
                                      </p:tavLst>
                                    </p:anim>
                                    <p:anim calcmode="lin" valueType="num">
                                      <p:cBhvr additive="base">
                                        <p:cTn id="133" dur="1000" fill="hold"/>
                                        <p:tgtEl>
                                          <p:spTgt spid="275"/>
                                        </p:tgtEl>
                                        <p:attrNameLst>
                                          <p:attrName>ppt_y</p:attrName>
                                        </p:attrNameLst>
                                      </p:cBhvr>
                                      <p:tavLst>
                                        <p:tav tm="0">
                                          <p:val>
                                            <p:strVal val="0-#ppt_h/2"/>
                                          </p:val>
                                        </p:tav>
                                        <p:tav tm="100000">
                                          <p:val>
                                            <p:strVal val="#ppt_y"/>
                                          </p:val>
                                        </p:tav>
                                      </p:tavLst>
                                    </p:anim>
                                  </p:childTnLst>
                                </p:cTn>
                              </p:par>
                              <p:par>
                                <p:cTn id="134" presetID="2" presetClass="entr" presetSubtype="1" decel="48000" fill="hold" nodeType="withEffect">
                                  <p:stCondLst>
                                    <p:cond delay="500"/>
                                  </p:stCondLst>
                                  <p:childTnLst>
                                    <p:set>
                                      <p:cBhvr>
                                        <p:cTn id="135" dur="1" fill="hold">
                                          <p:stCondLst>
                                            <p:cond delay="0"/>
                                          </p:stCondLst>
                                        </p:cTn>
                                        <p:tgtEl>
                                          <p:spTgt spid="290"/>
                                        </p:tgtEl>
                                        <p:attrNameLst>
                                          <p:attrName>style.visibility</p:attrName>
                                        </p:attrNameLst>
                                      </p:cBhvr>
                                      <p:to>
                                        <p:strVal val="visible"/>
                                      </p:to>
                                    </p:set>
                                    <p:anim calcmode="lin" valueType="num">
                                      <p:cBhvr additive="base">
                                        <p:cTn id="136" dur="1250" fill="hold"/>
                                        <p:tgtEl>
                                          <p:spTgt spid="290"/>
                                        </p:tgtEl>
                                        <p:attrNameLst>
                                          <p:attrName>ppt_x</p:attrName>
                                        </p:attrNameLst>
                                      </p:cBhvr>
                                      <p:tavLst>
                                        <p:tav tm="0">
                                          <p:val>
                                            <p:strVal val="#ppt_x"/>
                                          </p:val>
                                        </p:tav>
                                        <p:tav tm="100000">
                                          <p:val>
                                            <p:strVal val="#ppt_x"/>
                                          </p:val>
                                        </p:tav>
                                      </p:tavLst>
                                    </p:anim>
                                    <p:anim calcmode="lin" valueType="num">
                                      <p:cBhvr additive="base">
                                        <p:cTn id="137" dur="1250" fill="hold"/>
                                        <p:tgtEl>
                                          <p:spTgt spid="290"/>
                                        </p:tgtEl>
                                        <p:attrNameLst>
                                          <p:attrName>ppt_y</p:attrName>
                                        </p:attrNameLst>
                                      </p:cBhvr>
                                      <p:tavLst>
                                        <p:tav tm="0">
                                          <p:val>
                                            <p:strVal val="0-#ppt_h/2"/>
                                          </p:val>
                                        </p:tav>
                                        <p:tav tm="100000">
                                          <p:val>
                                            <p:strVal val="#ppt_y"/>
                                          </p:val>
                                        </p:tav>
                                      </p:tavLst>
                                    </p:anim>
                                  </p:childTnLst>
                                </p:cTn>
                              </p:par>
                              <p:par>
                                <p:cTn id="138" presetID="2" presetClass="entr" presetSubtype="1" decel="48000" fill="hold" nodeType="withEffect">
                                  <p:stCondLst>
                                    <p:cond delay="1250"/>
                                  </p:stCondLst>
                                  <p:childTnLst>
                                    <p:set>
                                      <p:cBhvr>
                                        <p:cTn id="139" dur="1" fill="hold">
                                          <p:stCondLst>
                                            <p:cond delay="0"/>
                                          </p:stCondLst>
                                        </p:cTn>
                                        <p:tgtEl>
                                          <p:spTgt spid="323"/>
                                        </p:tgtEl>
                                        <p:attrNameLst>
                                          <p:attrName>style.visibility</p:attrName>
                                        </p:attrNameLst>
                                      </p:cBhvr>
                                      <p:to>
                                        <p:strVal val="visible"/>
                                      </p:to>
                                    </p:set>
                                    <p:anim calcmode="lin" valueType="num">
                                      <p:cBhvr additive="base">
                                        <p:cTn id="140" dur="750" fill="hold"/>
                                        <p:tgtEl>
                                          <p:spTgt spid="323"/>
                                        </p:tgtEl>
                                        <p:attrNameLst>
                                          <p:attrName>ppt_x</p:attrName>
                                        </p:attrNameLst>
                                      </p:cBhvr>
                                      <p:tavLst>
                                        <p:tav tm="0">
                                          <p:val>
                                            <p:strVal val="#ppt_x"/>
                                          </p:val>
                                        </p:tav>
                                        <p:tav tm="100000">
                                          <p:val>
                                            <p:strVal val="#ppt_x"/>
                                          </p:val>
                                        </p:tav>
                                      </p:tavLst>
                                    </p:anim>
                                    <p:anim calcmode="lin" valueType="num">
                                      <p:cBhvr additive="base">
                                        <p:cTn id="141" dur="750" fill="hold"/>
                                        <p:tgtEl>
                                          <p:spTgt spid="323"/>
                                        </p:tgtEl>
                                        <p:attrNameLst>
                                          <p:attrName>ppt_y</p:attrName>
                                        </p:attrNameLst>
                                      </p:cBhvr>
                                      <p:tavLst>
                                        <p:tav tm="0">
                                          <p:val>
                                            <p:strVal val="0-#ppt_h/2"/>
                                          </p:val>
                                        </p:tav>
                                        <p:tav tm="100000">
                                          <p:val>
                                            <p:strVal val="#ppt_y"/>
                                          </p:val>
                                        </p:tav>
                                      </p:tavLst>
                                    </p:anim>
                                  </p:childTnLst>
                                </p:cTn>
                              </p:par>
                              <p:par>
                                <p:cTn id="142" presetID="2" presetClass="entr" presetSubtype="9" decel="48000" fill="hold" nodeType="withEffect">
                                  <p:stCondLst>
                                    <p:cond delay="500"/>
                                  </p:stCondLst>
                                  <p:childTnLst>
                                    <p:set>
                                      <p:cBhvr>
                                        <p:cTn id="143" dur="1" fill="hold">
                                          <p:stCondLst>
                                            <p:cond delay="0"/>
                                          </p:stCondLst>
                                        </p:cTn>
                                        <p:tgtEl>
                                          <p:spTgt spid="281"/>
                                        </p:tgtEl>
                                        <p:attrNameLst>
                                          <p:attrName>style.visibility</p:attrName>
                                        </p:attrNameLst>
                                      </p:cBhvr>
                                      <p:to>
                                        <p:strVal val="visible"/>
                                      </p:to>
                                    </p:set>
                                    <p:anim calcmode="lin" valueType="num">
                                      <p:cBhvr additive="base">
                                        <p:cTn id="144" dur="1000" fill="hold"/>
                                        <p:tgtEl>
                                          <p:spTgt spid="281"/>
                                        </p:tgtEl>
                                        <p:attrNameLst>
                                          <p:attrName>ppt_x</p:attrName>
                                        </p:attrNameLst>
                                      </p:cBhvr>
                                      <p:tavLst>
                                        <p:tav tm="0">
                                          <p:val>
                                            <p:strVal val="0-#ppt_w/2"/>
                                          </p:val>
                                        </p:tav>
                                        <p:tav tm="100000">
                                          <p:val>
                                            <p:strVal val="#ppt_x"/>
                                          </p:val>
                                        </p:tav>
                                      </p:tavLst>
                                    </p:anim>
                                    <p:anim calcmode="lin" valueType="num">
                                      <p:cBhvr additive="base">
                                        <p:cTn id="145" dur="1000" fill="hold"/>
                                        <p:tgtEl>
                                          <p:spTgt spid="28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72" grpId="0" animBg="1"/>
      <p:bldP spid="29" grpId="0" animBg="1"/>
      <p:bldP spid="31" grpId="0" animBg="1"/>
      <p:bldP spid="26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882" y="-1"/>
            <a:ext cx="12434711" cy="6994525"/>
          </a:xfrm>
          <a:prstGeom prst="rect">
            <a:avLst/>
          </a:prstGeom>
          <a:solidFill>
            <a:srgbClr val="18A9F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solidFill>
                <a:srgbClr val="99FF33"/>
              </a:solidFill>
              <a:latin typeface="Gotham Narrow Light" pitchFamily="50" charset="0"/>
            </a:endParaRPr>
          </a:p>
        </p:txBody>
      </p:sp>
      <p:sp>
        <p:nvSpPr>
          <p:cNvPr id="29" name="Rechteck 28"/>
          <p:cNvSpPr/>
          <p:nvPr/>
        </p:nvSpPr>
        <p:spPr>
          <a:xfrm>
            <a:off x="224427" y="209574"/>
            <a:ext cx="12077185" cy="64688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a:latin typeface="Gotham Narrow Light" pitchFamily="50" charset="0"/>
            </a:endParaRPr>
          </a:p>
        </p:txBody>
      </p:sp>
      <p:sp>
        <p:nvSpPr>
          <p:cNvPr id="11" name="Textfeld 10"/>
          <p:cNvSpPr txBox="1"/>
          <p:nvPr/>
        </p:nvSpPr>
        <p:spPr>
          <a:xfrm>
            <a:off x="3343767" y="1589399"/>
            <a:ext cx="3526164" cy="1410964"/>
          </a:xfrm>
          <a:prstGeom prst="rect">
            <a:avLst/>
          </a:prstGeom>
          <a:noFill/>
        </p:spPr>
        <p:txBody>
          <a:bodyPr wrap="square" rtlCol="0" anchor="ctr">
            <a:spAutoFit/>
          </a:bodyPr>
          <a:lstStyle/>
          <a:p>
            <a:pPr marL="388591" indent="-388591">
              <a:lnSpc>
                <a:spcPct val="90000"/>
              </a:lnSpc>
              <a:buFont typeface="Arial" panose="020B0604020202020204" pitchFamily="34" charset="0"/>
              <a:buChar char="•"/>
            </a:pPr>
            <a:r>
              <a:rPr lang="en-US" sz="1904" dirty="0">
                <a:latin typeface="+mj-lt"/>
              </a:rPr>
              <a:t>Currently working on an integration</a:t>
            </a:r>
          </a:p>
          <a:p>
            <a:pPr marL="388591" indent="-388591">
              <a:lnSpc>
                <a:spcPct val="90000"/>
              </a:lnSpc>
              <a:buFont typeface="Arial" panose="020B0604020202020204" pitchFamily="34" charset="0"/>
              <a:buChar char="•"/>
            </a:pPr>
            <a:r>
              <a:rPr lang="en-US" sz="1904" dirty="0">
                <a:latin typeface="+mj-lt"/>
              </a:rPr>
              <a:t>TeamViewer will power Remote Assistance for Windows managed PC’s</a:t>
            </a:r>
          </a:p>
        </p:txBody>
      </p:sp>
      <p:grpSp>
        <p:nvGrpSpPr>
          <p:cNvPr id="27" name="Group 12"/>
          <p:cNvGrpSpPr>
            <a:grpSpLocks noChangeAspect="1"/>
          </p:cNvGrpSpPr>
          <p:nvPr/>
        </p:nvGrpSpPr>
        <p:grpSpPr bwMode="auto">
          <a:xfrm>
            <a:off x="9549528" y="1289760"/>
            <a:ext cx="793585" cy="775011"/>
            <a:chOff x="2646" y="1392"/>
            <a:chExt cx="470" cy="459"/>
          </a:xfrm>
          <a:solidFill>
            <a:schemeClr val="bg1"/>
          </a:solidFill>
        </p:grpSpPr>
        <p:sp>
          <p:nvSpPr>
            <p:cNvPr id="31" name="Freeform 13"/>
            <p:cNvSpPr>
              <a:spLocks noEditPoints="1"/>
            </p:cNvSpPr>
            <p:nvPr/>
          </p:nvSpPr>
          <p:spPr bwMode="auto">
            <a:xfrm>
              <a:off x="2809" y="1492"/>
              <a:ext cx="99" cy="134"/>
            </a:xfrm>
            <a:custGeom>
              <a:avLst/>
              <a:gdLst>
                <a:gd name="T0" fmla="*/ 23 w 42"/>
                <a:gd name="T1" fmla="*/ 23 h 57"/>
                <a:gd name="T2" fmla="*/ 19 w 42"/>
                <a:gd name="T3" fmla="*/ 10 h 57"/>
                <a:gd name="T4" fmla="*/ 27 w 42"/>
                <a:gd name="T5" fmla="*/ 11 h 57"/>
                <a:gd name="T6" fmla="*/ 29 w 42"/>
                <a:gd name="T7" fmla="*/ 11 h 57"/>
                <a:gd name="T8" fmla="*/ 31 w 42"/>
                <a:gd name="T9" fmla="*/ 10 h 57"/>
                <a:gd name="T10" fmla="*/ 31 w 42"/>
                <a:gd name="T11" fmla="*/ 7 h 57"/>
                <a:gd name="T12" fmla="*/ 29 w 42"/>
                <a:gd name="T13" fmla="*/ 5 h 57"/>
                <a:gd name="T14" fmla="*/ 17 w 42"/>
                <a:gd name="T15" fmla="*/ 3 h 57"/>
                <a:gd name="T16" fmla="*/ 17 w 42"/>
                <a:gd name="T17" fmla="*/ 2 h 57"/>
                <a:gd name="T18" fmla="*/ 13 w 42"/>
                <a:gd name="T19" fmla="*/ 0 h 57"/>
                <a:gd name="T20" fmla="*/ 11 w 42"/>
                <a:gd name="T21" fmla="*/ 2 h 57"/>
                <a:gd name="T22" fmla="*/ 11 w 42"/>
                <a:gd name="T23" fmla="*/ 4 h 57"/>
                <a:gd name="T24" fmla="*/ 11 w 42"/>
                <a:gd name="T25" fmla="*/ 5 h 57"/>
                <a:gd name="T26" fmla="*/ 2 w 42"/>
                <a:gd name="T27" fmla="*/ 22 h 57"/>
                <a:gd name="T28" fmla="*/ 19 w 42"/>
                <a:gd name="T29" fmla="*/ 31 h 57"/>
                <a:gd name="T30" fmla="*/ 23 w 42"/>
                <a:gd name="T31" fmla="*/ 45 h 57"/>
                <a:gd name="T32" fmla="*/ 12 w 42"/>
                <a:gd name="T33" fmla="*/ 43 h 57"/>
                <a:gd name="T34" fmla="*/ 10 w 42"/>
                <a:gd name="T35" fmla="*/ 43 h 57"/>
                <a:gd name="T36" fmla="*/ 7 w 42"/>
                <a:gd name="T37" fmla="*/ 47 h 57"/>
                <a:gd name="T38" fmla="*/ 10 w 42"/>
                <a:gd name="T39" fmla="*/ 49 h 57"/>
                <a:gd name="T40" fmla="*/ 25 w 42"/>
                <a:gd name="T41" fmla="*/ 51 h 57"/>
                <a:gd name="T42" fmla="*/ 26 w 42"/>
                <a:gd name="T43" fmla="*/ 55 h 57"/>
                <a:gd name="T44" fmla="*/ 29 w 42"/>
                <a:gd name="T45" fmla="*/ 57 h 57"/>
                <a:gd name="T46" fmla="*/ 30 w 42"/>
                <a:gd name="T47" fmla="*/ 57 h 57"/>
                <a:gd name="T48" fmla="*/ 32 w 42"/>
                <a:gd name="T49" fmla="*/ 53 h 57"/>
                <a:gd name="T50" fmla="*/ 31 w 42"/>
                <a:gd name="T51" fmla="*/ 49 h 57"/>
                <a:gd name="T52" fmla="*/ 40 w 42"/>
                <a:gd name="T53" fmla="*/ 32 h 57"/>
                <a:gd name="T54" fmla="*/ 23 w 42"/>
                <a:gd name="T55" fmla="*/ 23 h 57"/>
                <a:gd name="T56" fmla="*/ 17 w 42"/>
                <a:gd name="T57" fmla="*/ 24 h 57"/>
                <a:gd name="T58" fmla="*/ 8 w 42"/>
                <a:gd name="T59" fmla="*/ 19 h 57"/>
                <a:gd name="T60" fmla="*/ 13 w 42"/>
                <a:gd name="T61" fmla="*/ 11 h 57"/>
                <a:gd name="T62" fmla="*/ 17 w 42"/>
                <a:gd name="T63" fmla="*/ 24 h 57"/>
                <a:gd name="T64" fmla="*/ 29 w 42"/>
                <a:gd name="T65" fmla="*/ 43 h 57"/>
                <a:gd name="T66" fmla="*/ 25 w 42"/>
                <a:gd name="T67" fmla="*/ 30 h 57"/>
                <a:gd name="T68" fmla="*/ 25 w 42"/>
                <a:gd name="T69" fmla="*/ 30 h 57"/>
                <a:gd name="T70" fmla="*/ 34 w 42"/>
                <a:gd name="T71" fmla="*/ 35 h 57"/>
                <a:gd name="T72" fmla="*/ 29 w 42"/>
                <a:gd name="T73" fmla="*/ 4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57">
                  <a:moveTo>
                    <a:pt x="23" y="23"/>
                  </a:moveTo>
                  <a:cubicBezTo>
                    <a:pt x="19" y="10"/>
                    <a:pt x="19" y="10"/>
                    <a:pt x="19" y="10"/>
                  </a:cubicBezTo>
                  <a:cubicBezTo>
                    <a:pt x="21" y="10"/>
                    <a:pt x="24" y="10"/>
                    <a:pt x="27" y="11"/>
                  </a:cubicBezTo>
                  <a:cubicBezTo>
                    <a:pt x="27" y="11"/>
                    <a:pt x="28" y="11"/>
                    <a:pt x="29" y="11"/>
                  </a:cubicBezTo>
                  <a:cubicBezTo>
                    <a:pt x="30" y="11"/>
                    <a:pt x="30" y="10"/>
                    <a:pt x="31" y="10"/>
                  </a:cubicBezTo>
                  <a:cubicBezTo>
                    <a:pt x="31" y="9"/>
                    <a:pt x="31" y="8"/>
                    <a:pt x="31" y="7"/>
                  </a:cubicBezTo>
                  <a:cubicBezTo>
                    <a:pt x="31" y="5"/>
                    <a:pt x="29" y="5"/>
                    <a:pt x="29" y="5"/>
                  </a:cubicBezTo>
                  <a:cubicBezTo>
                    <a:pt x="25" y="3"/>
                    <a:pt x="21" y="3"/>
                    <a:pt x="17" y="3"/>
                  </a:cubicBezTo>
                  <a:cubicBezTo>
                    <a:pt x="17" y="2"/>
                    <a:pt x="17" y="2"/>
                    <a:pt x="17" y="2"/>
                  </a:cubicBezTo>
                  <a:cubicBezTo>
                    <a:pt x="16" y="1"/>
                    <a:pt x="14" y="0"/>
                    <a:pt x="13" y="0"/>
                  </a:cubicBezTo>
                  <a:cubicBezTo>
                    <a:pt x="12" y="0"/>
                    <a:pt x="11" y="1"/>
                    <a:pt x="11" y="2"/>
                  </a:cubicBezTo>
                  <a:cubicBezTo>
                    <a:pt x="11" y="2"/>
                    <a:pt x="11" y="3"/>
                    <a:pt x="11" y="4"/>
                  </a:cubicBezTo>
                  <a:cubicBezTo>
                    <a:pt x="11" y="5"/>
                    <a:pt x="11" y="5"/>
                    <a:pt x="11" y="5"/>
                  </a:cubicBezTo>
                  <a:cubicBezTo>
                    <a:pt x="3" y="8"/>
                    <a:pt x="0" y="15"/>
                    <a:pt x="2" y="22"/>
                  </a:cubicBezTo>
                  <a:cubicBezTo>
                    <a:pt x="4" y="28"/>
                    <a:pt x="9" y="31"/>
                    <a:pt x="19" y="31"/>
                  </a:cubicBezTo>
                  <a:cubicBezTo>
                    <a:pt x="23" y="45"/>
                    <a:pt x="23" y="45"/>
                    <a:pt x="23" y="45"/>
                  </a:cubicBezTo>
                  <a:cubicBezTo>
                    <a:pt x="19" y="45"/>
                    <a:pt x="16" y="44"/>
                    <a:pt x="12" y="43"/>
                  </a:cubicBezTo>
                  <a:cubicBezTo>
                    <a:pt x="11" y="42"/>
                    <a:pt x="10" y="42"/>
                    <a:pt x="10" y="43"/>
                  </a:cubicBezTo>
                  <a:cubicBezTo>
                    <a:pt x="8" y="43"/>
                    <a:pt x="7" y="45"/>
                    <a:pt x="7" y="47"/>
                  </a:cubicBezTo>
                  <a:cubicBezTo>
                    <a:pt x="8" y="48"/>
                    <a:pt x="9" y="49"/>
                    <a:pt x="10" y="49"/>
                  </a:cubicBezTo>
                  <a:cubicBezTo>
                    <a:pt x="15" y="51"/>
                    <a:pt x="20" y="52"/>
                    <a:pt x="25" y="51"/>
                  </a:cubicBezTo>
                  <a:cubicBezTo>
                    <a:pt x="26" y="55"/>
                    <a:pt x="26" y="55"/>
                    <a:pt x="26" y="55"/>
                  </a:cubicBezTo>
                  <a:cubicBezTo>
                    <a:pt x="26" y="56"/>
                    <a:pt x="27" y="57"/>
                    <a:pt x="29" y="57"/>
                  </a:cubicBezTo>
                  <a:cubicBezTo>
                    <a:pt x="29" y="57"/>
                    <a:pt x="29" y="57"/>
                    <a:pt x="30" y="57"/>
                  </a:cubicBezTo>
                  <a:cubicBezTo>
                    <a:pt x="31" y="56"/>
                    <a:pt x="32" y="54"/>
                    <a:pt x="32" y="53"/>
                  </a:cubicBezTo>
                  <a:cubicBezTo>
                    <a:pt x="31" y="49"/>
                    <a:pt x="31" y="49"/>
                    <a:pt x="31" y="49"/>
                  </a:cubicBezTo>
                  <a:cubicBezTo>
                    <a:pt x="39" y="46"/>
                    <a:pt x="42" y="39"/>
                    <a:pt x="40" y="32"/>
                  </a:cubicBezTo>
                  <a:cubicBezTo>
                    <a:pt x="38" y="26"/>
                    <a:pt x="33" y="23"/>
                    <a:pt x="23" y="23"/>
                  </a:cubicBezTo>
                  <a:close/>
                  <a:moveTo>
                    <a:pt x="17" y="24"/>
                  </a:moveTo>
                  <a:cubicBezTo>
                    <a:pt x="11" y="24"/>
                    <a:pt x="9" y="22"/>
                    <a:pt x="8" y="19"/>
                  </a:cubicBezTo>
                  <a:cubicBezTo>
                    <a:pt x="7" y="16"/>
                    <a:pt x="9" y="13"/>
                    <a:pt x="13" y="11"/>
                  </a:cubicBezTo>
                  <a:lnTo>
                    <a:pt x="17" y="24"/>
                  </a:lnTo>
                  <a:close/>
                  <a:moveTo>
                    <a:pt x="29" y="43"/>
                  </a:moveTo>
                  <a:cubicBezTo>
                    <a:pt x="25" y="30"/>
                    <a:pt x="25" y="30"/>
                    <a:pt x="25" y="30"/>
                  </a:cubicBezTo>
                  <a:cubicBezTo>
                    <a:pt x="25" y="30"/>
                    <a:pt x="25" y="30"/>
                    <a:pt x="25" y="30"/>
                  </a:cubicBezTo>
                  <a:cubicBezTo>
                    <a:pt x="31" y="30"/>
                    <a:pt x="33" y="32"/>
                    <a:pt x="34" y="35"/>
                  </a:cubicBezTo>
                  <a:cubicBezTo>
                    <a:pt x="35" y="38"/>
                    <a:pt x="33" y="41"/>
                    <a:pt x="29"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Gotham Narrow Light" pitchFamily="50" charset="0"/>
              </a:endParaRPr>
            </a:p>
          </p:txBody>
        </p:sp>
        <p:sp>
          <p:nvSpPr>
            <p:cNvPr id="32" name="Freeform 14"/>
            <p:cNvSpPr>
              <a:spLocks noEditPoints="1"/>
            </p:cNvSpPr>
            <p:nvPr/>
          </p:nvSpPr>
          <p:spPr bwMode="auto">
            <a:xfrm>
              <a:off x="2646" y="1392"/>
              <a:ext cx="423" cy="327"/>
            </a:xfrm>
            <a:custGeom>
              <a:avLst/>
              <a:gdLst>
                <a:gd name="T0" fmla="*/ 178 w 179"/>
                <a:gd name="T1" fmla="*/ 93 h 138"/>
                <a:gd name="T2" fmla="*/ 179 w 179"/>
                <a:gd name="T3" fmla="*/ 90 h 138"/>
                <a:gd name="T4" fmla="*/ 153 w 179"/>
                <a:gd name="T5" fmla="*/ 3 h 138"/>
                <a:gd name="T6" fmla="*/ 151 w 179"/>
                <a:gd name="T7" fmla="*/ 1 h 138"/>
                <a:gd name="T8" fmla="*/ 148 w 179"/>
                <a:gd name="T9" fmla="*/ 0 h 138"/>
                <a:gd name="T10" fmla="*/ 3 w 179"/>
                <a:gd name="T11" fmla="*/ 43 h 138"/>
                <a:gd name="T12" fmla="*/ 1 w 179"/>
                <a:gd name="T13" fmla="*/ 45 h 138"/>
                <a:gd name="T14" fmla="*/ 0 w 179"/>
                <a:gd name="T15" fmla="*/ 48 h 138"/>
                <a:gd name="T16" fmla="*/ 19 w 179"/>
                <a:gd name="T17" fmla="*/ 112 h 138"/>
                <a:gd name="T18" fmla="*/ 19 w 179"/>
                <a:gd name="T19" fmla="*/ 112 h 138"/>
                <a:gd name="T20" fmla="*/ 19 w 179"/>
                <a:gd name="T21" fmla="*/ 112 h 138"/>
                <a:gd name="T22" fmla="*/ 26 w 179"/>
                <a:gd name="T23" fmla="*/ 135 h 138"/>
                <a:gd name="T24" fmla="*/ 30 w 179"/>
                <a:gd name="T25" fmla="*/ 138 h 138"/>
                <a:gd name="T26" fmla="*/ 31 w 179"/>
                <a:gd name="T27" fmla="*/ 138 h 138"/>
                <a:gd name="T28" fmla="*/ 176 w 179"/>
                <a:gd name="T29" fmla="*/ 95 h 138"/>
                <a:gd name="T30" fmla="*/ 178 w 179"/>
                <a:gd name="T31" fmla="*/ 93 h 138"/>
                <a:gd name="T32" fmla="*/ 145 w 179"/>
                <a:gd name="T33" fmla="*/ 96 h 138"/>
                <a:gd name="T34" fmla="*/ 56 w 179"/>
                <a:gd name="T35" fmla="*/ 122 h 138"/>
                <a:gd name="T36" fmla="*/ 26 w 179"/>
                <a:gd name="T37" fmla="*/ 106 h 138"/>
                <a:gd name="T38" fmla="*/ 16 w 179"/>
                <a:gd name="T39" fmla="*/ 73 h 138"/>
                <a:gd name="T40" fmla="*/ 29 w 179"/>
                <a:gd name="T41" fmla="*/ 61 h 138"/>
                <a:gd name="T42" fmla="*/ 32 w 179"/>
                <a:gd name="T43" fmla="*/ 43 h 138"/>
                <a:gd name="T44" fmla="*/ 123 w 179"/>
                <a:gd name="T45" fmla="*/ 16 h 138"/>
                <a:gd name="T46" fmla="*/ 136 w 179"/>
                <a:gd name="T47" fmla="*/ 29 h 138"/>
                <a:gd name="T48" fmla="*/ 148 w 179"/>
                <a:gd name="T49" fmla="*/ 32 h 138"/>
                <a:gd name="T50" fmla="*/ 153 w 179"/>
                <a:gd name="T51" fmla="*/ 32 h 138"/>
                <a:gd name="T52" fmla="*/ 163 w 179"/>
                <a:gd name="T53" fmla="*/ 64 h 138"/>
                <a:gd name="T54" fmla="*/ 145 w 179"/>
                <a:gd name="T55" fmla="*/ 96 h 138"/>
                <a:gd name="T56" fmla="*/ 151 w 179"/>
                <a:gd name="T57" fmla="*/ 24 h 138"/>
                <a:gd name="T58" fmla="*/ 139 w 179"/>
                <a:gd name="T59" fmla="*/ 22 h 138"/>
                <a:gd name="T60" fmla="*/ 131 w 179"/>
                <a:gd name="T61" fmla="*/ 14 h 138"/>
                <a:gd name="T62" fmla="*/ 146 w 179"/>
                <a:gd name="T63" fmla="*/ 9 h 138"/>
                <a:gd name="T64" fmla="*/ 151 w 179"/>
                <a:gd name="T65" fmla="*/ 24 h 138"/>
                <a:gd name="T66" fmla="*/ 25 w 179"/>
                <a:gd name="T67" fmla="*/ 45 h 138"/>
                <a:gd name="T68" fmla="*/ 22 w 179"/>
                <a:gd name="T69" fmla="*/ 57 h 138"/>
                <a:gd name="T70" fmla="*/ 14 w 179"/>
                <a:gd name="T71" fmla="*/ 65 h 138"/>
                <a:gd name="T72" fmla="*/ 9 w 179"/>
                <a:gd name="T73" fmla="*/ 50 h 138"/>
                <a:gd name="T74" fmla="*/ 25 w 179"/>
                <a:gd name="T75" fmla="*/ 45 h 138"/>
                <a:gd name="T76" fmla="*/ 28 w 179"/>
                <a:gd name="T77" fmla="*/ 114 h 138"/>
                <a:gd name="T78" fmla="*/ 48 w 179"/>
                <a:gd name="T79" fmla="*/ 125 h 138"/>
                <a:gd name="T80" fmla="*/ 33 w 179"/>
                <a:gd name="T81" fmla="*/ 129 h 138"/>
                <a:gd name="T82" fmla="*/ 28 w 179"/>
                <a:gd name="T83" fmla="*/ 114 h 138"/>
                <a:gd name="T84" fmla="*/ 153 w 179"/>
                <a:gd name="T85" fmla="*/ 94 h 138"/>
                <a:gd name="T86" fmla="*/ 165 w 179"/>
                <a:gd name="T87" fmla="*/ 72 h 138"/>
                <a:gd name="T88" fmla="*/ 170 w 179"/>
                <a:gd name="T89" fmla="*/ 89 h 138"/>
                <a:gd name="T90" fmla="*/ 153 w 179"/>
                <a:gd name="T91" fmla="*/ 9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9" h="138">
                  <a:moveTo>
                    <a:pt x="178" y="93"/>
                  </a:moveTo>
                  <a:cubicBezTo>
                    <a:pt x="179" y="92"/>
                    <a:pt x="179" y="91"/>
                    <a:pt x="179" y="90"/>
                  </a:cubicBezTo>
                  <a:cubicBezTo>
                    <a:pt x="153" y="3"/>
                    <a:pt x="153" y="3"/>
                    <a:pt x="153" y="3"/>
                  </a:cubicBezTo>
                  <a:cubicBezTo>
                    <a:pt x="153" y="2"/>
                    <a:pt x="152" y="1"/>
                    <a:pt x="151" y="1"/>
                  </a:cubicBezTo>
                  <a:cubicBezTo>
                    <a:pt x="150" y="0"/>
                    <a:pt x="149" y="0"/>
                    <a:pt x="148" y="0"/>
                  </a:cubicBezTo>
                  <a:cubicBezTo>
                    <a:pt x="3" y="43"/>
                    <a:pt x="3" y="43"/>
                    <a:pt x="3" y="43"/>
                  </a:cubicBezTo>
                  <a:cubicBezTo>
                    <a:pt x="2" y="43"/>
                    <a:pt x="1" y="44"/>
                    <a:pt x="1" y="45"/>
                  </a:cubicBezTo>
                  <a:cubicBezTo>
                    <a:pt x="0" y="46"/>
                    <a:pt x="0" y="47"/>
                    <a:pt x="0" y="48"/>
                  </a:cubicBezTo>
                  <a:cubicBezTo>
                    <a:pt x="19" y="112"/>
                    <a:pt x="19" y="112"/>
                    <a:pt x="19" y="112"/>
                  </a:cubicBezTo>
                  <a:cubicBezTo>
                    <a:pt x="19" y="112"/>
                    <a:pt x="19" y="112"/>
                    <a:pt x="19" y="112"/>
                  </a:cubicBezTo>
                  <a:cubicBezTo>
                    <a:pt x="19" y="112"/>
                    <a:pt x="19" y="112"/>
                    <a:pt x="19" y="112"/>
                  </a:cubicBezTo>
                  <a:cubicBezTo>
                    <a:pt x="26" y="135"/>
                    <a:pt x="26" y="135"/>
                    <a:pt x="26" y="135"/>
                  </a:cubicBezTo>
                  <a:cubicBezTo>
                    <a:pt x="27" y="137"/>
                    <a:pt x="28" y="138"/>
                    <a:pt x="30" y="138"/>
                  </a:cubicBezTo>
                  <a:cubicBezTo>
                    <a:pt x="30" y="138"/>
                    <a:pt x="31" y="138"/>
                    <a:pt x="31" y="138"/>
                  </a:cubicBezTo>
                  <a:cubicBezTo>
                    <a:pt x="176" y="95"/>
                    <a:pt x="176" y="95"/>
                    <a:pt x="176" y="95"/>
                  </a:cubicBezTo>
                  <a:cubicBezTo>
                    <a:pt x="177" y="95"/>
                    <a:pt x="178" y="94"/>
                    <a:pt x="178" y="93"/>
                  </a:cubicBezTo>
                  <a:close/>
                  <a:moveTo>
                    <a:pt x="145" y="96"/>
                  </a:moveTo>
                  <a:cubicBezTo>
                    <a:pt x="56" y="122"/>
                    <a:pt x="56" y="122"/>
                    <a:pt x="56" y="122"/>
                  </a:cubicBezTo>
                  <a:cubicBezTo>
                    <a:pt x="51" y="111"/>
                    <a:pt x="38" y="104"/>
                    <a:pt x="26" y="106"/>
                  </a:cubicBezTo>
                  <a:cubicBezTo>
                    <a:pt x="16" y="73"/>
                    <a:pt x="16" y="73"/>
                    <a:pt x="16" y="73"/>
                  </a:cubicBezTo>
                  <a:cubicBezTo>
                    <a:pt x="22" y="70"/>
                    <a:pt x="26" y="66"/>
                    <a:pt x="29" y="61"/>
                  </a:cubicBezTo>
                  <a:cubicBezTo>
                    <a:pt x="32" y="55"/>
                    <a:pt x="33" y="49"/>
                    <a:pt x="32" y="43"/>
                  </a:cubicBezTo>
                  <a:cubicBezTo>
                    <a:pt x="123" y="16"/>
                    <a:pt x="123" y="16"/>
                    <a:pt x="123" y="16"/>
                  </a:cubicBezTo>
                  <a:cubicBezTo>
                    <a:pt x="126" y="22"/>
                    <a:pt x="130" y="26"/>
                    <a:pt x="136" y="29"/>
                  </a:cubicBezTo>
                  <a:cubicBezTo>
                    <a:pt x="139" y="31"/>
                    <a:pt x="144" y="32"/>
                    <a:pt x="148" y="32"/>
                  </a:cubicBezTo>
                  <a:cubicBezTo>
                    <a:pt x="149" y="32"/>
                    <a:pt x="151" y="32"/>
                    <a:pt x="153" y="32"/>
                  </a:cubicBezTo>
                  <a:cubicBezTo>
                    <a:pt x="163" y="64"/>
                    <a:pt x="163" y="64"/>
                    <a:pt x="163" y="64"/>
                  </a:cubicBezTo>
                  <a:cubicBezTo>
                    <a:pt x="151" y="69"/>
                    <a:pt x="143" y="82"/>
                    <a:pt x="145" y="96"/>
                  </a:cubicBezTo>
                  <a:close/>
                  <a:moveTo>
                    <a:pt x="151" y="24"/>
                  </a:moveTo>
                  <a:cubicBezTo>
                    <a:pt x="147" y="25"/>
                    <a:pt x="143" y="24"/>
                    <a:pt x="139" y="22"/>
                  </a:cubicBezTo>
                  <a:cubicBezTo>
                    <a:pt x="136" y="20"/>
                    <a:pt x="133" y="17"/>
                    <a:pt x="131" y="14"/>
                  </a:cubicBezTo>
                  <a:cubicBezTo>
                    <a:pt x="146" y="9"/>
                    <a:pt x="146" y="9"/>
                    <a:pt x="146" y="9"/>
                  </a:cubicBezTo>
                  <a:lnTo>
                    <a:pt x="151" y="24"/>
                  </a:lnTo>
                  <a:close/>
                  <a:moveTo>
                    <a:pt x="25" y="45"/>
                  </a:moveTo>
                  <a:cubicBezTo>
                    <a:pt x="25" y="49"/>
                    <a:pt x="24" y="53"/>
                    <a:pt x="22" y="57"/>
                  </a:cubicBezTo>
                  <a:cubicBezTo>
                    <a:pt x="20" y="60"/>
                    <a:pt x="17" y="63"/>
                    <a:pt x="14" y="65"/>
                  </a:cubicBezTo>
                  <a:cubicBezTo>
                    <a:pt x="9" y="50"/>
                    <a:pt x="9" y="50"/>
                    <a:pt x="9" y="50"/>
                  </a:cubicBezTo>
                  <a:lnTo>
                    <a:pt x="25" y="45"/>
                  </a:lnTo>
                  <a:close/>
                  <a:moveTo>
                    <a:pt x="28" y="114"/>
                  </a:moveTo>
                  <a:cubicBezTo>
                    <a:pt x="36" y="113"/>
                    <a:pt x="44" y="117"/>
                    <a:pt x="48" y="125"/>
                  </a:cubicBezTo>
                  <a:cubicBezTo>
                    <a:pt x="33" y="129"/>
                    <a:pt x="33" y="129"/>
                    <a:pt x="33" y="129"/>
                  </a:cubicBezTo>
                  <a:lnTo>
                    <a:pt x="28" y="114"/>
                  </a:lnTo>
                  <a:close/>
                  <a:moveTo>
                    <a:pt x="153" y="94"/>
                  </a:moveTo>
                  <a:cubicBezTo>
                    <a:pt x="152" y="84"/>
                    <a:pt x="157" y="76"/>
                    <a:pt x="165" y="72"/>
                  </a:cubicBezTo>
                  <a:cubicBezTo>
                    <a:pt x="170" y="89"/>
                    <a:pt x="170" y="89"/>
                    <a:pt x="170" y="89"/>
                  </a:cubicBezTo>
                  <a:lnTo>
                    <a:pt x="153"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Gotham Narrow Light" pitchFamily="50" charset="0"/>
              </a:endParaRPr>
            </a:p>
          </p:txBody>
        </p:sp>
        <p:sp>
          <p:nvSpPr>
            <p:cNvPr id="34" name="Freeform 15"/>
            <p:cNvSpPr>
              <a:spLocks/>
            </p:cNvSpPr>
            <p:nvPr/>
          </p:nvSpPr>
          <p:spPr bwMode="auto">
            <a:xfrm>
              <a:off x="2875" y="1678"/>
              <a:ext cx="100" cy="116"/>
            </a:xfrm>
            <a:custGeom>
              <a:avLst/>
              <a:gdLst>
                <a:gd name="T0" fmla="*/ 0 w 42"/>
                <a:gd name="T1" fmla="*/ 30 h 49"/>
                <a:gd name="T2" fmla="*/ 3 w 42"/>
                <a:gd name="T3" fmla="*/ 33 h 49"/>
                <a:gd name="T4" fmla="*/ 6 w 42"/>
                <a:gd name="T5" fmla="*/ 33 h 49"/>
                <a:gd name="T6" fmla="*/ 25 w 42"/>
                <a:gd name="T7" fmla="*/ 49 h 49"/>
                <a:gd name="T8" fmla="*/ 41 w 42"/>
                <a:gd name="T9" fmla="*/ 40 h 49"/>
                <a:gd name="T10" fmla="*/ 42 w 42"/>
                <a:gd name="T11" fmla="*/ 38 h 49"/>
                <a:gd name="T12" fmla="*/ 38 w 42"/>
                <a:gd name="T13" fmla="*/ 35 h 49"/>
                <a:gd name="T14" fmla="*/ 36 w 42"/>
                <a:gd name="T15" fmla="*/ 36 h 49"/>
                <a:gd name="T16" fmla="*/ 26 w 42"/>
                <a:gd name="T17" fmla="*/ 43 h 49"/>
                <a:gd name="T18" fmla="*/ 13 w 42"/>
                <a:gd name="T19" fmla="*/ 33 h 49"/>
                <a:gd name="T20" fmla="*/ 27 w 42"/>
                <a:gd name="T21" fmla="*/ 33 h 49"/>
                <a:gd name="T22" fmla="*/ 31 w 42"/>
                <a:gd name="T23" fmla="*/ 30 h 49"/>
                <a:gd name="T24" fmla="*/ 27 w 42"/>
                <a:gd name="T25" fmla="*/ 27 h 49"/>
                <a:gd name="T26" fmla="*/ 12 w 42"/>
                <a:gd name="T27" fmla="*/ 27 h 49"/>
                <a:gd name="T28" fmla="*/ 12 w 42"/>
                <a:gd name="T29" fmla="*/ 24 h 49"/>
                <a:gd name="T30" fmla="*/ 12 w 42"/>
                <a:gd name="T31" fmla="*/ 22 h 49"/>
                <a:gd name="T32" fmla="*/ 27 w 42"/>
                <a:gd name="T33" fmla="*/ 22 h 49"/>
                <a:gd name="T34" fmla="*/ 31 w 42"/>
                <a:gd name="T35" fmla="*/ 19 h 49"/>
                <a:gd name="T36" fmla="*/ 27 w 42"/>
                <a:gd name="T37" fmla="*/ 16 h 49"/>
                <a:gd name="T38" fmla="*/ 14 w 42"/>
                <a:gd name="T39" fmla="*/ 16 h 49"/>
                <a:gd name="T40" fmla="*/ 25 w 42"/>
                <a:gd name="T41" fmla="*/ 6 h 49"/>
                <a:gd name="T42" fmla="*/ 35 w 42"/>
                <a:gd name="T43" fmla="*/ 12 h 49"/>
                <a:gd name="T44" fmla="*/ 38 w 42"/>
                <a:gd name="T45" fmla="*/ 13 h 49"/>
                <a:gd name="T46" fmla="*/ 42 w 42"/>
                <a:gd name="T47" fmla="*/ 10 h 49"/>
                <a:gd name="T48" fmla="*/ 41 w 42"/>
                <a:gd name="T49" fmla="*/ 8 h 49"/>
                <a:gd name="T50" fmla="*/ 25 w 42"/>
                <a:gd name="T51" fmla="*/ 0 h 49"/>
                <a:gd name="T52" fmla="*/ 6 w 42"/>
                <a:gd name="T53" fmla="*/ 16 h 49"/>
                <a:gd name="T54" fmla="*/ 3 w 42"/>
                <a:gd name="T55" fmla="*/ 16 h 49"/>
                <a:gd name="T56" fmla="*/ 0 w 42"/>
                <a:gd name="T57" fmla="*/ 19 h 49"/>
                <a:gd name="T58" fmla="*/ 3 w 42"/>
                <a:gd name="T59" fmla="*/ 22 h 49"/>
                <a:gd name="T60" fmla="*/ 5 w 42"/>
                <a:gd name="T61" fmla="*/ 22 h 49"/>
                <a:gd name="T62" fmla="*/ 5 w 42"/>
                <a:gd name="T63" fmla="*/ 24 h 49"/>
                <a:gd name="T64" fmla="*/ 5 w 42"/>
                <a:gd name="T65" fmla="*/ 27 h 49"/>
                <a:gd name="T66" fmla="*/ 3 w 42"/>
                <a:gd name="T67" fmla="*/ 27 h 49"/>
                <a:gd name="T68" fmla="*/ 0 w 42"/>
                <a:gd name="T69" fmla="*/ 3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49">
                  <a:moveTo>
                    <a:pt x="0" y="30"/>
                  </a:moveTo>
                  <a:cubicBezTo>
                    <a:pt x="0" y="31"/>
                    <a:pt x="1" y="33"/>
                    <a:pt x="3" y="33"/>
                  </a:cubicBezTo>
                  <a:cubicBezTo>
                    <a:pt x="6" y="33"/>
                    <a:pt x="6" y="33"/>
                    <a:pt x="6" y="33"/>
                  </a:cubicBezTo>
                  <a:cubicBezTo>
                    <a:pt x="9" y="43"/>
                    <a:pt x="16" y="49"/>
                    <a:pt x="25" y="49"/>
                  </a:cubicBezTo>
                  <a:cubicBezTo>
                    <a:pt x="32" y="49"/>
                    <a:pt x="37" y="46"/>
                    <a:pt x="41" y="40"/>
                  </a:cubicBezTo>
                  <a:cubicBezTo>
                    <a:pt x="41" y="40"/>
                    <a:pt x="42" y="39"/>
                    <a:pt x="42" y="38"/>
                  </a:cubicBezTo>
                  <a:cubicBezTo>
                    <a:pt x="42" y="37"/>
                    <a:pt x="40" y="35"/>
                    <a:pt x="38" y="35"/>
                  </a:cubicBezTo>
                  <a:cubicBezTo>
                    <a:pt x="37" y="35"/>
                    <a:pt x="36" y="36"/>
                    <a:pt x="36" y="36"/>
                  </a:cubicBezTo>
                  <a:cubicBezTo>
                    <a:pt x="33" y="41"/>
                    <a:pt x="29" y="43"/>
                    <a:pt x="26" y="43"/>
                  </a:cubicBezTo>
                  <a:cubicBezTo>
                    <a:pt x="20" y="43"/>
                    <a:pt x="16" y="39"/>
                    <a:pt x="13" y="33"/>
                  </a:cubicBezTo>
                  <a:cubicBezTo>
                    <a:pt x="27" y="33"/>
                    <a:pt x="27" y="33"/>
                    <a:pt x="27" y="33"/>
                  </a:cubicBezTo>
                  <a:cubicBezTo>
                    <a:pt x="29" y="33"/>
                    <a:pt x="31" y="31"/>
                    <a:pt x="31" y="30"/>
                  </a:cubicBezTo>
                  <a:cubicBezTo>
                    <a:pt x="31" y="28"/>
                    <a:pt x="29" y="27"/>
                    <a:pt x="27" y="27"/>
                  </a:cubicBezTo>
                  <a:cubicBezTo>
                    <a:pt x="12" y="27"/>
                    <a:pt x="12" y="27"/>
                    <a:pt x="12" y="27"/>
                  </a:cubicBezTo>
                  <a:cubicBezTo>
                    <a:pt x="12" y="26"/>
                    <a:pt x="12" y="25"/>
                    <a:pt x="12" y="24"/>
                  </a:cubicBezTo>
                  <a:cubicBezTo>
                    <a:pt x="12" y="23"/>
                    <a:pt x="12" y="23"/>
                    <a:pt x="12" y="22"/>
                  </a:cubicBezTo>
                  <a:cubicBezTo>
                    <a:pt x="27" y="22"/>
                    <a:pt x="27" y="22"/>
                    <a:pt x="27" y="22"/>
                  </a:cubicBezTo>
                  <a:cubicBezTo>
                    <a:pt x="29" y="22"/>
                    <a:pt x="31" y="20"/>
                    <a:pt x="31" y="19"/>
                  </a:cubicBezTo>
                  <a:cubicBezTo>
                    <a:pt x="31" y="17"/>
                    <a:pt x="29" y="16"/>
                    <a:pt x="27" y="16"/>
                  </a:cubicBezTo>
                  <a:cubicBezTo>
                    <a:pt x="14" y="16"/>
                    <a:pt x="14" y="16"/>
                    <a:pt x="14" y="16"/>
                  </a:cubicBezTo>
                  <a:cubicBezTo>
                    <a:pt x="16" y="10"/>
                    <a:pt x="20" y="6"/>
                    <a:pt x="25" y="6"/>
                  </a:cubicBezTo>
                  <a:cubicBezTo>
                    <a:pt x="29" y="6"/>
                    <a:pt x="32" y="8"/>
                    <a:pt x="35" y="12"/>
                  </a:cubicBezTo>
                  <a:cubicBezTo>
                    <a:pt x="36" y="13"/>
                    <a:pt x="37" y="13"/>
                    <a:pt x="38" y="13"/>
                  </a:cubicBezTo>
                  <a:cubicBezTo>
                    <a:pt x="40" y="13"/>
                    <a:pt x="42" y="12"/>
                    <a:pt x="42" y="10"/>
                  </a:cubicBezTo>
                  <a:cubicBezTo>
                    <a:pt x="42" y="9"/>
                    <a:pt x="41" y="8"/>
                    <a:pt x="41" y="8"/>
                  </a:cubicBezTo>
                  <a:cubicBezTo>
                    <a:pt x="36" y="2"/>
                    <a:pt x="32" y="0"/>
                    <a:pt x="25" y="0"/>
                  </a:cubicBezTo>
                  <a:cubicBezTo>
                    <a:pt x="16" y="0"/>
                    <a:pt x="9" y="6"/>
                    <a:pt x="6" y="16"/>
                  </a:cubicBezTo>
                  <a:cubicBezTo>
                    <a:pt x="3" y="16"/>
                    <a:pt x="3" y="16"/>
                    <a:pt x="3" y="16"/>
                  </a:cubicBezTo>
                  <a:cubicBezTo>
                    <a:pt x="1" y="16"/>
                    <a:pt x="0" y="17"/>
                    <a:pt x="0" y="19"/>
                  </a:cubicBezTo>
                  <a:cubicBezTo>
                    <a:pt x="0" y="20"/>
                    <a:pt x="1" y="22"/>
                    <a:pt x="3" y="22"/>
                  </a:cubicBezTo>
                  <a:cubicBezTo>
                    <a:pt x="5" y="22"/>
                    <a:pt x="5" y="22"/>
                    <a:pt x="5" y="22"/>
                  </a:cubicBezTo>
                  <a:cubicBezTo>
                    <a:pt x="5" y="23"/>
                    <a:pt x="5" y="23"/>
                    <a:pt x="5" y="24"/>
                  </a:cubicBezTo>
                  <a:cubicBezTo>
                    <a:pt x="5" y="25"/>
                    <a:pt x="5" y="26"/>
                    <a:pt x="5" y="27"/>
                  </a:cubicBezTo>
                  <a:cubicBezTo>
                    <a:pt x="3" y="27"/>
                    <a:pt x="3" y="27"/>
                    <a:pt x="3" y="27"/>
                  </a:cubicBezTo>
                  <a:cubicBezTo>
                    <a:pt x="1" y="27"/>
                    <a:pt x="0" y="28"/>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Gotham Narrow Light" pitchFamily="50" charset="0"/>
              </a:endParaRPr>
            </a:p>
          </p:txBody>
        </p:sp>
        <p:sp>
          <p:nvSpPr>
            <p:cNvPr id="35" name="Freeform 16"/>
            <p:cNvSpPr>
              <a:spLocks noEditPoints="1"/>
            </p:cNvSpPr>
            <p:nvPr/>
          </p:nvSpPr>
          <p:spPr bwMode="auto">
            <a:xfrm>
              <a:off x="2741" y="1617"/>
              <a:ext cx="375" cy="234"/>
            </a:xfrm>
            <a:custGeom>
              <a:avLst/>
              <a:gdLst>
                <a:gd name="T0" fmla="*/ 155 w 159"/>
                <a:gd name="T1" fmla="*/ 0 h 99"/>
                <a:gd name="T2" fmla="*/ 148 w 159"/>
                <a:gd name="T3" fmla="*/ 0 h 99"/>
                <a:gd name="T4" fmla="*/ 144 w 159"/>
                <a:gd name="T5" fmla="*/ 4 h 99"/>
                <a:gd name="T6" fmla="*/ 148 w 159"/>
                <a:gd name="T7" fmla="*/ 8 h 99"/>
                <a:gd name="T8" fmla="*/ 151 w 159"/>
                <a:gd name="T9" fmla="*/ 8 h 99"/>
                <a:gd name="T10" fmla="*/ 151 w 159"/>
                <a:gd name="T11" fmla="*/ 25 h 99"/>
                <a:gd name="T12" fmla="*/ 136 w 159"/>
                <a:gd name="T13" fmla="*/ 13 h 99"/>
                <a:gd name="T14" fmla="*/ 131 w 159"/>
                <a:gd name="T15" fmla="*/ 11 h 99"/>
                <a:gd name="T16" fmla="*/ 129 w 159"/>
                <a:gd name="T17" fmla="*/ 16 h 99"/>
                <a:gd name="T18" fmla="*/ 151 w 159"/>
                <a:gd name="T19" fmla="*/ 33 h 99"/>
                <a:gd name="T20" fmla="*/ 151 w 159"/>
                <a:gd name="T21" fmla="*/ 67 h 99"/>
                <a:gd name="T22" fmla="*/ 127 w 159"/>
                <a:gd name="T23" fmla="*/ 91 h 99"/>
                <a:gd name="T24" fmla="*/ 32 w 159"/>
                <a:gd name="T25" fmla="*/ 91 h 99"/>
                <a:gd name="T26" fmla="*/ 8 w 159"/>
                <a:gd name="T27" fmla="*/ 67 h 99"/>
                <a:gd name="T28" fmla="*/ 8 w 159"/>
                <a:gd name="T29" fmla="*/ 51 h 99"/>
                <a:gd name="T30" fmla="*/ 4 w 159"/>
                <a:gd name="T31" fmla="*/ 47 h 99"/>
                <a:gd name="T32" fmla="*/ 0 w 159"/>
                <a:gd name="T33" fmla="*/ 51 h 99"/>
                <a:gd name="T34" fmla="*/ 0 w 159"/>
                <a:gd name="T35" fmla="*/ 95 h 99"/>
                <a:gd name="T36" fmla="*/ 4 w 159"/>
                <a:gd name="T37" fmla="*/ 99 h 99"/>
                <a:gd name="T38" fmla="*/ 155 w 159"/>
                <a:gd name="T39" fmla="*/ 99 h 99"/>
                <a:gd name="T40" fmla="*/ 159 w 159"/>
                <a:gd name="T41" fmla="*/ 95 h 99"/>
                <a:gd name="T42" fmla="*/ 159 w 159"/>
                <a:gd name="T43" fmla="*/ 4 h 99"/>
                <a:gd name="T44" fmla="*/ 155 w 159"/>
                <a:gd name="T45" fmla="*/ 0 h 99"/>
                <a:gd name="T46" fmla="*/ 8 w 159"/>
                <a:gd name="T47" fmla="*/ 75 h 99"/>
                <a:gd name="T48" fmla="*/ 24 w 159"/>
                <a:gd name="T49" fmla="*/ 91 h 99"/>
                <a:gd name="T50" fmla="*/ 8 w 159"/>
                <a:gd name="T51" fmla="*/ 91 h 99"/>
                <a:gd name="T52" fmla="*/ 8 w 159"/>
                <a:gd name="T53" fmla="*/ 75 h 99"/>
                <a:gd name="T54" fmla="*/ 135 w 159"/>
                <a:gd name="T55" fmla="*/ 91 h 99"/>
                <a:gd name="T56" fmla="*/ 151 w 159"/>
                <a:gd name="T57" fmla="*/ 75 h 99"/>
                <a:gd name="T58" fmla="*/ 151 w 159"/>
                <a:gd name="T59" fmla="*/ 91 h 99"/>
                <a:gd name="T60" fmla="*/ 135 w 159"/>
                <a:gd name="T61" fmla="*/ 9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9" h="99">
                  <a:moveTo>
                    <a:pt x="155" y="0"/>
                  </a:moveTo>
                  <a:cubicBezTo>
                    <a:pt x="148" y="0"/>
                    <a:pt x="148" y="0"/>
                    <a:pt x="148" y="0"/>
                  </a:cubicBezTo>
                  <a:cubicBezTo>
                    <a:pt x="146" y="0"/>
                    <a:pt x="144" y="2"/>
                    <a:pt x="144" y="4"/>
                  </a:cubicBezTo>
                  <a:cubicBezTo>
                    <a:pt x="144" y="7"/>
                    <a:pt x="146" y="8"/>
                    <a:pt x="148" y="8"/>
                  </a:cubicBezTo>
                  <a:cubicBezTo>
                    <a:pt x="151" y="8"/>
                    <a:pt x="151" y="8"/>
                    <a:pt x="151" y="8"/>
                  </a:cubicBezTo>
                  <a:cubicBezTo>
                    <a:pt x="151" y="25"/>
                    <a:pt x="151" y="25"/>
                    <a:pt x="151" y="25"/>
                  </a:cubicBezTo>
                  <a:cubicBezTo>
                    <a:pt x="144" y="24"/>
                    <a:pt x="139" y="19"/>
                    <a:pt x="136" y="13"/>
                  </a:cubicBezTo>
                  <a:cubicBezTo>
                    <a:pt x="135" y="11"/>
                    <a:pt x="133" y="10"/>
                    <a:pt x="131" y="11"/>
                  </a:cubicBezTo>
                  <a:cubicBezTo>
                    <a:pt x="129" y="12"/>
                    <a:pt x="128" y="14"/>
                    <a:pt x="129" y="16"/>
                  </a:cubicBezTo>
                  <a:cubicBezTo>
                    <a:pt x="133" y="26"/>
                    <a:pt x="141" y="32"/>
                    <a:pt x="151" y="33"/>
                  </a:cubicBezTo>
                  <a:cubicBezTo>
                    <a:pt x="151" y="67"/>
                    <a:pt x="151" y="67"/>
                    <a:pt x="151" y="67"/>
                  </a:cubicBezTo>
                  <a:cubicBezTo>
                    <a:pt x="138" y="68"/>
                    <a:pt x="129" y="78"/>
                    <a:pt x="127" y="91"/>
                  </a:cubicBezTo>
                  <a:cubicBezTo>
                    <a:pt x="32" y="91"/>
                    <a:pt x="32" y="91"/>
                    <a:pt x="32" y="91"/>
                  </a:cubicBezTo>
                  <a:cubicBezTo>
                    <a:pt x="30" y="79"/>
                    <a:pt x="20" y="69"/>
                    <a:pt x="8" y="67"/>
                  </a:cubicBezTo>
                  <a:cubicBezTo>
                    <a:pt x="8" y="51"/>
                    <a:pt x="8" y="51"/>
                    <a:pt x="8" y="51"/>
                  </a:cubicBezTo>
                  <a:cubicBezTo>
                    <a:pt x="8" y="49"/>
                    <a:pt x="6" y="47"/>
                    <a:pt x="4" y="47"/>
                  </a:cubicBezTo>
                  <a:cubicBezTo>
                    <a:pt x="1" y="47"/>
                    <a:pt x="0" y="49"/>
                    <a:pt x="0" y="51"/>
                  </a:cubicBezTo>
                  <a:cubicBezTo>
                    <a:pt x="0" y="95"/>
                    <a:pt x="0" y="95"/>
                    <a:pt x="0" y="95"/>
                  </a:cubicBezTo>
                  <a:cubicBezTo>
                    <a:pt x="0" y="98"/>
                    <a:pt x="1" y="99"/>
                    <a:pt x="4" y="99"/>
                  </a:cubicBezTo>
                  <a:cubicBezTo>
                    <a:pt x="155" y="99"/>
                    <a:pt x="155" y="99"/>
                    <a:pt x="155" y="99"/>
                  </a:cubicBezTo>
                  <a:cubicBezTo>
                    <a:pt x="157" y="99"/>
                    <a:pt x="159" y="98"/>
                    <a:pt x="159" y="95"/>
                  </a:cubicBezTo>
                  <a:cubicBezTo>
                    <a:pt x="159" y="4"/>
                    <a:pt x="159" y="4"/>
                    <a:pt x="159" y="4"/>
                  </a:cubicBezTo>
                  <a:cubicBezTo>
                    <a:pt x="159" y="2"/>
                    <a:pt x="157" y="0"/>
                    <a:pt x="155" y="0"/>
                  </a:cubicBezTo>
                  <a:close/>
                  <a:moveTo>
                    <a:pt x="8" y="75"/>
                  </a:moveTo>
                  <a:cubicBezTo>
                    <a:pt x="16" y="77"/>
                    <a:pt x="22" y="83"/>
                    <a:pt x="24" y="91"/>
                  </a:cubicBezTo>
                  <a:cubicBezTo>
                    <a:pt x="8" y="91"/>
                    <a:pt x="8" y="91"/>
                    <a:pt x="8" y="91"/>
                  </a:cubicBezTo>
                  <a:lnTo>
                    <a:pt x="8" y="75"/>
                  </a:lnTo>
                  <a:close/>
                  <a:moveTo>
                    <a:pt x="135" y="91"/>
                  </a:moveTo>
                  <a:cubicBezTo>
                    <a:pt x="136" y="83"/>
                    <a:pt x="143" y="76"/>
                    <a:pt x="151" y="75"/>
                  </a:cubicBezTo>
                  <a:cubicBezTo>
                    <a:pt x="151" y="91"/>
                    <a:pt x="151" y="91"/>
                    <a:pt x="151" y="91"/>
                  </a:cubicBezTo>
                  <a:lnTo>
                    <a:pt x="135"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Gotham Narrow Light" pitchFamily="50" charset="0"/>
              </a:endParaRPr>
            </a:p>
          </p:txBody>
        </p:sp>
      </p:grpSp>
      <p:pic>
        <p:nvPicPr>
          <p:cNvPr id="2052" name="Picture 4" descr="Outlook"/>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55080" y="690167"/>
            <a:ext cx="2143635" cy="528948"/>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Group 26"/>
          <p:cNvGrpSpPr>
            <a:grpSpLocks noChangeAspect="1"/>
          </p:cNvGrpSpPr>
          <p:nvPr/>
        </p:nvGrpSpPr>
        <p:grpSpPr bwMode="auto">
          <a:xfrm>
            <a:off x="2071754" y="2545472"/>
            <a:ext cx="529093" cy="667732"/>
            <a:chOff x="714" y="484"/>
            <a:chExt cx="374" cy="472"/>
          </a:xfrm>
          <a:solidFill>
            <a:schemeClr val="bg1"/>
          </a:solidFill>
        </p:grpSpPr>
        <p:sp>
          <p:nvSpPr>
            <p:cNvPr id="39" name="Freeform 27"/>
            <p:cNvSpPr>
              <a:spLocks noEditPoints="1"/>
            </p:cNvSpPr>
            <p:nvPr/>
          </p:nvSpPr>
          <p:spPr bwMode="auto">
            <a:xfrm>
              <a:off x="714" y="486"/>
              <a:ext cx="227" cy="470"/>
            </a:xfrm>
            <a:custGeom>
              <a:avLst/>
              <a:gdLst>
                <a:gd name="T0" fmla="*/ 74 w 96"/>
                <a:gd name="T1" fmla="*/ 1 h 199"/>
                <a:gd name="T2" fmla="*/ 70 w 96"/>
                <a:gd name="T3" fmla="*/ 1 h 199"/>
                <a:gd name="T4" fmla="*/ 68 w 96"/>
                <a:gd name="T5" fmla="*/ 4 h 199"/>
                <a:gd name="T6" fmla="*/ 68 w 96"/>
                <a:gd name="T7" fmla="*/ 32 h 199"/>
                <a:gd name="T8" fmla="*/ 58 w 96"/>
                <a:gd name="T9" fmla="*/ 47 h 199"/>
                <a:gd name="T10" fmla="*/ 37 w 96"/>
                <a:gd name="T11" fmla="*/ 47 h 199"/>
                <a:gd name="T12" fmla="*/ 27 w 96"/>
                <a:gd name="T13" fmla="*/ 32 h 199"/>
                <a:gd name="T14" fmla="*/ 27 w 96"/>
                <a:gd name="T15" fmla="*/ 4 h 199"/>
                <a:gd name="T16" fmla="*/ 25 w 96"/>
                <a:gd name="T17" fmla="*/ 1 h 199"/>
                <a:gd name="T18" fmla="*/ 21 w 96"/>
                <a:gd name="T19" fmla="*/ 1 h 199"/>
                <a:gd name="T20" fmla="*/ 0 w 96"/>
                <a:gd name="T21" fmla="*/ 41 h 199"/>
                <a:gd name="T22" fmla="*/ 26 w 96"/>
                <a:gd name="T23" fmla="*/ 80 h 199"/>
                <a:gd name="T24" fmla="*/ 20 w 96"/>
                <a:gd name="T25" fmla="*/ 171 h 199"/>
                <a:gd name="T26" fmla="*/ 48 w 96"/>
                <a:gd name="T27" fmla="*/ 199 h 199"/>
                <a:gd name="T28" fmla="*/ 75 w 96"/>
                <a:gd name="T29" fmla="*/ 171 h 199"/>
                <a:gd name="T30" fmla="*/ 69 w 96"/>
                <a:gd name="T31" fmla="*/ 80 h 199"/>
                <a:gd name="T32" fmla="*/ 96 w 96"/>
                <a:gd name="T33" fmla="*/ 41 h 199"/>
                <a:gd name="T34" fmla="*/ 74 w 96"/>
                <a:gd name="T35" fmla="*/ 1 h 199"/>
                <a:gd name="T36" fmla="*/ 63 w 96"/>
                <a:gd name="T37" fmla="*/ 75 h 199"/>
                <a:gd name="T38" fmla="*/ 61 w 96"/>
                <a:gd name="T39" fmla="*/ 78 h 199"/>
                <a:gd name="T40" fmla="*/ 67 w 96"/>
                <a:gd name="T41" fmla="*/ 171 h 199"/>
                <a:gd name="T42" fmla="*/ 48 w 96"/>
                <a:gd name="T43" fmla="*/ 191 h 199"/>
                <a:gd name="T44" fmla="*/ 28 w 96"/>
                <a:gd name="T45" fmla="*/ 171 h 199"/>
                <a:gd name="T46" fmla="*/ 35 w 96"/>
                <a:gd name="T47" fmla="*/ 78 h 199"/>
                <a:gd name="T48" fmla="*/ 33 w 96"/>
                <a:gd name="T49" fmla="*/ 75 h 199"/>
                <a:gd name="T50" fmla="*/ 8 w 96"/>
                <a:gd name="T51" fmla="*/ 41 h 199"/>
                <a:gd name="T52" fmla="*/ 19 w 96"/>
                <a:gd name="T53" fmla="*/ 13 h 199"/>
                <a:gd name="T54" fmla="*/ 19 w 96"/>
                <a:gd name="T55" fmla="*/ 33 h 199"/>
                <a:gd name="T56" fmla="*/ 20 w 96"/>
                <a:gd name="T57" fmla="*/ 35 h 199"/>
                <a:gd name="T58" fmla="*/ 32 w 96"/>
                <a:gd name="T59" fmla="*/ 53 h 199"/>
                <a:gd name="T60" fmla="*/ 35 w 96"/>
                <a:gd name="T61" fmla="*/ 55 h 199"/>
                <a:gd name="T62" fmla="*/ 60 w 96"/>
                <a:gd name="T63" fmla="*/ 55 h 199"/>
                <a:gd name="T64" fmla="*/ 64 w 96"/>
                <a:gd name="T65" fmla="*/ 53 h 199"/>
                <a:gd name="T66" fmla="*/ 76 w 96"/>
                <a:gd name="T67" fmla="*/ 35 h 199"/>
                <a:gd name="T68" fmla="*/ 76 w 96"/>
                <a:gd name="T69" fmla="*/ 33 h 199"/>
                <a:gd name="T70" fmla="*/ 76 w 96"/>
                <a:gd name="T71" fmla="*/ 13 h 199"/>
                <a:gd name="T72" fmla="*/ 88 w 96"/>
                <a:gd name="T73" fmla="*/ 41 h 199"/>
                <a:gd name="T74" fmla="*/ 63 w 96"/>
                <a:gd name="T75" fmla="*/ 75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199">
                  <a:moveTo>
                    <a:pt x="74" y="1"/>
                  </a:moveTo>
                  <a:cubicBezTo>
                    <a:pt x="73" y="0"/>
                    <a:pt x="72" y="0"/>
                    <a:pt x="70" y="1"/>
                  </a:cubicBezTo>
                  <a:cubicBezTo>
                    <a:pt x="69" y="2"/>
                    <a:pt x="68" y="3"/>
                    <a:pt x="68" y="4"/>
                  </a:cubicBezTo>
                  <a:cubicBezTo>
                    <a:pt x="68" y="32"/>
                    <a:pt x="68" y="32"/>
                    <a:pt x="68" y="32"/>
                  </a:cubicBezTo>
                  <a:cubicBezTo>
                    <a:pt x="58" y="47"/>
                    <a:pt x="58" y="47"/>
                    <a:pt x="58" y="47"/>
                  </a:cubicBezTo>
                  <a:cubicBezTo>
                    <a:pt x="37" y="47"/>
                    <a:pt x="37" y="47"/>
                    <a:pt x="37" y="47"/>
                  </a:cubicBezTo>
                  <a:cubicBezTo>
                    <a:pt x="27" y="32"/>
                    <a:pt x="27" y="32"/>
                    <a:pt x="27" y="32"/>
                  </a:cubicBezTo>
                  <a:cubicBezTo>
                    <a:pt x="27" y="4"/>
                    <a:pt x="27" y="4"/>
                    <a:pt x="27" y="4"/>
                  </a:cubicBezTo>
                  <a:cubicBezTo>
                    <a:pt x="27" y="3"/>
                    <a:pt x="26" y="2"/>
                    <a:pt x="25" y="1"/>
                  </a:cubicBezTo>
                  <a:cubicBezTo>
                    <a:pt x="24" y="0"/>
                    <a:pt x="22" y="0"/>
                    <a:pt x="21" y="1"/>
                  </a:cubicBezTo>
                  <a:cubicBezTo>
                    <a:pt x="8" y="10"/>
                    <a:pt x="0" y="25"/>
                    <a:pt x="0" y="41"/>
                  </a:cubicBezTo>
                  <a:cubicBezTo>
                    <a:pt x="0" y="60"/>
                    <a:pt x="18" y="75"/>
                    <a:pt x="26" y="80"/>
                  </a:cubicBezTo>
                  <a:cubicBezTo>
                    <a:pt x="20" y="171"/>
                    <a:pt x="20" y="171"/>
                    <a:pt x="20" y="171"/>
                  </a:cubicBezTo>
                  <a:cubicBezTo>
                    <a:pt x="20" y="186"/>
                    <a:pt x="33" y="199"/>
                    <a:pt x="48" y="199"/>
                  </a:cubicBezTo>
                  <a:cubicBezTo>
                    <a:pt x="63" y="199"/>
                    <a:pt x="75" y="186"/>
                    <a:pt x="75" y="171"/>
                  </a:cubicBezTo>
                  <a:cubicBezTo>
                    <a:pt x="69" y="80"/>
                    <a:pt x="69" y="80"/>
                    <a:pt x="69" y="80"/>
                  </a:cubicBezTo>
                  <a:cubicBezTo>
                    <a:pt x="77" y="75"/>
                    <a:pt x="96" y="60"/>
                    <a:pt x="96" y="41"/>
                  </a:cubicBezTo>
                  <a:cubicBezTo>
                    <a:pt x="96" y="25"/>
                    <a:pt x="88" y="10"/>
                    <a:pt x="74" y="1"/>
                  </a:cubicBezTo>
                  <a:close/>
                  <a:moveTo>
                    <a:pt x="63" y="75"/>
                  </a:moveTo>
                  <a:cubicBezTo>
                    <a:pt x="61" y="76"/>
                    <a:pt x="61" y="77"/>
                    <a:pt x="61" y="78"/>
                  </a:cubicBezTo>
                  <a:cubicBezTo>
                    <a:pt x="67" y="171"/>
                    <a:pt x="67" y="171"/>
                    <a:pt x="67" y="171"/>
                  </a:cubicBezTo>
                  <a:cubicBezTo>
                    <a:pt x="67" y="182"/>
                    <a:pt x="59" y="191"/>
                    <a:pt x="48" y="191"/>
                  </a:cubicBezTo>
                  <a:cubicBezTo>
                    <a:pt x="37" y="191"/>
                    <a:pt x="28" y="182"/>
                    <a:pt x="28" y="171"/>
                  </a:cubicBezTo>
                  <a:cubicBezTo>
                    <a:pt x="35" y="78"/>
                    <a:pt x="35" y="78"/>
                    <a:pt x="35" y="78"/>
                  </a:cubicBezTo>
                  <a:cubicBezTo>
                    <a:pt x="35" y="77"/>
                    <a:pt x="34" y="76"/>
                    <a:pt x="33" y="75"/>
                  </a:cubicBezTo>
                  <a:cubicBezTo>
                    <a:pt x="27" y="71"/>
                    <a:pt x="8" y="58"/>
                    <a:pt x="8" y="41"/>
                  </a:cubicBezTo>
                  <a:cubicBezTo>
                    <a:pt x="8" y="30"/>
                    <a:pt x="12" y="20"/>
                    <a:pt x="19" y="13"/>
                  </a:cubicBezTo>
                  <a:cubicBezTo>
                    <a:pt x="19" y="33"/>
                    <a:pt x="19" y="33"/>
                    <a:pt x="19" y="33"/>
                  </a:cubicBezTo>
                  <a:cubicBezTo>
                    <a:pt x="19" y="34"/>
                    <a:pt x="19" y="35"/>
                    <a:pt x="20" y="35"/>
                  </a:cubicBezTo>
                  <a:cubicBezTo>
                    <a:pt x="32" y="53"/>
                    <a:pt x="32" y="53"/>
                    <a:pt x="32" y="53"/>
                  </a:cubicBezTo>
                  <a:cubicBezTo>
                    <a:pt x="32" y="54"/>
                    <a:pt x="34" y="55"/>
                    <a:pt x="35" y="55"/>
                  </a:cubicBezTo>
                  <a:cubicBezTo>
                    <a:pt x="60" y="55"/>
                    <a:pt x="60" y="55"/>
                    <a:pt x="60" y="55"/>
                  </a:cubicBezTo>
                  <a:cubicBezTo>
                    <a:pt x="62" y="55"/>
                    <a:pt x="63" y="54"/>
                    <a:pt x="64" y="53"/>
                  </a:cubicBezTo>
                  <a:cubicBezTo>
                    <a:pt x="76" y="35"/>
                    <a:pt x="76" y="35"/>
                    <a:pt x="76" y="35"/>
                  </a:cubicBezTo>
                  <a:cubicBezTo>
                    <a:pt x="76" y="35"/>
                    <a:pt x="76" y="34"/>
                    <a:pt x="76" y="33"/>
                  </a:cubicBezTo>
                  <a:cubicBezTo>
                    <a:pt x="76" y="13"/>
                    <a:pt x="76" y="13"/>
                    <a:pt x="76" y="13"/>
                  </a:cubicBezTo>
                  <a:cubicBezTo>
                    <a:pt x="84" y="20"/>
                    <a:pt x="88" y="30"/>
                    <a:pt x="88" y="41"/>
                  </a:cubicBezTo>
                  <a:cubicBezTo>
                    <a:pt x="88" y="58"/>
                    <a:pt x="69" y="71"/>
                    <a:pt x="63"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Gotham Narrow Light" pitchFamily="50" charset="0"/>
              </a:endParaRPr>
            </a:p>
          </p:txBody>
        </p:sp>
        <p:sp>
          <p:nvSpPr>
            <p:cNvPr id="40" name="Freeform 28"/>
            <p:cNvSpPr>
              <a:spLocks/>
            </p:cNvSpPr>
            <p:nvPr/>
          </p:nvSpPr>
          <p:spPr bwMode="auto">
            <a:xfrm>
              <a:off x="811" y="876"/>
              <a:ext cx="31" cy="31"/>
            </a:xfrm>
            <a:custGeom>
              <a:avLst/>
              <a:gdLst>
                <a:gd name="T0" fmla="*/ 7 w 13"/>
                <a:gd name="T1" fmla="*/ 0 h 13"/>
                <a:gd name="T2" fmla="*/ 0 w 13"/>
                <a:gd name="T3" fmla="*/ 6 h 13"/>
                <a:gd name="T4" fmla="*/ 7 w 13"/>
                <a:gd name="T5" fmla="*/ 13 h 13"/>
                <a:gd name="T6" fmla="*/ 13 w 13"/>
                <a:gd name="T7" fmla="*/ 6 h 13"/>
                <a:gd name="T8" fmla="*/ 13 w 13"/>
                <a:gd name="T9" fmla="*/ 6 h 13"/>
                <a:gd name="T10" fmla="*/ 7 w 13"/>
                <a:gd name="T11" fmla="*/ 0 h 13"/>
              </a:gdLst>
              <a:ahLst/>
              <a:cxnLst>
                <a:cxn ang="0">
                  <a:pos x="T0" y="T1"/>
                </a:cxn>
                <a:cxn ang="0">
                  <a:pos x="T2" y="T3"/>
                </a:cxn>
                <a:cxn ang="0">
                  <a:pos x="T4" y="T5"/>
                </a:cxn>
                <a:cxn ang="0">
                  <a:pos x="T6" y="T7"/>
                </a:cxn>
                <a:cxn ang="0">
                  <a:pos x="T8" y="T9"/>
                </a:cxn>
                <a:cxn ang="0">
                  <a:pos x="T10" y="T11"/>
                </a:cxn>
              </a:cxnLst>
              <a:rect l="0" t="0" r="r" b="b"/>
              <a:pathLst>
                <a:path w="13" h="13">
                  <a:moveTo>
                    <a:pt x="7" y="0"/>
                  </a:moveTo>
                  <a:cubicBezTo>
                    <a:pt x="3" y="0"/>
                    <a:pt x="0" y="3"/>
                    <a:pt x="0" y="6"/>
                  </a:cubicBezTo>
                  <a:cubicBezTo>
                    <a:pt x="0" y="10"/>
                    <a:pt x="3" y="13"/>
                    <a:pt x="7" y="13"/>
                  </a:cubicBezTo>
                  <a:cubicBezTo>
                    <a:pt x="10" y="13"/>
                    <a:pt x="13" y="10"/>
                    <a:pt x="13" y="6"/>
                  </a:cubicBezTo>
                  <a:cubicBezTo>
                    <a:pt x="13" y="6"/>
                    <a:pt x="13" y="6"/>
                    <a:pt x="13" y="6"/>
                  </a:cubicBezTo>
                  <a:cubicBezTo>
                    <a:pt x="13" y="3"/>
                    <a:pt x="10"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Gotham Narrow Light" pitchFamily="50" charset="0"/>
              </a:endParaRPr>
            </a:p>
          </p:txBody>
        </p:sp>
        <p:sp>
          <p:nvSpPr>
            <p:cNvPr id="41" name="Freeform 29"/>
            <p:cNvSpPr>
              <a:spLocks noEditPoints="1"/>
            </p:cNvSpPr>
            <p:nvPr/>
          </p:nvSpPr>
          <p:spPr bwMode="auto">
            <a:xfrm>
              <a:off x="972" y="484"/>
              <a:ext cx="116" cy="472"/>
            </a:xfrm>
            <a:custGeom>
              <a:avLst/>
              <a:gdLst>
                <a:gd name="T0" fmla="*/ 47 w 49"/>
                <a:gd name="T1" fmla="*/ 111 h 200"/>
                <a:gd name="T2" fmla="*/ 49 w 49"/>
                <a:gd name="T3" fmla="*/ 108 h 200"/>
                <a:gd name="T4" fmla="*/ 49 w 49"/>
                <a:gd name="T5" fmla="*/ 91 h 200"/>
                <a:gd name="T6" fmla="*/ 45 w 49"/>
                <a:gd name="T7" fmla="*/ 87 h 200"/>
                <a:gd name="T8" fmla="*/ 28 w 49"/>
                <a:gd name="T9" fmla="*/ 87 h 200"/>
                <a:gd name="T10" fmla="*/ 28 w 49"/>
                <a:gd name="T11" fmla="*/ 30 h 200"/>
                <a:gd name="T12" fmla="*/ 28 w 49"/>
                <a:gd name="T13" fmla="*/ 30 h 200"/>
                <a:gd name="T14" fmla="*/ 32 w 49"/>
                <a:gd name="T15" fmla="*/ 27 h 200"/>
                <a:gd name="T16" fmla="*/ 35 w 49"/>
                <a:gd name="T17" fmla="*/ 14 h 200"/>
                <a:gd name="T18" fmla="*/ 35 w 49"/>
                <a:gd name="T19" fmla="*/ 12 h 200"/>
                <a:gd name="T20" fmla="*/ 32 w 49"/>
                <a:gd name="T21" fmla="*/ 3 h 200"/>
                <a:gd name="T22" fmla="*/ 28 w 49"/>
                <a:gd name="T23" fmla="*/ 0 h 200"/>
                <a:gd name="T24" fmla="*/ 20 w 49"/>
                <a:gd name="T25" fmla="*/ 0 h 200"/>
                <a:gd name="T26" fmla="*/ 17 w 49"/>
                <a:gd name="T27" fmla="*/ 3 h 200"/>
                <a:gd name="T28" fmla="*/ 13 w 49"/>
                <a:gd name="T29" fmla="*/ 12 h 200"/>
                <a:gd name="T30" fmla="*/ 13 w 49"/>
                <a:gd name="T31" fmla="*/ 14 h 200"/>
                <a:gd name="T32" fmla="*/ 16 w 49"/>
                <a:gd name="T33" fmla="*/ 27 h 200"/>
                <a:gd name="T34" fmla="*/ 20 w 49"/>
                <a:gd name="T35" fmla="*/ 30 h 200"/>
                <a:gd name="T36" fmla="*/ 20 w 49"/>
                <a:gd name="T37" fmla="*/ 30 h 200"/>
                <a:gd name="T38" fmla="*/ 20 w 49"/>
                <a:gd name="T39" fmla="*/ 87 h 200"/>
                <a:gd name="T40" fmla="*/ 4 w 49"/>
                <a:gd name="T41" fmla="*/ 87 h 200"/>
                <a:gd name="T42" fmla="*/ 0 w 49"/>
                <a:gd name="T43" fmla="*/ 91 h 200"/>
                <a:gd name="T44" fmla="*/ 0 w 49"/>
                <a:gd name="T45" fmla="*/ 108 h 200"/>
                <a:gd name="T46" fmla="*/ 2 w 49"/>
                <a:gd name="T47" fmla="*/ 111 h 200"/>
                <a:gd name="T48" fmla="*/ 6 w 49"/>
                <a:gd name="T49" fmla="*/ 118 h 200"/>
                <a:gd name="T50" fmla="*/ 2 w 49"/>
                <a:gd name="T51" fmla="*/ 125 h 200"/>
                <a:gd name="T52" fmla="*/ 0 w 49"/>
                <a:gd name="T53" fmla="*/ 128 h 200"/>
                <a:gd name="T54" fmla="*/ 0 w 49"/>
                <a:gd name="T55" fmla="*/ 176 h 200"/>
                <a:gd name="T56" fmla="*/ 24 w 49"/>
                <a:gd name="T57" fmla="*/ 200 h 200"/>
                <a:gd name="T58" fmla="*/ 49 w 49"/>
                <a:gd name="T59" fmla="*/ 176 h 200"/>
                <a:gd name="T60" fmla="*/ 49 w 49"/>
                <a:gd name="T61" fmla="*/ 128 h 200"/>
                <a:gd name="T62" fmla="*/ 47 w 49"/>
                <a:gd name="T63" fmla="*/ 125 h 200"/>
                <a:gd name="T64" fmla="*/ 43 w 49"/>
                <a:gd name="T65" fmla="*/ 118 h 200"/>
                <a:gd name="T66" fmla="*/ 47 w 49"/>
                <a:gd name="T67" fmla="*/ 111 h 200"/>
                <a:gd name="T68" fmla="*/ 23 w 49"/>
                <a:gd name="T69" fmla="*/ 8 h 200"/>
                <a:gd name="T70" fmla="*/ 26 w 49"/>
                <a:gd name="T71" fmla="*/ 8 h 200"/>
                <a:gd name="T72" fmla="*/ 27 w 49"/>
                <a:gd name="T73" fmla="*/ 14 h 200"/>
                <a:gd name="T74" fmla="*/ 25 w 49"/>
                <a:gd name="T75" fmla="*/ 22 h 200"/>
                <a:gd name="T76" fmla="*/ 23 w 49"/>
                <a:gd name="T77" fmla="*/ 22 h 200"/>
                <a:gd name="T78" fmla="*/ 21 w 49"/>
                <a:gd name="T79" fmla="*/ 14 h 200"/>
                <a:gd name="T80" fmla="*/ 23 w 49"/>
                <a:gd name="T81" fmla="*/ 8 h 200"/>
                <a:gd name="T82" fmla="*/ 41 w 49"/>
                <a:gd name="T83" fmla="*/ 106 h 200"/>
                <a:gd name="T84" fmla="*/ 35 w 49"/>
                <a:gd name="T85" fmla="*/ 118 h 200"/>
                <a:gd name="T86" fmla="*/ 41 w 49"/>
                <a:gd name="T87" fmla="*/ 130 h 200"/>
                <a:gd name="T88" fmla="*/ 41 w 49"/>
                <a:gd name="T89" fmla="*/ 176 h 200"/>
                <a:gd name="T90" fmla="*/ 24 w 49"/>
                <a:gd name="T91" fmla="*/ 192 h 200"/>
                <a:gd name="T92" fmla="*/ 8 w 49"/>
                <a:gd name="T93" fmla="*/ 176 h 200"/>
                <a:gd name="T94" fmla="*/ 8 w 49"/>
                <a:gd name="T95" fmla="*/ 130 h 200"/>
                <a:gd name="T96" fmla="*/ 14 w 49"/>
                <a:gd name="T97" fmla="*/ 118 h 200"/>
                <a:gd name="T98" fmla="*/ 8 w 49"/>
                <a:gd name="T99" fmla="*/ 106 h 200"/>
                <a:gd name="T100" fmla="*/ 8 w 49"/>
                <a:gd name="T101" fmla="*/ 95 h 200"/>
                <a:gd name="T102" fmla="*/ 41 w 49"/>
                <a:gd name="T103" fmla="*/ 95 h 200"/>
                <a:gd name="T104" fmla="*/ 41 w 49"/>
                <a:gd name="T105" fmla="*/ 10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 h="200">
                  <a:moveTo>
                    <a:pt x="47" y="111"/>
                  </a:moveTo>
                  <a:cubicBezTo>
                    <a:pt x="48" y="111"/>
                    <a:pt x="49" y="109"/>
                    <a:pt x="49" y="108"/>
                  </a:cubicBezTo>
                  <a:cubicBezTo>
                    <a:pt x="49" y="91"/>
                    <a:pt x="49" y="91"/>
                    <a:pt x="49" y="91"/>
                  </a:cubicBezTo>
                  <a:cubicBezTo>
                    <a:pt x="49" y="88"/>
                    <a:pt x="47" y="87"/>
                    <a:pt x="45" y="87"/>
                  </a:cubicBezTo>
                  <a:cubicBezTo>
                    <a:pt x="28" y="87"/>
                    <a:pt x="28" y="87"/>
                    <a:pt x="28" y="87"/>
                  </a:cubicBezTo>
                  <a:cubicBezTo>
                    <a:pt x="28" y="30"/>
                    <a:pt x="28" y="30"/>
                    <a:pt x="28" y="30"/>
                  </a:cubicBezTo>
                  <a:cubicBezTo>
                    <a:pt x="28" y="30"/>
                    <a:pt x="28" y="30"/>
                    <a:pt x="28" y="30"/>
                  </a:cubicBezTo>
                  <a:cubicBezTo>
                    <a:pt x="30" y="30"/>
                    <a:pt x="32" y="29"/>
                    <a:pt x="32" y="27"/>
                  </a:cubicBezTo>
                  <a:cubicBezTo>
                    <a:pt x="35" y="14"/>
                    <a:pt x="35" y="14"/>
                    <a:pt x="35" y="14"/>
                  </a:cubicBezTo>
                  <a:cubicBezTo>
                    <a:pt x="36" y="14"/>
                    <a:pt x="36" y="13"/>
                    <a:pt x="35" y="12"/>
                  </a:cubicBezTo>
                  <a:cubicBezTo>
                    <a:pt x="32" y="3"/>
                    <a:pt x="32" y="3"/>
                    <a:pt x="32" y="3"/>
                  </a:cubicBezTo>
                  <a:cubicBezTo>
                    <a:pt x="32" y="1"/>
                    <a:pt x="30" y="0"/>
                    <a:pt x="28" y="0"/>
                  </a:cubicBezTo>
                  <a:cubicBezTo>
                    <a:pt x="20" y="0"/>
                    <a:pt x="20" y="0"/>
                    <a:pt x="20" y="0"/>
                  </a:cubicBezTo>
                  <a:cubicBezTo>
                    <a:pt x="19" y="0"/>
                    <a:pt x="17" y="1"/>
                    <a:pt x="17" y="3"/>
                  </a:cubicBezTo>
                  <a:cubicBezTo>
                    <a:pt x="13" y="12"/>
                    <a:pt x="13" y="12"/>
                    <a:pt x="13" y="12"/>
                  </a:cubicBezTo>
                  <a:cubicBezTo>
                    <a:pt x="13" y="13"/>
                    <a:pt x="13" y="14"/>
                    <a:pt x="13" y="14"/>
                  </a:cubicBezTo>
                  <a:cubicBezTo>
                    <a:pt x="16" y="27"/>
                    <a:pt x="16" y="27"/>
                    <a:pt x="16" y="27"/>
                  </a:cubicBezTo>
                  <a:cubicBezTo>
                    <a:pt x="17" y="29"/>
                    <a:pt x="19" y="30"/>
                    <a:pt x="20" y="30"/>
                  </a:cubicBezTo>
                  <a:cubicBezTo>
                    <a:pt x="20" y="30"/>
                    <a:pt x="20" y="30"/>
                    <a:pt x="20" y="30"/>
                  </a:cubicBezTo>
                  <a:cubicBezTo>
                    <a:pt x="20" y="87"/>
                    <a:pt x="20" y="87"/>
                    <a:pt x="20" y="87"/>
                  </a:cubicBezTo>
                  <a:cubicBezTo>
                    <a:pt x="4" y="87"/>
                    <a:pt x="4" y="87"/>
                    <a:pt x="4" y="87"/>
                  </a:cubicBezTo>
                  <a:cubicBezTo>
                    <a:pt x="2" y="87"/>
                    <a:pt x="0" y="88"/>
                    <a:pt x="0" y="91"/>
                  </a:cubicBezTo>
                  <a:cubicBezTo>
                    <a:pt x="0" y="108"/>
                    <a:pt x="0" y="108"/>
                    <a:pt x="0" y="108"/>
                  </a:cubicBezTo>
                  <a:cubicBezTo>
                    <a:pt x="0" y="109"/>
                    <a:pt x="1" y="111"/>
                    <a:pt x="2" y="111"/>
                  </a:cubicBezTo>
                  <a:cubicBezTo>
                    <a:pt x="5" y="113"/>
                    <a:pt x="6" y="115"/>
                    <a:pt x="6" y="118"/>
                  </a:cubicBezTo>
                  <a:cubicBezTo>
                    <a:pt x="6" y="121"/>
                    <a:pt x="5" y="123"/>
                    <a:pt x="2" y="125"/>
                  </a:cubicBezTo>
                  <a:cubicBezTo>
                    <a:pt x="1" y="126"/>
                    <a:pt x="0" y="127"/>
                    <a:pt x="0" y="128"/>
                  </a:cubicBezTo>
                  <a:cubicBezTo>
                    <a:pt x="0" y="176"/>
                    <a:pt x="0" y="176"/>
                    <a:pt x="0" y="176"/>
                  </a:cubicBezTo>
                  <a:cubicBezTo>
                    <a:pt x="0" y="189"/>
                    <a:pt x="11" y="200"/>
                    <a:pt x="24" y="200"/>
                  </a:cubicBezTo>
                  <a:cubicBezTo>
                    <a:pt x="38" y="200"/>
                    <a:pt x="49" y="189"/>
                    <a:pt x="49" y="176"/>
                  </a:cubicBezTo>
                  <a:cubicBezTo>
                    <a:pt x="49" y="128"/>
                    <a:pt x="49" y="128"/>
                    <a:pt x="49" y="128"/>
                  </a:cubicBezTo>
                  <a:cubicBezTo>
                    <a:pt x="49" y="127"/>
                    <a:pt x="48" y="126"/>
                    <a:pt x="47" y="125"/>
                  </a:cubicBezTo>
                  <a:cubicBezTo>
                    <a:pt x="44" y="123"/>
                    <a:pt x="43" y="121"/>
                    <a:pt x="43" y="118"/>
                  </a:cubicBezTo>
                  <a:cubicBezTo>
                    <a:pt x="43" y="115"/>
                    <a:pt x="44" y="113"/>
                    <a:pt x="47" y="111"/>
                  </a:cubicBezTo>
                  <a:close/>
                  <a:moveTo>
                    <a:pt x="23" y="8"/>
                  </a:moveTo>
                  <a:cubicBezTo>
                    <a:pt x="26" y="8"/>
                    <a:pt x="26" y="8"/>
                    <a:pt x="26" y="8"/>
                  </a:cubicBezTo>
                  <a:cubicBezTo>
                    <a:pt x="27" y="14"/>
                    <a:pt x="27" y="14"/>
                    <a:pt x="27" y="14"/>
                  </a:cubicBezTo>
                  <a:cubicBezTo>
                    <a:pt x="25" y="22"/>
                    <a:pt x="25" y="22"/>
                    <a:pt x="25" y="22"/>
                  </a:cubicBezTo>
                  <a:cubicBezTo>
                    <a:pt x="23" y="22"/>
                    <a:pt x="23" y="22"/>
                    <a:pt x="23" y="22"/>
                  </a:cubicBezTo>
                  <a:cubicBezTo>
                    <a:pt x="21" y="14"/>
                    <a:pt x="21" y="14"/>
                    <a:pt x="21" y="14"/>
                  </a:cubicBezTo>
                  <a:lnTo>
                    <a:pt x="23" y="8"/>
                  </a:lnTo>
                  <a:close/>
                  <a:moveTo>
                    <a:pt x="41" y="106"/>
                  </a:moveTo>
                  <a:cubicBezTo>
                    <a:pt x="37" y="109"/>
                    <a:pt x="35" y="113"/>
                    <a:pt x="35" y="118"/>
                  </a:cubicBezTo>
                  <a:cubicBezTo>
                    <a:pt x="35" y="123"/>
                    <a:pt x="37" y="127"/>
                    <a:pt x="41" y="130"/>
                  </a:cubicBezTo>
                  <a:cubicBezTo>
                    <a:pt x="41" y="176"/>
                    <a:pt x="41" y="176"/>
                    <a:pt x="41" y="176"/>
                  </a:cubicBezTo>
                  <a:cubicBezTo>
                    <a:pt x="41" y="185"/>
                    <a:pt x="33" y="192"/>
                    <a:pt x="24" y="192"/>
                  </a:cubicBezTo>
                  <a:cubicBezTo>
                    <a:pt x="15" y="192"/>
                    <a:pt x="8" y="185"/>
                    <a:pt x="8" y="176"/>
                  </a:cubicBezTo>
                  <a:cubicBezTo>
                    <a:pt x="8" y="130"/>
                    <a:pt x="8" y="130"/>
                    <a:pt x="8" y="130"/>
                  </a:cubicBezTo>
                  <a:cubicBezTo>
                    <a:pt x="12" y="127"/>
                    <a:pt x="14" y="123"/>
                    <a:pt x="14" y="118"/>
                  </a:cubicBezTo>
                  <a:cubicBezTo>
                    <a:pt x="14" y="113"/>
                    <a:pt x="12" y="109"/>
                    <a:pt x="8" y="106"/>
                  </a:cubicBezTo>
                  <a:cubicBezTo>
                    <a:pt x="8" y="95"/>
                    <a:pt x="8" y="95"/>
                    <a:pt x="8" y="95"/>
                  </a:cubicBezTo>
                  <a:cubicBezTo>
                    <a:pt x="41" y="95"/>
                    <a:pt x="41" y="95"/>
                    <a:pt x="41" y="95"/>
                  </a:cubicBezTo>
                  <a:lnTo>
                    <a:pt x="41"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Gotham Narrow Light" pitchFamily="50" charset="0"/>
              </a:endParaRPr>
            </a:p>
          </p:txBody>
        </p:sp>
        <p:sp>
          <p:nvSpPr>
            <p:cNvPr id="43" name="Freeform 30"/>
            <p:cNvSpPr>
              <a:spLocks/>
            </p:cNvSpPr>
            <p:nvPr/>
          </p:nvSpPr>
          <p:spPr bwMode="auto">
            <a:xfrm>
              <a:off x="1019" y="796"/>
              <a:ext cx="19" cy="111"/>
            </a:xfrm>
            <a:custGeom>
              <a:avLst/>
              <a:gdLst>
                <a:gd name="T0" fmla="*/ 0 w 8"/>
                <a:gd name="T1" fmla="*/ 4 h 47"/>
                <a:gd name="T2" fmla="*/ 0 w 8"/>
                <a:gd name="T3" fmla="*/ 43 h 47"/>
                <a:gd name="T4" fmla="*/ 4 w 8"/>
                <a:gd name="T5" fmla="*/ 47 h 47"/>
                <a:gd name="T6" fmla="*/ 8 w 8"/>
                <a:gd name="T7" fmla="*/ 43 h 47"/>
                <a:gd name="T8" fmla="*/ 8 w 8"/>
                <a:gd name="T9" fmla="*/ 4 h 47"/>
                <a:gd name="T10" fmla="*/ 4 w 8"/>
                <a:gd name="T11" fmla="*/ 0 h 47"/>
                <a:gd name="T12" fmla="*/ 0 w 8"/>
                <a:gd name="T13" fmla="*/ 4 h 47"/>
              </a:gdLst>
              <a:ahLst/>
              <a:cxnLst>
                <a:cxn ang="0">
                  <a:pos x="T0" y="T1"/>
                </a:cxn>
                <a:cxn ang="0">
                  <a:pos x="T2" y="T3"/>
                </a:cxn>
                <a:cxn ang="0">
                  <a:pos x="T4" y="T5"/>
                </a:cxn>
                <a:cxn ang="0">
                  <a:pos x="T6" y="T7"/>
                </a:cxn>
                <a:cxn ang="0">
                  <a:pos x="T8" y="T9"/>
                </a:cxn>
                <a:cxn ang="0">
                  <a:pos x="T10" y="T11"/>
                </a:cxn>
                <a:cxn ang="0">
                  <a:pos x="T12" y="T13"/>
                </a:cxn>
              </a:cxnLst>
              <a:rect l="0" t="0" r="r" b="b"/>
              <a:pathLst>
                <a:path w="8" h="47">
                  <a:moveTo>
                    <a:pt x="0" y="4"/>
                  </a:moveTo>
                  <a:cubicBezTo>
                    <a:pt x="0" y="43"/>
                    <a:pt x="0" y="43"/>
                    <a:pt x="0" y="43"/>
                  </a:cubicBezTo>
                  <a:cubicBezTo>
                    <a:pt x="0" y="45"/>
                    <a:pt x="2" y="47"/>
                    <a:pt x="4" y="47"/>
                  </a:cubicBezTo>
                  <a:cubicBezTo>
                    <a:pt x="7" y="47"/>
                    <a:pt x="8" y="45"/>
                    <a:pt x="8" y="43"/>
                  </a:cubicBezTo>
                  <a:cubicBezTo>
                    <a:pt x="8" y="4"/>
                    <a:pt x="8" y="4"/>
                    <a:pt x="8" y="4"/>
                  </a:cubicBezTo>
                  <a:cubicBezTo>
                    <a:pt x="8" y="1"/>
                    <a:pt x="7" y="0"/>
                    <a:pt x="4"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de-DE" sz="2448" dirty="0">
                <a:latin typeface="Gotham Narrow Light" pitchFamily="50" charset="0"/>
              </a:endParaRPr>
            </a:p>
          </p:txBody>
        </p:sp>
      </p:grpSp>
      <p:sp>
        <p:nvSpPr>
          <p:cNvPr id="48" name="Textfeld 10"/>
          <p:cNvSpPr txBox="1"/>
          <p:nvPr/>
        </p:nvSpPr>
        <p:spPr>
          <a:xfrm>
            <a:off x="6676936" y="1555444"/>
            <a:ext cx="2819606" cy="1938416"/>
          </a:xfrm>
          <a:prstGeom prst="rect">
            <a:avLst/>
          </a:prstGeom>
          <a:noFill/>
        </p:spPr>
        <p:txBody>
          <a:bodyPr wrap="square" rtlCol="0" anchor="ctr">
            <a:spAutoFit/>
          </a:bodyPr>
          <a:lstStyle/>
          <a:p>
            <a:pPr marL="388591" indent="-388591">
              <a:lnSpc>
                <a:spcPct val="90000"/>
              </a:lnSpc>
              <a:buFont typeface="Arial" panose="020B0604020202020204" pitchFamily="34" charset="0"/>
              <a:buChar char="•"/>
            </a:pPr>
            <a:r>
              <a:rPr lang="en-US" sz="1904" dirty="0">
                <a:latin typeface="+mj-lt"/>
              </a:rPr>
              <a:t>TeamViewer Outlook app and Outlook desktop integration enables users to do a quick chat, meetings or video call from Outlook</a:t>
            </a:r>
          </a:p>
        </p:txBody>
      </p:sp>
      <p:pic>
        <p:nvPicPr>
          <p:cNvPr id="2054" name="Picture 6" descr="http://scug.be/tim/files/2015/02/MicrosoftIntune_Logo.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42485" y="496505"/>
            <a:ext cx="3742236" cy="83291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stretch>
            <a:fillRect/>
          </a:stretch>
        </p:blipFill>
        <p:spPr>
          <a:xfrm>
            <a:off x="6476031" y="3538383"/>
            <a:ext cx="2932861" cy="891523"/>
          </a:xfrm>
          <a:prstGeom prst="rect">
            <a:avLst/>
          </a:prstGeom>
        </p:spPr>
      </p:pic>
      <p:pic>
        <p:nvPicPr>
          <p:cNvPr id="22" name="Picture 2"/>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a:off x="6869931" y="4429905"/>
            <a:ext cx="2244543" cy="2240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Textfeld 10"/>
          <p:cNvSpPr txBox="1"/>
          <p:nvPr/>
        </p:nvSpPr>
        <p:spPr>
          <a:xfrm>
            <a:off x="400079" y="1527325"/>
            <a:ext cx="3259590" cy="2436564"/>
          </a:xfrm>
          <a:prstGeom prst="rect">
            <a:avLst/>
          </a:prstGeom>
          <a:noFill/>
        </p:spPr>
        <p:txBody>
          <a:bodyPr wrap="square" rtlCol="0" anchor="ctr">
            <a:spAutoFit/>
          </a:bodyPr>
          <a:lstStyle/>
          <a:p>
            <a:pPr marL="388591" indent="-388591">
              <a:buFont typeface="Arial" charset="0"/>
              <a:buChar char="•"/>
            </a:pPr>
            <a:r>
              <a:rPr lang="en-US" sz="1904" dirty="0">
                <a:latin typeface="+mj-lt"/>
              </a:rPr>
              <a:t>Highly popular TeamViewer UWP app</a:t>
            </a:r>
          </a:p>
          <a:p>
            <a:pPr marL="388591" indent="-388591">
              <a:buFont typeface="Arial" charset="0"/>
              <a:buChar char="•"/>
            </a:pPr>
            <a:r>
              <a:rPr lang="en-US" sz="1904" dirty="0">
                <a:latin typeface="+mj-lt"/>
              </a:rPr>
              <a:t>Using top Windows features: Continuum and Cortana</a:t>
            </a:r>
          </a:p>
          <a:p>
            <a:pPr marL="388591" indent="-388591">
              <a:buFont typeface="Arial" charset="0"/>
              <a:buChar char="•"/>
            </a:pPr>
            <a:r>
              <a:rPr lang="en-US" sz="1904" dirty="0">
                <a:latin typeface="+mj-lt"/>
              </a:rPr>
              <a:t>Top 10 most downloaded productivity app in the store</a:t>
            </a:r>
          </a:p>
        </p:txBody>
      </p:sp>
      <p:pic>
        <p:nvPicPr>
          <p:cNvPr id="25" name="Picture 24"/>
          <p:cNvPicPr>
            <a:picLocks noChangeAspect="1"/>
          </p:cNvPicPr>
          <p:nvPr/>
        </p:nvPicPr>
        <p:blipFill>
          <a:blip r:embed="rId6"/>
          <a:stretch>
            <a:fillRect/>
          </a:stretch>
        </p:blipFill>
        <p:spPr>
          <a:xfrm>
            <a:off x="334810" y="4975130"/>
            <a:ext cx="2058077" cy="1541291"/>
          </a:xfrm>
          <a:prstGeom prst="rect">
            <a:avLst/>
          </a:prstGeom>
        </p:spPr>
      </p:pic>
      <p:pic>
        <p:nvPicPr>
          <p:cNvPr id="26" name="Picture 25"/>
          <p:cNvPicPr>
            <a:picLocks noChangeAspect="1"/>
          </p:cNvPicPr>
          <p:nvPr/>
        </p:nvPicPr>
        <p:blipFill>
          <a:blip r:embed="rId7"/>
          <a:stretch>
            <a:fillRect/>
          </a:stretch>
        </p:blipFill>
        <p:spPr>
          <a:xfrm>
            <a:off x="2489904" y="3642977"/>
            <a:ext cx="1819580" cy="3267817"/>
          </a:xfrm>
          <a:prstGeom prst="rect">
            <a:avLst/>
          </a:prstGeom>
        </p:spPr>
      </p:pic>
      <p:sp>
        <p:nvSpPr>
          <p:cNvPr id="37" name="Textfeld 10"/>
          <p:cNvSpPr txBox="1"/>
          <p:nvPr/>
        </p:nvSpPr>
        <p:spPr>
          <a:xfrm>
            <a:off x="9517372" y="1583516"/>
            <a:ext cx="2819606" cy="1938416"/>
          </a:xfrm>
          <a:prstGeom prst="rect">
            <a:avLst/>
          </a:prstGeom>
          <a:noFill/>
        </p:spPr>
        <p:txBody>
          <a:bodyPr wrap="square" rtlCol="0" anchor="ctr">
            <a:spAutoFit/>
          </a:bodyPr>
          <a:lstStyle/>
          <a:p>
            <a:pPr marL="388591" indent="-388591">
              <a:lnSpc>
                <a:spcPct val="90000"/>
              </a:lnSpc>
              <a:buFont typeface="Arial" panose="020B0604020202020204" pitchFamily="34" charset="0"/>
              <a:buChar char="•"/>
            </a:pPr>
            <a:r>
              <a:rPr lang="en-US" sz="1904" dirty="0">
                <a:latin typeface="+mj-lt"/>
              </a:rPr>
              <a:t>Management Console and key services runs on Azure</a:t>
            </a:r>
          </a:p>
          <a:p>
            <a:pPr marL="388591" indent="-388591">
              <a:lnSpc>
                <a:spcPct val="90000"/>
              </a:lnSpc>
              <a:buFont typeface="Arial" panose="020B0604020202020204" pitchFamily="34" charset="0"/>
              <a:buChar char="•"/>
            </a:pPr>
            <a:r>
              <a:rPr lang="en-US" sz="1904" dirty="0">
                <a:latin typeface="+mj-lt"/>
              </a:rPr>
              <a:t>TeamViewer drives a huge infrastructure, 600+ servers worldwide</a:t>
            </a:r>
          </a:p>
        </p:txBody>
      </p:sp>
      <p:pic>
        <p:nvPicPr>
          <p:cNvPr id="6" name="Picture 5"/>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9293128" y="690167"/>
            <a:ext cx="2915184" cy="528948"/>
          </a:xfrm>
          <a:prstGeom prst="rect">
            <a:avLst/>
          </a:prstGeom>
        </p:spPr>
      </p:pic>
      <p:pic>
        <p:nvPicPr>
          <p:cNvPr id="13" name="Picture 12"/>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420254" y="646697"/>
            <a:ext cx="2638403" cy="602107"/>
          </a:xfrm>
          <a:prstGeom prst="rect">
            <a:avLst/>
          </a:prstGeom>
        </p:spPr>
      </p:pic>
    </p:spTree>
    <p:extLst>
      <p:ext uri="{BB962C8B-B14F-4D97-AF65-F5344CB8AC3E}">
        <p14:creationId xmlns:p14="http://schemas.microsoft.com/office/powerpoint/2010/main" val="13625029"/>
      </p:ext>
    </p:extLst>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Rechteck 327"/>
          <p:cNvSpPr/>
          <p:nvPr/>
        </p:nvSpPr>
        <p:spPr>
          <a:xfrm>
            <a:off x="882" y="-1"/>
            <a:ext cx="12434711" cy="699452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solidFill>
                <a:srgbClr val="99FF33"/>
              </a:solidFill>
              <a:latin typeface="Calibri Light" panose="020F0302020204030204" pitchFamily="34" charset="0"/>
            </a:endParaRPr>
          </a:p>
        </p:txBody>
      </p:sp>
      <p:grpSp>
        <p:nvGrpSpPr>
          <p:cNvPr id="35" name="Gruppieren 34"/>
          <p:cNvGrpSpPr/>
          <p:nvPr/>
        </p:nvGrpSpPr>
        <p:grpSpPr>
          <a:xfrm>
            <a:off x="-2667" y="-1"/>
            <a:ext cx="12468172" cy="6994522"/>
            <a:chOff x="0" y="2"/>
            <a:chExt cx="9168606" cy="5143498"/>
          </a:xfrm>
        </p:grpSpPr>
        <p:pic>
          <p:nvPicPr>
            <p:cNvPr id="41" name="Picture 3" descr="C:\Users\df\Downloads\shutterstock_193331699.jpg"/>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a:stretch/>
          </p:blipFill>
          <p:spPr bwMode="auto">
            <a:xfrm>
              <a:off x="0" y="2"/>
              <a:ext cx="9168606" cy="5143498"/>
            </a:xfrm>
            <a:prstGeom prst="rect">
              <a:avLst/>
            </a:prstGeom>
            <a:noFill/>
            <a:extLst>
              <a:ext uri="{909E8E84-426E-40DD-AFC4-6F175D3DCCD1}">
                <a14:hiddenFill xmlns:a14="http://schemas.microsoft.com/office/drawing/2010/main">
                  <a:solidFill>
                    <a:srgbClr val="FFFFFF"/>
                  </a:solidFill>
                </a14:hiddenFill>
              </a:ext>
            </a:extLst>
          </p:spPr>
        </p:pic>
        <p:sp>
          <p:nvSpPr>
            <p:cNvPr id="42" name="Rechteck 41"/>
            <p:cNvSpPr/>
            <p:nvPr/>
          </p:nvSpPr>
          <p:spPr>
            <a:xfrm>
              <a:off x="1" y="2"/>
              <a:ext cx="9168605" cy="5143498"/>
            </a:xfrm>
            <a:prstGeom prst="rect">
              <a:avLst/>
            </a:prstGeom>
            <a:solidFill>
              <a:schemeClr val="accent4">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latin typeface="Calibri Light" panose="020F0302020204030204" pitchFamily="34" charset="0"/>
              </a:endParaRPr>
            </a:p>
          </p:txBody>
        </p:sp>
      </p:grpSp>
      <p:sp>
        <p:nvSpPr>
          <p:cNvPr id="43" name="Textfeld 42"/>
          <p:cNvSpPr txBox="1"/>
          <p:nvPr/>
        </p:nvSpPr>
        <p:spPr>
          <a:xfrm>
            <a:off x="4283690" y="2304431"/>
            <a:ext cx="3869094" cy="2385729"/>
          </a:xfrm>
          <a:prstGeom prst="rect">
            <a:avLst/>
          </a:prstGeom>
          <a:noFill/>
        </p:spPr>
        <p:txBody>
          <a:bodyPr wrap="none" lIns="124344" tIns="62172" rIns="124344" bIns="62172" rtlCol="0">
            <a:spAutoFit/>
          </a:bodyPr>
          <a:lstStyle/>
          <a:p>
            <a:pPr algn="ctr"/>
            <a:r>
              <a:rPr lang="de-DE" sz="10879" dirty="0">
                <a:solidFill>
                  <a:schemeClr val="bg1"/>
                </a:solidFill>
                <a:latin typeface="Calibri Light" panose="020F0302020204030204" pitchFamily="34" charset="0"/>
              </a:rPr>
              <a:t>DEMO</a:t>
            </a:r>
            <a:br>
              <a:rPr lang="de-DE" sz="10879" dirty="0">
                <a:solidFill>
                  <a:schemeClr val="bg1"/>
                </a:solidFill>
                <a:latin typeface="Calibri Light" panose="020F0302020204030204" pitchFamily="34" charset="0"/>
              </a:rPr>
            </a:br>
            <a:endParaRPr lang="de-DE" sz="3808"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1622759836"/>
      </p:ext>
    </p:extLst>
  </p:cSld>
  <p:clrMapOvr>
    <a:masterClrMapping/>
  </p:clrMapOvr>
  <mc:AlternateContent xmlns:mc="http://schemas.openxmlformats.org/markup-compatibility/2006" xmlns:p14="http://schemas.microsoft.com/office/powerpoint/2010/main">
    <mc:Choice Requires="p14">
      <p:transition p14:dur="100" advClick="0">
        <p:cut/>
      </p:transition>
    </mc:Choice>
    <mc:Fallback xmlns="">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6000" fill="hold" nodeType="withEffect">
                                  <p:stCondLst>
                                    <p:cond delay="10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500" fill="hold"/>
                                        <p:tgtEl>
                                          <p:spTgt spid="35"/>
                                        </p:tgtEl>
                                        <p:attrNameLst>
                                          <p:attrName>ppt_x</p:attrName>
                                        </p:attrNameLst>
                                      </p:cBhvr>
                                      <p:tavLst>
                                        <p:tav tm="0">
                                          <p:val>
                                            <p:strVal val="#ppt_x"/>
                                          </p:val>
                                        </p:tav>
                                        <p:tav tm="100000">
                                          <p:val>
                                            <p:strVal val="#ppt_x"/>
                                          </p:val>
                                        </p:tav>
                                      </p:tavLst>
                                    </p:anim>
                                    <p:anim calcmode="lin" valueType="num">
                                      <p:cBhvr additive="base">
                                        <p:cTn id="8" dur="1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decel="41000" fill="hold" grpId="0" nodeType="withEffect">
                                  <p:stCondLst>
                                    <p:cond delay="4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1200" fill="hold"/>
                                        <p:tgtEl>
                                          <p:spTgt spid="43"/>
                                        </p:tgtEl>
                                        <p:attrNameLst>
                                          <p:attrName>ppt_x</p:attrName>
                                        </p:attrNameLst>
                                      </p:cBhvr>
                                      <p:tavLst>
                                        <p:tav tm="0">
                                          <p:val>
                                            <p:strVal val="#ppt_x"/>
                                          </p:val>
                                        </p:tav>
                                        <p:tav tm="100000">
                                          <p:val>
                                            <p:strVal val="#ppt_x"/>
                                          </p:val>
                                        </p:tav>
                                      </p:tavLst>
                                    </p:anim>
                                    <p:anim calcmode="lin" valueType="num">
                                      <p:cBhvr additive="base">
                                        <p:cTn id="12" dur="12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df\Downloads\shutterstock_193331699.jpg"/>
          <p:cNvPicPr>
            <a:picLocks noChangeAspect="1" noChangeArrowheads="1"/>
          </p:cNvPicPr>
          <p:nvPr/>
        </p:nvPicPr>
        <p:blipFill rotWithShape="1">
          <a:blip r:embed="rId2" cstate="hqprint">
            <a:extLst>
              <a:ext uri="{28A0092B-C50C-407E-A947-70E740481C1C}">
                <a14:useLocalDpi xmlns:a14="http://schemas.microsoft.com/office/drawing/2010/main"/>
              </a:ext>
            </a:extLst>
          </a:blip>
          <a:srcRect/>
          <a:stretch/>
        </p:blipFill>
        <p:spPr bwMode="auto">
          <a:xfrm>
            <a:off x="882" y="2"/>
            <a:ext cx="12468172" cy="6994522"/>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883" y="2"/>
            <a:ext cx="12468171" cy="6994522"/>
          </a:xfrm>
          <a:prstGeom prst="rect">
            <a:avLst/>
          </a:prstGeom>
          <a:solidFill>
            <a:schemeClr val="accent4">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4" tIns="62172" rIns="124344" bIns="62172" rtlCol="0" anchor="ctr"/>
          <a:lstStyle/>
          <a:p>
            <a:pPr algn="ctr"/>
            <a:endParaRPr lang="de-DE" sz="2448" dirty="0">
              <a:latin typeface="Calibri Light" panose="020F0302020204030204" pitchFamily="34" charset="0"/>
            </a:endParaRPr>
          </a:p>
        </p:txBody>
      </p:sp>
      <p:sp>
        <p:nvSpPr>
          <p:cNvPr id="4" name="Textfeld 3"/>
          <p:cNvSpPr txBox="1"/>
          <p:nvPr/>
        </p:nvSpPr>
        <p:spPr>
          <a:xfrm>
            <a:off x="3045853" y="1940585"/>
            <a:ext cx="6014489" cy="1799735"/>
          </a:xfrm>
          <a:prstGeom prst="rect">
            <a:avLst/>
          </a:prstGeom>
          <a:noFill/>
        </p:spPr>
        <p:txBody>
          <a:bodyPr wrap="none" lIns="124344" tIns="62172" rIns="124344" bIns="62172" rtlCol="0">
            <a:spAutoFit/>
          </a:bodyPr>
          <a:lstStyle/>
          <a:p>
            <a:r>
              <a:rPr lang="de-DE" sz="10879" dirty="0" err="1">
                <a:solidFill>
                  <a:schemeClr val="bg1"/>
                </a:solidFill>
                <a:latin typeface="Calibri Light" panose="020F0302020204030204" pitchFamily="34" charset="0"/>
              </a:rPr>
              <a:t>Thank</a:t>
            </a:r>
            <a:r>
              <a:rPr lang="de-DE" sz="10879" dirty="0">
                <a:solidFill>
                  <a:schemeClr val="bg1"/>
                </a:solidFill>
                <a:latin typeface="Calibri Light" panose="020F0302020204030204" pitchFamily="34" charset="0"/>
              </a:rPr>
              <a:t> </a:t>
            </a:r>
            <a:r>
              <a:rPr lang="de-DE" sz="10879" dirty="0" err="1">
                <a:solidFill>
                  <a:schemeClr val="bg1"/>
                </a:solidFill>
                <a:latin typeface="Calibri Light" panose="020F0302020204030204" pitchFamily="34" charset="0"/>
              </a:rPr>
              <a:t>you</a:t>
            </a:r>
            <a:endParaRPr lang="de-DE" sz="10879" dirty="0">
              <a:solidFill>
                <a:schemeClr val="bg1"/>
              </a:solidFill>
              <a:latin typeface="Calibri Light" panose="020F0302020204030204" pitchFamily="34" charset="0"/>
            </a:endParaRPr>
          </a:p>
        </p:txBody>
      </p:sp>
      <p:sp>
        <p:nvSpPr>
          <p:cNvPr id="7" name="Rectangle 6"/>
          <p:cNvSpPr/>
          <p:nvPr/>
        </p:nvSpPr>
        <p:spPr bwMode="auto">
          <a:xfrm>
            <a:off x="881" y="5322207"/>
            <a:ext cx="12468173" cy="167231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Grafik 7"/>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603662" y="5769044"/>
            <a:ext cx="3426984" cy="778643"/>
          </a:xfrm>
          <a:prstGeom prst="rect">
            <a:avLst/>
          </a:prstGeom>
        </p:spPr>
      </p:pic>
      <p:sp>
        <p:nvSpPr>
          <p:cNvPr id="6" name="Rectangle 5"/>
          <p:cNvSpPr/>
          <p:nvPr/>
        </p:nvSpPr>
        <p:spPr>
          <a:xfrm>
            <a:off x="640039" y="5806812"/>
            <a:ext cx="5481372" cy="646331"/>
          </a:xfrm>
          <a:prstGeom prst="rect">
            <a:avLst/>
          </a:prstGeom>
        </p:spPr>
        <p:txBody>
          <a:bodyPr wrap="none">
            <a:spAutoFit/>
          </a:bodyPr>
          <a:lstStyle/>
          <a:p>
            <a:pPr fontAlgn="base"/>
            <a:r>
              <a:rPr lang="en-US" sz="3600" dirty="0">
                <a:solidFill>
                  <a:schemeClr val="accent1"/>
                </a:solidFill>
                <a:latin typeface="Segoe UI Light" panose="020B0502040204020203" pitchFamily="34" charset="0"/>
                <a:cs typeface="Segoe UI Light" panose="020B0502040204020203" pitchFamily="34" charset="0"/>
              </a:rPr>
              <a:t>Windows Store for Business</a:t>
            </a:r>
            <a:endParaRPr lang="en-US" sz="3600" b="0" i="0" dirty="0">
              <a:solidFill>
                <a:schemeClr val="accent1"/>
              </a:solidFill>
              <a:effectLst/>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57531340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064183" cy="5786199"/>
          </a:xfrm>
        </p:spPr>
        <p:txBody>
          <a:bodyPr/>
          <a:lstStyle/>
          <a:p>
            <a:r>
              <a:rPr lang="en-US" dirty="0"/>
              <a:t>Submit your apps into Windows Store for Business today</a:t>
            </a:r>
          </a:p>
          <a:p>
            <a:pPr lvl="0"/>
            <a:r>
              <a:rPr lang="en-US" dirty="0"/>
              <a:t>Download TeamViewer and explore Cortana integration and Continuum</a:t>
            </a:r>
          </a:p>
          <a:p>
            <a:pPr lvl="0"/>
            <a:r>
              <a:rPr lang="en-US" dirty="0"/>
              <a:t>Talk to us during Build at our booths</a:t>
            </a:r>
          </a:p>
          <a:p>
            <a:pPr lvl="0"/>
            <a:endParaRPr lang="en-US" dirty="0"/>
          </a:p>
          <a:p>
            <a:pPr lvl="0"/>
            <a:r>
              <a:rPr lang="en-US" dirty="0"/>
              <a:t>Re-visit Build on </a:t>
            </a:r>
            <a:r>
              <a:rPr lang="en-US" u="sng" dirty="0">
                <a:hlinkClick r:id="rId2"/>
              </a:rPr>
              <a:t>Channel 9</a:t>
            </a:r>
            <a:r>
              <a:rPr lang="en-US" dirty="0"/>
              <a:t>.</a:t>
            </a:r>
          </a:p>
          <a:p>
            <a:pPr lvl="0"/>
            <a:r>
              <a:rPr lang="en-US" dirty="0"/>
              <a:t>Continue your education at</a:t>
            </a:r>
            <a:br>
              <a:rPr lang="en-US" dirty="0"/>
            </a:br>
            <a:r>
              <a:rPr lang="en-US" u="sng" dirty="0">
                <a:hlinkClick r:id="rId3"/>
              </a:rPr>
              <a:t>Microsoft Virtual Academy</a:t>
            </a:r>
            <a:r>
              <a:rPr lang="en-US" dirty="0"/>
              <a:t> online.</a:t>
            </a:r>
          </a:p>
        </p:txBody>
      </p:sp>
      <p:sp>
        <p:nvSpPr>
          <p:cNvPr id="2" name="Title 1"/>
          <p:cNvSpPr>
            <a:spLocks noGrp="1"/>
          </p:cNvSpPr>
          <p:nvPr>
            <p:ph type="title"/>
          </p:nvPr>
        </p:nvSpPr>
        <p:spPr/>
        <p:txBody>
          <a:bodyPr/>
          <a:lstStyle/>
          <a:p>
            <a:r>
              <a:rPr lang="en-US" dirty="0"/>
              <a:t>Call to Action</a:t>
            </a:r>
          </a:p>
        </p:txBody>
      </p:sp>
    </p:spTree>
    <p:extLst>
      <p:ext uri="{BB962C8B-B14F-4D97-AF65-F5344CB8AC3E}">
        <p14:creationId xmlns:p14="http://schemas.microsoft.com/office/powerpoint/2010/main" val="726037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637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Windows Store for Business</a:t>
            </a:r>
            <a:br>
              <a:rPr lang="en-US" dirty="0"/>
            </a:br>
            <a:r>
              <a:rPr lang="en-US" dirty="0"/>
              <a:t>And TeamViewer</a:t>
            </a:r>
          </a:p>
        </p:txBody>
      </p:sp>
      <p:sp>
        <p:nvSpPr>
          <p:cNvPr id="5" name="Text Placeholder 4"/>
          <p:cNvSpPr>
            <a:spLocks noGrp="1"/>
          </p:cNvSpPr>
          <p:nvPr>
            <p:ph type="body" sz="quarter" idx="12"/>
          </p:nvPr>
        </p:nvSpPr>
        <p:spPr>
          <a:xfrm>
            <a:off x="252208" y="4045896"/>
            <a:ext cx="10058337" cy="1828007"/>
          </a:xfrm>
        </p:spPr>
        <p:txBody>
          <a:bodyPr/>
          <a:lstStyle/>
          <a:p>
            <a:r>
              <a:rPr lang="en-US" sz="2800" b="1" dirty="0"/>
              <a:t>Jan Kalis</a:t>
            </a:r>
          </a:p>
          <a:p>
            <a:r>
              <a:rPr lang="en-US" sz="2800" dirty="0"/>
              <a:t>Product and Marketing Manager</a:t>
            </a:r>
          </a:p>
          <a:p>
            <a:r>
              <a:rPr lang="en-US" sz="2800" dirty="0"/>
              <a:t>Windows Store for Business</a:t>
            </a:r>
          </a:p>
          <a:p>
            <a:r>
              <a:rPr lang="en-US" sz="2800" dirty="0"/>
              <a:t>Microsoft Corporation</a:t>
            </a:r>
          </a:p>
        </p:txBody>
      </p:sp>
      <p:sp>
        <p:nvSpPr>
          <p:cNvPr id="6" name="Text Placeholder 4"/>
          <p:cNvSpPr>
            <a:spLocks noGrp="1"/>
          </p:cNvSpPr>
          <p:nvPr/>
        </p:nvSpPr>
        <p:spPr>
          <a:xfrm>
            <a:off x="5943920" y="4045580"/>
            <a:ext cx="6949364" cy="1828007"/>
          </a:xfrm>
          <a:prstGeom prst="rect">
            <a:avLst/>
          </a:prstGeom>
          <a:noFill/>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91000">
                      <a:schemeClr val="tx1"/>
                    </a:gs>
                    <a:gs pos="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b="1" dirty="0"/>
              <a:t>Alfredo Patron</a:t>
            </a:r>
          </a:p>
          <a:p>
            <a:r>
              <a:rPr lang="en-US" sz="2800" dirty="0"/>
              <a:t>Vice President Business Development</a:t>
            </a:r>
          </a:p>
          <a:p>
            <a:r>
              <a:rPr lang="en-US" sz="2800" dirty="0"/>
              <a:t>TeamViewer</a:t>
            </a:r>
          </a:p>
        </p:txBody>
      </p:sp>
    </p:spTree>
    <p:extLst>
      <p:ext uri="{BB962C8B-B14F-4D97-AF65-F5344CB8AC3E}">
        <p14:creationId xmlns:p14="http://schemas.microsoft.com/office/powerpoint/2010/main" val="2666902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a:xfrm>
            <a:off x="275481" y="1211263"/>
            <a:ext cx="5227761" cy="5172629"/>
          </a:xfrm>
        </p:spPr>
        <p:txBody>
          <a:bodyPr anchor="ctr"/>
          <a:lstStyle/>
          <a:p>
            <a:pPr marL="0" indent="0">
              <a:lnSpc>
                <a:spcPct val="100000"/>
              </a:lnSpc>
              <a:spcBef>
                <a:spcPts val="0"/>
              </a:spcBef>
              <a:buNone/>
            </a:pPr>
            <a:r>
              <a:rPr lang="en-US" sz="3600" dirty="0">
                <a:solidFill>
                  <a:schemeClr val="accent2">
                    <a:lumMod val="90000"/>
                    <a:lumOff val="10000"/>
                  </a:schemeClr>
                </a:solidFill>
                <a:latin typeface="Segoe UI Light" panose="020B0502040204020203" pitchFamily="34" charset="0"/>
                <a:cs typeface="Segoe UI Light" panose="020B0502040204020203" pitchFamily="34" charset="0"/>
              </a:rPr>
              <a:t>Designed for organizations to find, acquire, manage and distribute </a:t>
            </a:r>
            <a:r>
              <a:rPr lang="en-US" sz="3600" dirty="0">
                <a:solidFill>
                  <a:schemeClr val="tx2"/>
                </a:solidFill>
                <a:latin typeface="Segoe UI Light" panose="020B0502040204020203" pitchFamily="34" charset="0"/>
                <a:cs typeface="Segoe UI Light" panose="020B0502040204020203" pitchFamily="34" charset="0"/>
              </a:rPr>
              <a:t>private line-of-business </a:t>
            </a:r>
            <a:r>
              <a:rPr lang="en-US" sz="3600" dirty="0">
                <a:solidFill>
                  <a:schemeClr val="accent2">
                    <a:lumMod val="90000"/>
                    <a:lumOff val="10000"/>
                  </a:schemeClr>
                </a:solidFill>
                <a:latin typeface="Segoe UI Light" panose="020B0502040204020203" pitchFamily="34" charset="0"/>
                <a:cs typeface="Segoe UI Light" panose="020B0502040204020203" pitchFamily="34" charset="0"/>
              </a:rPr>
              <a:t>and </a:t>
            </a:r>
            <a:r>
              <a:rPr lang="en-US" sz="3600" dirty="0">
                <a:solidFill>
                  <a:schemeClr val="tx2"/>
                </a:solidFill>
                <a:latin typeface="Segoe UI Light" panose="020B0502040204020203" pitchFamily="34" charset="0"/>
                <a:cs typeface="Segoe UI Light" panose="020B0502040204020203" pitchFamily="34" charset="0"/>
              </a:rPr>
              <a:t>public Windows Store </a:t>
            </a:r>
            <a:r>
              <a:rPr lang="en-US" sz="3600" dirty="0">
                <a:solidFill>
                  <a:schemeClr val="accent2">
                    <a:lumMod val="90000"/>
                    <a:lumOff val="10000"/>
                  </a:schemeClr>
                </a:solidFill>
                <a:latin typeface="Segoe UI Light" panose="020B0502040204020203" pitchFamily="34" charset="0"/>
                <a:cs typeface="Segoe UI Light" panose="020B0502040204020203" pitchFamily="34" charset="0"/>
              </a:rPr>
              <a:t>apps, in volume, </a:t>
            </a:r>
            <a:r>
              <a:rPr lang="en-US" sz="3600" dirty="0">
                <a:solidFill>
                  <a:schemeClr val="tx2"/>
                </a:solidFill>
                <a:latin typeface="Segoe UI Light" panose="020B0502040204020203" pitchFamily="34" charset="0"/>
                <a:cs typeface="Segoe UI Light" panose="020B0502040204020203" pitchFamily="34" charset="0"/>
              </a:rPr>
              <a:t>across Windows 10 devices</a:t>
            </a:r>
            <a:r>
              <a:rPr lang="en-US" sz="3600" dirty="0">
                <a:solidFill>
                  <a:schemeClr val="accent2">
                    <a:lumMod val="90000"/>
                    <a:lumOff val="10000"/>
                  </a:schemeClr>
                </a:solidFill>
                <a:latin typeface="Segoe UI Light" panose="020B0502040204020203" pitchFamily="34" charset="0"/>
                <a:cs typeface="Segoe UI Light" panose="020B0502040204020203" pitchFamily="34" charset="0"/>
              </a:rPr>
              <a:t>. </a:t>
            </a:r>
          </a:p>
        </p:txBody>
      </p:sp>
      <p:sp>
        <p:nvSpPr>
          <p:cNvPr id="3" name="Title 2"/>
          <p:cNvSpPr>
            <a:spLocks noGrp="1"/>
          </p:cNvSpPr>
          <p:nvPr>
            <p:ph type="title"/>
          </p:nvPr>
        </p:nvSpPr>
        <p:spPr/>
        <p:txBody>
          <a:bodyPr/>
          <a:lstStyle/>
          <a:p>
            <a:r>
              <a:rPr lang="en-US" b="0" dirty="0">
                <a:solidFill>
                  <a:schemeClr val="accent2">
                    <a:lumMod val="90000"/>
                    <a:lumOff val="10000"/>
                  </a:schemeClr>
                </a:solidFill>
                <a:latin typeface="Segoe UI Semilight" panose="020B0402040204020203" pitchFamily="34" charset="0"/>
                <a:cs typeface="Segoe UI Semilight" panose="020B0402040204020203" pitchFamily="34" charset="0"/>
              </a:rPr>
              <a:t>Windows Store for Business</a:t>
            </a:r>
          </a:p>
        </p:txBody>
      </p:sp>
      <p:pic>
        <p:nvPicPr>
          <p:cNvPr id="5" name="Picture 4"/>
          <p:cNvPicPr>
            <a:picLocks noChangeAspect="1"/>
          </p:cNvPicPr>
          <p:nvPr/>
        </p:nvPicPr>
        <p:blipFill>
          <a:blip r:embed="rId2"/>
          <a:stretch>
            <a:fillRect/>
          </a:stretch>
        </p:blipFill>
        <p:spPr>
          <a:xfrm>
            <a:off x="5979905" y="1342596"/>
            <a:ext cx="6455688" cy="490995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422784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hq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l="9731" t="7547" r="12958" b="8302"/>
          <a:stretch/>
        </p:blipFill>
        <p:spPr>
          <a:xfrm>
            <a:off x="0" y="1370100"/>
            <a:ext cx="6766486" cy="4909959"/>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p:nvPr>
        </p:nvSpPr>
        <p:spPr/>
        <p:txBody>
          <a:bodyPr/>
          <a:lstStyle/>
          <a:p>
            <a:r>
              <a:rPr lang="en-US" b="0" dirty="0">
                <a:solidFill>
                  <a:schemeClr val="accent2">
                    <a:lumMod val="90000"/>
                    <a:lumOff val="10000"/>
                  </a:schemeClr>
                </a:solidFill>
                <a:latin typeface="Segoe UI Semilight" panose="020B0402040204020203" pitchFamily="34" charset="0"/>
                <a:cs typeface="Segoe UI Semilight" panose="020B0402040204020203" pitchFamily="34" charset="0"/>
              </a:rPr>
              <a:t>Benefits for users</a:t>
            </a:r>
          </a:p>
        </p:txBody>
      </p:sp>
      <p:sp>
        <p:nvSpPr>
          <p:cNvPr id="8" name="Content Placeholder 1"/>
          <p:cNvSpPr txBox="1">
            <a:spLocks/>
          </p:cNvSpPr>
          <p:nvPr/>
        </p:nvSpPr>
        <p:spPr>
          <a:xfrm>
            <a:off x="7184424" y="1303168"/>
            <a:ext cx="4979780" cy="5172629"/>
          </a:xfrm>
          <a:prstGeom prst="rect">
            <a:avLst/>
          </a:prstGeom>
        </p:spPr>
        <p:txBody>
          <a:bodyPr vert="horz" lIns="137160" tIns="109728" rIns="137160" bIns="109728" rtlCol="0" anchor="ctr">
            <a:noAutofit/>
          </a:bodyPr>
          <a:lstStyle>
            <a:lvl1pPr marL="0" indent="0" algn="l" defTabSz="932619" rtl="0" eaLnBrk="1" latinLnBrk="0" hangingPunct="1">
              <a:lnSpc>
                <a:spcPct val="90000"/>
              </a:lnSpc>
              <a:spcBef>
                <a:spcPts val="2448"/>
              </a:spcBef>
              <a:buFont typeface="Arial" panose="020B0604020202020204" pitchFamily="34" charset="0"/>
              <a:buNone/>
              <a:defRPr sz="3808" b="0" kern="1200">
                <a:solidFill>
                  <a:schemeClr val="accent1"/>
                </a:solidFill>
                <a:latin typeface="+mj-lt"/>
                <a:ea typeface="+mn-ea"/>
                <a:cs typeface="+mn-cs"/>
              </a:defRPr>
            </a:lvl1pPr>
            <a:lvl2pPr marL="0" indent="0" algn="l" defTabSz="932619" rtl="0" eaLnBrk="1" latinLnBrk="0" hangingPunct="1">
              <a:lnSpc>
                <a:spcPct val="90000"/>
              </a:lnSpc>
              <a:spcBef>
                <a:spcPts val="612"/>
              </a:spcBef>
              <a:buFont typeface="Arial" panose="020B0604020202020204" pitchFamily="34" charset="0"/>
              <a:buNone/>
              <a:defRPr sz="1904" kern="1200">
                <a:solidFill>
                  <a:schemeClr val="tx1"/>
                </a:solidFill>
                <a:latin typeface="+mn-lt"/>
                <a:ea typeface="+mn-ea"/>
                <a:cs typeface="+mn-cs"/>
              </a:defRPr>
            </a:lvl2pPr>
            <a:lvl3pPr marL="238012" indent="-233155" algn="l" defTabSz="932619" rtl="0" eaLnBrk="1" latinLnBrk="0" hangingPunct="1">
              <a:lnSpc>
                <a:spcPct val="90000"/>
              </a:lnSpc>
              <a:spcBef>
                <a:spcPts val="612"/>
              </a:spcBef>
              <a:buFont typeface="Arial" panose="020B0604020202020204" pitchFamily="34" charset="0"/>
              <a:buChar char="•"/>
              <a:defRPr sz="1904" kern="1200">
                <a:solidFill>
                  <a:schemeClr val="tx1"/>
                </a:solidFill>
                <a:latin typeface="+mn-lt"/>
                <a:ea typeface="+mn-ea"/>
                <a:cs typeface="+mn-cs"/>
              </a:defRPr>
            </a:lvl3pPr>
            <a:lvl4pPr marL="466310" indent="-233155" algn="l" defTabSz="932619" rtl="0" eaLnBrk="1" latinLnBrk="0" hangingPunct="1">
              <a:lnSpc>
                <a:spcPct val="90000"/>
              </a:lnSpc>
              <a:spcBef>
                <a:spcPts val="612"/>
              </a:spcBef>
              <a:buFont typeface="Arial" panose="020B0604020202020204" pitchFamily="34" charset="0"/>
              <a:buChar char="•"/>
              <a:defRPr sz="1904" kern="1200">
                <a:solidFill>
                  <a:schemeClr val="tx1"/>
                </a:solidFill>
                <a:latin typeface="+mn-lt"/>
                <a:ea typeface="+mn-ea"/>
                <a:cs typeface="+mn-cs"/>
              </a:defRPr>
            </a:lvl4pPr>
            <a:lvl5pPr marL="704322" indent="-233155" algn="l" defTabSz="932619" rtl="0" eaLnBrk="1" latinLnBrk="0" hangingPunct="1">
              <a:lnSpc>
                <a:spcPct val="90000"/>
              </a:lnSpc>
              <a:spcBef>
                <a:spcPts val="612"/>
              </a:spcBef>
              <a:buFont typeface="Arial" panose="020B0604020202020204" pitchFamily="34" charset="0"/>
              <a:buChar char="•"/>
              <a:defRPr sz="1904" kern="1200">
                <a:solidFill>
                  <a:schemeClr val="tx1"/>
                </a:solidFill>
                <a:latin typeface="+mn-lt"/>
                <a:ea typeface="+mn-ea"/>
                <a:cs typeface="+mn-cs"/>
              </a:defRPr>
            </a:lvl5pPr>
            <a:lvl6pPr marL="2564703" indent="-233155" algn="l" defTabSz="932619"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6pPr>
            <a:lvl7pPr marL="3031013" indent="-233155" algn="l" defTabSz="932619"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7pPr>
            <a:lvl8pPr marL="3497323" indent="-233155" algn="l" defTabSz="932619"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8pPr>
            <a:lvl9pPr marL="3963633" indent="-233155" algn="l" defTabSz="932619"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9pPr>
          </a:lstStyle>
          <a:p>
            <a:pPr>
              <a:lnSpc>
                <a:spcPct val="100000"/>
              </a:lnSpc>
              <a:spcBef>
                <a:spcPts val="0"/>
              </a:spcBef>
            </a:pPr>
            <a:endParaRPr lang="en-US" sz="3600" dirty="0">
              <a:latin typeface="Segoe UI Light" panose="020B0502040204020203" pitchFamily="34" charset="0"/>
              <a:cs typeface="Segoe UI Light" panose="020B0502040204020203" pitchFamily="34" charset="0"/>
            </a:endParaRPr>
          </a:p>
          <a:p>
            <a:pPr>
              <a:lnSpc>
                <a:spcPct val="100000"/>
              </a:lnSpc>
              <a:spcBef>
                <a:spcPts val="0"/>
              </a:spcBef>
            </a:pPr>
            <a:r>
              <a:rPr lang="en-US" sz="3600" dirty="0">
                <a:latin typeface="Segoe UI Light" panose="020B0502040204020203" pitchFamily="34" charset="0"/>
                <a:cs typeface="Segoe UI Light" panose="020B0502040204020203" pitchFamily="34" charset="0"/>
              </a:rPr>
              <a:t>Self-discover </a:t>
            </a:r>
            <a:r>
              <a:rPr lang="en-US" sz="3600" dirty="0">
                <a:solidFill>
                  <a:schemeClr val="accent2"/>
                </a:solidFill>
                <a:latin typeface="Segoe UI Light" panose="020B0502040204020203" pitchFamily="34" charset="0"/>
                <a:cs typeface="Segoe UI Light" panose="020B0502040204020203" pitchFamily="34" charset="0"/>
              </a:rPr>
              <a:t>the</a:t>
            </a:r>
            <a:r>
              <a:rPr lang="en-US" sz="3600" dirty="0">
                <a:latin typeface="Segoe UI Light" panose="020B0502040204020203" pitchFamily="34" charset="0"/>
                <a:cs typeface="Segoe UI Light" panose="020B0502040204020203" pitchFamily="34" charset="0"/>
              </a:rPr>
              <a:t> </a:t>
            </a:r>
            <a:r>
              <a:rPr lang="en-US" sz="3600" dirty="0">
                <a:solidFill>
                  <a:schemeClr val="accent2"/>
                </a:solidFill>
                <a:latin typeface="Segoe UI Light" panose="020B0502040204020203" pitchFamily="34" charset="0"/>
                <a:cs typeface="Segoe UI Light" panose="020B0502040204020203" pitchFamily="34" charset="0"/>
              </a:rPr>
              <a:t>right organizational apps in the Private Store.</a:t>
            </a:r>
          </a:p>
          <a:p>
            <a:pPr>
              <a:lnSpc>
                <a:spcPct val="100000"/>
              </a:lnSpc>
              <a:spcBef>
                <a:spcPts val="0"/>
              </a:spcBef>
            </a:pPr>
            <a:endParaRPr lang="en-US" sz="3600" dirty="0">
              <a:solidFill>
                <a:schemeClr val="accent2"/>
              </a:solidFill>
              <a:latin typeface="Segoe UI Light" panose="020B0502040204020203" pitchFamily="34" charset="0"/>
              <a:cs typeface="Segoe UI Light" panose="020B0502040204020203" pitchFamily="34" charset="0"/>
            </a:endParaRPr>
          </a:p>
          <a:p>
            <a:pPr>
              <a:lnSpc>
                <a:spcPct val="100000"/>
              </a:lnSpc>
              <a:spcBef>
                <a:spcPts val="0"/>
              </a:spcBef>
            </a:pPr>
            <a:r>
              <a:rPr lang="en-US" sz="3600" dirty="0">
                <a:solidFill>
                  <a:schemeClr val="accent2"/>
                </a:solidFill>
                <a:latin typeface="Segoe UI Light" panose="020B0502040204020203" pitchFamily="34" charset="0"/>
                <a:cs typeface="Segoe UI Light" panose="020B0502040204020203" pitchFamily="34" charset="0"/>
              </a:rPr>
              <a:t>Apps can auto update to focus work not technology. </a:t>
            </a:r>
          </a:p>
        </p:txBody>
      </p:sp>
    </p:spTree>
    <p:extLst>
      <p:ext uri="{BB962C8B-B14F-4D97-AF65-F5344CB8AC3E}">
        <p14:creationId xmlns:p14="http://schemas.microsoft.com/office/powerpoint/2010/main" val="25825500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
          <p:cNvSpPr txBox="1">
            <a:spLocks/>
          </p:cNvSpPr>
          <p:nvPr/>
        </p:nvSpPr>
        <p:spPr>
          <a:xfrm>
            <a:off x="366142" y="1231796"/>
            <a:ext cx="5120584" cy="5172629"/>
          </a:xfrm>
          <a:prstGeom prst="rect">
            <a:avLst/>
          </a:prstGeom>
        </p:spPr>
        <p:txBody>
          <a:bodyPr vert="horz" lIns="137160" tIns="109728" rIns="137160" bIns="109728" rtlCol="0" anchor="ctr">
            <a:noAutofit/>
          </a:bodyPr>
          <a:lstStyle>
            <a:lvl1pPr marL="0" indent="0" algn="l" defTabSz="932619" rtl="0" eaLnBrk="1" latinLnBrk="0" hangingPunct="1">
              <a:lnSpc>
                <a:spcPct val="90000"/>
              </a:lnSpc>
              <a:spcBef>
                <a:spcPts val="2448"/>
              </a:spcBef>
              <a:buFont typeface="Arial" panose="020B0604020202020204" pitchFamily="34" charset="0"/>
              <a:buNone/>
              <a:defRPr sz="3808" b="0" kern="1200">
                <a:solidFill>
                  <a:schemeClr val="accent1"/>
                </a:solidFill>
                <a:latin typeface="+mj-lt"/>
                <a:ea typeface="+mn-ea"/>
                <a:cs typeface="+mn-cs"/>
              </a:defRPr>
            </a:lvl1pPr>
            <a:lvl2pPr marL="0" indent="0" algn="l" defTabSz="932619" rtl="0" eaLnBrk="1" latinLnBrk="0" hangingPunct="1">
              <a:lnSpc>
                <a:spcPct val="90000"/>
              </a:lnSpc>
              <a:spcBef>
                <a:spcPts val="612"/>
              </a:spcBef>
              <a:buFont typeface="Arial" panose="020B0604020202020204" pitchFamily="34" charset="0"/>
              <a:buNone/>
              <a:defRPr sz="1904" kern="1200">
                <a:solidFill>
                  <a:schemeClr val="tx1"/>
                </a:solidFill>
                <a:latin typeface="+mn-lt"/>
                <a:ea typeface="+mn-ea"/>
                <a:cs typeface="+mn-cs"/>
              </a:defRPr>
            </a:lvl2pPr>
            <a:lvl3pPr marL="238012" indent="-233155" algn="l" defTabSz="932619" rtl="0" eaLnBrk="1" latinLnBrk="0" hangingPunct="1">
              <a:lnSpc>
                <a:spcPct val="90000"/>
              </a:lnSpc>
              <a:spcBef>
                <a:spcPts val="612"/>
              </a:spcBef>
              <a:buFont typeface="Arial" panose="020B0604020202020204" pitchFamily="34" charset="0"/>
              <a:buChar char="•"/>
              <a:defRPr sz="1904" kern="1200">
                <a:solidFill>
                  <a:schemeClr val="tx1"/>
                </a:solidFill>
                <a:latin typeface="+mn-lt"/>
                <a:ea typeface="+mn-ea"/>
                <a:cs typeface="+mn-cs"/>
              </a:defRPr>
            </a:lvl3pPr>
            <a:lvl4pPr marL="466310" indent="-233155" algn="l" defTabSz="932619" rtl="0" eaLnBrk="1" latinLnBrk="0" hangingPunct="1">
              <a:lnSpc>
                <a:spcPct val="90000"/>
              </a:lnSpc>
              <a:spcBef>
                <a:spcPts val="612"/>
              </a:spcBef>
              <a:buFont typeface="Arial" panose="020B0604020202020204" pitchFamily="34" charset="0"/>
              <a:buChar char="•"/>
              <a:defRPr sz="1904" kern="1200">
                <a:solidFill>
                  <a:schemeClr val="tx1"/>
                </a:solidFill>
                <a:latin typeface="+mn-lt"/>
                <a:ea typeface="+mn-ea"/>
                <a:cs typeface="+mn-cs"/>
              </a:defRPr>
            </a:lvl4pPr>
            <a:lvl5pPr marL="704322" indent="-233155" algn="l" defTabSz="932619" rtl="0" eaLnBrk="1" latinLnBrk="0" hangingPunct="1">
              <a:lnSpc>
                <a:spcPct val="90000"/>
              </a:lnSpc>
              <a:spcBef>
                <a:spcPts val="612"/>
              </a:spcBef>
              <a:buFont typeface="Arial" panose="020B0604020202020204" pitchFamily="34" charset="0"/>
              <a:buChar char="•"/>
              <a:defRPr sz="1904" kern="1200">
                <a:solidFill>
                  <a:schemeClr val="tx1"/>
                </a:solidFill>
                <a:latin typeface="+mn-lt"/>
                <a:ea typeface="+mn-ea"/>
                <a:cs typeface="+mn-cs"/>
              </a:defRPr>
            </a:lvl5pPr>
            <a:lvl6pPr marL="2564703" indent="-233155" algn="l" defTabSz="932619"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6pPr>
            <a:lvl7pPr marL="3031013" indent="-233155" algn="l" defTabSz="932619"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7pPr>
            <a:lvl8pPr marL="3497323" indent="-233155" algn="l" defTabSz="932619"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8pPr>
            <a:lvl9pPr marL="3963633" indent="-233155" algn="l" defTabSz="932619"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9pPr>
          </a:lstStyle>
          <a:p>
            <a:pPr>
              <a:lnSpc>
                <a:spcPct val="100000"/>
              </a:lnSpc>
              <a:spcBef>
                <a:spcPts val="0"/>
              </a:spcBef>
            </a:pPr>
            <a:r>
              <a:rPr lang="en-US" sz="3600" dirty="0">
                <a:latin typeface="Segoe UI Light" panose="020B0502040204020203" pitchFamily="34" charset="0"/>
                <a:cs typeface="Segoe UI Light" panose="020B0502040204020203" pitchFamily="34" charset="0"/>
              </a:rPr>
              <a:t>Same tools </a:t>
            </a:r>
            <a:r>
              <a:rPr lang="en-US" sz="3600" dirty="0">
                <a:solidFill>
                  <a:schemeClr val="accent2"/>
                </a:solidFill>
                <a:latin typeface="Segoe UI Light" panose="020B0502040204020203" pitchFamily="34" charset="0"/>
                <a:cs typeface="Segoe UI Light" panose="020B0502040204020203" pitchFamily="34" charset="0"/>
              </a:rPr>
              <a:t>you already know and use today.</a:t>
            </a:r>
          </a:p>
          <a:p>
            <a:pPr>
              <a:lnSpc>
                <a:spcPct val="100000"/>
              </a:lnSpc>
              <a:spcBef>
                <a:spcPts val="0"/>
              </a:spcBef>
            </a:pPr>
            <a:endParaRPr lang="en-US" sz="3600" dirty="0">
              <a:latin typeface="Segoe UI Light" panose="020B0502040204020203" pitchFamily="34" charset="0"/>
              <a:cs typeface="Segoe UI Light" panose="020B0502040204020203" pitchFamily="34" charset="0"/>
            </a:endParaRPr>
          </a:p>
          <a:p>
            <a:pPr>
              <a:lnSpc>
                <a:spcPct val="100000"/>
              </a:lnSpc>
              <a:spcBef>
                <a:spcPts val="0"/>
              </a:spcBef>
            </a:pPr>
            <a:r>
              <a:rPr lang="en-US" sz="3600" dirty="0">
                <a:latin typeface="Segoe UI Light" panose="020B0502040204020203" pitchFamily="34" charset="0"/>
                <a:cs typeface="Segoe UI Light" panose="020B0502040204020203" pitchFamily="34" charset="0"/>
              </a:rPr>
              <a:t>Simplified</a:t>
            </a:r>
            <a:r>
              <a:rPr lang="en-US" sz="3600" dirty="0">
                <a:solidFill>
                  <a:schemeClr val="accent2"/>
                </a:solidFill>
                <a:latin typeface="Segoe UI Light" panose="020B0502040204020203" pitchFamily="34" charset="0"/>
                <a:cs typeface="Segoe UI Light" panose="020B0502040204020203" pitchFamily="34" charset="0"/>
              </a:rPr>
              <a:t> app update flows, no sideloading.</a:t>
            </a:r>
          </a:p>
          <a:p>
            <a:pPr>
              <a:lnSpc>
                <a:spcPct val="100000"/>
              </a:lnSpc>
              <a:spcBef>
                <a:spcPts val="0"/>
              </a:spcBef>
            </a:pPr>
            <a:endParaRPr lang="en-US" sz="3600" dirty="0">
              <a:solidFill>
                <a:schemeClr val="accent2"/>
              </a:solidFill>
              <a:latin typeface="Segoe UI Light" panose="020B0502040204020203" pitchFamily="34" charset="0"/>
              <a:cs typeface="Segoe UI Light" panose="020B0502040204020203" pitchFamily="34" charset="0"/>
            </a:endParaRPr>
          </a:p>
          <a:p>
            <a:pPr>
              <a:lnSpc>
                <a:spcPct val="100000"/>
              </a:lnSpc>
              <a:spcBef>
                <a:spcPts val="0"/>
              </a:spcBef>
            </a:pPr>
            <a:r>
              <a:rPr lang="en-US" sz="3600" dirty="0">
                <a:latin typeface="Segoe UI Light" panose="020B0502040204020203" pitchFamily="34" charset="0"/>
                <a:cs typeface="Segoe UI Light" panose="020B0502040204020203" pitchFamily="34" charset="0"/>
              </a:rPr>
              <a:t>Extend</a:t>
            </a:r>
            <a:r>
              <a:rPr lang="en-US" sz="3600" dirty="0">
                <a:solidFill>
                  <a:schemeClr val="accent2"/>
                </a:solidFill>
                <a:latin typeface="Segoe UI Light" panose="020B0502040204020203" pitchFamily="34" charset="0"/>
                <a:cs typeface="Segoe UI Light" panose="020B0502040204020203" pitchFamily="34" charset="0"/>
              </a:rPr>
              <a:t> your reach.</a:t>
            </a:r>
          </a:p>
        </p:txBody>
      </p:sp>
      <p:pic>
        <p:nvPicPr>
          <p:cNvPr id="13" name="Picture 12"/>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772729" y="1331168"/>
            <a:ext cx="6663746" cy="4973884"/>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p:nvPr>
        </p:nvSpPr>
        <p:spPr/>
        <p:txBody>
          <a:bodyPr/>
          <a:lstStyle/>
          <a:p>
            <a:r>
              <a:rPr lang="en-US" dirty="0">
                <a:solidFill>
                  <a:schemeClr val="accent2">
                    <a:lumMod val="90000"/>
                    <a:lumOff val="10000"/>
                  </a:schemeClr>
                </a:solidFill>
                <a:latin typeface="Segoe UI Semilight" panose="020B0402040204020203" pitchFamily="34" charset="0"/>
                <a:cs typeface="Segoe UI Semilight" panose="020B0402040204020203" pitchFamily="34" charset="0"/>
              </a:rPr>
              <a:t>Benefits for developers</a:t>
            </a:r>
            <a:endParaRPr lang="en-US" b="0" dirty="0">
              <a:solidFill>
                <a:schemeClr val="accent2">
                  <a:lumMod val="90000"/>
                  <a:lumOff val="10000"/>
                </a:schemeClr>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23336655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0" y="1570268"/>
            <a:ext cx="6766486" cy="4509622"/>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p:nvPr>
        </p:nvSpPr>
        <p:spPr/>
        <p:txBody>
          <a:bodyPr/>
          <a:lstStyle/>
          <a:p>
            <a:r>
              <a:rPr lang="en-US" b="0" dirty="0">
                <a:solidFill>
                  <a:schemeClr val="accent2">
                    <a:lumMod val="90000"/>
                    <a:lumOff val="10000"/>
                  </a:schemeClr>
                </a:solidFill>
                <a:latin typeface="Segoe UI Semilight" panose="020B0402040204020203" pitchFamily="34" charset="0"/>
                <a:cs typeface="Segoe UI Semilight" panose="020B0402040204020203" pitchFamily="34" charset="0"/>
              </a:rPr>
              <a:t>Benefits for IT Professionals and purchasers</a:t>
            </a:r>
          </a:p>
        </p:txBody>
      </p:sp>
      <p:sp>
        <p:nvSpPr>
          <p:cNvPr id="8" name="Content Placeholder 1"/>
          <p:cNvSpPr txBox="1">
            <a:spLocks/>
          </p:cNvSpPr>
          <p:nvPr/>
        </p:nvSpPr>
        <p:spPr>
          <a:xfrm>
            <a:off x="7184423" y="1303168"/>
            <a:ext cx="5227761" cy="5172629"/>
          </a:xfrm>
          <a:prstGeom prst="rect">
            <a:avLst/>
          </a:prstGeom>
        </p:spPr>
        <p:txBody>
          <a:bodyPr vert="horz" lIns="137160" tIns="109728" rIns="137160" bIns="109728" rtlCol="0" anchor="ctr">
            <a:noAutofit/>
          </a:bodyPr>
          <a:lstStyle>
            <a:lvl1pPr marL="0" indent="0" algn="l" defTabSz="932619" rtl="0" eaLnBrk="1" latinLnBrk="0" hangingPunct="1">
              <a:lnSpc>
                <a:spcPct val="90000"/>
              </a:lnSpc>
              <a:spcBef>
                <a:spcPts val="2448"/>
              </a:spcBef>
              <a:buFont typeface="Arial" panose="020B0604020202020204" pitchFamily="34" charset="0"/>
              <a:buNone/>
              <a:defRPr sz="3808" b="0" kern="1200">
                <a:solidFill>
                  <a:schemeClr val="accent1"/>
                </a:solidFill>
                <a:latin typeface="+mj-lt"/>
                <a:ea typeface="+mn-ea"/>
                <a:cs typeface="+mn-cs"/>
              </a:defRPr>
            </a:lvl1pPr>
            <a:lvl2pPr marL="0" indent="0" algn="l" defTabSz="932619" rtl="0" eaLnBrk="1" latinLnBrk="0" hangingPunct="1">
              <a:lnSpc>
                <a:spcPct val="90000"/>
              </a:lnSpc>
              <a:spcBef>
                <a:spcPts val="612"/>
              </a:spcBef>
              <a:buFont typeface="Arial" panose="020B0604020202020204" pitchFamily="34" charset="0"/>
              <a:buNone/>
              <a:defRPr sz="1904" kern="1200">
                <a:solidFill>
                  <a:schemeClr val="tx1"/>
                </a:solidFill>
                <a:latin typeface="+mn-lt"/>
                <a:ea typeface="+mn-ea"/>
                <a:cs typeface="+mn-cs"/>
              </a:defRPr>
            </a:lvl2pPr>
            <a:lvl3pPr marL="238012" indent="-233155" algn="l" defTabSz="932619" rtl="0" eaLnBrk="1" latinLnBrk="0" hangingPunct="1">
              <a:lnSpc>
                <a:spcPct val="90000"/>
              </a:lnSpc>
              <a:spcBef>
                <a:spcPts val="612"/>
              </a:spcBef>
              <a:buFont typeface="Arial" panose="020B0604020202020204" pitchFamily="34" charset="0"/>
              <a:buChar char="•"/>
              <a:defRPr sz="1904" kern="1200">
                <a:solidFill>
                  <a:schemeClr val="tx1"/>
                </a:solidFill>
                <a:latin typeface="+mn-lt"/>
                <a:ea typeface="+mn-ea"/>
                <a:cs typeface="+mn-cs"/>
              </a:defRPr>
            </a:lvl3pPr>
            <a:lvl4pPr marL="466310" indent="-233155" algn="l" defTabSz="932619" rtl="0" eaLnBrk="1" latinLnBrk="0" hangingPunct="1">
              <a:lnSpc>
                <a:spcPct val="90000"/>
              </a:lnSpc>
              <a:spcBef>
                <a:spcPts val="612"/>
              </a:spcBef>
              <a:buFont typeface="Arial" panose="020B0604020202020204" pitchFamily="34" charset="0"/>
              <a:buChar char="•"/>
              <a:defRPr sz="1904" kern="1200">
                <a:solidFill>
                  <a:schemeClr val="tx1"/>
                </a:solidFill>
                <a:latin typeface="+mn-lt"/>
                <a:ea typeface="+mn-ea"/>
                <a:cs typeface="+mn-cs"/>
              </a:defRPr>
            </a:lvl4pPr>
            <a:lvl5pPr marL="704322" indent="-233155" algn="l" defTabSz="932619" rtl="0" eaLnBrk="1" latinLnBrk="0" hangingPunct="1">
              <a:lnSpc>
                <a:spcPct val="90000"/>
              </a:lnSpc>
              <a:spcBef>
                <a:spcPts val="612"/>
              </a:spcBef>
              <a:buFont typeface="Arial" panose="020B0604020202020204" pitchFamily="34" charset="0"/>
              <a:buChar char="•"/>
              <a:defRPr sz="1904" kern="1200">
                <a:solidFill>
                  <a:schemeClr val="tx1"/>
                </a:solidFill>
                <a:latin typeface="+mn-lt"/>
                <a:ea typeface="+mn-ea"/>
                <a:cs typeface="+mn-cs"/>
              </a:defRPr>
            </a:lvl5pPr>
            <a:lvl6pPr marL="2564703" indent="-233155" algn="l" defTabSz="932619"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6pPr>
            <a:lvl7pPr marL="3031013" indent="-233155" algn="l" defTabSz="932619"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7pPr>
            <a:lvl8pPr marL="3497323" indent="-233155" algn="l" defTabSz="932619"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8pPr>
            <a:lvl9pPr marL="3963633" indent="-233155" algn="l" defTabSz="932619" rtl="0" eaLnBrk="1" latinLnBrk="0" hangingPunct="1">
              <a:lnSpc>
                <a:spcPct val="90000"/>
              </a:lnSpc>
              <a:spcBef>
                <a:spcPts val="510"/>
              </a:spcBef>
              <a:buFont typeface="Arial" panose="020B0604020202020204" pitchFamily="34" charset="0"/>
              <a:buChar char="•"/>
              <a:defRPr sz="1904" kern="1200">
                <a:solidFill>
                  <a:schemeClr val="tx1"/>
                </a:solidFill>
                <a:latin typeface="+mn-lt"/>
                <a:ea typeface="+mn-ea"/>
                <a:cs typeface="+mn-cs"/>
              </a:defRPr>
            </a:lvl9pPr>
          </a:lstStyle>
          <a:p>
            <a:pPr>
              <a:lnSpc>
                <a:spcPct val="100000"/>
              </a:lnSpc>
              <a:spcBef>
                <a:spcPts val="0"/>
              </a:spcBef>
            </a:pPr>
            <a:r>
              <a:rPr lang="en-US" sz="3600" dirty="0">
                <a:latin typeface="Segoe UI Light" panose="020B0502040204020203" pitchFamily="34" charset="0"/>
                <a:cs typeface="Segoe UI Light" panose="020B0502040204020203" pitchFamily="34" charset="0"/>
              </a:rPr>
              <a:t>One place</a:t>
            </a:r>
            <a:r>
              <a:rPr lang="en-US" sz="3600" dirty="0">
                <a:solidFill>
                  <a:schemeClr val="accent2"/>
                </a:solidFill>
                <a:latin typeface="Segoe UI Light" panose="020B0502040204020203" pitchFamily="34" charset="0"/>
                <a:cs typeface="Segoe UI Light" panose="020B0502040204020203" pitchFamily="34" charset="0"/>
              </a:rPr>
              <a:t> to manage private and Store apps.</a:t>
            </a:r>
          </a:p>
          <a:p>
            <a:pPr>
              <a:lnSpc>
                <a:spcPct val="100000"/>
              </a:lnSpc>
              <a:spcBef>
                <a:spcPts val="0"/>
              </a:spcBef>
            </a:pPr>
            <a:endParaRPr lang="en-US" sz="3600" dirty="0">
              <a:solidFill>
                <a:schemeClr val="accent2"/>
              </a:solidFill>
              <a:latin typeface="Segoe UI Light" panose="020B0502040204020203" pitchFamily="34" charset="0"/>
              <a:cs typeface="Segoe UI Light" panose="020B0502040204020203" pitchFamily="34" charset="0"/>
            </a:endParaRPr>
          </a:p>
          <a:p>
            <a:pPr>
              <a:lnSpc>
                <a:spcPct val="100000"/>
              </a:lnSpc>
              <a:spcBef>
                <a:spcPts val="0"/>
              </a:spcBef>
            </a:pPr>
            <a:r>
              <a:rPr lang="en-US" sz="3600" dirty="0">
                <a:solidFill>
                  <a:schemeClr val="accent2"/>
                </a:solidFill>
                <a:latin typeface="Segoe UI Light" panose="020B0502040204020203" pitchFamily="34" charset="0"/>
                <a:cs typeface="Segoe UI Light" panose="020B0502040204020203" pitchFamily="34" charset="0"/>
              </a:rPr>
              <a:t>Flexible </a:t>
            </a:r>
            <a:r>
              <a:rPr lang="en-US" sz="3600" dirty="0">
                <a:latin typeface="Segoe UI Light" panose="020B0502040204020203" pitchFamily="34" charset="0"/>
                <a:cs typeface="Segoe UI Light" panose="020B0502040204020203" pitchFamily="34" charset="0"/>
              </a:rPr>
              <a:t>licensing</a:t>
            </a:r>
            <a:r>
              <a:rPr lang="en-US" sz="3600" dirty="0">
                <a:solidFill>
                  <a:schemeClr val="accent2"/>
                </a:solidFill>
                <a:latin typeface="Segoe UI Light" panose="020B0502040204020203" pitchFamily="34" charset="0"/>
                <a:cs typeface="Segoe UI Light" panose="020B0502040204020203" pitchFamily="34" charset="0"/>
              </a:rPr>
              <a:t> and scalable </a:t>
            </a:r>
            <a:r>
              <a:rPr lang="en-US" sz="3600" dirty="0">
                <a:latin typeface="Segoe UI Light" panose="020B0502040204020203" pitchFamily="34" charset="0"/>
                <a:cs typeface="Segoe UI Light" panose="020B0502040204020203" pitchFamily="34" charset="0"/>
              </a:rPr>
              <a:t>distribution</a:t>
            </a:r>
            <a:r>
              <a:rPr lang="en-US" sz="3600" dirty="0">
                <a:solidFill>
                  <a:schemeClr val="accent2"/>
                </a:solidFill>
                <a:latin typeface="Segoe UI Light" panose="020B0502040204020203" pitchFamily="34" charset="0"/>
                <a:cs typeface="Segoe UI Light" panose="020B0502040204020203" pitchFamily="34" charset="0"/>
              </a:rPr>
              <a:t> options. </a:t>
            </a:r>
          </a:p>
        </p:txBody>
      </p:sp>
    </p:spTree>
    <p:extLst>
      <p:ext uri="{BB962C8B-B14F-4D97-AF65-F5344CB8AC3E}">
        <p14:creationId xmlns:p14="http://schemas.microsoft.com/office/powerpoint/2010/main" val="1570779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bg>
      <p:bgPr>
        <a:solidFill>
          <a:schemeClr val="accent1">
            <a:lumMod val="20000"/>
            <a:lumOff val="80000"/>
            <a:alpha val="17000"/>
          </a:schemeClr>
        </a:solidFill>
        <a:effectLst/>
      </p:bgPr>
    </p:bg>
    <p:spTree>
      <p:nvGrpSpPr>
        <p:cNvPr id="1" name=""/>
        <p:cNvGrpSpPr/>
        <p:nvPr/>
      </p:nvGrpSpPr>
      <p:grpSpPr>
        <a:xfrm>
          <a:off x="0" y="0"/>
          <a:ext cx="0" cy="0"/>
          <a:chOff x="0" y="0"/>
          <a:chExt cx="0" cy="0"/>
        </a:xfrm>
      </p:grpSpPr>
      <p:sp>
        <p:nvSpPr>
          <p:cNvPr id="60" name="Rectangle 59"/>
          <p:cNvSpPr/>
          <p:nvPr/>
        </p:nvSpPr>
        <p:spPr bwMode="auto">
          <a:xfrm>
            <a:off x="12883875" y="3753496"/>
            <a:ext cx="8084200" cy="4783263"/>
          </a:xfrm>
          <a:prstGeom prst="rect">
            <a:avLst/>
          </a:prstGeom>
          <a:solidFill>
            <a:srgbClr val="FDE49D"/>
          </a:solidFill>
          <a:ln>
            <a:noFill/>
            <a:headEnd type="none" w="med" len="med"/>
            <a:tailEnd type="none" w="med" len="med"/>
          </a:ln>
          <a:effectLst>
            <a:softEdge rad="635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1" name="Rectangle 60"/>
          <p:cNvSpPr/>
          <p:nvPr/>
        </p:nvSpPr>
        <p:spPr bwMode="auto">
          <a:xfrm>
            <a:off x="14298098" y="3355049"/>
            <a:ext cx="6037983" cy="3806340"/>
          </a:xfrm>
          <a:prstGeom prst="rect">
            <a:avLst/>
          </a:prstGeom>
          <a:solidFill>
            <a:schemeClr val="accent1">
              <a:lumMod val="20000"/>
              <a:lumOff val="80000"/>
            </a:schemeClr>
          </a:solidFill>
          <a:ln>
            <a:noFill/>
            <a:headEnd type="none" w="med" len="med"/>
            <a:tailEnd type="none" w="med" len="med"/>
          </a:ln>
          <a:effectLst>
            <a:softEdge rad="635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a:xfrm>
            <a:off x="273894" y="131140"/>
            <a:ext cx="11887878" cy="917445"/>
          </a:xfrm>
        </p:spPr>
        <p:txBody>
          <a:bodyPr/>
          <a:lstStyle/>
          <a:p>
            <a:pPr defTabSz="932619"/>
            <a:r>
              <a:rPr lang="en-US" sz="4896" dirty="0">
                <a:solidFill>
                  <a:schemeClr val="accent2">
                    <a:lumMod val="90000"/>
                    <a:lumOff val="10000"/>
                  </a:schemeClr>
                </a:solidFill>
                <a:latin typeface="Segoe UI Semilight" panose="020B0402040204020203" pitchFamily="34" charset="0"/>
                <a:ea typeface="+mj-ea"/>
                <a:cs typeface="Segoe UI Semilight" panose="020B0402040204020203" pitchFamily="34" charset="0"/>
              </a:rPr>
              <a:t>Windows Store for Business</a:t>
            </a:r>
          </a:p>
        </p:txBody>
      </p:sp>
      <p:sp>
        <p:nvSpPr>
          <p:cNvPr id="9" name="Rectangle 8"/>
          <p:cNvSpPr/>
          <p:nvPr/>
        </p:nvSpPr>
        <p:spPr bwMode="auto">
          <a:xfrm>
            <a:off x="3068634" y="3771480"/>
            <a:ext cx="2310056" cy="35379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a:xfrm>
            <a:off x="366141" y="902616"/>
            <a:ext cx="11592307" cy="400110"/>
          </a:xfrm>
          <a:prstGeom prst="rect">
            <a:avLst/>
          </a:prstGeom>
        </p:spPr>
        <p:txBody>
          <a:bodyPr wrap="square">
            <a:spAutoFit/>
          </a:bodyPr>
          <a:lstStyle/>
          <a:p>
            <a:r>
              <a:rPr lang="en-US" altLang="en-US" sz="2000" dirty="0">
                <a:solidFill>
                  <a:schemeClr val="accent2">
                    <a:lumMod val="90000"/>
                    <a:lumOff val="10000"/>
                  </a:schemeClr>
                </a:solidFill>
              </a:rPr>
              <a:t>High level app submission and distribution workflow</a:t>
            </a:r>
            <a:endParaRPr lang="en-US" sz="2000" dirty="0">
              <a:solidFill>
                <a:schemeClr val="accent2">
                  <a:lumMod val="90000"/>
                  <a:lumOff val="10000"/>
                </a:schemeClr>
              </a:solidFill>
            </a:endParaRPr>
          </a:p>
        </p:txBody>
      </p:sp>
      <p:sp>
        <p:nvSpPr>
          <p:cNvPr id="7" name="TextBox 6"/>
          <p:cNvSpPr txBox="1"/>
          <p:nvPr/>
        </p:nvSpPr>
        <p:spPr>
          <a:xfrm>
            <a:off x="114742" y="6648454"/>
            <a:ext cx="6487260" cy="499095"/>
          </a:xfrm>
          <a:prstGeom prst="rect">
            <a:avLst/>
          </a:prstGeom>
          <a:noFill/>
        </p:spPr>
        <p:txBody>
          <a:bodyPr wrap="square" lIns="186521" tIns="149217" rIns="186521" bIns="149217" rtlCol="0">
            <a:spAutoFit/>
          </a:bodyPr>
          <a:lstStyle/>
          <a:p>
            <a:pPr>
              <a:lnSpc>
                <a:spcPct val="90000"/>
              </a:lnSpc>
              <a:spcBef>
                <a:spcPts val="816"/>
              </a:spcBef>
            </a:pPr>
            <a:r>
              <a:rPr lang="en-US" sz="1400" i="1" dirty="0">
                <a:solidFill>
                  <a:schemeClr val="bg2">
                    <a:lumMod val="25000"/>
                  </a:schemeClr>
                </a:solidFill>
              </a:rPr>
              <a:t>Available in selected markets. Payment methods will be added over time.</a:t>
            </a:r>
          </a:p>
        </p:txBody>
      </p:sp>
      <p:grpSp>
        <p:nvGrpSpPr>
          <p:cNvPr id="94" name="Group 93"/>
          <p:cNvGrpSpPr/>
          <p:nvPr/>
        </p:nvGrpSpPr>
        <p:grpSpPr>
          <a:xfrm>
            <a:off x="6371586" y="4074023"/>
            <a:ext cx="2438732" cy="2762493"/>
            <a:chOff x="6440662" y="3967193"/>
            <a:chExt cx="2438732" cy="2762493"/>
          </a:xfrm>
        </p:grpSpPr>
        <p:grpSp>
          <p:nvGrpSpPr>
            <p:cNvPr id="32" name="Group 31"/>
            <p:cNvGrpSpPr/>
            <p:nvPr/>
          </p:nvGrpSpPr>
          <p:grpSpPr>
            <a:xfrm>
              <a:off x="6440662" y="5824940"/>
              <a:ext cx="2438732" cy="904746"/>
              <a:chOff x="-424075" y="7108612"/>
              <a:chExt cx="3252104" cy="1206500"/>
            </a:xfrm>
          </p:grpSpPr>
          <p:sp>
            <p:nvSpPr>
              <p:cNvPr id="39" name="TextBox 38"/>
              <p:cNvSpPr txBox="1"/>
              <p:nvPr/>
            </p:nvSpPr>
            <p:spPr>
              <a:xfrm>
                <a:off x="39937" y="7421836"/>
                <a:ext cx="2788092" cy="800333"/>
              </a:xfrm>
              <a:prstGeom prst="rect">
                <a:avLst/>
              </a:prstGeom>
              <a:noFill/>
            </p:spPr>
            <p:txBody>
              <a:bodyPr wrap="square" rtlCol="0">
                <a:spAutoFit/>
              </a:bodyPr>
              <a:lstStyle>
                <a:defPPr>
                  <a:defRPr lang="en-US"/>
                </a:defPPr>
                <a:lvl1pPr>
                  <a:defRPr sz="1400"/>
                </a:lvl1pPr>
              </a:lstStyle>
              <a:p>
                <a:r>
                  <a:rPr lang="en-US" sz="1100" dirty="0">
                    <a:solidFill>
                      <a:schemeClr val="accent2">
                        <a:lumMod val="90000"/>
                        <a:lumOff val="10000"/>
                      </a:schemeClr>
                    </a:solidFill>
                  </a:rPr>
                  <a:t>Apps acquired by IT Purchaser</a:t>
                </a:r>
              </a:p>
              <a:p>
                <a:r>
                  <a:rPr lang="en-US" sz="1100" dirty="0">
                    <a:solidFill>
                      <a:schemeClr val="accent2">
                        <a:lumMod val="90000"/>
                        <a:lumOff val="10000"/>
                      </a:schemeClr>
                    </a:solidFill>
                  </a:rPr>
                  <a:t>added to organization's inventory</a:t>
                </a:r>
              </a:p>
            </p:txBody>
          </p:sp>
          <p:sp>
            <p:nvSpPr>
              <p:cNvPr id="40" name="TextBox 39"/>
              <p:cNvSpPr txBox="1"/>
              <p:nvPr/>
            </p:nvSpPr>
            <p:spPr>
              <a:xfrm>
                <a:off x="-424075" y="7108612"/>
                <a:ext cx="723596" cy="1206500"/>
              </a:xfrm>
              <a:prstGeom prst="rect">
                <a:avLst/>
              </a:prstGeom>
              <a:noFill/>
            </p:spPr>
            <p:txBody>
              <a:bodyPr wrap="none" lIns="137141" tIns="109713" rIns="137141" bIns="109713" rtlCol="0" anchor="ctr">
                <a:noAutofit/>
              </a:bodyPr>
              <a:lstStyle/>
              <a:p>
                <a:pPr>
                  <a:lnSpc>
                    <a:spcPct val="90000"/>
                  </a:lnSpc>
                  <a:spcAft>
                    <a:spcPts val="450"/>
                  </a:spcAft>
                </a:pPr>
                <a:r>
                  <a:rPr lang="en-US" sz="2700" b="1" dirty="0">
                    <a:solidFill>
                      <a:schemeClr val="accent2">
                        <a:lumMod val="90000"/>
                        <a:lumOff val="10000"/>
                      </a:schemeClr>
                    </a:solidFill>
                  </a:rPr>
                  <a:t>3</a:t>
                </a:r>
              </a:p>
            </p:txBody>
          </p:sp>
        </p:grpSp>
        <p:grpSp>
          <p:nvGrpSpPr>
            <p:cNvPr id="33" name="Group 32"/>
            <p:cNvGrpSpPr/>
            <p:nvPr/>
          </p:nvGrpSpPr>
          <p:grpSpPr>
            <a:xfrm>
              <a:off x="7040401" y="5050684"/>
              <a:ext cx="966047" cy="966046"/>
              <a:chOff x="6654998" y="2176678"/>
              <a:chExt cx="1427554" cy="1427554"/>
            </a:xfrm>
          </p:grpSpPr>
          <p:grpSp>
            <p:nvGrpSpPr>
              <p:cNvPr id="35" name="Group 34"/>
              <p:cNvGrpSpPr/>
              <p:nvPr/>
            </p:nvGrpSpPr>
            <p:grpSpPr>
              <a:xfrm>
                <a:off x="6654998" y="2176678"/>
                <a:ext cx="1427554" cy="1427554"/>
                <a:chOff x="788035" y="2923994"/>
                <a:chExt cx="1572078" cy="1572078"/>
              </a:xfrm>
            </p:grpSpPr>
            <p:sp>
              <p:nvSpPr>
                <p:cNvPr id="37" name="Oval 36"/>
                <p:cNvSpPr/>
                <p:nvPr/>
              </p:nvSpPr>
              <p:spPr bwMode="auto">
                <a:xfrm>
                  <a:off x="914400" y="3050359"/>
                  <a:ext cx="1319349" cy="1319349"/>
                </a:xfrm>
                <a:prstGeom prst="ellipse">
                  <a:avLst/>
                </a:prstGeom>
                <a:solidFill>
                  <a:schemeClr val="accent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2" rIns="0" bIns="34972" numCol="1" rtlCol="0" anchor="ctr" anchorCtr="0" compatLnSpc="1">
                  <a:prstTxWarp prst="textNoShape">
                    <a:avLst/>
                  </a:prstTxWarp>
                </a:bodyPr>
                <a:lstStyle/>
                <a:p>
                  <a:pPr algn="ctr" defTabSz="699236" fontAlgn="base">
                    <a:spcBef>
                      <a:spcPct val="0"/>
                    </a:spcBef>
                    <a:spcAft>
                      <a:spcPct val="0"/>
                    </a:spcAft>
                  </a:pPr>
                  <a:endParaRPr lang="en-US" sz="1500" dirty="0">
                    <a:gradFill>
                      <a:gsLst>
                        <a:gs pos="16814">
                          <a:srgbClr val="FFFFFF"/>
                        </a:gs>
                        <a:gs pos="46000">
                          <a:srgbClr val="FFFFFF"/>
                        </a:gs>
                      </a:gsLst>
                      <a:lin ang="5400000" scaled="0"/>
                    </a:gradFill>
                  </a:endParaRPr>
                </a:p>
              </p:txBody>
            </p:sp>
            <p:sp>
              <p:nvSpPr>
                <p:cNvPr id="38" name="Donut 37"/>
                <p:cNvSpPr/>
                <p:nvPr/>
              </p:nvSpPr>
              <p:spPr bwMode="auto">
                <a:xfrm>
                  <a:off x="788035" y="2923994"/>
                  <a:ext cx="1572078" cy="1572078"/>
                </a:xfrm>
                <a:prstGeom prst="donut">
                  <a:avLst>
                    <a:gd name="adj" fmla="val 5519"/>
                  </a:avLst>
                </a:prstGeom>
                <a:solidFill>
                  <a:schemeClr val="accent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2" rIns="0" bIns="34972" numCol="1" rtlCol="0" anchor="ctr" anchorCtr="0" compatLnSpc="1">
                  <a:prstTxWarp prst="textNoShape">
                    <a:avLst/>
                  </a:prstTxWarp>
                </a:bodyPr>
                <a:lstStyle/>
                <a:p>
                  <a:pPr algn="ctr" defTabSz="699236" fontAlgn="base">
                    <a:spcBef>
                      <a:spcPct val="0"/>
                    </a:spcBef>
                    <a:spcAft>
                      <a:spcPct val="0"/>
                    </a:spcAft>
                  </a:pPr>
                  <a:endParaRPr lang="en-US" sz="1500" dirty="0">
                    <a:gradFill>
                      <a:gsLst>
                        <a:gs pos="16814">
                          <a:srgbClr val="FFFFFF"/>
                        </a:gs>
                        <a:gs pos="46000">
                          <a:srgbClr val="FFFFFF"/>
                        </a:gs>
                      </a:gsLst>
                      <a:lin ang="5400000" scaled="0"/>
                    </a:gradFill>
                  </a:endParaRPr>
                </a:p>
              </p:txBody>
            </p:sp>
          </p:grpSp>
          <p:sp>
            <p:nvSpPr>
              <p:cNvPr id="36" name="Oval 32"/>
              <p:cNvSpPr/>
              <p:nvPr/>
            </p:nvSpPr>
            <p:spPr bwMode="auto">
              <a:xfrm>
                <a:off x="7115207" y="2524947"/>
                <a:ext cx="563974" cy="660039"/>
              </a:xfrm>
              <a:custGeom>
                <a:avLst/>
                <a:gdLst/>
                <a:ahLst/>
                <a:cxnLst/>
                <a:rect l="l" t="t" r="r" b="b"/>
                <a:pathLst>
                  <a:path w="1840050" h="3056054">
                    <a:moveTo>
                      <a:pt x="1" y="2288646"/>
                    </a:moveTo>
                    <a:cubicBezTo>
                      <a:pt x="256872" y="2531684"/>
                      <a:pt x="1754672" y="2483951"/>
                      <a:pt x="1840050" y="2288646"/>
                    </a:cubicBezTo>
                    <a:lnTo>
                      <a:pt x="1840050" y="2902573"/>
                    </a:lnTo>
                    <a:lnTo>
                      <a:pt x="1835299" y="2918271"/>
                    </a:lnTo>
                    <a:lnTo>
                      <a:pt x="1821355" y="2933514"/>
                    </a:lnTo>
                    <a:lnTo>
                      <a:pt x="1798681" y="2948226"/>
                    </a:lnTo>
                    <a:lnTo>
                      <a:pt x="1767739" y="2962329"/>
                    </a:lnTo>
                    <a:lnTo>
                      <a:pt x="1728992" y="2975746"/>
                    </a:lnTo>
                    <a:lnTo>
                      <a:pt x="1682904" y="2988400"/>
                    </a:lnTo>
                    <a:lnTo>
                      <a:pt x="1570552" y="3011113"/>
                    </a:lnTo>
                    <a:lnTo>
                      <a:pt x="1434386" y="3029851"/>
                    </a:lnTo>
                    <a:lnTo>
                      <a:pt x="1278108" y="3043998"/>
                    </a:lnTo>
                    <a:lnTo>
                      <a:pt x="1105420" y="3052937"/>
                    </a:lnTo>
                    <a:cubicBezTo>
                      <a:pt x="1045534" y="3054981"/>
                      <a:pt x="983531" y="3056054"/>
                      <a:pt x="920026" y="3056054"/>
                    </a:cubicBezTo>
                    <a:cubicBezTo>
                      <a:pt x="411988" y="3056054"/>
                      <a:pt x="1" y="2987371"/>
                      <a:pt x="1" y="2902573"/>
                    </a:cubicBezTo>
                    <a:close/>
                    <a:moveTo>
                      <a:pt x="1" y="1613958"/>
                    </a:moveTo>
                    <a:cubicBezTo>
                      <a:pt x="256872" y="1856996"/>
                      <a:pt x="1754672" y="1809263"/>
                      <a:pt x="1840050" y="1613958"/>
                    </a:cubicBezTo>
                    <a:lnTo>
                      <a:pt x="1840050" y="2227885"/>
                    </a:lnTo>
                    <a:lnTo>
                      <a:pt x="1835299" y="2243583"/>
                    </a:lnTo>
                    <a:lnTo>
                      <a:pt x="1821355" y="2258826"/>
                    </a:lnTo>
                    <a:lnTo>
                      <a:pt x="1798681" y="2273538"/>
                    </a:lnTo>
                    <a:lnTo>
                      <a:pt x="1767739" y="2287640"/>
                    </a:lnTo>
                    <a:lnTo>
                      <a:pt x="1728992" y="2301058"/>
                    </a:lnTo>
                    <a:lnTo>
                      <a:pt x="1682904" y="2313712"/>
                    </a:lnTo>
                    <a:lnTo>
                      <a:pt x="1570552" y="2336425"/>
                    </a:lnTo>
                    <a:lnTo>
                      <a:pt x="1434386" y="2355163"/>
                    </a:lnTo>
                    <a:lnTo>
                      <a:pt x="1278108" y="2369309"/>
                    </a:lnTo>
                    <a:lnTo>
                      <a:pt x="1105420" y="2378249"/>
                    </a:lnTo>
                    <a:cubicBezTo>
                      <a:pt x="1045534" y="2380293"/>
                      <a:pt x="983531" y="2381366"/>
                      <a:pt x="920026" y="2381366"/>
                    </a:cubicBezTo>
                    <a:cubicBezTo>
                      <a:pt x="411988" y="2381366"/>
                      <a:pt x="1" y="2312683"/>
                      <a:pt x="1" y="2227885"/>
                    </a:cubicBezTo>
                    <a:close/>
                    <a:moveTo>
                      <a:pt x="1" y="907523"/>
                    </a:moveTo>
                    <a:cubicBezTo>
                      <a:pt x="256872" y="1150561"/>
                      <a:pt x="1754672" y="1102828"/>
                      <a:pt x="1840050" y="907523"/>
                    </a:cubicBezTo>
                    <a:lnTo>
                      <a:pt x="1840050" y="1521450"/>
                    </a:lnTo>
                    <a:lnTo>
                      <a:pt x="1835299" y="1537148"/>
                    </a:lnTo>
                    <a:lnTo>
                      <a:pt x="1821355" y="1552391"/>
                    </a:lnTo>
                    <a:lnTo>
                      <a:pt x="1798681" y="1567103"/>
                    </a:lnTo>
                    <a:lnTo>
                      <a:pt x="1767739" y="1581205"/>
                    </a:lnTo>
                    <a:lnTo>
                      <a:pt x="1728992" y="1594623"/>
                    </a:lnTo>
                    <a:lnTo>
                      <a:pt x="1682904" y="1607277"/>
                    </a:lnTo>
                    <a:lnTo>
                      <a:pt x="1570552" y="1629990"/>
                    </a:lnTo>
                    <a:lnTo>
                      <a:pt x="1434386" y="1648728"/>
                    </a:lnTo>
                    <a:lnTo>
                      <a:pt x="1278108" y="1662874"/>
                    </a:lnTo>
                    <a:lnTo>
                      <a:pt x="1105420" y="1671814"/>
                    </a:lnTo>
                    <a:cubicBezTo>
                      <a:pt x="1045534" y="1673858"/>
                      <a:pt x="983531" y="1674931"/>
                      <a:pt x="920026" y="1674931"/>
                    </a:cubicBezTo>
                    <a:cubicBezTo>
                      <a:pt x="411988" y="1674931"/>
                      <a:pt x="1" y="1606248"/>
                      <a:pt x="1" y="1521450"/>
                    </a:cubicBezTo>
                    <a:close/>
                    <a:moveTo>
                      <a:pt x="1" y="227129"/>
                    </a:moveTo>
                    <a:cubicBezTo>
                      <a:pt x="256872" y="470167"/>
                      <a:pt x="1754672" y="422434"/>
                      <a:pt x="1840050" y="227129"/>
                    </a:cubicBezTo>
                    <a:lnTo>
                      <a:pt x="1840050" y="841056"/>
                    </a:lnTo>
                    <a:lnTo>
                      <a:pt x="1835299" y="856754"/>
                    </a:lnTo>
                    <a:lnTo>
                      <a:pt x="1821355" y="871997"/>
                    </a:lnTo>
                    <a:lnTo>
                      <a:pt x="1798681" y="886709"/>
                    </a:lnTo>
                    <a:lnTo>
                      <a:pt x="1767739" y="900811"/>
                    </a:lnTo>
                    <a:lnTo>
                      <a:pt x="1728992" y="914229"/>
                    </a:lnTo>
                    <a:lnTo>
                      <a:pt x="1682904" y="926883"/>
                    </a:lnTo>
                    <a:lnTo>
                      <a:pt x="1570552" y="949596"/>
                    </a:lnTo>
                    <a:lnTo>
                      <a:pt x="1434386" y="968334"/>
                    </a:lnTo>
                    <a:lnTo>
                      <a:pt x="1278108" y="982480"/>
                    </a:lnTo>
                    <a:lnTo>
                      <a:pt x="1105420" y="991420"/>
                    </a:lnTo>
                    <a:cubicBezTo>
                      <a:pt x="1045534" y="993464"/>
                      <a:pt x="983531" y="994537"/>
                      <a:pt x="920026" y="994537"/>
                    </a:cubicBezTo>
                    <a:cubicBezTo>
                      <a:pt x="411988" y="994537"/>
                      <a:pt x="1" y="925854"/>
                      <a:pt x="1" y="841056"/>
                    </a:cubicBezTo>
                    <a:close/>
                    <a:moveTo>
                      <a:pt x="920025" y="0"/>
                    </a:moveTo>
                    <a:cubicBezTo>
                      <a:pt x="1428141" y="0"/>
                      <a:pt x="1840050" y="74299"/>
                      <a:pt x="1840050" y="165951"/>
                    </a:cubicBezTo>
                    <a:cubicBezTo>
                      <a:pt x="1840050" y="257603"/>
                      <a:pt x="1428141" y="331902"/>
                      <a:pt x="920025" y="331902"/>
                    </a:cubicBezTo>
                    <a:cubicBezTo>
                      <a:pt x="411909" y="331902"/>
                      <a:pt x="0" y="257603"/>
                      <a:pt x="0" y="165951"/>
                    </a:cubicBezTo>
                    <a:cubicBezTo>
                      <a:pt x="0" y="74299"/>
                      <a:pt x="411909" y="0"/>
                      <a:pt x="920025"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0" tIns="34285" rIns="34285" bIns="68570" numCol="1" spcCol="0" rtlCol="0" fromWordArt="0" anchor="b" anchorCtr="0" forceAA="0" compatLnSpc="1">
                <a:prstTxWarp prst="textNoShape">
                  <a:avLst/>
                </a:prstTxWarp>
                <a:noAutofit/>
              </a:bodyPr>
              <a:lstStyle/>
              <a:p>
                <a:pPr algn="ctr" defTabSz="685513" fontAlgn="base">
                  <a:spcBef>
                    <a:spcPct val="0"/>
                  </a:spcBef>
                  <a:spcAft>
                    <a:spcPct val="0"/>
                  </a:spcAft>
                </a:pPr>
                <a:endParaRPr lang="en-US" sz="1350" spc="-38"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34" name="Right Arrow 33"/>
            <p:cNvSpPr/>
            <p:nvPr/>
          </p:nvSpPr>
          <p:spPr bwMode="auto">
            <a:xfrm rot="5400000">
              <a:off x="7020503" y="4378673"/>
              <a:ext cx="1005840" cy="182880"/>
            </a:xfrm>
            <a:prstGeom prst="rightArrow">
              <a:avLst/>
            </a:prstGeom>
            <a:solidFill>
              <a:schemeClr val="accent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2" rIns="0" bIns="34972" numCol="1" rtlCol="0" anchor="ctr" anchorCtr="0" compatLnSpc="1">
              <a:prstTxWarp prst="textNoShape">
                <a:avLst/>
              </a:prstTxWarp>
            </a:bodyPr>
            <a:lstStyle/>
            <a:p>
              <a:pPr algn="ctr" defTabSz="699236" fontAlgn="base">
                <a:spcBef>
                  <a:spcPct val="0"/>
                </a:spcBef>
                <a:spcAft>
                  <a:spcPct val="0"/>
                </a:spcAft>
              </a:pPr>
              <a:endParaRPr lang="en-US" sz="1500" dirty="0">
                <a:gradFill>
                  <a:gsLst>
                    <a:gs pos="16814">
                      <a:srgbClr val="FFFFFF"/>
                    </a:gs>
                    <a:gs pos="46000">
                      <a:srgbClr val="FFFFFF"/>
                    </a:gs>
                  </a:gsLst>
                  <a:lin ang="5400000" scaled="0"/>
                </a:gradFill>
              </a:endParaRPr>
            </a:p>
          </p:txBody>
        </p:sp>
      </p:grpSp>
      <p:grpSp>
        <p:nvGrpSpPr>
          <p:cNvPr id="97" name="Group 96"/>
          <p:cNvGrpSpPr/>
          <p:nvPr/>
        </p:nvGrpSpPr>
        <p:grpSpPr>
          <a:xfrm>
            <a:off x="470149" y="2218266"/>
            <a:ext cx="3714727" cy="2075135"/>
            <a:chOff x="539225" y="2111436"/>
            <a:chExt cx="3714727" cy="2075135"/>
          </a:xfrm>
        </p:grpSpPr>
        <p:sp>
          <p:nvSpPr>
            <p:cNvPr id="57" name="TextBox 56"/>
            <p:cNvSpPr txBox="1"/>
            <p:nvPr/>
          </p:nvSpPr>
          <p:spPr>
            <a:xfrm>
              <a:off x="1952431" y="2111436"/>
              <a:ext cx="542620" cy="904747"/>
            </a:xfrm>
            <a:prstGeom prst="rect">
              <a:avLst/>
            </a:prstGeom>
            <a:noFill/>
          </p:spPr>
          <p:txBody>
            <a:bodyPr wrap="none" lIns="137141" tIns="109713" rIns="137141" bIns="109713" rtlCol="0" anchor="ctr">
              <a:noAutofit/>
            </a:bodyPr>
            <a:lstStyle/>
            <a:p>
              <a:pPr>
                <a:lnSpc>
                  <a:spcPct val="90000"/>
                </a:lnSpc>
                <a:spcAft>
                  <a:spcPts val="450"/>
                </a:spcAft>
              </a:pPr>
              <a:r>
                <a:rPr lang="en-US" sz="2700" b="1" dirty="0">
                  <a:solidFill>
                    <a:schemeClr val="accent1">
                      <a:lumMod val="75000"/>
                    </a:schemeClr>
                  </a:solidFill>
                </a:rPr>
                <a:t>1</a:t>
              </a:r>
            </a:p>
          </p:txBody>
        </p:sp>
        <p:grpSp>
          <p:nvGrpSpPr>
            <p:cNvPr id="91" name="Group 90"/>
            <p:cNvGrpSpPr/>
            <p:nvPr/>
          </p:nvGrpSpPr>
          <p:grpSpPr>
            <a:xfrm>
              <a:off x="539225" y="2340125"/>
              <a:ext cx="3714727" cy="1846446"/>
              <a:chOff x="539225" y="2340125"/>
              <a:chExt cx="3714727" cy="1846446"/>
            </a:xfrm>
          </p:grpSpPr>
          <p:sp>
            <p:nvSpPr>
              <p:cNvPr id="55" name="Right Arrow 54"/>
              <p:cNvSpPr/>
              <p:nvPr/>
            </p:nvSpPr>
            <p:spPr bwMode="auto">
              <a:xfrm>
                <a:off x="1915811" y="3756186"/>
                <a:ext cx="1097280" cy="182880"/>
              </a:xfrm>
              <a:prstGeom prst="rightArrow">
                <a:avLst/>
              </a:prstGeom>
              <a:solidFill>
                <a:schemeClr val="accent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2" rIns="0" bIns="34972" numCol="1" rtlCol="0" anchor="ctr" anchorCtr="0" compatLnSpc="1">
                <a:prstTxWarp prst="textNoShape">
                  <a:avLst/>
                </a:prstTxWarp>
              </a:bodyPr>
              <a:lstStyle/>
              <a:p>
                <a:pPr algn="ctr" defTabSz="699236" fontAlgn="base">
                  <a:spcBef>
                    <a:spcPct val="0"/>
                  </a:spcBef>
                  <a:spcAft>
                    <a:spcPct val="0"/>
                  </a:spcAft>
                </a:pPr>
                <a:endParaRPr lang="en-US" sz="1500" dirty="0">
                  <a:gradFill>
                    <a:gsLst>
                      <a:gs pos="16814">
                        <a:srgbClr val="FFFFFF"/>
                      </a:gs>
                      <a:gs pos="46000">
                        <a:srgbClr val="FFFFFF"/>
                      </a:gs>
                    </a:gsLst>
                    <a:lin ang="5400000" scaled="0"/>
                  </a:gradFill>
                </a:endParaRPr>
              </a:p>
            </p:txBody>
          </p:sp>
          <p:sp>
            <p:nvSpPr>
              <p:cNvPr id="56" name="TextBox 55"/>
              <p:cNvSpPr txBox="1"/>
              <p:nvPr/>
            </p:nvSpPr>
            <p:spPr>
              <a:xfrm>
                <a:off x="2249663" y="2340125"/>
                <a:ext cx="2004289" cy="1107996"/>
              </a:xfrm>
              <a:prstGeom prst="rect">
                <a:avLst/>
              </a:prstGeom>
              <a:noFill/>
            </p:spPr>
            <p:txBody>
              <a:bodyPr wrap="square" rtlCol="0">
                <a:spAutoFit/>
              </a:bodyPr>
              <a:lstStyle/>
              <a:p>
                <a:r>
                  <a:rPr lang="en-US" sz="1100" dirty="0">
                    <a:solidFill>
                      <a:schemeClr val="tx2">
                        <a:lumMod val="75000"/>
                      </a:schemeClr>
                    </a:solidFill>
                  </a:rPr>
                  <a:t>Developer submits the app via Windows Dev Center</a:t>
                </a:r>
              </a:p>
              <a:p>
                <a:endParaRPr lang="en-US" sz="1100" dirty="0">
                  <a:solidFill>
                    <a:schemeClr val="tx2">
                      <a:lumMod val="75000"/>
                    </a:schemeClr>
                  </a:solidFill>
                </a:endParaRPr>
              </a:p>
              <a:p>
                <a:r>
                  <a:rPr lang="en-US" sz="1100" dirty="0">
                    <a:solidFill>
                      <a:schemeClr val="tx2">
                        <a:lumMod val="75000"/>
                      </a:schemeClr>
                    </a:solidFill>
                  </a:rPr>
                  <a:t>Also allows volume acquisition of this app by organizations</a:t>
                </a:r>
              </a:p>
            </p:txBody>
          </p:sp>
          <p:pic>
            <p:nvPicPr>
              <p:cNvPr id="76" name="Picture 75"/>
              <p:cNvPicPr>
                <a:picLocks noChangeAspect="1"/>
              </p:cNvPicPr>
              <p:nvPr/>
            </p:nvPicPr>
            <p:blipFill rotWithShape="1">
              <a:blip r:embed="rId3" cstate="hqprint">
                <a:extLst>
                  <a:ext uri="{28A0092B-C50C-407E-A947-70E740481C1C}">
                    <a14:useLocalDpi xmlns:a14="http://schemas.microsoft.com/office/drawing/2010/main"/>
                  </a:ext>
                </a:extLst>
              </a:blip>
              <a:srcRect t="7411" b="8582"/>
              <a:stretch/>
            </p:blipFill>
            <p:spPr>
              <a:xfrm flipH="1">
                <a:off x="539225" y="3484823"/>
                <a:ext cx="1413206" cy="701748"/>
              </a:xfrm>
              <a:prstGeom prst="rect">
                <a:avLst/>
              </a:prstGeom>
              <a:ln>
                <a:noFill/>
              </a:ln>
              <a:effectLst>
                <a:outerShdw blurRad="190500" algn="tl" rotWithShape="0">
                  <a:srgbClr val="000000">
                    <a:alpha val="70000"/>
                  </a:srgbClr>
                </a:outerShdw>
              </a:effectLst>
            </p:spPr>
          </p:pic>
        </p:grpSp>
      </p:grpSp>
      <p:grpSp>
        <p:nvGrpSpPr>
          <p:cNvPr id="92" name="Group 91"/>
          <p:cNvGrpSpPr/>
          <p:nvPr/>
        </p:nvGrpSpPr>
        <p:grpSpPr>
          <a:xfrm>
            <a:off x="4547766" y="1496602"/>
            <a:ext cx="5568944" cy="1699116"/>
            <a:chOff x="4509990" y="1378774"/>
            <a:chExt cx="5568944" cy="1699116"/>
          </a:xfrm>
        </p:grpSpPr>
        <p:grpSp>
          <p:nvGrpSpPr>
            <p:cNvPr id="17" name="Group 16"/>
            <p:cNvGrpSpPr/>
            <p:nvPr/>
          </p:nvGrpSpPr>
          <p:grpSpPr>
            <a:xfrm>
              <a:off x="6914029" y="1451729"/>
              <a:ext cx="966047" cy="966047"/>
              <a:chOff x="6654998" y="2176678"/>
              <a:chExt cx="1427554" cy="1427554"/>
            </a:xfrm>
          </p:grpSpPr>
          <p:grpSp>
            <p:nvGrpSpPr>
              <p:cNvPr id="18" name="Group 17"/>
              <p:cNvGrpSpPr/>
              <p:nvPr/>
            </p:nvGrpSpPr>
            <p:grpSpPr>
              <a:xfrm>
                <a:off x="6654998" y="2176678"/>
                <a:ext cx="1427554" cy="1427554"/>
                <a:chOff x="788035" y="2923994"/>
                <a:chExt cx="1572078" cy="1572078"/>
              </a:xfrm>
            </p:grpSpPr>
            <p:sp>
              <p:nvSpPr>
                <p:cNvPr id="20" name="Oval 19"/>
                <p:cNvSpPr/>
                <p:nvPr/>
              </p:nvSpPr>
              <p:spPr bwMode="auto">
                <a:xfrm>
                  <a:off x="914400" y="3050359"/>
                  <a:ext cx="1319349" cy="1319349"/>
                </a:xfrm>
                <a:prstGeom prst="ellipse">
                  <a:avLst/>
                </a:prstGeom>
                <a:solidFill>
                  <a:schemeClr val="accent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2" rIns="0" bIns="34972" numCol="1" rtlCol="0" anchor="ctr" anchorCtr="0" compatLnSpc="1">
                  <a:prstTxWarp prst="textNoShape">
                    <a:avLst/>
                  </a:prstTxWarp>
                </a:bodyPr>
                <a:lstStyle/>
                <a:p>
                  <a:pPr algn="ctr" defTabSz="699236" fontAlgn="base">
                    <a:spcBef>
                      <a:spcPct val="0"/>
                    </a:spcBef>
                    <a:spcAft>
                      <a:spcPct val="0"/>
                    </a:spcAft>
                  </a:pPr>
                  <a:endParaRPr lang="en-US" sz="1500" dirty="0">
                    <a:gradFill>
                      <a:gsLst>
                        <a:gs pos="16814">
                          <a:srgbClr val="FFFFFF"/>
                        </a:gs>
                        <a:gs pos="46000">
                          <a:srgbClr val="FFFFFF"/>
                        </a:gs>
                      </a:gsLst>
                      <a:lin ang="5400000" scaled="0"/>
                    </a:gradFill>
                  </a:endParaRPr>
                </a:p>
              </p:txBody>
            </p:sp>
            <p:sp>
              <p:nvSpPr>
                <p:cNvPr id="21" name="Donut 20"/>
                <p:cNvSpPr/>
                <p:nvPr/>
              </p:nvSpPr>
              <p:spPr bwMode="auto">
                <a:xfrm>
                  <a:off x="788035" y="2923994"/>
                  <a:ext cx="1572078" cy="1572078"/>
                </a:xfrm>
                <a:prstGeom prst="donut">
                  <a:avLst>
                    <a:gd name="adj" fmla="val 5519"/>
                  </a:avLst>
                </a:prstGeom>
                <a:solidFill>
                  <a:schemeClr val="accent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2" rIns="0" bIns="34972" numCol="1" rtlCol="0" anchor="ctr" anchorCtr="0" compatLnSpc="1">
                  <a:prstTxWarp prst="textNoShape">
                    <a:avLst/>
                  </a:prstTxWarp>
                </a:bodyPr>
                <a:lstStyle/>
                <a:p>
                  <a:pPr algn="ctr" defTabSz="699236" fontAlgn="base">
                    <a:spcBef>
                      <a:spcPct val="0"/>
                    </a:spcBef>
                    <a:spcAft>
                      <a:spcPct val="0"/>
                    </a:spcAft>
                  </a:pPr>
                  <a:endParaRPr lang="en-US" sz="1500" dirty="0">
                    <a:gradFill>
                      <a:gsLst>
                        <a:gs pos="16814">
                          <a:srgbClr val="FFFFFF"/>
                        </a:gs>
                        <a:gs pos="46000">
                          <a:srgbClr val="FFFFFF"/>
                        </a:gs>
                      </a:gsLst>
                      <a:lin ang="5400000" scaled="0"/>
                    </a:gradFill>
                  </a:endParaRPr>
                </a:p>
              </p:txBody>
            </p:sp>
          </p:grpSp>
          <p:sp>
            <p:nvSpPr>
              <p:cNvPr id="19" name="Oval 32"/>
              <p:cNvSpPr/>
              <p:nvPr/>
            </p:nvSpPr>
            <p:spPr bwMode="auto">
              <a:xfrm>
                <a:off x="7086787" y="2560435"/>
                <a:ext cx="563975" cy="660039"/>
              </a:xfrm>
              <a:custGeom>
                <a:avLst/>
                <a:gdLst/>
                <a:ahLst/>
                <a:cxnLst/>
                <a:rect l="l" t="t" r="r" b="b"/>
                <a:pathLst>
                  <a:path w="1840050" h="3056054">
                    <a:moveTo>
                      <a:pt x="1" y="2288646"/>
                    </a:moveTo>
                    <a:cubicBezTo>
                      <a:pt x="256872" y="2531684"/>
                      <a:pt x="1754672" y="2483951"/>
                      <a:pt x="1840050" y="2288646"/>
                    </a:cubicBezTo>
                    <a:lnTo>
                      <a:pt x="1840050" y="2902573"/>
                    </a:lnTo>
                    <a:lnTo>
                      <a:pt x="1835299" y="2918271"/>
                    </a:lnTo>
                    <a:lnTo>
                      <a:pt x="1821355" y="2933514"/>
                    </a:lnTo>
                    <a:lnTo>
                      <a:pt x="1798681" y="2948226"/>
                    </a:lnTo>
                    <a:lnTo>
                      <a:pt x="1767739" y="2962329"/>
                    </a:lnTo>
                    <a:lnTo>
                      <a:pt x="1728992" y="2975746"/>
                    </a:lnTo>
                    <a:lnTo>
                      <a:pt x="1682904" y="2988400"/>
                    </a:lnTo>
                    <a:lnTo>
                      <a:pt x="1570552" y="3011113"/>
                    </a:lnTo>
                    <a:lnTo>
                      <a:pt x="1434386" y="3029851"/>
                    </a:lnTo>
                    <a:lnTo>
                      <a:pt x="1278108" y="3043998"/>
                    </a:lnTo>
                    <a:lnTo>
                      <a:pt x="1105420" y="3052937"/>
                    </a:lnTo>
                    <a:cubicBezTo>
                      <a:pt x="1045534" y="3054981"/>
                      <a:pt x="983531" y="3056054"/>
                      <a:pt x="920026" y="3056054"/>
                    </a:cubicBezTo>
                    <a:cubicBezTo>
                      <a:pt x="411988" y="3056054"/>
                      <a:pt x="1" y="2987371"/>
                      <a:pt x="1" y="2902573"/>
                    </a:cubicBezTo>
                    <a:close/>
                    <a:moveTo>
                      <a:pt x="1" y="1613958"/>
                    </a:moveTo>
                    <a:cubicBezTo>
                      <a:pt x="256872" y="1856996"/>
                      <a:pt x="1754672" y="1809263"/>
                      <a:pt x="1840050" y="1613958"/>
                    </a:cubicBezTo>
                    <a:lnTo>
                      <a:pt x="1840050" y="2227885"/>
                    </a:lnTo>
                    <a:lnTo>
                      <a:pt x="1835299" y="2243583"/>
                    </a:lnTo>
                    <a:lnTo>
                      <a:pt x="1821355" y="2258826"/>
                    </a:lnTo>
                    <a:lnTo>
                      <a:pt x="1798681" y="2273538"/>
                    </a:lnTo>
                    <a:lnTo>
                      <a:pt x="1767739" y="2287640"/>
                    </a:lnTo>
                    <a:lnTo>
                      <a:pt x="1728992" y="2301058"/>
                    </a:lnTo>
                    <a:lnTo>
                      <a:pt x="1682904" y="2313712"/>
                    </a:lnTo>
                    <a:lnTo>
                      <a:pt x="1570552" y="2336425"/>
                    </a:lnTo>
                    <a:lnTo>
                      <a:pt x="1434386" y="2355163"/>
                    </a:lnTo>
                    <a:lnTo>
                      <a:pt x="1278108" y="2369309"/>
                    </a:lnTo>
                    <a:lnTo>
                      <a:pt x="1105420" y="2378249"/>
                    </a:lnTo>
                    <a:cubicBezTo>
                      <a:pt x="1045534" y="2380293"/>
                      <a:pt x="983531" y="2381366"/>
                      <a:pt x="920026" y="2381366"/>
                    </a:cubicBezTo>
                    <a:cubicBezTo>
                      <a:pt x="411988" y="2381366"/>
                      <a:pt x="1" y="2312683"/>
                      <a:pt x="1" y="2227885"/>
                    </a:cubicBezTo>
                    <a:close/>
                    <a:moveTo>
                      <a:pt x="1" y="907523"/>
                    </a:moveTo>
                    <a:cubicBezTo>
                      <a:pt x="256872" y="1150561"/>
                      <a:pt x="1754672" y="1102828"/>
                      <a:pt x="1840050" y="907523"/>
                    </a:cubicBezTo>
                    <a:lnTo>
                      <a:pt x="1840050" y="1521450"/>
                    </a:lnTo>
                    <a:lnTo>
                      <a:pt x="1835299" y="1537148"/>
                    </a:lnTo>
                    <a:lnTo>
                      <a:pt x="1821355" y="1552391"/>
                    </a:lnTo>
                    <a:lnTo>
                      <a:pt x="1798681" y="1567103"/>
                    </a:lnTo>
                    <a:lnTo>
                      <a:pt x="1767739" y="1581205"/>
                    </a:lnTo>
                    <a:lnTo>
                      <a:pt x="1728992" y="1594623"/>
                    </a:lnTo>
                    <a:lnTo>
                      <a:pt x="1682904" y="1607277"/>
                    </a:lnTo>
                    <a:lnTo>
                      <a:pt x="1570552" y="1629990"/>
                    </a:lnTo>
                    <a:lnTo>
                      <a:pt x="1434386" y="1648728"/>
                    </a:lnTo>
                    <a:lnTo>
                      <a:pt x="1278108" y="1662874"/>
                    </a:lnTo>
                    <a:lnTo>
                      <a:pt x="1105420" y="1671814"/>
                    </a:lnTo>
                    <a:cubicBezTo>
                      <a:pt x="1045534" y="1673858"/>
                      <a:pt x="983531" y="1674931"/>
                      <a:pt x="920026" y="1674931"/>
                    </a:cubicBezTo>
                    <a:cubicBezTo>
                      <a:pt x="411988" y="1674931"/>
                      <a:pt x="1" y="1606248"/>
                      <a:pt x="1" y="1521450"/>
                    </a:cubicBezTo>
                    <a:close/>
                    <a:moveTo>
                      <a:pt x="1" y="227129"/>
                    </a:moveTo>
                    <a:cubicBezTo>
                      <a:pt x="256872" y="470167"/>
                      <a:pt x="1754672" y="422434"/>
                      <a:pt x="1840050" y="227129"/>
                    </a:cubicBezTo>
                    <a:lnTo>
                      <a:pt x="1840050" y="841056"/>
                    </a:lnTo>
                    <a:lnTo>
                      <a:pt x="1835299" y="856754"/>
                    </a:lnTo>
                    <a:lnTo>
                      <a:pt x="1821355" y="871997"/>
                    </a:lnTo>
                    <a:lnTo>
                      <a:pt x="1798681" y="886709"/>
                    </a:lnTo>
                    <a:lnTo>
                      <a:pt x="1767739" y="900811"/>
                    </a:lnTo>
                    <a:lnTo>
                      <a:pt x="1728992" y="914229"/>
                    </a:lnTo>
                    <a:lnTo>
                      <a:pt x="1682904" y="926883"/>
                    </a:lnTo>
                    <a:lnTo>
                      <a:pt x="1570552" y="949596"/>
                    </a:lnTo>
                    <a:lnTo>
                      <a:pt x="1434386" y="968334"/>
                    </a:lnTo>
                    <a:lnTo>
                      <a:pt x="1278108" y="982480"/>
                    </a:lnTo>
                    <a:lnTo>
                      <a:pt x="1105420" y="991420"/>
                    </a:lnTo>
                    <a:cubicBezTo>
                      <a:pt x="1045534" y="993464"/>
                      <a:pt x="983531" y="994537"/>
                      <a:pt x="920026" y="994537"/>
                    </a:cubicBezTo>
                    <a:cubicBezTo>
                      <a:pt x="411988" y="994537"/>
                      <a:pt x="1" y="925854"/>
                      <a:pt x="1" y="841056"/>
                    </a:cubicBezTo>
                    <a:close/>
                    <a:moveTo>
                      <a:pt x="920025" y="0"/>
                    </a:moveTo>
                    <a:cubicBezTo>
                      <a:pt x="1428141" y="0"/>
                      <a:pt x="1840050" y="74299"/>
                      <a:pt x="1840050" y="165951"/>
                    </a:cubicBezTo>
                    <a:cubicBezTo>
                      <a:pt x="1840050" y="257603"/>
                      <a:pt x="1428141" y="331902"/>
                      <a:pt x="920025" y="331902"/>
                    </a:cubicBezTo>
                    <a:cubicBezTo>
                      <a:pt x="411909" y="331902"/>
                      <a:pt x="0" y="257603"/>
                      <a:pt x="0" y="165951"/>
                    </a:cubicBezTo>
                    <a:cubicBezTo>
                      <a:pt x="0" y="74299"/>
                      <a:pt x="411909" y="0"/>
                      <a:pt x="920025"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0" tIns="34285" rIns="34285" bIns="68570" numCol="1" spcCol="0" rtlCol="0" fromWordArt="0" anchor="b" anchorCtr="0" forceAA="0" compatLnSpc="1">
                <a:prstTxWarp prst="textNoShape">
                  <a:avLst/>
                </a:prstTxWarp>
                <a:noAutofit/>
              </a:bodyPr>
              <a:lstStyle/>
              <a:p>
                <a:pPr algn="ctr" defTabSz="685513" fontAlgn="base">
                  <a:spcBef>
                    <a:spcPct val="0"/>
                  </a:spcBef>
                  <a:spcAft>
                    <a:spcPct val="0"/>
                  </a:spcAft>
                </a:pPr>
                <a:endParaRPr lang="en-US" sz="1350" spc="-38"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2" name="Group 21"/>
            <p:cNvGrpSpPr/>
            <p:nvPr/>
          </p:nvGrpSpPr>
          <p:grpSpPr>
            <a:xfrm>
              <a:off x="4509990" y="1378774"/>
              <a:ext cx="5568944" cy="1630690"/>
              <a:chOff x="3111454" y="1958968"/>
              <a:chExt cx="7426312" cy="2174561"/>
            </a:xfrm>
          </p:grpSpPr>
          <p:sp>
            <p:nvSpPr>
              <p:cNvPr id="23" name="TextBox 22"/>
              <p:cNvSpPr txBox="1"/>
              <p:nvPr/>
            </p:nvSpPr>
            <p:spPr>
              <a:xfrm>
                <a:off x="3542424" y="3239169"/>
                <a:ext cx="1584750" cy="800332"/>
              </a:xfrm>
              <a:prstGeom prst="rect">
                <a:avLst/>
              </a:prstGeom>
              <a:noFill/>
            </p:spPr>
            <p:txBody>
              <a:bodyPr wrap="square" rtlCol="0">
                <a:spAutoFit/>
              </a:bodyPr>
              <a:lstStyle>
                <a:defPPr>
                  <a:defRPr lang="en-US"/>
                </a:defPPr>
                <a:lvl1pPr>
                  <a:defRPr sz="1400"/>
                </a:lvl1pPr>
              </a:lstStyle>
              <a:p>
                <a:r>
                  <a:rPr lang="en-US" sz="1100" dirty="0">
                    <a:solidFill>
                      <a:schemeClr val="tx2">
                        <a:lumMod val="75000"/>
                      </a:schemeClr>
                    </a:solidFill>
                  </a:rPr>
                  <a:t>App published in Windows Store</a:t>
                </a:r>
              </a:p>
            </p:txBody>
          </p:sp>
          <p:sp>
            <p:nvSpPr>
              <p:cNvPr id="24" name="TextBox 23"/>
              <p:cNvSpPr txBox="1"/>
              <p:nvPr/>
            </p:nvSpPr>
            <p:spPr>
              <a:xfrm>
                <a:off x="3111454" y="2927030"/>
                <a:ext cx="723596" cy="1206499"/>
              </a:xfrm>
              <a:prstGeom prst="rect">
                <a:avLst/>
              </a:prstGeom>
              <a:noFill/>
            </p:spPr>
            <p:txBody>
              <a:bodyPr wrap="none" lIns="137141" tIns="109713" rIns="137141" bIns="109713" rtlCol="0" anchor="ctr">
                <a:noAutofit/>
              </a:bodyPr>
              <a:lstStyle/>
              <a:p>
                <a:pPr>
                  <a:lnSpc>
                    <a:spcPct val="90000"/>
                  </a:lnSpc>
                  <a:spcAft>
                    <a:spcPts val="450"/>
                  </a:spcAft>
                </a:pPr>
                <a:r>
                  <a:rPr lang="en-US" sz="2700" b="1" dirty="0">
                    <a:solidFill>
                      <a:schemeClr val="accent1">
                        <a:lumMod val="75000"/>
                      </a:schemeClr>
                    </a:solidFill>
                  </a:rPr>
                  <a:t>2</a:t>
                </a:r>
              </a:p>
            </p:txBody>
          </p:sp>
          <p:sp>
            <p:nvSpPr>
              <p:cNvPr id="25" name="Right Arrow 24"/>
              <p:cNvSpPr/>
              <p:nvPr/>
            </p:nvSpPr>
            <p:spPr bwMode="auto">
              <a:xfrm>
                <a:off x="7563165" y="2568645"/>
                <a:ext cx="1463248" cy="243874"/>
              </a:xfrm>
              <a:prstGeom prst="rightArrow">
                <a:avLst/>
              </a:prstGeom>
              <a:solidFill>
                <a:schemeClr val="accent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2" rIns="0" bIns="34972" numCol="1" rtlCol="0" anchor="ctr" anchorCtr="0" compatLnSpc="1">
                <a:prstTxWarp prst="textNoShape">
                  <a:avLst/>
                </a:prstTxWarp>
              </a:bodyPr>
              <a:lstStyle/>
              <a:p>
                <a:pPr algn="ctr" defTabSz="699236" fontAlgn="base">
                  <a:spcBef>
                    <a:spcPct val="0"/>
                  </a:spcBef>
                  <a:spcAft>
                    <a:spcPct val="0"/>
                  </a:spcAft>
                </a:pPr>
                <a:endParaRPr lang="en-US" sz="1500" dirty="0">
                  <a:gradFill>
                    <a:gsLst>
                      <a:gs pos="16814">
                        <a:srgbClr val="FFFFFF"/>
                      </a:gs>
                      <a:gs pos="46000">
                        <a:srgbClr val="FFFFFF"/>
                      </a:gs>
                    </a:gsLst>
                    <a:lin ang="5400000" scaled="0"/>
                  </a:gradFill>
                </a:endParaRPr>
              </a:p>
            </p:txBody>
          </p:sp>
          <p:grpSp>
            <p:nvGrpSpPr>
              <p:cNvPr id="26" name="Group 25"/>
              <p:cNvGrpSpPr/>
              <p:nvPr/>
            </p:nvGrpSpPr>
            <p:grpSpPr>
              <a:xfrm>
                <a:off x="9249521" y="1958968"/>
                <a:ext cx="1288245" cy="1288245"/>
                <a:chOff x="9899271" y="2176678"/>
                <a:chExt cx="1427554" cy="1427554"/>
              </a:xfrm>
            </p:grpSpPr>
            <p:grpSp>
              <p:nvGrpSpPr>
                <p:cNvPr id="27" name="Group 26"/>
                <p:cNvGrpSpPr/>
                <p:nvPr/>
              </p:nvGrpSpPr>
              <p:grpSpPr>
                <a:xfrm>
                  <a:off x="9899271" y="2176678"/>
                  <a:ext cx="1427554" cy="1427554"/>
                  <a:chOff x="788035" y="2923994"/>
                  <a:chExt cx="1572078" cy="1572078"/>
                </a:xfrm>
              </p:grpSpPr>
              <p:sp>
                <p:nvSpPr>
                  <p:cNvPr id="29" name="Oval 28"/>
                  <p:cNvSpPr/>
                  <p:nvPr/>
                </p:nvSpPr>
                <p:spPr bwMode="auto">
                  <a:xfrm>
                    <a:off x="914400" y="3050359"/>
                    <a:ext cx="1319349" cy="1319349"/>
                  </a:xfrm>
                  <a:prstGeom prst="ellipse">
                    <a:avLst/>
                  </a:prstGeom>
                  <a:solidFill>
                    <a:schemeClr val="accent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2" rIns="0" bIns="34972" numCol="1" rtlCol="0" anchor="ctr" anchorCtr="0" compatLnSpc="1">
                    <a:prstTxWarp prst="textNoShape">
                      <a:avLst/>
                    </a:prstTxWarp>
                  </a:bodyPr>
                  <a:lstStyle/>
                  <a:p>
                    <a:pPr algn="ctr" defTabSz="699236" fontAlgn="base">
                      <a:spcBef>
                        <a:spcPct val="0"/>
                      </a:spcBef>
                      <a:spcAft>
                        <a:spcPct val="0"/>
                      </a:spcAft>
                    </a:pPr>
                    <a:endParaRPr lang="en-US" sz="1500" dirty="0">
                      <a:gradFill>
                        <a:gsLst>
                          <a:gs pos="16814">
                            <a:srgbClr val="FFFFFF"/>
                          </a:gs>
                          <a:gs pos="46000">
                            <a:srgbClr val="FFFFFF"/>
                          </a:gs>
                        </a:gsLst>
                        <a:lin ang="5400000" scaled="0"/>
                      </a:gradFill>
                    </a:endParaRPr>
                  </a:p>
                </p:txBody>
              </p:sp>
              <p:sp>
                <p:nvSpPr>
                  <p:cNvPr id="30" name="Donut 29"/>
                  <p:cNvSpPr/>
                  <p:nvPr/>
                </p:nvSpPr>
                <p:spPr bwMode="auto">
                  <a:xfrm>
                    <a:off x="788035" y="2923994"/>
                    <a:ext cx="1572078" cy="1572078"/>
                  </a:xfrm>
                  <a:prstGeom prst="donut">
                    <a:avLst>
                      <a:gd name="adj" fmla="val 5519"/>
                    </a:avLst>
                  </a:prstGeom>
                  <a:solidFill>
                    <a:schemeClr val="accent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2" rIns="0" bIns="34972" numCol="1" rtlCol="0" anchor="ctr" anchorCtr="0" compatLnSpc="1">
                    <a:prstTxWarp prst="textNoShape">
                      <a:avLst/>
                    </a:prstTxWarp>
                  </a:bodyPr>
                  <a:lstStyle/>
                  <a:p>
                    <a:pPr algn="ctr" defTabSz="699236" fontAlgn="base">
                      <a:spcBef>
                        <a:spcPct val="0"/>
                      </a:spcBef>
                      <a:spcAft>
                        <a:spcPct val="0"/>
                      </a:spcAft>
                    </a:pPr>
                    <a:endParaRPr lang="en-US" sz="1500" dirty="0">
                      <a:gradFill>
                        <a:gsLst>
                          <a:gs pos="16814">
                            <a:srgbClr val="FFFFFF"/>
                          </a:gs>
                          <a:gs pos="46000">
                            <a:srgbClr val="FFFFFF"/>
                          </a:gs>
                        </a:gsLst>
                        <a:lin ang="5400000" scaled="0"/>
                      </a:gradFill>
                    </a:endParaRPr>
                  </a:p>
                </p:txBody>
              </p:sp>
            </p:grpSp>
            <p:sp>
              <p:nvSpPr>
                <p:cNvPr id="28" name="Rectangle 14"/>
                <p:cNvSpPr/>
                <p:nvPr/>
              </p:nvSpPr>
              <p:spPr bwMode="auto">
                <a:xfrm>
                  <a:off x="10341275" y="2532240"/>
                  <a:ext cx="543544" cy="700638"/>
                </a:xfrm>
                <a:custGeom>
                  <a:avLst/>
                  <a:gdLst/>
                  <a:ahLst/>
                  <a:cxnLst/>
                  <a:rect l="l" t="t" r="r" b="b"/>
                  <a:pathLst>
                    <a:path w="664052" h="855975">
                      <a:moveTo>
                        <a:pt x="351383" y="105058"/>
                      </a:moveTo>
                      <a:cubicBezTo>
                        <a:pt x="348362" y="109729"/>
                        <a:pt x="346534" y="115035"/>
                        <a:pt x="345470" y="120717"/>
                      </a:cubicBezTo>
                      <a:lnTo>
                        <a:pt x="356371" y="118209"/>
                      </a:lnTo>
                      <a:close/>
                      <a:moveTo>
                        <a:pt x="267246" y="20905"/>
                      </a:moveTo>
                      <a:cubicBezTo>
                        <a:pt x="218826" y="20905"/>
                        <a:pt x="178284" y="80650"/>
                        <a:pt x="170172" y="161059"/>
                      </a:cubicBezTo>
                      <a:lnTo>
                        <a:pt x="329741" y="124337"/>
                      </a:lnTo>
                      <a:cubicBezTo>
                        <a:pt x="332290" y="110076"/>
                        <a:pt x="337074" y="97170"/>
                        <a:pt x="344280" y="86333"/>
                      </a:cubicBezTo>
                      <a:cubicBezTo>
                        <a:pt x="326880" y="46161"/>
                        <a:pt x="298728" y="20905"/>
                        <a:pt x="267246" y="20905"/>
                      </a:cubicBezTo>
                      <a:close/>
                      <a:moveTo>
                        <a:pt x="267247" y="0"/>
                      </a:moveTo>
                      <a:cubicBezTo>
                        <a:pt x="301684" y="0"/>
                        <a:pt x="332792" y="25249"/>
                        <a:pt x="354087" y="66167"/>
                      </a:cubicBezTo>
                      <a:cubicBezTo>
                        <a:pt x="371608" y="39422"/>
                        <a:pt x="394778" y="23449"/>
                        <a:pt x="420055" y="23449"/>
                      </a:cubicBezTo>
                      <a:cubicBezTo>
                        <a:pt x="455590" y="23449"/>
                        <a:pt x="486962" y="55019"/>
                        <a:pt x="503873" y="103802"/>
                      </a:cubicBezTo>
                      <a:lnTo>
                        <a:pt x="643773" y="158360"/>
                      </a:lnTo>
                      <a:lnTo>
                        <a:pt x="664052" y="739064"/>
                      </a:lnTo>
                      <a:lnTo>
                        <a:pt x="476286" y="855975"/>
                      </a:lnTo>
                      <a:lnTo>
                        <a:pt x="476286" y="93044"/>
                      </a:lnTo>
                      <a:lnTo>
                        <a:pt x="486069" y="96859"/>
                      </a:lnTo>
                      <a:cubicBezTo>
                        <a:pt x="470853" y="62774"/>
                        <a:pt x="446872" y="41252"/>
                        <a:pt x="420054" y="41252"/>
                      </a:cubicBezTo>
                      <a:cubicBezTo>
                        <a:pt x="396882" y="41252"/>
                        <a:pt x="375830" y="57318"/>
                        <a:pt x="361410" y="84040"/>
                      </a:cubicBezTo>
                      <a:cubicBezTo>
                        <a:pt x="366531" y="93219"/>
                        <a:pt x="370073" y="103512"/>
                        <a:pt x="373071" y="114366"/>
                      </a:cubicBezTo>
                      <a:lnTo>
                        <a:pt x="462634" y="93754"/>
                      </a:lnTo>
                      <a:lnTo>
                        <a:pt x="462634" y="852921"/>
                      </a:lnTo>
                      <a:lnTo>
                        <a:pt x="0" y="802348"/>
                      </a:lnTo>
                      <a:lnTo>
                        <a:pt x="48167" y="189136"/>
                      </a:lnTo>
                      <a:lnTo>
                        <a:pt x="151273" y="165408"/>
                      </a:lnTo>
                      <a:cubicBezTo>
                        <a:pt x="161565" y="70341"/>
                        <a:pt x="209768" y="0"/>
                        <a:pt x="267247"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0" tIns="34285" rIns="34285" bIns="68570" numCol="1" spcCol="0" rtlCol="0" fromWordArt="0" anchor="b" anchorCtr="0" forceAA="0" compatLnSpc="1">
                  <a:prstTxWarp prst="textNoShape">
                    <a:avLst/>
                  </a:prstTxWarp>
                  <a:noAutofit/>
                </a:bodyPr>
                <a:lstStyle/>
                <a:p>
                  <a:pPr algn="ctr" defTabSz="685513" fontAlgn="base">
                    <a:spcBef>
                      <a:spcPct val="0"/>
                    </a:spcBef>
                    <a:spcAft>
                      <a:spcPct val="0"/>
                    </a:spcAft>
                  </a:pPr>
                  <a:endParaRPr lang="en-US" sz="1350" spc="-38"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sp>
          <p:nvSpPr>
            <p:cNvPr id="79" name="Right Arrow 78"/>
            <p:cNvSpPr/>
            <p:nvPr/>
          </p:nvSpPr>
          <p:spPr bwMode="auto">
            <a:xfrm rot="18990978">
              <a:off x="4999666" y="2895010"/>
              <a:ext cx="2182716" cy="182880"/>
            </a:xfrm>
            <a:prstGeom prst="rightArrow">
              <a:avLst/>
            </a:prstGeom>
            <a:solidFill>
              <a:schemeClr val="accent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2" rIns="0" bIns="34972" numCol="1" rtlCol="0" anchor="ctr" anchorCtr="0" compatLnSpc="1">
              <a:prstTxWarp prst="textNoShape">
                <a:avLst/>
              </a:prstTxWarp>
            </a:bodyPr>
            <a:lstStyle/>
            <a:p>
              <a:pPr algn="ctr" defTabSz="699236" fontAlgn="base">
                <a:spcBef>
                  <a:spcPct val="0"/>
                </a:spcBef>
                <a:spcAft>
                  <a:spcPct val="0"/>
                </a:spcAft>
              </a:pPr>
              <a:endParaRPr lang="en-US" sz="1500" dirty="0">
                <a:gradFill>
                  <a:gsLst>
                    <a:gs pos="16814">
                      <a:srgbClr val="FFFFFF"/>
                    </a:gs>
                    <a:gs pos="46000">
                      <a:srgbClr val="FFFFFF"/>
                    </a:gs>
                  </a:gsLst>
                  <a:lin ang="5400000" scaled="0"/>
                </a:gradFill>
              </a:endParaRPr>
            </a:p>
          </p:txBody>
        </p:sp>
      </p:grpSp>
      <p:grpSp>
        <p:nvGrpSpPr>
          <p:cNvPr id="96" name="Group 95"/>
          <p:cNvGrpSpPr/>
          <p:nvPr/>
        </p:nvGrpSpPr>
        <p:grpSpPr>
          <a:xfrm>
            <a:off x="1935698" y="4180575"/>
            <a:ext cx="5213856" cy="1540535"/>
            <a:chOff x="2004774" y="4073745"/>
            <a:chExt cx="5213856" cy="1540535"/>
          </a:xfrm>
        </p:grpSpPr>
        <p:sp>
          <p:nvSpPr>
            <p:cNvPr id="81" name="Right Arrow 80"/>
            <p:cNvSpPr/>
            <p:nvPr/>
          </p:nvSpPr>
          <p:spPr bwMode="auto">
            <a:xfrm rot="2348298">
              <a:off x="5115510" y="4510017"/>
              <a:ext cx="2103120" cy="182880"/>
            </a:xfrm>
            <a:prstGeom prst="rightArrow">
              <a:avLst/>
            </a:prstGeom>
            <a:solidFill>
              <a:schemeClr val="accent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2" rIns="0" bIns="34972" numCol="1" rtlCol="0" anchor="ctr" anchorCtr="0" compatLnSpc="1">
              <a:prstTxWarp prst="textNoShape">
                <a:avLst/>
              </a:prstTxWarp>
            </a:bodyPr>
            <a:lstStyle/>
            <a:p>
              <a:pPr algn="ctr" defTabSz="699236" fontAlgn="base">
                <a:spcBef>
                  <a:spcPct val="0"/>
                </a:spcBef>
                <a:spcAft>
                  <a:spcPct val="0"/>
                </a:spcAft>
              </a:pPr>
              <a:endParaRPr lang="en-US" sz="1500" dirty="0">
                <a:gradFill>
                  <a:gsLst>
                    <a:gs pos="16814">
                      <a:srgbClr val="FFFFFF"/>
                    </a:gs>
                    <a:gs pos="46000">
                      <a:srgbClr val="FFFFFF"/>
                    </a:gs>
                  </a:gsLst>
                  <a:lin ang="5400000" scaled="0"/>
                </a:gradFill>
              </a:endParaRPr>
            </a:p>
          </p:txBody>
        </p:sp>
        <p:grpSp>
          <p:nvGrpSpPr>
            <p:cNvPr id="11" name="Group 10"/>
            <p:cNvGrpSpPr/>
            <p:nvPr/>
          </p:nvGrpSpPr>
          <p:grpSpPr>
            <a:xfrm>
              <a:off x="4535494" y="4688498"/>
              <a:ext cx="1849490" cy="925782"/>
              <a:chOff x="1671330" y="5251413"/>
              <a:chExt cx="2466336" cy="1206501"/>
            </a:xfrm>
          </p:grpSpPr>
          <p:sp>
            <p:nvSpPr>
              <p:cNvPr id="12" name="TextBox 11"/>
              <p:cNvSpPr txBox="1"/>
              <p:nvPr/>
            </p:nvSpPr>
            <p:spPr>
              <a:xfrm>
                <a:off x="2286088" y="5262098"/>
                <a:ext cx="1851578" cy="1002754"/>
              </a:xfrm>
              <a:prstGeom prst="rect">
                <a:avLst/>
              </a:prstGeom>
              <a:noFill/>
            </p:spPr>
            <p:txBody>
              <a:bodyPr wrap="square" rtlCol="0">
                <a:spAutoFit/>
              </a:bodyPr>
              <a:lstStyle>
                <a:defPPr>
                  <a:defRPr lang="en-US"/>
                </a:defPPr>
                <a:lvl1pPr>
                  <a:defRPr sz="1400"/>
                </a:lvl1pPr>
              </a:lstStyle>
              <a:p>
                <a:r>
                  <a:rPr lang="en-US" sz="1100" dirty="0">
                    <a:solidFill>
                      <a:schemeClr val="tx2">
                        <a:lumMod val="75000"/>
                      </a:schemeClr>
                    </a:solidFill>
                  </a:rPr>
                  <a:t>App published directly to organization’s inventory</a:t>
                </a:r>
              </a:p>
            </p:txBody>
          </p:sp>
          <p:sp>
            <p:nvSpPr>
              <p:cNvPr id="13" name="TextBox 12"/>
              <p:cNvSpPr txBox="1"/>
              <p:nvPr/>
            </p:nvSpPr>
            <p:spPr>
              <a:xfrm>
                <a:off x="1671330" y="5251413"/>
                <a:ext cx="939636" cy="1206501"/>
              </a:xfrm>
              <a:prstGeom prst="rect">
                <a:avLst/>
              </a:prstGeom>
              <a:noFill/>
            </p:spPr>
            <p:txBody>
              <a:bodyPr wrap="none" lIns="137141" tIns="109713" rIns="137141" bIns="109713" rtlCol="0" anchor="ctr">
                <a:noAutofit/>
              </a:bodyPr>
              <a:lstStyle/>
              <a:p>
                <a:pPr>
                  <a:lnSpc>
                    <a:spcPct val="90000"/>
                  </a:lnSpc>
                  <a:spcAft>
                    <a:spcPts val="450"/>
                  </a:spcAft>
                </a:pPr>
                <a:r>
                  <a:rPr lang="en-US" sz="2700" b="1" dirty="0">
                    <a:solidFill>
                      <a:schemeClr val="accent1">
                        <a:lumMod val="75000"/>
                      </a:schemeClr>
                    </a:solidFill>
                  </a:rPr>
                  <a:t>2a</a:t>
                </a:r>
              </a:p>
            </p:txBody>
          </p:sp>
        </p:grpSp>
        <p:grpSp>
          <p:nvGrpSpPr>
            <p:cNvPr id="51" name="Group 50"/>
            <p:cNvGrpSpPr/>
            <p:nvPr/>
          </p:nvGrpSpPr>
          <p:grpSpPr>
            <a:xfrm>
              <a:off x="2004774" y="4073745"/>
              <a:ext cx="2612068" cy="985502"/>
              <a:chOff x="1707816" y="4582920"/>
              <a:chExt cx="3111518" cy="1314190"/>
            </a:xfrm>
          </p:grpSpPr>
          <p:sp>
            <p:nvSpPr>
              <p:cNvPr id="52" name="TextBox 51"/>
              <p:cNvSpPr txBox="1"/>
              <p:nvPr/>
            </p:nvSpPr>
            <p:spPr>
              <a:xfrm>
                <a:off x="2326537" y="4871043"/>
                <a:ext cx="2492797" cy="1026067"/>
              </a:xfrm>
              <a:prstGeom prst="rect">
                <a:avLst/>
              </a:prstGeom>
              <a:noFill/>
            </p:spPr>
            <p:txBody>
              <a:bodyPr wrap="square" rtlCol="0">
                <a:spAutoFit/>
              </a:bodyPr>
              <a:lstStyle>
                <a:defPPr>
                  <a:defRPr lang="en-US"/>
                </a:defPPr>
                <a:lvl1pPr>
                  <a:defRPr sz="1400"/>
                </a:lvl1pPr>
              </a:lstStyle>
              <a:p>
                <a:r>
                  <a:rPr lang="en-US" sz="1100" dirty="0">
                    <a:solidFill>
                      <a:schemeClr val="tx2">
                        <a:lumMod val="75000"/>
                      </a:schemeClr>
                    </a:solidFill>
                  </a:rPr>
                  <a:t>IT Developer or ISV may choose to publish to organizations  (authorization required)</a:t>
                </a:r>
              </a:p>
            </p:txBody>
          </p:sp>
          <p:sp>
            <p:nvSpPr>
              <p:cNvPr id="53" name="TextBox 52"/>
              <p:cNvSpPr txBox="1"/>
              <p:nvPr/>
            </p:nvSpPr>
            <p:spPr>
              <a:xfrm>
                <a:off x="1707816" y="4582920"/>
                <a:ext cx="876685" cy="1206499"/>
              </a:xfrm>
              <a:prstGeom prst="rect">
                <a:avLst/>
              </a:prstGeom>
              <a:noFill/>
            </p:spPr>
            <p:txBody>
              <a:bodyPr wrap="none" lIns="137141" tIns="109713" rIns="137141" bIns="109713" rtlCol="0" anchor="ctr">
                <a:noAutofit/>
              </a:bodyPr>
              <a:lstStyle/>
              <a:p>
                <a:pPr>
                  <a:lnSpc>
                    <a:spcPct val="90000"/>
                  </a:lnSpc>
                  <a:spcAft>
                    <a:spcPts val="450"/>
                  </a:spcAft>
                </a:pPr>
                <a:r>
                  <a:rPr lang="en-US" sz="2700" b="1" dirty="0">
                    <a:solidFill>
                      <a:schemeClr val="accent1">
                        <a:lumMod val="75000"/>
                      </a:schemeClr>
                    </a:solidFill>
                  </a:rPr>
                  <a:t>1a</a:t>
                </a:r>
              </a:p>
            </p:txBody>
          </p:sp>
        </p:grpSp>
      </p:grpSp>
      <p:grpSp>
        <p:nvGrpSpPr>
          <p:cNvPr id="93" name="Group 92"/>
          <p:cNvGrpSpPr/>
          <p:nvPr/>
        </p:nvGrpSpPr>
        <p:grpSpPr>
          <a:xfrm>
            <a:off x="7362907" y="2521682"/>
            <a:ext cx="3794727" cy="2053479"/>
            <a:chOff x="7348107" y="2413297"/>
            <a:chExt cx="3794727" cy="2053479"/>
          </a:xfrm>
        </p:grpSpPr>
        <p:grpSp>
          <p:nvGrpSpPr>
            <p:cNvPr id="69" name="Group 68"/>
            <p:cNvGrpSpPr/>
            <p:nvPr/>
          </p:nvGrpSpPr>
          <p:grpSpPr>
            <a:xfrm>
              <a:off x="8765795" y="2646936"/>
              <a:ext cx="2377039" cy="1143672"/>
              <a:chOff x="4885229" y="5049377"/>
              <a:chExt cx="3098172" cy="1206500"/>
            </a:xfrm>
          </p:grpSpPr>
          <p:sp>
            <p:nvSpPr>
              <p:cNvPr id="72" name="TextBox 71"/>
              <p:cNvSpPr txBox="1"/>
              <p:nvPr/>
            </p:nvSpPr>
            <p:spPr>
              <a:xfrm>
                <a:off x="5367566" y="5437268"/>
                <a:ext cx="2615835" cy="633134"/>
              </a:xfrm>
              <a:prstGeom prst="rect">
                <a:avLst/>
              </a:prstGeom>
              <a:noFill/>
            </p:spPr>
            <p:txBody>
              <a:bodyPr wrap="square" rtlCol="0">
                <a:spAutoFit/>
              </a:bodyPr>
              <a:lstStyle>
                <a:defPPr>
                  <a:defRPr lang="en-US"/>
                </a:defPPr>
                <a:lvl1pPr>
                  <a:defRPr sz="1400"/>
                </a:lvl1pPr>
              </a:lstStyle>
              <a:p>
                <a:r>
                  <a:rPr lang="en-US" sz="1100" dirty="0">
                    <a:solidFill>
                      <a:schemeClr val="accent2">
                        <a:lumMod val="90000"/>
                        <a:lumOff val="10000"/>
                      </a:schemeClr>
                    </a:solidFill>
                  </a:rPr>
                  <a:t>App also available in </a:t>
                </a:r>
              </a:p>
              <a:p>
                <a:r>
                  <a:rPr lang="en-US" sz="1100" dirty="0">
                    <a:solidFill>
                      <a:schemeClr val="accent2">
                        <a:lumMod val="90000"/>
                        <a:lumOff val="10000"/>
                      </a:schemeClr>
                    </a:solidFill>
                  </a:rPr>
                  <a:t>Windows Store for Business for IT Professional</a:t>
                </a:r>
              </a:p>
            </p:txBody>
          </p:sp>
          <p:sp>
            <p:nvSpPr>
              <p:cNvPr id="73" name="TextBox 72"/>
              <p:cNvSpPr txBox="1"/>
              <p:nvPr/>
            </p:nvSpPr>
            <p:spPr>
              <a:xfrm>
                <a:off x="4885229" y="5049377"/>
                <a:ext cx="723596" cy="1206500"/>
              </a:xfrm>
              <a:prstGeom prst="rect">
                <a:avLst/>
              </a:prstGeom>
              <a:noFill/>
            </p:spPr>
            <p:txBody>
              <a:bodyPr wrap="none" lIns="137141" tIns="109713" rIns="137141" bIns="109713" rtlCol="0" anchor="ctr">
                <a:noAutofit/>
              </a:bodyPr>
              <a:lstStyle/>
              <a:p>
                <a:pPr>
                  <a:lnSpc>
                    <a:spcPct val="90000"/>
                  </a:lnSpc>
                  <a:spcAft>
                    <a:spcPts val="450"/>
                  </a:spcAft>
                </a:pPr>
                <a:r>
                  <a:rPr lang="en-US" sz="2700" b="1" dirty="0">
                    <a:solidFill>
                      <a:schemeClr val="accent1">
                        <a:lumMod val="50000"/>
                      </a:schemeClr>
                    </a:solidFill>
                  </a:rPr>
                  <a:t>2</a:t>
                </a:r>
              </a:p>
            </p:txBody>
          </p:sp>
        </p:grpSp>
        <p:sp>
          <p:nvSpPr>
            <p:cNvPr id="70" name="Right Arrow 69"/>
            <p:cNvSpPr/>
            <p:nvPr/>
          </p:nvSpPr>
          <p:spPr bwMode="auto">
            <a:xfrm rot="5400000">
              <a:off x="6890907" y="2870497"/>
              <a:ext cx="1097280" cy="182880"/>
            </a:xfrm>
            <a:prstGeom prst="rightArrow">
              <a:avLst/>
            </a:prstGeom>
            <a:solidFill>
              <a:schemeClr val="accent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2" rIns="0" bIns="34972" numCol="1" rtlCol="0" anchor="ctr" anchorCtr="0" compatLnSpc="1">
              <a:prstTxWarp prst="textNoShape">
                <a:avLst/>
              </a:prstTxWarp>
            </a:bodyPr>
            <a:lstStyle/>
            <a:p>
              <a:pPr algn="ctr" defTabSz="699236" fontAlgn="base">
                <a:spcBef>
                  <a:spcPct val="0"/>
                </a:spcBef>
                <a:spcAft>
                  <a:spcPct val="0"/>
                </a:spcAft>
              </a:pPr>
              <a:endParaRPr lang="en-US" sz="1500" dirty="0">
                <a:gradFill>
                  <a:gsLst>
                    <a:gs pos="16814">
                      <a:srgbClr val="FFFFFF"/>
                    </a:gs>
                    <a:gs pos="46000">
                      <a:srgbClr val="FFFFFF"/>
                    </a:gs>
                  </a:gsLst>
                  <a:lin ang="5400000" scaled="0"/>
                </a:gradFill>
              </a:endParaRPr>
            </a:p>
          </p:txBody>
        </p:sp>
        <p:pic>
          <p:nvPicPr>
            <p:cNvPr id="82" name="Picture 81"/>
            <p:cNvPicPr>
              <a:picLocks noChangeAspect="1"/>
            </p:cNvPicPr>
            <p:nvPr/>
          </p:nvPicPr>
          <p:blipFill rotWithShape="1">
            <a:blip r:embed="rId4" cstate="hqprint">
              <a:extLst>
                <a:ext uri="{BEBA8EAE-BF5A-486C-A8C5-ECC9F3942E4B}">
                  <a14:imgProps xmlns:a14="http://schemas.microsoft.com/office/drawing/2010/main">
                    <a14:imgLayer r:embed="rId5">
                      <a14:imgEffect>
                        <a14:brightnessContrast bright="1000" contrast="-19000"/>
                      </a14:imgEffect>
                    </a14:imgLayer>
                  </a14:imgProps>
                </a:ext>
                <a:ext uri="{28A0092B-C50C-407E-A947-70E740481C1C}">
                  <a14:useLocalDpi xmlns:a14="http://schemas.microsoft.com/office/drawing/2010/main"/>
                </a:ext>
              </a:extLst>
            </a:blip>
            <a:srcRect t="6738" b="19120"/>
            <a:stretch/>
          </p:blipFill>
          <p:spPr>
            <a:xfrm>
              <a:off x="8934581" y="3663095"/>
              <a:ext cx="1532266" cy="803681"/>
            </a:xfrm>
            <a:prstGeom prst="rect">
              <a:avLst/>
            </a:prstGeom>
            <a:ln>
              <a:noFill/>
            </a:ln>
            <a:effectLst>
              <a:outerShdw blurRad="292100" dist="139700" dir="2700000" algn="tl" rotWithShape="0">
                <a:srgbClr val="333333">
                  <a:alpha val="65000"/>
                </a:srgbClr>
              </a:outerShdw>
            </a:effectLst>
          </p:spPr>
        </p:pic>
      </p:grpSp>
      <p:grpSp>
        <p:nvGrpSpPr>
          <p:cNvPr id="95" name="Group 94"/>
          <p:cNvGrpSpPr/>
          <p:nvPr/>
        </p:nvGrpSpPr>
        <p:grpSpPr>
          <a:xfrm>
            <a:off x="7895918" y="4971521"/>
            <a:ext cx="4274568" cy="1173607"/>
            <a:chOff x="7964994" y="4864691"/>
            <a:chExt cx="4274568" cy="1173607"/>
          </a:xfrm>
        </p:grpSpPr>
        <p:sp>
          <p:nvSpPr>
            <p:cNvPr id="43" name="Right Arrow 42"/>
            <p:cNvSpPr/>
            <p:nvPr/>
          </p:nvSpPr>
          <p:spPr bwMode="auto">
            <a:xfrm>
              <a:off x="7964994" y="5471512"/>
              <a:ext cx="914400" cy="182880"/>
            </a:xfrm>
            <a:prstGeom prst="rightArrow">
              <a:avLst/>
            </a:prstGeom>
            <a:solidFill>
              <a:schemeClr val="accent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2" rIns="0" bIns="34972" numCol="1" rtlCol="0" anchor="ctr" anchorCtr="0" compatLnSpc="1">
              <a:prstTxWarp prst="textNoShape">
                <a:avLst/>
              </a:prstTxWarp>
            </a:bodyPr>
            <a:lstStyle/>
            <a:p>
              <a:pPr algn="ctr" defTabSz="699236" fontAlgn="base">
                <a:spcBef>
                  <a:spcPct val="0"/>
                </a:spcBef>
                <a:spcAft>
                  <a:spcPct val="0"/>
                </a:spcAft>
              </a:pPr>
              <a:endParaRPr lang="en-US" sz="1500" dirty="0">
                <a:gradFill>
                  <a:gsLst>
                    <a:gs pos="16814">
                      <a:srgbClr val="FFFFFF"/>
                    </a:gs>
                    <a:gs pos="46000">
                      <a:srgbClr val="FFFFFF"/>
                    </a:gs>
                  </a:gsLst>
                  <a:lin ang="5400000" scaled="0"/>
                </a:gradFill>
              </a:endParaRPr>
            </a:p>
          </p:txBody>
        </p:sp>
        <p:grpSp>
          <p:nvGrpSpPr>
            <p:cNvPr id="44" name="Group 43"/>
            <p:cNvGrpSpPr/>
            <p:nvPr/>
          </p:nvGrpSpPr>
          <p:grpSpPr>
            <a:xfrm>
              <a:off x="10599564" y="4864691"/>
              <a:ext cx="1639998" cy="1173607"/>
              <a:chOff x="1605641" y="4707142"/>
              <a:chExt cx="2158003" cy="1565032"/>
            </a:xfrm>
          </p:grpSpPr>
          <p:sp>
            <p:nvSpPr>
              <p:cNvPr id="45" name="TextBox 44"/>
              <p:cNvSpPr txBox="1"/>
              <p:nvPr/>
            </p:nvSpPr>
            <p:spPr>
              <a:xfrm>
                <a:off x="2069653" y="5020371"/>
                <a:ext cx="1693991" cy="1251803"/>
              </a:xfrm>
              <a:prstGeom prst="rect">
                <a:avLst/>
              </a:prstGeom>
              <a:noFill/>
            </p:spPr>
            <p:txBody>
              <a:bodyPr wrap="square" rtlCol="0">
                <a:spAutoFit/>
              </a:bodyPr>
              <a:lstStyle>
                <a:defPPr>
                  <a:defRPr lang="en-US"/>
                </a:defPPr>
                <a:lvl1pPr>
                  <a:defRPr sz="1400"/>
                </a:lvl1pPr>
              </a:lstStyle>
              <a:p>
                <a:r>
                  <a:rPr lang="en-US" sz="1100" dirty="0">
                    <a:solidFill>
                      <a:schemeClr val="accent2">
                        <a:lumMod val="90000"/>
                        <a:lumOff val="10000"/>
                      </a:schemeClr>
                    </a:solidFill>
                  </a:rPr>
                  <a:t>Apps deployed to organizational users via method chosen by IT Professional</a:t>
                </a:r>
              </a:p>
            </p:txBody>
          </p:sp>
          <p:sp>
            <p:nvSpPr>
              <p:cNvPr id="46" name="TextBox 45"/>
              <p:cNvSpPr txBox="1"/>
              <p:nvPr/>
            </p:nvSpPr>
            <p:spPr>
              <a:xfrm>
                <a:off x="1605641" y="4707142"/>
                <a:ext cx="723597" cy="1206498"/>
              </a:xfrm>
              <a:prstGeom prst="rect">
                <a:avLst/>
              </a:prstGeom>
              <a:noFill/>
            </p:spPr>
            <p:txBody>
              <a:bodyPr wrap="none" lIns="137141" tIns="109713" rIns="137141" bIns="109713" rtlCol="0" anchor="ctr">
                <a:noAutofit/>
              </a:bodyPr>
              <a:lstStyle/>
              <a:p>
                <a:pPr>
                  <a:lnSpc>
                    <a:spcPct val="90000"/>
                  </a:lnSpc>
                  <a:spcAft>
                    <a:spcPts val="450"/>
                  </a:spcAft>
                </a:pPr>
                <a:r>
                  <a:rPr lang="en-US" sz="2700" b="1" dirty="0">
                    <a:solidFill>
                      <a:schemeClr val="accent2">
                        <a:lumMod val="90000"/>
                        <a:lumOff val="10000"/>
                      </a:schemeClr>
                    </a:solidFill>
                  </a:rPr>
                  <a:t>4</a:t>
                </a:r>
              </a:p>
            </p:txBody>
          </p:sp>
        </p:grpSp>
        <p:pic>
          <p:nvPicPr>
            <p:cNvPr id="90" name="Picture 89"/>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9022100" y="5180458"/>
              <a:ext cx="1558126" cy="777090"/>
            </a:xfrm>
            <a:prstGeom prst="rect">
              <a:avLst/>
            </a:prstGeom>
            <a:ln>
              <a:noFill/>
            </a:ln>
            <a:effectLst>
              <a:outerShdw blurRad="292100" dist="139700" dir="2700000" algn="tl" rotWithShape="0">
                <a:srgbClr val="333333">
                  <a:alpha val="65000"/>
                </a:srgbClr>
              </a:outerShdw>
            </a:effectLst>
          </p:spPr>
        </p:pic>
      </p:grpSp>
      <p:sp>
        <p:nvSpPr>
          <p:cNvPr id="6" name="Rectangle 5"/>
          <p:cNvSpPr/>
          <p:nvPr/>
        </p:nvSpPr>
        <p:spPr>
          <a:xfrm>
            <a:off x="3068634" y="3783640"/>
            <a:ext cx="2310056" cy="341632"/>
          </a:xfrm>
          <a:prstGeom prst="rect">
            <a:avLst/>
          </a:prstGeom>
          <a:solidFill>
            <a:schemeClr val="accent1">
              <a:lumMod val="75000"/>
            </a:schemeClr>
          </a:solidFill>
        </p:spPr>
        <p:txBody>
          <a:bodyPr wrap="none">
            <a:spAutoFit/>
          </a:bodyPr>
          <a:lstStyle/>
          <a:p>
            <a:pPr algn="ctr" defTabSz="932472" fontAlgn="base">
              <a:lnSpc>
                <a:spcPct val="90000"/>
              </a:lnSpc>
              <a:spcBef>
                <a:spcPct val="0"/>
              </a:spcBef>
              <a:spcAft>
                <a:spcPct val="0"/>
              </a:spcAft>
            </a:pPr>
            <a:r>
              <a:rPr lang="en-US" dirty="0">
                <a:solidFill>
                  <a:schemeClr val="bg1"/>
                </a:solidFill>
                <a:ea typeface="Segoe UI" pitchFamily="34" charset="0"/>
                <a:cs typeface="Segoe UI" pitchFamily="34" charset="0"/>
              </a:rPr>
              <a:t>Windows Dev Center</a:t>
            </a:r>
          </a:p>
        </p:txBody>
      </p:sp>
      <p:sp>
        <p:nvSpPr>
          <p:cNvPr id="75" name="Rectangle 74"/>
          <p:cNvSpPr/>
          <p:nvPr/>
        </p:nvSpPr>
        <p:spPr>
          <a:xfrm>
            <a:off x="6618730" y="3682181"/>
            <a:ext cx="1709699" cy="590931"/>
          </a:xfrm>
          <a:prstGeom prst="rect">
            <a:avLst/>
          </a:prstGeom>
          <a:solidFill>
            <a:schemeClr val="accent2">
              <a:lumMod val="90000"/>
              <a:lumOff val="10000"/>
            </a:schemeClr>
          </a:solidFill>
        </p:spPr>
        <p:txBody>
          <a:bodyPr wrap="none">
            <a:spAutoFit/>
          </a:bodyPr>
          <a:lstStyle/>
          <a:p>
            <a:pPr algn="ctr" defTabSz="932472" fontAlgn="base">
              <a:lnSpc>
                <a:spcPct val="90000"/>
              </a:lnSpc>
              <a:spcBef>
                <a:spcPct val="0"/>
              </a:spcBef>
              <a:spcAft>
                <a:spcPct val="0"/>
              </a:spcAft>
            </a:pPr>
            <a:r>
              <a:rPr lang="en-US" dirty="0">
                <a:solidFill>
                  <a:schemeClr val="bg1"/>
                </a:solidFill>
                <a:ea typeface="Segoe UI" pitchFamily="34" charset="0"/>
                <a:cs typeface="Segoe UI" pitchFamily="34" charset="0"/>
              </a:rPr>
              <a:t>Windows Store</a:t>
            </a:r>
          </a:p>
          <a:p>
            <a:pPr algn="ctr" defTabSz="932472" fontAlgn="base">
              <a:lnSpc>
                <a:spcPct val="90000"/>
              </a:lnSpc>
              <a:spcBef>
                <a:spcPct val="0"/>
              </a:spcBef>
              <a:spcAft>
                <a:spcPct val="0"/>
              </a:spcAft>
            </a:pPr>
            <a:r>
              <a:rPr lang="en-US" dirty="0">
                <a:solidFill>
                  <a:schemeClr val="bg1"/>
                </a:solidFill>
                <a:ea typeface="Segoe UI" pitchFamily="34" charset="0"/>
                <a:cs typeface="Segoe UI" pitchFamily="34" charset="0"/>
              </a:rPr>
              <a:t> for Business</a:t>
            </a:r>
          </a:p>
        </p:txBody>
      </p:sp>
    </p:spTree>
    <p:extLst>
      <p:ext uri="{BB962C8B-B14F-4D97-AF65-F5344CB8AC3E}">
        <p14:creationId xmlns:p14="http://schemas.microsoft.com/office/powerpoint/2010/main" val="1272796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fade">
                                      <p:cBhvr>
                                        <p:cTn id="12" dur="500"/>
                                        <p:tgtEl>
                                          <p:spTgt spid="9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500"/>
                                        <p:tgtEl>
                                          <p:spTgt spid="9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4"/>
                                        </p:tgtEl>
                                        <p:attrNameLst>
                                          <p:attrName>style.visibility</p:attrName>
                                        </p:attrNameLst>
                                      </p:cBhvr>
                                      <p:to>
                                        <p:strVal val="visible"/>
                                      </p:to>
                                    </p:set>
                                    <p:animEffect transition="in" filter="fade">
                                      <p:cBhvr>
                                        <p:cTn id="22" dur="500"/>
                                        <p:tgtEl>
                                          <p:spTgt spid="9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500"/>
                                        <p:tgtEl>
                                          <p:spTgt spid="9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6"/>
                                        </p:tgtEl>
                                        <p:attrNameLst>
                                          <p:attrName>style.visibility</p:attrName>
                                        </p:attrNameLst>
                                      </p:cBhvr>
                                      <p:to>
                                        <p:strVal val="visible"/>
                                      </p:to>
                                    </p:set>
                                    <p:animEffect transition="in" filter="fade">
                                      <p:cBhvr>
                                        <p:cTn id="32"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736520" y="-1"/>
            <a:ext cx="10497514" cy="6992960"/>
          </a:xfrm>
          <a:prstGeom prst="rect">
            <a:avLst/>
          </a:prstGeom>
        </p:spPr>
      </p:pic>
      <p:sp>
        <p:nvSpPr>
          <p:cNvPr id="5" name="Rectangle 4"/>
          <p:cNvSpPr/>
          <p:nvPr/>
        </p:nvSpPr>
        <p:spPr>
          <a:xfrm rot="16200000">
            <a:off x="-240143" y="-1771130"/>
            <a:ext cx="6994524" cy="10536784"/>
          </a:xfrm>
          <a:prstGeom prst="rect">
            <a:avLst/>
          </a:prstGeom>
          <a:gradFill>
            <a:gsLst>
              <a:gs pos="43000">
                <a:schemeClr val="bg1"/>
              </a:gs>
              <a:gs pos="67000">
                <a:schemeClr val="bg1">
                  <a:alpha val="8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495" tIns="149196" rIns="186495" bIns="149196" numCol="1" spcCol="0" rtlCol="0" fromWordArt="0" anchor="t" anchorCtr="0" forceAA="0" compatLnSpc="1">
            <a:prstTxWarp prst="textNoShape">
              <a:avLst/>
            </a:prstTxWarp>
            <a:noAutofit/>
          </a:bodyPr>
          <a:lstStyle/>
          <a:p>
            <a:pPr algn="ctr">
              <a:lnSpc>
                <a:spcPct val="90000"/>
              </a:lnSpc>
              <a:spcBef>
                <a:spcPts val="816"/>
              </a:spcBef>
            </a:pPr>
            <a:endParaRPr lang="en-US" sz="2720" dirty="0"/>
          </a:p>
        </p:txBody>
      </p:sp>
      <p:sp>
        <p:nvSpPr>
          <p:cNvPr id="3" name="Title 2"/>
          <p:cNvSpPr>
            <a:spLocks noGrp="1"/>
          </p:cNvSpPr>
          <p:nvPr>
            <p:ph type="title"/>
          </p:nvPr>
        </p:nvSpPr>
        <p:spPr>
          <a:xfrm>
            <a:off x="366141" y="3164365"/>
            <a:ext cx="11889564" cy="917575"/>
          </a:xfrm>
        </p:spPr>
        <p:txBody>
          <a:bodyPr/>
          <a:lstStyle/>
          <a:p>
            <a:r>
              <a:rPr lang="en-US" sz="8800" dirty="0">
                <a:solidFill>
                  <a:schemeClr val="accent1"/>
                </a:solidFill>
              </a:rPr>
              <a:t>Demo</a:t>
            </a:r>
          </a:p>
        </p:txBody>
      </p:sp>
    </p:spTree>
    <p:extLst>
      <p:ext uri="{BB962C8B-B14F-4D97-AF65-F5344CB8AC3E}">
        <p14:creationId xmlns:p14="http://schemas.microsoft.com/office/powerpoint/2010/main" val="2538157124"/>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ieren 2"/>
          <p:cNvGrpSpPr/>
          <p:nvPr/>
        </p:nvGrpSpPr>
        <p:grpSpPr>
          <a:xfrm>
            <a:off x="883" y="-1"/>
            <a:ext cx="12434710" cy="6994525"/>
            <a:chOff x="1" y="0"/>
            <a:chExt cx="9143999" cy="5143500"/>
          </a:xfrm>
        </p:grpSpPr>
        <p:pic>
          <p:nvPicPr>
            <p:cNvPr id="11" name="Picture 3" descr="C:\Users\df\Downloads\shutterstock_193331699.jpg"/>
            <p:cNvPicPr>
              <a:picLocks noChangeAspect="1" noChangeArrowheads="1"/>
            </p:cNvPicPr>
            <p:nvPr/>
          </p:nvPicPr>
          <p:blipFill rotWithShape="1">
            <a:blip r:embed="rId2" cstate="hqprint">
              <a:extLst>
                <a:ext uri="{28A0092B-C50C-407E-A947-70E740481C1C}">
                  <a14:useLocalDpi xmlns:a14="http://schemas.microsoft.com/office/drawing/2010/main"/>
                </a:ext>
              </a:extLst>
            </a:blip>
            <a:srcRect/>
            <a:stretch/>
          </p:blipFill>
          <p:spPr bwMode="auto">
            <a:xfrm>
              <a:off x="648791" y="2"/>
              <a:ext cx="8495209" cy="514349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df\Downloads\shutterstock_193331699.jpg"/>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l="-3"/>
            <a:stretch/>
          </p:blipFill>
          <p:spPr bwMode="auto">
            <a:xfrm>
              <a:off x="1" y="0"/>
              <a:ext cx="3769750" cy="5143498"/>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Rechteck 3"/>
          <p:cNvSpPr/>
          <p:nvPr/>
        </p:nvSpPr>
        <p:spPr>
          <a:xfrm>
            <a:off x="8415825" y="1817534"/>
            <a:ext cx="3718454" cy="1431802"/>
          </a:xfrm>
          <a:prstGeom prst="rect">
            <a:avLst/>
          </a:prstGeom>
        </p:spPr>
        <p:txBody>
          <a:bodyPr wrap="none">
            <a:spAutoFit/>
          </a:bodyPr>
          <a:lstStyle/>
          <a:p>
            <a:r>
              <a:rPr lang="en-GB" sz="4352" dirty="0">
                <a:solidFill>
                  <a:schemeClr val="accent4">
                    <a:lumMod val="50000"/>
                  </a:schemeClr>
                </a:solidFill>
                <a:latin typeface="Calibri Light" panose="020F0302020204030204" pitchFamily="34" charset="0"/>
              </a:rPr>
              <a:t>Be Right There, </a:t>
            </a:r>
            <a:br>
              <a:rPr lang="en-GB" sz="4352" dirty="0">
                <a:solidFill>
                  <a:schemeClr val="accent4">
                    <a:lumMod val="50000"/>
                  </a:schemeClr>
                </a:solidFill>
                <a:latin typeface="Calibri Light" panose="020F0302020204030204" pitchFamily="34" charset="0"/>
              </a:rPr>
            </a:br>
            <a:r>
              <a:rPr lang="en-GB" sz="4352" dirty="0">
                <a:solidFill>
                  <a:schemeClr val="accent4">
                    <a:lumMod val="50000"/>
                  </a:schemeClr>
                </a:solidFill>
                <a:latin typeface="Calibri Light" panose="020F0302020204030204" pitchFamily="34" charset="0"/>
              </a:rPr>
              <a:t>Right Now</a:t>
            </a:r>
          </a:p>
        </p:txBody>
      </p:sp>
      <p:grpSp>
        <p:nvGrpSpPr>
          <p:cNvPr id="2" name="Gruppieren 1"/>
          <p:cNvGrpSpPr/>
          <p:nvPr/>
        </p:nvGrpSpPr>
        <p:grpSpPr>
          <a:xfrm>
            <a:off x="881" y="-1"/>
            <a:ext cx="6217356" cy="6994525"/>
            <a:chOff x="0" y="0"/>
            <a:chExt cx="4572000" cy="5143500"/>
          </a:xfrm>
        </p:grpSpPr>
        <p:sp>
          <p:nvSpPr>
            <p:cNvPr id="5" name="Rechteck 4"/>
            <p:cNvSpPr/>
            <p:nvPr/>
          </p:nvSpPr>
          <p:spPr>
            <a:xfrm>
              <a:off x="0" y="0"/>
              <a:ext cx="4572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48" dirty="0">
                <a:latin typeface="Calibri Light" panose="020F0302020204030204" pitchFamily="34" charset="0"/>
              </a:endParaRPr>
            </a:p>
          </p:txBody>
        </p:sp>
        <p:pic>
          <p:nvPicPr>
            <p:cNvPr id="15" name="Grafik 14"/>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802250" y="2234628"/>
              <a:ext cx="2967499" cy="674245"/>
            </a:xfrm>
            <a:prstGeom prst="rect">
              <a:avLst/>
            </a:prstGeom>
          </p:spPr>
        </p:pic>
      </p:grpSp>
    </p:spTree>
    <p:extLst>
      <p:ext uri="{BB962C8B-B14F-4D97-AF65-F5344CB8AC3E}">
        <p14:creationId xmlns:p14="http://schemas.microsoft.com/office/powerpoint/2010/main" val="1087948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120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2.xml><?xml version="1.0" encoding="utf-8"?>
<a:theme xmlns:a="http://schemas.openxmlformats.org/drawingml/2006/main" name="5-30721_Build_2016_Template_Dark">
  <a:themeElements>
    <a:clrScheme name="Build 2016 Dark">
      <a:dk1>
        <a:srgbClr val="505050"/>
      </a:dk1>
      <a:lt1>
        <a:srgbClr val="FFFFFF"/>
      </a:lt1>
      <a:dk2>
        <a:srgbClr val="0078D7"/>
      </a:dk2>
      <a:lt2>
        <a:srgbClr val="F8F8F8"/>
      </a:lt2>
      <a:accent1>
        <a:srgbClr val="00BCF2"/>
      </a:accent1>
      <a:accent2>
        <a:srgbClr val="0078D7"/>
      </a:accent2>
      <a:accent3>
        <a:srgbClr val="002050"/>
      </a:accent3>
      <a:accent4>
        <a:srgbClr val="D2D2D2"/>
      </a:accent4>
      <a:accent5>
        <a:srgbClr val="737373"/>
      </a:accent5>
      <a:accent6>
        <a:srgbClr val="323232"/>
      </a:accent6>
      <a:hlink>
        <a:srgbClr val="5DDCFF"/>
      </a:hlink>
      <a:folHlink>
        <a:srgbClr val="5DDCFF"/>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EE767E89-5D4D-44CA-8070-C9EE1D87F83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680</Words>
  <Application>Microsoft Office PowerPoint</Application>
  <PresentationFormat>Custom</PresentationFormat>
  <Paragraphs>130</Paragraphs>
  <Slides>17</Slides>
  <Notes>6</Notes>
  <HiddenSlides>1</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17</vt:i4>
      </vt:variant>
    </vt:vector>
  </HeadingPairs>
  <TitlesOfParts>
    <vt:vector size="28" baseType="lpstr">
      <vt:lpstr>Arial</vt:lpstr>
      <vt:lpstr>Calibri</vt:lpstr>
      <vt:lpstr>Calibri Light</vt:lpstr>
      <vt:lpstr>Consolas</vt:lpstr>
      <vt:lpstr>Gotham Narrow Light</vt:lpstr>
      <vt:lpstr>Segoe UI</vt:lpstr>
      <vt:lpstr>Segoe UI Light</vt:lpstr>
      <vt:lpstr>Segoe UI Semilight</vt:lpstr>
      <vt:lpstr>Wingdings</vt:lpstr>
      <vt:lpstr>5-30721_Build_2016_Template_Light</vt:lpstr>
      <vt:lpstr>5-30721_Build_2016_Template_Dark</vt:lpstr>
      <vt:lpstr>PowerPoint Presentation</vt:lpstr>
      <vt:lpstr>Windows Store for Business And TeamViewer</vt:lpstr>
      <vt:lpstr>Windows Store for Business</vt:lpstr>
      <vt:lpstr>Benefits for users</vt:lpstr>
      <vt:lpstr>Benefits for developers</vt:lpstr>
      <vt:lpstr>Benefits for IT Professionals and purchasers</vt:lpstr>
      <vt:lpstr>Windows Store for Business</vt:lpstr>
      <vt:lpstr>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Call to Action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2016-03-28T05:04:07Z</dcterms:created>
  <dcterms:modified xsi:type="dcterms:W3CDTF">2016-03-28T05:04:15Z</dcterms:modified>
  <cp:category/>
</cp:coreProperties>
</file>