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229" r:id="rId1"/>
    <p:sldMasterId id="2147484310" r:id="rId2"/>
  </p:sldMasterIdLst>
  <p:notesMasterIdLst>
    <p:notesMasterId r:id="rId25"/>
  </p:notesMasterIdLst>
  <p:handoutMasterIdLst>
    <p:handoutMasterId r:id="rId26"/>
  </p:handoutMasterIdLst>
  <p:sldIdLst>
    <p:sldId id="1367" r:id="rId3"/>
    <p:sldId id="1370" r:id="rId4"/>
    <p:sldId id="1409" r:id="rId5"/>
    <p:sldId id="1364" r:id="rId6"/>
    <p:sldId id="1324" r:id="rId7"/>
    <p:sldId id="1450" r:id="rId8"/>
    <p:sldId id="1454" r:id="rId9"/>
    <p:sldId id="1456" r:id="rId10"/>
    <p:sldId id="1460" r:id="rId11"/>
    <p:sldId id="1451" r:id="rId12"/>
    <p:sldId id="1457" r:id="rId13"/>
    <p:sldId id="1459" r:id="rId14"/>
    <p:sldId id="1461" r:id="rId15"/>
    <p:sldId id="1462" r:id="rId16"/>
    <p:sldId id="1463" r:id="rId17"/>
    <p:sldId id="1465" r:id="rId18"/>
    <p:sldId id="1464" r:id="rId19"/>
    <p:sldId id="1466" r:id="rId20"/>
    <p:sldId id="1467" r:id="rId21"/>
    <p:sldId id="1469" r:id="rId22"/>
    <p:sldId id="1470" r:id="rId23"/>
    <p:sldId id="1326" r:id="rId24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CF2"/>
    <a:srgbClr val="FFFFFF"/>
    <a:srgbClr val="505050"/>
    <a:srgbClr val="107C10"/>
    <a:srgbClr val="000000"/>
    <a:srgbClr val="323232"/>
    <a:srgbClr val="5C2D91"/>
    <a:srgbClr val="32145A"/>
    <a:srgbClr val="002050"/>
    <a:srgbClr val="D63F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7" autoAdjust="0"/>
    <p:restoredTop sz="78542" autoAdjust="0"/>
  </p:normalViewPr>
  <p:slideViewPr>
    <p:cSldViewPr>
      <p:cViewPr varScale="1">
        <p:scale>
          <a:sx n="85" d="100"/>
          <a:sy n="85" d="100"/>
        </p:scale>
        <p:origin x="1158" y="90"/>
      </p:cViewPr>
      <p:guideLst/>
    </p:cSldViewPr>
  </p:slideViewPr>
  <p:outlineViewPr>
    <p:cViewPr>
      <p:scale>
        <a:sx n="33" d="100"/>
        <a:sy n="33" d="100"/>
      </p:scale>
      <p:origin x="0" y="-144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2292"/>
    </p:cViewPr>
  </p:sorterViewPr>
  <p:notesViewPr>
    <p:cSldViewPr showGuides="1">
      <p:cViewPr>
        <p:scale>
          <a:sx n="100" d="100"/>
          <a:sy n="100" d="100"/>
        </p:scale>
        <p:origin x="2616" y="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>
                <a:latin typeface="Segoe UI" pitchFamily="34" charset="0"/>
              </a:rPr>
              <a:t>Microsoft Build 2016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3/27/2016 9:47 PM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/>
              <a:t>Microsoft Build 2016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3/27/2016 9:47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Build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3/27/2016 9:47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438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3/27/2016 9:47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599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3/27/2016 9:47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515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4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Microsoft Build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3/27/2016 9:47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474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6108602D-D426-4C00-B215-BFA18C076426}" type="datetime8">
              <a:rPr lang="en-US" smtClean="0"/>
              <a:t>3/27/2016 9:47 PM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941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3/27/2016 9:47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2525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3/27/2016 9:47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948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4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Microsoft Build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3/27/2016 9:47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735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6108602D-D426-4C00-B215-BFA18C076426}" type="datetime8">
              <a:rPr lang="en-US" smtClean="0"/>
              <a:t>3/27/2016 9:47 PM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0726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3/27/2016 9:47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506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3/27/2016 9:47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400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3/27/2016 9:47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5739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4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Microsoft Build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3/27/2016 9:47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76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17D118-1690-458F-B4D2-F9DA5D6F5033}" type="datetime8">
              <a:rPr lang="en-US" smtClean="0">
                <a:solidFill>
                  <a:prstClr val="black"/>
                </a:solidFill>
              </a:rPr>
              <a:t>3/27/2016 9:47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861498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3/27/2016 9:47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740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4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Microsoft Build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3/27/2016 9:47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001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6108602D-D426-4C00-B215-BFA18C076426}" type="datetime8">
              <a:rPr lang="en-US" smtClean="0"/>
              <a:t>3/27/2016 9:47 PM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95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3/27/2016 9:47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856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3/27/2016 9:47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210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4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Microsoft Build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3/27/2016 9:47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172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6108602D-D426-4C00-B215-BFA18C076426}" type="datetime8">
              <a:rPr lang="en-US" smtClean="0"/>
              <a:t>3/27/2016 9:47 PM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17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74638" y="2119164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9" name="Picture 18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30" y="6240963"/>
            <a:ext cx="1278510" cy="2741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64013" y="490736"/>
            <a:ext cx="1436313" cy="306604"/>
          </a:xfrm>
          <a:prstGeom prst="rect">
            <a:avLst/>
          </a:prstGeom>
        </p:spPr>
      </p:pic>
      <p:sp>
        <p:nvSpPr>
          <p:cNvPr id="12" name="Freeform 11"/>
          <p:cNvSpPr>
            <a:spLocks noEditPoints="1"/>
          </p:cNvSpPr>
          <p:nvPr userDrawn="1"/>
        </p:nvSpPr>
        <p:spPr bwMode="black">
          <a:xfrm>
            <a:off x="2137568" y="2473325"/>
            <a:ext cx="8161338" cy="2047875"/>
          </a:xfrm>
          <a:custGeom>
            <a:avLst/>
            <a:gdLst>
              <a:gd name="T0" fmla="*/ 336 w 2176"/>
              <a:gd name="T1" fmla="*/ 2 h 546"/>
              <a:gd name="T2" fmla="*/ 269 w 2176"/>
              <a:gd name="T3" fmla="*/ 2 h 546"/>
              <a:gd name="T4" fmla="*/ 48 w 2176"/>
              <a:gd name="T5" fmla="*/ 538 h 546"/>
              <a:gd name="T6" fmla="*/ 2128 w 2176"/>
              <a:gd name="T7" fmla="*/ 2 h 546"/>
              <a:gd name="T8" fmla="*/ 2176 w 2176"/>
              <a:gd name="T9" fmla="*/ 2 h 546"/>
              <a:gd name="T10" fmla="*/ 1049 w 2176"/>
              <a:gd name="T11" fmla="*/ 175 h 546"/>
              <a:gd name="T12" fmla="*/ 1025 w 2176"/>
              <a:gd name="T13" fmla="*/ 454 h 546"/>
              <a:gd name="T14" fmla="*/ 937 w 2176"/>
              <a:gd name="T15" fmla="*/ 473 h 546"/>
              <a:gd name="T16" fmla="*/ 892 w 2176"/>
              <a:gd name="T17" fmla="*/ 384 h 546"/>
              <a:gd name="T18" fmla="*/ 809 w 2176"/>
              <a:gd name="T19" fmla="*/ 394 h 546"/>
              <a:gd name="T20" fmla="*/ 975 w 2176"/>
              <a:gd name="T21" fmla="*/ 540 h 546"/>
              <a:gd name="T22" fmla="*/ 1048 w 2176"/>
              <a:gd name="T23" fmla="*/ 482 h 546"/>
              <a:gd name="T24" fmla="*/ 1131 w 2176"/>
              <a:gd name="T25" fmla="*/ 536 h 546"/>
              <a:gd name="T26" fmla="*/ 1293 w 2176"/>
              <a:gd name="T27" fmla="*/ 14 h 546"/>
              <a:gd name="T28" fmla="*/ 1238 w 2176"/>
              <a:gd name="T29" fmla="*/ 3 h 546"/>
              <a:gd name="T30" fmla="*/ 1207 w 2176"/>
              <a:gd name="T31" fmla="*/ 48 h 546"/>
              <a:gd name="T32" fmla="*/ 1237 w 2176"/>
              <a:gd name="T33" fmla="*/ 91 h 546"/>
              <a:gd name="T34" fmla="*/ 1293 w 2176"/>
              <a:gd name="T35" fmla="*/ 81 h 546"/>
              <a:gd name="T36" fmla="*/ 1216 w 2176"/>
              <a:gd name="T37" fmla="*/ 536 h 546"/>
              <a:gd name="T38" fmla="*/ 1216 w 2176"/>
              <a:gd name="T39" fmla="*/ 175 h 546"/>
              <a:gd name="T40" fmla="*/ 1457 w 2176"/>
              <a:gd name="T41" fmla="*/ 536 h 546"/>
              <a:gd name="T42" fmla="*/ 1376 w 2176"/>
              <a:gd name="T43" fmla="*/ 536 h 546"/>
              <a:gd name="T44" fmla="*/ 729 w 2176"/>
              <a:gd name="T45" fmla="*/ 213 h 546"/>
              <a:gd name="T46" fmla="*/ 573 w 2176"/>
              <a:gd name="T47" fmla="*/ 163 h 546"/>
              <a:gd name="T48" fmla="*/ 491 w 2176"/>
              <a:gd name="T49" fmla="*/ 226 h 546"/>
              <a:gd name="T50" fmla="*/ 460 w 2176"/>
              <a:gd name="T51" fmla="*/ 2 h 546"/>
              <a:gd name="T52" fmla="*/ 489 w 2176"/>
              <a:gd name="T53" fmla="*/ 537 h 546"/>
              <a:gd name="T54" fmla="*/ 509 w 2176"/>
              <a:gd name="T55" fmla="*/ 512 h 546"/>
              <a:gd name="T56" fmla="*/ 596 w 2176"/>
              <a:gd name="T57" fmla="*/ 546 h 546"/>
              <a:gd name="T58" fmla="*/ 754 w 2176"/>
              <a:gd name="T59" fmla="*/ 423 h 546"/>
              <a:gd name="T60" fmla="*/ 671 w 2176"/>
              <a:gd name="T61" fmla="*/ 400 h 546"/>
              <a:gd name="T62" fmla="*/ 578 w 2176"/>
              <a:gd name="T63" fmla="*/ 478 h 546"/>
              <a:gd name="T64" fmla="*/ 495 w 2176"/>
              <a:gd name="T65" fmla="*/ 421 h 546"/>
              <a:gd name="T66" fmla="*/ 496 w 2176"/>
              <a:gd name="T67" fmla="*/ 291 h 546"/>
              <a:gd name="T68" fmla="*/ 586 w 2176"/>
              <a:gd name="T69" fmla="*/ 226 h 546"/>
              <a:gd name="T70" fmla="*/ 672 w 2176"/>
              <a:gd name="T71" fmla="*/ 293 h 546"/>
              <a:gd name="T72" fmla="*/ 1866 w 2176"/>
              <a:gd name="T73" fmla="*/ 2 h 546"/>
              <a:gd name="T74" fmla="*/ 1783 w 2176"/>
              <a:gd name="T75" fmla="*/ 220 h 546"/>
              <a:gd name="T76" fmla="*/ 1716 w 2176"/>
              <a:gd name="T77" fmla="*/ 171 h 546"/>
              <a:gd name="T78" fmla="*/ 1561 w 2176"/>
              <a:gd name="T79" fmla="*/ 220 h 546"/>
              <a:gd name="T80" fmla="*/ 1526 w 2176"/>
              <a:gd name="T81" fmla="*/ 443 h 546"/>
              <a:gd name="T82" fmla="*/ 1665 w 2176"/>
              <a:gd name="T83" fmla="*/ 546 h 546"/>
              <a:gd name="T84" fmla="*/ 1763 w 2176"/>
              <a:gd name="T85" fmla="*/ 507 h 546"/>
              <a:gd name="T86" fmla="*/ 1785 w 2176"/>
              <a:gd name="T87" fmla="*/ 537 h 546"/>
              <a:gd name="T88" fmla="*/ 1778 w 2176"/>
              <a:gd name="T89" fmla="*/ 413 h 546"/>
              <a:gd name="T90" fmla="*/ 1692 w 2176"/>
              <a:gd name="T91" fmla="*/ 479 h 546"/>
              <a:gd name="T92" fmla="*/ 1607 w 2176"/>
              <a:gd name="T93" fmla="*/ 414 h 546"/>
              <a:gd name="T94" fmla="*/ 1624 w 2176"/>
              <a:gd name="T95" fmla="*/ 269 h 546"/>
              <a:gd name="T96" fmla="*/ 1732 w 2176"/>
              <a:gd name="T97" fmla="*/ 241 h 546"/>
              <a:gd name="T98" fmla="*/ 1786 w 2176"/>
              <a:gd name="T99" fmla="*/ 326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76" h="546">
                <a:moveTo>
                  <a:pt x="163" y="538"/>
                </a:moveTo>
                <a:cubicBezTo>
                  <a:pt x="116" y="538"/>
                  <a:pt x="116" y="538"/>
                  <a:pt x="116" y="538"/>
                </a:cubicBezTo>
                <a:cubicBezTo>
                  <a:pt x="336" y="2"/>
                  <a:pt x="336" y="2"/>
                  <a:pt x="336" y="2"/>
                </a:cubicBezTo>
                <a:cubicBezTo>
                  <a:pt x="384" y="2"/>
                  <a:pt x="384" y="2"/>
                  <a:pt x="384" y="2"/>
                </a:cubicBezTo>
                <a:lnTo>
                  <a:pt x="163" y="538"/>
                </a:lnTo>
                <a:close/>
                <a:moveTo>
                  <a:pt x="269" y="2"/>
                </a:moveTo>
                <a:cubicBezTo>
                  <a:pt x="221" y="2"/>
                  <a:pt x="221" y="2"/>
                  <a:pt x="221" y="2"/>
                </a:cubicBezTo>
                <a:cubicBezTo>
                  <a:pt x="0" y="538"/>
                  <a:pt x="0" y="538"/>
                  <a:pt x="0" y="538"/>
                </a:cubicBezTo>
                <a:cubicBezTo>
                  <a:pt x="48" y="538"/>
                  <a:pt x="48" y="538"/>
                  <a:pt x="48" y="538"/>
                </a:cubicBezTo>
                <a:lnTo>
                  <a:pt x="269" y="2"/>
                </a:lnTo>
                <a:close/>
                <a:moveTo>
                  <a:pt x="2176" y="2"/>
                </a:moveTo>
                <a:cubicBezTo>
                  <a:pt x="2128" y="2"/>
                  <a:pt x="2128" y="2"/>
                  <a:pt x="2128" y="2"/>
                </a:cubicBezTo>
                <a:cubicBezTo>
                  <a:pt x="1908" y="538"/>
                  <a:pt x="1908" y="538"/>
                  <a:pt x="1908" y="538"/>
                </a:cubicBezTo>
                <a:cubicBezTo>
                  <a:pt x="1955" y="538"/>
                  <a:pt x="1955" y="538"/>
                  <a:pt x="1955" y="538"/>
                </a:cubicBezTo>
                <a:lnTo>
                  <a:pt x="2176" y="2"/>
                </a:lnTo>
                <a:close/>
                <a:moveTo>
                  <a:pt x="1131" y="536"/>
                </a:moveTo>
                <a:cubicBezTo>
                  <a:pt x="1131" y="175"/>
                  <a:pt x="1131" y="175"/>
                  <a:pt x="1131" y="175"/>
                </a:cubicBezTo>
                <a:cubicBezTo>
                  <a:pt x="1049" y="175"/>
                  <a:pt x="1049" y="175"/>
                  <a:pt x="1049" y="175"/>
                </a:cubicBezTo>
                <a:cubicBezTo>
                  <a:pt x="1049" y="384"/>
                  <a:pt x="1049" y="384"/>
                  <a:pt x="1049" y="384"/>
                </a:cubicBezTo>
                <a:cubicBezTo>
                  <a:pt x="1049" y="399"/>
                  <a:pt x="1047" y="412"/>
                  <a:pt x="1042" y="424"/>
                </a:cubicBezTo>
                <a:cubicBezTo>
                  <a:pt x="1038" y="436"/>
                  <a:pt x="1032" y="446"/>
                  <a:pt x="1025" y="454"/>
                </a:cubicBezTo>
                <a:cubicBezTo>
                  <a:pt x="1017" y="462"/>
                  <a:pt x="1009" y="468"/>
                  <a:pt x="999" y="472"/>
                </a:cubicBezTo>
                <a:cubicBezTo>
                  <a:pt x="989" y="476"/>
                  <a:pt x="978" y="478"/>
                  <a:pt x="967" y="478"/>
                </a:cubicBezTo>
                <a:cubicBezTo>
                  <a:pt x="956" y="478"/>
                  <a:pt x="946" y="476"/>
                  <a:pt x="937" y="473"/>
                </a:cubicBezTo>
                <a:cubicBezTo>
                  <a:pt x="927" y="470"/>
                  <a:pt x="920" y="464"/>
                  <a:pt x="913" y="457"/>
                </a:cubicBezTo>
                <a:cubicBezTo>
                  <a:pt x="906" y="449"/>
                  <a:pt x="901" y="440"/>
                  <a:pt x="897" y="428"/>
                </a:cubicBezTo>
                <a:cubicBezTo>
                  <a:pt x="894" y="416"/>
                  <a:pt x="892" y="401"/>
                  <a:pt x="892" y="384"/>
                </a:cubicBezTo>
                <a:cubicBezTo>
                  <a:pt x="892" y="175"/>
                  <a:pt x="892" y="175"/>
                  <a:pt x="892" y="175"/>
                </a:cubicBezTo>
                <a:cubicBezTo>
                  <a:pt x="809" y="175"/>
                  <a:pt x="809" y="175"/>
                  <a:pt x="809" y="175"/>
                </a:cubicBezTo>
                <a:cubicBezTo>
                  <a:pt x="809" y="394"/>
                  <a:pt x="809" y="394"/>
                  <a:pt x="809" y="394"/>
                </a:cubicBezTo>
                <a:cubicBezTo>
                  <a:pt x="809" y="444"/>
                  <a:pt x="821" y="482"/>
                  <a:pt x="843" y="507"/>
                </a:cubicBezTo>
                <a:cubicBezTo>
                  <a:pt x="865" y="532"/>
                  <a:pt x="897" y="545"/>
                  <a:pt x="939" y="545"/>
                </a:cubicBezTo>
                <a:cubicBezTo>
                  <a:pt x="951" y="545"/>
                  <a:pt x="963" y="543"/>
                  <a:pt x="975" y="540"/>
                </a:cubicBezTo>
                <a:cubicBezTo>
                  <a:pt x="986" y="537"/>
                  <a:pt x="996" y="532"/>
                  <a:pt x="1005" y="526"/>
                </a:cubicBezTo>
                <a:cubicBezTo>
                  <a:pt x="1014" y="521"/>
                  <a:pt x="1022" y="514"/>
                  <a:pt x="1029" y="506"/>
                </a:cubicBezTo>
                <a:cubicBezTo>
                  <a:pt x="1037" y="499"/>
                  <a:pt x="1043" y="490"/>
                  <a:pt x="1048" y="482"/>
                </a:cubicBezTo>
                <a:cubicBezTo>
                  <a:pt x="1049" y="482"/>
                  <a:pt x="1049" y="482"/>
                  <a:pt x="1049" y="482"/>
                </a:cubicBezTo>
                <a:cubicBezTo>
                  <a:pt x="1049" y="536"/>
                  <a:pt x="1049" y="536"/>
                  <a:pt x="1049" y="536"/>
                </a:cubicBezTo>
                <a:lnTo>
                  <a:pt x="1131" y="536"/>
                </a:lnTo>
                <a:close/>
                <a:moveTo>
                  <a:pt x="1307" y="48"/>
                </a:moveTo>
                <a:cubicBezTo>
                  <a:pt x="1307" y="41"/>
                  <a:pt x="1306" y="35"/>
                  <a:pt x="1303" y="29"/>
                </a:cubicBezTo>
                <a:cubicBezTo>
                  <a:pt x="1301" y="23"/>
                  <a:pt x="1297" y="18"/>
                  <a:pt x="1293" y="14"/>
                </a:cubicBezTo>
                <a:cubicBezTo>
                  <a:pt x="1288" y="9"/>
                  <a:pt x="1283" y="6"/>
                  <a:pt x="1277" y="3"/>
                </a:cubicBezTo>
                <a:cubicBezTo>
                  <a:pt x="1271" y="1"/>
                  <a:pt x="1264" y="0"/>
                  <a:pt x="1257" y="0"/>
                </a:cubicBezTo>
                <a:cubicBezTo>
                  <a:pt x="1250" y="0"/>
                  <a:pt x="1244" y="1"/>
                  <a:pt x="1238" y="3"/>
                </a:cubicBezTo>
                <a:cubicBezTo>
                  <a:pt x="1232" y="6"/>
                  <a:pt x="1226" y="9"/>
                  <a:pt x="1222" y="13"/>
                </a:cubicBezTo>
                <a:cubicBezTo>
                  <a:pt x="1217" y="18"/>
                  <a:pt x="1214" y="23"/>
                  <a:pt x="1211" y="29"/>
                </a:cubicBezTo>
                <a:cubicBezTo>
                  <a:pt x="1209" y="34"/>
                  <a:pt x="1207" y="41"/>
                  <a:pt x="1207" y="48"/>
                </a:cubicBezTo>
                <a:cubicBezTo>
                  <a:pt x="1207" y="54"/>
                  <a:pt x="1209" y="60"/>
                  <a:pt x="1211" y="66"/>
                </a:cubicBezTo>
                <a:cubicBezTo>
                  <a:pt x="1214" y="72"/>
                  <a:pt x="1217" y="77"/>
                  <a:pt x="1221" y="81"/>
                </a:cubicBezTo>
                <a:cubicBezTo>
                  <a:pt x="1226" y="85"/>
                  <a:pt x="1231" y="88"/>
                  <a:pt x="1237" y="91"/>
                </a:cubicBezTo>
                <a:cubicBezTo>
                  <a:pt x="1243" y="93"/>
                  <a:pt x="1250" y="95"/>
                  <a:pt x="1257" y="95"/>
                </a:cubicBezTo>
                <a:cubicBezTo>
                  <a:pt x="1264" y="95"/>
                  <a:pt x="1271" y="93"/>
                  <a:pt x="1277" y="91"/>
                </a:cubicBezTo>
                <a:cubicBezTo>
                  <a:pt x="1283" y="88"/>
                  <a:pt x="1289" y="85"/>
                  <a:pt x="1293" y="81"/>
                </a:cubicBezTo>
                <a:cubicBezTo>
                  <a:pt x="1297" y="77"/>
                  <a:pt x="1301" y="72"/>
                  <a:pt x="1303" y="66"/>
                </a:cubicBezTo>
                <a:cubicBezTo>
                  <a:pt x="1306" y="60"/>
                  <a:pt x="1307" y="54"/>
                  <a:pt x="1307" y="48"/>
                </a:cubicBezTo>
                <a:moveTo>
                  <a:pt x="1216" y="536"/>
                </a:moveTo>
                <a:cubicBezTo>
                  <a:pt x="1297" y="536"/>
                  <a:pt x="1297" y="536"/>
                  <a:pt x="1297" y="536"/>
                </a:cubicBezTo>
                <a:cubicBezTo>
                  <a:pt x="1297" y="175"/>
                  <a:pt x="1297" y="175"/>
                  <a:pt x="1297" y="175"/>
                </a:cubicBezTo>
                <a:cubicBezTo>
                  <a:pt x="1216" y="175"/>
                  <a:pt x="1216" y="175"/>
                  <a:pt x="1216" y="175"/>
                </a:cubicBezTo>
                <a:lnTo>
                  <a:pt x="1216" y="536"/>
                </a:lnTo>
                <a:close/>
                <a:moveTo>
                  <a:pt x="1376" y="536"/>
                </a:moveTo>
                <a:cubicBezTo>
                  <a:pt x="1457" y="536"/>
                  <a:pt x="1457" y="536"/>
                  <a:pt x="1457" y="536"/>
                </a:cubicBezTo>
                <a:cubicBezTo>
                  <a:pt x="1457" y="2"/>
                  <a:pt x="1457" y="2"/>
                  <a:pt x="1457" y="2"/>
                </a:cubicBezTo>
                <a:cubicBezTo>
                  <a:pt x="1376" y="2"/>
                  <a:pt x="1376" y="2"/>
                  <a:pt x="1376" y="2"/>
                </a:cubicBezTo>
                <a:lnTo>
                  <a:pt x="1376" y="536"/>
                </a:lnTo>
                <a:close/>
                <a:moveTo>
                  <a:pt x="765" y="342"/>
                </a:moveTo>
                <a:cubicBezTo>
                  <a:pt x="765" y="317"/>
                  <a:pt x="762" y="294"/>
                  <a:pt x="756" y="272"/>
                </a:cubicBezTo>
                <a:cubicBezTo>
                  <a:pt x="750" y="249"/>
                  <a:pt x="741" y="230"/>
                  <a:pt x="729" y="213"/>
                </a:cubicBezTo>
                <a:cubicBezTo>
                  <a:pt x="717" y="196"/>
                  <a:pt x="701" y="183"/>
                  <a:pt x="682" y="173"/>
                </a:cubicBezTo>
                <a:cubicBezTo>
                  <a:pt x="663" y="163"/>
                  <a:pt x="640" y="158"/>
                  <a:pt x="613" y="158"/>
                </a:cubicBezTo>
                <a:cubicBezTo>
                  <a:pt x="599" y="158"/>
                  <a:pt x="585" y="160"/>
                  <a:pt x="573" y="163"/>
                </a:cubicBezTo>
                <a:cubicBezTo>
                  <a:pt x="561" y="166"/>
                  <a:pt x="549" y="171"/>
                  <a:pt x="539" y="177"/>
                </a:cubicBezTo>
                <a:cubicBezTo>
                  <a:pt x="529" y="183"/>
                  <a:pt x="520" y="190"/>
                  <a:pt x="512" y="199"/>
                </a:cubicBezTo>
                <a:cubicBezTo>
                  <a:pt x="504" y="207"/>
                  <a:pt x="497" y="216"/>
                  <a:pt x="491" y="226"/>
                </a:cubicBezTo>
                <a:cubicBezTo>
                  <a:pt x="489" y="226"/>
                  <a:pt x="489" y="226"/>
                  <a:pt x="489" y="226"/>
                </a:cubicBezTo>
                <a:cubicBezTo>
                  <a:pt x="489" y="2"/>
                  <a:pt x="489" y="2"/>
                  <a:pt x="489" y="2"/>
                </a:cubicBezTo>
                <a:cubicBezTo>
                  <a:pt x="460" y="2"/>
                  <a:pt x="460" y="2"/>
                  <a:pt x="460" y="2"/>
                </a:cubicBezTo>
                <a:cubicBezTo>
                  <a:pt x="406" y="133"/>
                  <a:pt x="406" y="133"/>
                  <a:pt x="406" y="133"/>
                </a:cubicBezTo>
                <a:cubicBezTo>
                  <a:pt x="406" y="537"/>
                  <a:pt x="406" y="537"/>
                  <a:pt x="406" y="537"/>
                </a:cubicBezTo>
                <a:cubicBezTo>
                  <a:pt x="489" y="537"/>
                  <a:pt x="489" y="537"/>
                  <a:pt x="489" y="537"/>
                </a:cubicBezTo>
                <a:cubicBezTo>
                  <a:pt x="489" y="490"/>
                  <a:pt x="489" y="490"/>
                  <a:pt x="489" y="490"/>
                </a:cubicBezTo>
                <a:cubicBezTo>
                  <a:pt x="491" y="490"/>
                  <a:pt x="491" y="490"/>
                  <a:pt x="491" y="490"/>
                </a:cubicBezTo>
                <a:cubicBezTo>
                  <a:pt x="496" y="498"/>
                  <a:pt x="502" y="505"/>
                  <a:pt x="509" y="512"/>
                </a:cubicBezTo>
                <a:cubicBezTo>
                  <a:pt x="515" y="519"/>
                  <a:pt x="523" y="525"/>
                  <a:pt x="532" y="530"/>
                </a:cubicBezTo>
                <a:cubicBezTo>
                  <a:pt x="540" y="535"/>
                  <a:pt x="550" y="539"/>
                  <a:pt x="561" y="542"/>
                </a:cubicBezTo>
                <a:cubicBezTo>
                  <a:pt x="571" y="544"/>
                  <a:pt x="583" y="546"/>
                  <a:pt x="596" y="546"/>
                </a:cubicBezTo>
                <a:cubicBezTo>
                  <a:pt x="623" y="546"/>
                  <a:pt x="647" y="541"/>
                  <a:pt x="668" y="530"/>
                </a:cubicBezTo>
                <a:cubicBezTo>
                  <a:pt x="689" y="520"/>
                  <a:pt x="707" y="506"/>
                  <a:pt x="721" y="488"/>
                </a:cubicBezTo>
                <a:cubicBezTo>
                  <a:pt x="736" y="470"/>
                  <a:pt x="747" y="448"/>
                  <a:pt x="754" y="423"/>
                </a:cubicBezTo>
                <a:cubicBezTo>
                  <a:pt x="761" y="398"/>
                  <a:pt x="765" y="371"/>
                  <a:pt x="765" y="342"/>
                </a:cubicBezTo>
                <a:moveTo>
                  <a:pt x="678" y="341"/>
                </a:moveTo>
                <a:cubicBezTo>
                  <a:pt x="678" y="363"/>
                  <a:pt x="676" y="383"/>
                  <a:pt x="671" y="400"/>
                </a:cubicBezTo>
                <a:cubicBezTo>
                  <a:pt x="667" y="418"/>
                  <a:pt x="660" y="432"/>
                  <a:pt x="651" y="443"/>
                </a:cubicBezTo>
                <a:cubicBezTo>
                  <a:pt x="643" y="455"/>
                  <a:pt x="632" y="463"/>
                  <a:pt x="620" y="469"/>
                </a:cubicBezTo>
                <a:cubicBezTo>
                  <a:pt x="607" y="475"/>
                  <a:pt x="593" y="478"/>
                  <a:pt x="578" y="478"/>
                </a:cubicBezTo>
                <a:cubicBezTo>
                  <a:pt x="565" y="478"/>
                  <a:pt x="553" y="475"/>
                  <a:pt x="542" y="470"/>
                </a:cubicBezTo>
                <a:cubicBezTo>
                  <a:pt x="531" y="466"/>
                  <a:pt x="522" y="459"/>
                  <a:pt x="514" y="450"/>
                </a:cubicBezTo>
                <a:cubicBezTo>
                  <a:pt x="506" y="442"/>
                  <a:pt x="500" y="432"/>
                  <a:pt x="495" y="421"/>
                </a:cubicBezTo>
                <a:cubicBezTo>
                  <a:pt x="491" y="410"/>
                  <a:pt x="488" y="397"/>
                  <a:pt x="488" y="384"/>
                </a:cubicBezTo>
                <a:cubicBezTo>
                  <a:pt x="488" y="336"/>
                  <a:pt x="488" y="336"/>
                  <a:pt x="488" y="336"/>
                </a:cubicBezTo>
                <a:cubicBezTo>
                  <a:pt x="488" y="319"/>
                  <a:pt x="491" y="304"/>
                  <a:pt x="496" y="291"/>
                </a:cubicBezTo>
                <a:cubicBezTo>
                  <a:pt x="500" y="278"/>
                  <a:pt x="507" y="266"/>
                  <a:pt x="516" y="257"/>
                </a:cubicBezTo>
                <a:cubicBezTo>
                  <a:pt x="524" y="247"/>
                  <a:pt x="534" y="240"/>
                  <a:pt x="546" y="234"/>
                </a:cubicBezTo>
                <a:cubicBezTo>
                  <a:pt x="558" y="229"/>
                  <a:pt x="571" y="226"/>
                  <a:pt x="586" y="226"/>
                </a:cubicBezTo>
                <a:cubicBezTo>
                  <a:pt x="601" y="226"/>
                  <a:pt x="614" y="229"/>
                  <a:pt x="625" y="234"/>
                </a:cubicBezTo>
                <a:cubicBezTo>
                  <a:pt x="636" y="240"/>
                  <a:pt x="646" y="247"/>
                  <a:pt x="654" y="257"/>
                </a:cubicBezTo>
                <a:cubicBezTo>
                  <a:pt x="662" y="267"/>
                  <a:pt x="668" y="279"/>
                  <a:pt x="672" y="293"/>
                </a:cubicBezTo>
                <a:cubicBezTo>
                  <a:pt x="676" y="307"/>
                  <a:pt x="678" y="323"/>
                  <a:pt x="678" y="341"/>
                </a:cubicBezTo>
                <a:moveTo>
                  <a:pt x="1866" y="537"/>
                </a:moveTo>
                <a:cubicBezTo>
                  <a:pt x="1866" y="2"/>
                  <a:pt x="1866" y="2"/>
                  <a:pt x="1866" y="2"/>
                </a:cubicBezTo>
                <a:cubicBezTo>
                  <a:pt x="1785" y="2"/>
                  <a:pt x="1785" y="2"/>
                  <a:pt x="1785" y="2"/>
                </a:cubicBezTo>
                <a:cubicBezTo>
                  <a:pt x="1785" y="220"/>
                  <a:pt x="1785" y="220"/>
                  <a:pt x="1785" y="220"/>
                </a:cubicBezTo>
                <a:cubicBezTo>
                  <a:pt x="1783" y="220"/>
                  <a:pt x="1783" y="220"/>
                  <a:pt x="1783" y="220"/>
                </a:cubicBezTo>
                <a:cubicBezTo>
                  <a:pt x="1779" y="213"/>
                  <a:pt x="1773" y="206"/>
                  <a:pt x="1767" y="199"/>
                </a:cubicBezTo>
                <a:cubicBezTo>
                  <a:pt x="1760" y="192"/>
                  <a:pt x="1753" y="187"/>
                  <a:pt x="1744" y="182"/>
                </a:cubicBezTo>
                <a:cubicBezTo>
                  <a:pt x="1736" y="177"/>
                  <a:pt x="1726" y="173"/>
                  <a:pt x="1716" y="171"/>
                </a:cubicBezTo>
                <a:cubicBezTo>
                  <a:pt x="1705" y="168"/>
                  <a:pt x="1693" y="167"/>
                  <a:pt x="1681" y="167"/>
                </a:cubicBezTo>
                <a:cubicBezTo>
                  <a:pt x="1656" y="167"/>
                  <a:pt x="1633" y="171"/>
                  <a:pt x="1613" y="181"/>
                </a:cubicBezTo>
                <a:cubicBezTo>
                  <a:pt x="1592" y="190"/>
                  <a:pt x="1575" y="203"/>
                  <a:pt x="1561" y="220"/>
                </a:cubicBezTo>
                <a:cubicBezTo>
                  <a:pt x="1546" y="238"/>
                  <a:pt x="1535" y="259"/>
                  <a:pt x="1527" y="283"/>
                </a:cubicBezTo>
                <a:cubicBezTo>
                  <a:pt x="1519" y="308"/>
                  <a:pt x="1515" y="335"/>
                  <a:pt x="1515" y="365"/>
                </a:cubicBezTo>
                <a:cubicBezTo>
                  <a:pt x="1515" y="394"/>
                  <a:pt x="1519" y="420"/>
                  <a:pt x="1526" y="443"/>
                </a:cubicBezTo>
                <a:cubicBezTo>
                  <a:pt x="1534" y="465"/>
                  <a:pt x="1544" y="484"/>
                  <a:pt x="1558" y="500"/>
                </a:cubicBezTo>
                <a:cubicBezTo>
                  <a:pt x="1571" y="515"/>
                  <a:pt x="1587" y="526"/>
                  <a:pt x="1605" y="534"/>
                </a:cubicBezTo>
                <a:cubicBezTo>
                  <a:pt x="1624" y="542"/>
                  <a:pt x="1643" y="546"/>
                  <a:pt x="1665" y="546"/>
                </a:cubicBezTo>
                <a:cubicBezTo>
                  <a:pt x="1679" y="546"/>
                  <a:pt x="1693" y="544"/>
                  <a:pt x="1705" y="541"/>
                </a:cubicBezTo>
                <a:cubicBezTo>
                  <a:pt x="1717" y="538"/>
                  <a:pt x="1728" y="533"/>
                  <a:pt x="1737" y="528"/>
                </a:cubicBezTo>
                <a:cubicBezTo>
                  <a:pt x="1747" y="522"/>
                  <a:pt x="1756" y="515"/>
                  <a:pt x="1763" y="507"/>
                </a:cubicBezTo>
                <a:cubicBezTo>
                  <a:pt x="1771" y="499"/>
                  <a:pt x="1778" y="490"/>
                  <a:pt x="1783" y="480"/>
                </a:cubicBezTo>
                <a:cubicBezTo>
                  <a:pt x="1785" y="480"/>
                  <a:pt x="1785" y="480"/>
                  <a:pt x="1785" y="480"/>
                </a:cubicBezTo>
                <a:cubicBezTo>
                  <a:pt x="1785" y="537"/>
                  <a:pt x="1785" y="537"/>
                  <a:pt x="1785" y="537"/>
                </a:cubicBezTo>
                <a:lnTo>
                  <a:pt x="1866" y="537"/>
                </a:lnTo>
                <a:close/>
                <a:moveTo>
                  <a:pt x="1786" y="366"/>
                </a:moveTo>
                <a:cubicBezTo>
                  <a:pt x="1786" y="384"/>
                  <a:pt x="1783" y="399"/>
                  <a:pt x="1778" y="413"/>
                </a:cubicBezTo>
                <a:cubicBezTo>
                  <a:pt x="1773" y="427"/>
                  <a:pt x="1767" y="439"/>
                  <a:pt x="1758" y="449"/>
                </a:cubicBezTo>
                <a:cubicBezTo>
                  <a:pt x="1750" y="458"/>
                  <a:pt x="1740" y="466"/>
                  <a:pt x="1728" y="471"/>
                </a:cubicBezTo>
                <a:cubicBezTo>
                  <a:pt x="1717" y="476"/>
                  <a:pt x="1705" y="479"/>
                  <a:pt x="1692" y="479"/>
                </a:cubicBezTo>
                <a:cubicBezTo>
                  <a:pt x="1679" y="479"/>
                  <a:pt x="1667" y="477"/>
                  <a:pt x="1656" y="472"/>
                </a:cubicBezTo>
                <a:cubicBezTo>
                  <a:pt x="1644" y="467"/>
                  <a:pt x="1635" y="460"/>
                  <a:pt x="1626" y="450"/>
                </a:cubicBezTo>
                <a:cubicBezTo>
                  <a:pt x="1618" y="440"/>
                  <a:pt x="1612" y="428"/>
                  <a:pt x="1607" y="414"/>
                </a:cubicBezTo>
                <a:cubicBezTo>
                  <a:pt x="1602" y="399"/>
                  <a:pt x="1600" y="382"/>
                  <a:pt x="1600" y="363"/>
                </a:cubicBezTo>
                <a:cubicBezTo>
                  <a:pt x="1600" y="343"/>
                  <a:pt x="1602" y="325"/>
                  <a:pt x="1606" y="309"/>
                </a:cubicBezTo>
                <a:cubicBezTo>
                  <a:pt x="1610" y="294"/>
                  <a:pt x="1616" y="280"/>
                  <a:pt x="1624" y="269"/>
                </a:cubicBezTo>
                <a:cubicBezTo>
                  <a:pt x="1632" y="257"/>
                  <a:pt x="1642" y="249"/>
                  <a:pt x="1654" y="242"/>
                </a:cubicBezTo>
                <a:cubicBezTo>
                  <a:pt x="1667" y="236"/>
                  <a:pt x="1681" y="233"/>
                  <a:pt x="1697" y="233"/>
                </a:cubicBezTo>
                <a:cubicBezTo>
                  <a:pt x="1709" y="233"/>
                  <a:pt x="1721" y="236"/>
                  <a:pt x="1732" y="241"/>
                </a:cubicBezTo>
                <a:cubicBezTo>
                  <a:pt x="1743" y="245"/>
                  <a:pt x="1752" y="252"/>
                  <a:pt x="1760" y="260"/>
                </a:cubicBezTo>
                <a:cubicBezTo>
                  <a:pt x="1768" y="269"/>
                  <a:pt x="1774" y="279"/>
                  <a:pt x="1779" y="290"/>
                </a:cubicBezTo>
                <a:cubicBezTo>
                  <a:pt x="1783" y="301"/>
                  <a:pt x="1786" y="313"/>
                  <a:pt x="1786" y="326"/>
                </a:cubicBezTo>
                <a:lnTo>
                  <a:pt x="1786" y="366"/>
                </a:lnTo>
                <a:close/>
              </a:path>
            </a:pathLst>
          </a:custGeom>
          <a:solidFill>
            <a:srgbClr val="00BC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6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568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01436" y="2963862"/>
            <a:ext cx="10235966" cy="917575"/>
          </a:xfrm>
        </p:spPr>
        <p:txBody>
          <a:bodyPr anchor="ctr" anchorCtr="0"/>
          <a:lstStyle>
            <a:lvl1pPr algn="l"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13139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9144000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24779">
                      <a:srgbClr val="000000"/>
                    </a:gs>
                    <a:gs pos="70000">
                      <a:srgbClr val="000000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91439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24779">
                      <a:srgbClr val="000000"/>
                    </a:gs>
                    <a:gs pos="70000">
                      <a:srgbClr val="000000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91439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784147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08698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92035">
                      <a:srgbClr val="000000"/>
                    </a:gs>
                    <a:gs pos="75000">
                      <a:srgbClr val="000000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74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Microso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8"/>
            <a:ext cx="100583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955786"/>
            <a:ext cx="100583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90736"/>
            <a:ext cx="1449939" cy="306604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504238" y="307621"/>
            <a:ext cx="3656013" cy="572464"/>
          </a:xfrm>
        </p:spPr>
        <p:txBody>
          <a:bodyPr lIns="182880" tIns="146304" rIns="182880" bIns="146304"/>
          <a:lstStyle>
            <a:lvl1pPr marL="0" indent="0" algn="r">
              <a:buNone/>
              <a:defRPr sz="2000">
                <a:latin typeface="+mn-lt"/>
              </a:defRPr>
            </a:lvl1pPr>
            <a:lvl2pPr marL="342900" indent="0">
              <a:buNone/>
              <a:defRPr sz="2000"/>
            </a:lvl2pPr>
            <a:lvl3pPr marL="571500" indent="0">
              <a:buNone/>
              <a:defRPr sz="2000"/>
            </a:lvl3pPr>
            <a:lvl4pPr marL="800100" indent="0">
              <a:buNone/>
              <a:defRPr sz="2000"/>
            </a:lvl4pPr>
            <a:lvl5pPr marL="1028700" indent="0">
              <a:buNone/>
              <a:defRPr sz="2000"/>
            </a:lvl5pPr>
          </a:lstStyle>
          <a:p>
            <a:pPr lvl="0"/>
            <a:r>
              <a:rPr lang="en-US" dirty="0"/>
              <a:t>Session Code Here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288989" y="6072577"/>
            <a:ext cx="1900200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#Build2016</a:t>
            </a:r>
          </a:p>
        </p:txBody>
      </p:sp>
    </p:spTree>
    <p:extLst>
      <p:ext uri="{BB962C8B-B14F-4D97-AF65-F5344CB8AC3E}">
        <p14:creationId xmlns:p14="http://schemas.microsoft.com/office/powerpoint/2010/main" val="1685010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59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64013" y="479425"/>
            <a:ext cx="1436313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69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74638" y="2119164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9" name="Picture 18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30" y="6240963"/>
            <a:ext cx="1278510" cy="2741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64013" y="490736"/>
            <a:ext cx="1436313" cy="306604"/>
          </a:xfrm>
          <a:prstGeom prst="rect">
            <a:avLst/>
          </a:prstGeom>
        </p:spPr>
      </p:pic>
      <p:sp>
        <p:nvSpPr>
          <p:cNvPr id="12" name="Freeform 11"/>
          <p:cNvSpPr>
            <a:spLocks noEditPoints="1"/>
          </p:cNvSpPr>
          <p:nvPr userDrawn="1"/>
        </p:nvSpPr>
        <p:spPr bwMode="black">
          <a:xfrm>
            <a:off x="2137568" y="2473325"/>
            <a:ext cx="8161338" cy="2047875"/>
          </a:xfrm>
          <a:custGeom>
            <a:avLst/>
            <a:gdLst>
              <a:gd name="T0" fmla="*/ 336 w 2176"/>
              <a:gd name="T1" fmla="*/ 2 h 546"/>
              <a:gd name="T2" fmla="*/ 269 w 2176"/>
              <a:gd name="T3" fmla="*/ 2 h 546"/>
              <a:gd name="T4" fmla="*/ 48 w 2176"/>
              <a:gd name="T5" fmla="*/ 538 h 546"/>
              <a:gd name="T6" fmla="*/ 2128 w 2176"/>
              <a:gd name="T7" fmla="*/ 2 h 546"/>
              <a:gd name="T8" fmla="*/ 2176 w 2176"/>
              <a:gd name="T9" fmla="*/ 2 h 546"/>
              <a:gd name="T10" fmla="*/ 1049 w 2176"/>
              <a:gd name="T11" fmla="*/ 175 h 546"/>
              <a:gd name="T12" fmla="*/ 1025 w 2176"/>
              <a:gd name="T13" fmla="*/ 454 h 546"/>
              <a:gd name="T14" fmla="*/ 937 w 2176"/>
              <a:gd name="T15" fmla="*/ 473 h 546"/>
              <a:gd name="T16" fmla="*/ 892 w 2176"/>
              <a:gd name="T17" fmla="*/ 384 h 546"/>
              <a:gd name="T18" fmla="*/ 809 w 2176"/>
              <a:gd name="T19" fmla="*/ 394 h 546"/>
              <a:gd name="T20" fmla="*/ 975 w 2176"/>
              <a:gd name="T21" fmla="*/ 540 h 546"/>
              <a:gd name="T22" fmla="*/ 1048 w 2176"/>
              <a:gd name="T23" fmla="*/ 482 h 546"/>
              <a:gd name="T24" fmla="*/ 1131 w 2176"/>
              <a:gd name="T25" fmla="*/ 536 h 546"/>
              <a:gd name="T26" fmla="*/ 1293 w 2176"/>
              <a:gd name="T27" fmla="*/ 14 h 546"/>
              <a:gd name="T28" fmla="*/ 1238 w 2176"/>
              <a:gd name="T29" fmla="*/ 3 h 546"/>
              <a:gd name="T30" fmla="*/ 1207 w 2176"/>
              <a:gd name="T31" fmla="*/ 48 h 546"/>
              <a:gd name="T32" fmla="*/ 1237 w 2176"/>
              <a:gd name="T33" fmla="*/ 91 h 546"/>
              <a:gd name="T34" fmla="*/ 1293 w 2176"/>
              <a:gd name="T35" fmla="*/ 81 h 546"/>
              <a:gd name="T36" fmla="*/ 1216 w 2176"/>
              <a:gd name="T37" fmla="*/ 536 h 546"/>
              <a:gd name="T38" fmla="*/ 1216 w 2176"/>
              <a:gd name="T39" fmla="*/ 175 h 546"/>
              <a:gd name="T40" fmla="*/ 1457 w 2176"/>
              <a:gd name="T41" fmla="*/ 536 h 546"/>
              <a:gd name="T42" fmla="*/ 1376 w 2176"/>
              <a:gd name="T43" fmla="*/ 536 h 546"/>
              <a:gd name="T44" fmla="*/ 729 w 2176"/>
              <a:gd name="T45" fmla="*/ 213 h 546"/>
              <a:gd name="T46" fmla="*/ 573 w 2176"/>
              <a:gd name="T47" fmla="*/ 163 h 546"/>
              <a:gd name="T48" fmla="*/ 491 w 2176"/>
              <a:gd name="T49" fmla="*/ 226 h 546"/>
              <a:gd name="T50" fmla="*/ 460 w 2176"/>
              <a:gd name="T51" fmla="*/ 2 h 546"/>
              <a:gd name="T52" fmla="*/ 489 w 2176"/>
              <a:gd name="T53" fmla="*/ 537 h 546"/>
              <a:gd name="T54" fmla="*/ 509 w 2176"/>
              <a:gd name="T55" fmla="*/ 512 h 546"/>
              <a:gd name="T56" fmla="*/ 596 w 2176"/>
              <a:gd name="T57" fmla="*/ 546 h 546"/>
              <a:gd name="T58" fmla="*/ 754 w 2176"/>
              <a:gd name="T59" fmla="*/ 423 h 546"/>
              <a:gd name="T60" fmla="*/ 671 w 2176"/>
              <a:gd name="T61" fmla="*/ 400 h 546"/>
              <a:gd name="T62" fmla="*/ 578 w 2176"/>
              <a:gd name="T63" fmla="*/ 478 h 546"/>
              <a:gd name="T64" fmla="*/ 495 w 2176"/>
              <a:gd name="T65" fmla="*/ 421 h 546"/>
              <a:gd name="T66" fmla="*/ 496 w 2176"/>
              <a:gd name="T67" fmla="*/ 291 h 546"/>
              <a:gd name="T68" fmla="*/ 586 w 2176"/>
              <a:gd name="T69" fmla="*/ 226 h 546"/>
              <a:gd name="T70" fmla="*/ 672 w 2176"/>
              <a:gd name="T71" fmla="*/ 293 h 546"/>
              <a:gd name="T72" fmla="*/ 1866 w 2176"/>
              <a:gd name="T73" fmla="*/ 2 h 546"/>
              <a:gd name="T74" fmla="*/ 1783 w 2176"/>
              <a:gd name="T75" fmla="*/ 220 h 546"/>
              <a:gd name="T76" fmla="*/ 1716 w 2176"/>
              <a:gd name="T77" fmla="*/ 171 h 546"/>
              <a:gd name="T78" fmla="*/ 1561 w 2176"/>
              <a:gd name="T79" fmla="*/ 220 h 546"/>
              <a:gd name="T80" fmla="*/ 1526 w 2176"/>
              <a:gd name="T81" fmla="*/ 443 h 546"/>
              <a:gd name="T82" fmla="*/ 1665 w 2176"/>
              <a:gd name="T83" fmla="*/ 546 h 546"/>
              <a:gd name="T84" fmla="*/ 1763 w 2176"/>
              <a:gd name="T85" fmla="*/ 507 h 546"/>
              <a:gd name="T86" fmla="*/ 1785 w 2176"/>
              <a:gd name="T87" fmla="*/ 537 h 546"/>
              <a:gd name="T88" fmla="*/ 1778 w 2176"/>
              <a:gd name="T89" fmla="*/ 413 h 546"/>
              <a:gd name="T90" fmla="*/ 1692 w 2176"/>
              <a:gd name="T91" fmla="*/ 479 h 546"/>
              <a:gd name="T92" fmla="*/ 1607 w 2176"/>
              <a:gd name="T93" fmla="*/ 414 h 546"/>
              <a:gd name="T94" fmla="*/ 1624 w 2176"/>
              <a:gd name="T95" fmla="*/ 269 h 546"/>
              <a:gd name="T96" fmla="*/ 1732 w 2176"/>
              <a:gd name="T97" fmla="*/ 241 h 546"/>
              <a:gd name="T98" fmla="*/ 1786 w 2176"/>
              <a:gd name="T99" fmla="*/ 326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76" h="546">
                <a:moveTo>
                  <a:pt x="163" y="538"/>
                </a:moveTo>
                <a:cubicBezTo>
                  <a:pt x="116" y="538"/>
                  <a:pt x="116" y="538"/>
                  <a:pt x="116" y="538"/>
                </a:cubicBezTo>
                <a:cubicBezTo>
                  <a:pt x="336" y="2"/>
                  <a:pt x="336" y="2"/>
                  <a:pt x="336" y="2"/>
                </a:cubicBezTo>
                <a:cubicBezTo>
                  <a:pt x="384" y="2"/>
                  <a:pt x="384" y="2"/>
                  <a:pt x="384" y="2"/>
                </a:cubicBezTo>
                <a:lnTo>
                  <a:pt x="163" y="538"/>
                </a:lnTo>
                <a:close/>
                <a:moveTo>
                  <a:pt x="269" y="2"/>
                </a:moveTo>
                <a:cubicBezTo>
                  <a:pt x="221" y="2"/>
                  <a:pt x="221" y="2"/>
                  <a:pt x="221" y="2"/>
                </a:cubicBezTo>
                <a:cubicBezTo>
                  <a:pt x="0" y="538"/>
                  <a:pt x="0" y="538"/>
                  <a:pt x="0" y="538"/>
                </a:cubicBezTo>
                <a:cubicBezTo>
                  <a:pt x="48" y="538"/>
                  <a:pt x="48" y="538"/>
                  <a:pt x="48" y="538"/>
                </a:cubicBezTo>
                <a:lnTo>
                  <a:pt x="269" y="2"/>
                </a:lnTo>
                <a:close/>
                <a:moveTo>
                  <a:pt x="2176" y="2"/>
                </a:moveTo>
                <a:cubicBezTo>
                  <a:pt x="2128" y="2"/>
                  <a:pt x="2128" y="2"/>
                  <a:pt x="2128" y="2"/>
                </a:cubicBezTo>
                <a:cubicBezTo>
                  <a:pt x="1908" y="538"/>
                  <a:pt x="1908" y="538"/>
                  <a:pt x="1908" y="538"/>
                </a:cubicBezTo>
                <a:cubicBezTo>
                  <a:pt x="1955" y="538"/>
                  <a:pt x="1955" y="538"/>
                  <a:pt x="1955" y="538"/>
                </a:cubicBezTo>
                <a:lnTo>
                  <a:pt x="2176" y="2"/>
                </a:lnTo>
                <a:close/>
                <a:moveTo>
                  <a:pt x="1131" y="536"/>
                </a:moveTo>
                <a:cubicBezTo>
                  <a:pt x="1131" y="175"/>
                  <a:pt x="1131" y="175"/>
                  <a:pt x="1131" y="175"/>
                </a:cubicBezTo>
                <a:cubicBezTo>
                  <a:pt x="1049" y="175"/>
                  <a:pt x="1049" y="175"/>
                  <a:pt x="1049" y="175"/>
                </a:cubicBezTo>
                <a:cubicBezTo>
                  <a:pt x="1049" y="384"/>
                  <a:pt x="1049" y="384"/>
                  <a:pt x="1049" y="384"/>
                </a:cubicBezTo>
                <a:cubicBezTo>
                  <a:pt x="1049" y="399"/>
                  <a:pt x="1047" y="412"/>
                  <a:pt x="1042" y="424"/>
                </a:cubicBezTo>
                <a:cubicBezTo>
                  <a:pt x="1038" y="436"/>
                  <a:pt x="1032" y="446"/>
                  <a:pt x="1025" y="454"/>
                </a:cubicBezTo>
                <a:cubicBezTo>
                  <a:pt x="1017" y="462"/>
                  <a:pt x="1009" y="468"/>
                  <a:pt x="999" y="472"/>
                </a:cubicBezTo>
                <a:cubicBezTo>
                  <a:pt x="989" y="476"/>
                  <a:pt x="978" y="478"/>
                  <a:pt x="967" y="478"/>
                </a:cubicBezTo>
                <a:cubicBezTo>
                  <a:pt x="956" y="478"/>
                  <a:pt x="946" y="476"/>
                  <a:pt x="937" y="473"/>
                </a:cubicBezTo>
                <a:cubicBezTo>
                  <a:pt x="927" y="470"/>
                  <a:pt x="920" y="464"/>
                  <a:pt x="913" y="457"/>
                </a:cubicBezTo>
                <a:cubicBezTo>
                  <a:pt x="906" y="449"/>
                  <a:pt x="901" y="440"/>
                  <a:pt x="897" y="428"/>
                </a:cubicBezTo>
                <a:cubicBezTo>
                  <a:pt x="894" y="416"/>
                  <a:pt x="892" y="401"/>
                  <a:pt x="892" y="384"/>
                </a:cubicBezTo>
                <a:cubicBezTo>
                  <a:pt x="892" y="175"/>
                  <a:pt x="892" y="175"/>
                  <a:pt x="892" y="175"/>
                </a:cubicBezTo>
                <a:cubicBezTo>
                  <a:pt x="809" y="175"/>
                  <a:pt x="809" y="175"/>
                  <a:pt x="809" y="175"/>
                </a:cubicBezTo>
                <a:cubicBezTo>
                  <a:pt x="809" y="394"/>
                  <a:pt x="809" y="394"/>
                  <a:pt x="809" y="394"/>
                </a:cubicBezTo>
                <a:cubicBezTo>
                  <a:pt x="809" y="444"/>
                  <a:pt x="821" y="482"/>
                  <a:pt x="843" y="507"/>
                </a:cubicBezTo>
                <a:cubicBezTo>
                  <a:pt x="865" y="532"/>
                  <a:pt x="897" y="545"/>
                  <a:pt x="939" y="545"/>
                </a:cubicBezTo>
                <a:cubicBezTo>
                  <a:pt x="951" y="545"/>
                  <a:pt x="963" y="543"/>
                  <a:pt x="975" y="540"/>
                </a:cubicBezTo>
                <a:cubicBezTo>
                  <a:pt x="986" y="537"/>
                  <a:pt x="996" y="532"/>
                  <a:pt x="1005" y="526"/>
                </a:cubicBezTo>
                <a:cubicBezTo>
                  <a:pt x="1014" y="521"/>
                  <a:pt x="1022" y="514"/>
                  <a:pt x="1029" y="506"/>
                </a:cubicBezTo>
                <a:cubicBezTo>
                  <a:pt x="1037" y="499"/>
                  <a:pt x="1043" y="490"/>
                  <a:pt x="1048" y="482"/>
                </a:cubicBezTo>
                <a:cubicBezTo>
                  <a:pt x="1049" y="482"/>
                  <a:pt x="1049" y="482"/>
                  <a:pt x="1049" y="482"/>
                </a:cubicBezTo>
                <a:cubicBezTo>
                  <a:pt x="1049" y="536"/>
                  <a:pt x="1049" y="536"/>
                  <a:pt x="1049" y="536"/>
                </a:cubicBezTo>
                <a:lnTo>
                  <a:pt x="1131" y="536"/>
                </a:lnTo>
                <a:close/>
                <a:moveTo>
                  <a:pt x="1307" y="48"/>
                </a:moveTo>
                <a:cubicBezTo>
                  <a:pt x="1307" y="41"/>
                  <a:pt x="1306" y="35"/>
                  <a:pt x="1303" y="29"/>
                </a:cubicBezTo>
                <a:cubicBezTo>
                  <a:pt x="1301" y="23"/>
                  <a:pt x="1297" y="18"/>
                  <a:pt x="1293" y="14"/>
                </a:cubicBezTo>
                <a:cubicBezTo>
                  <a:pt x="1288" y="9"/>
                  <a:pt x="1283" y="6"/>
                  <a:pt x="1277" y="3"/>
                </a:cubicBezTo>
                <a:cubicBezTo>
                  <a:pt x="1271" y="1"/>
                  <a:pt x="1264" y="0"/>
                  <a:pt x="1257" y="0"/>
                </a:cubicBezTo>
                <a:cubicBezTo>
                  <a:pt x="1250" y="0"/>
                  <a:pt x="1244" y="1"/>
                  <a:pt x="1238" y="3"/>
                </a:cubicBezTo>
                <a:cubicBezTo>
                  <a:pt x="1232" y="6"/>
                  <a:pt x="1226" y="9"/>
                  <a:pt x="1222" y="13"/>
                </a:cubicBezTo>
                <a:cubicBezTo>
                  <a:pt x="1217" y="18"/>
                  <a:pt x="1214" y="23"/>
                  <a:pt x="1211" y="29"/>
                </a:cubicBezTo>
                <a:cubicBezTo>
                  <a:pt x="1209" y="34"/>
                  <a:pt x="1207" y="41"/>
                  <a:pt x="1207" y="48"/>
                </a:cubicBezTo>
                <a:cubicBezTo>
                  <a:pt x="1207" y="54"/>
                  <a:pt x="1209" y="60"/>
                  <a:pt x="1211" y="66"/>
                </a:cubicBezTo>
                <a:cubicBezTo>
                  <a:pt x="1214" y="72"/>
                  <a:pt x="1217" y="77"/>
                  <a:pt x="1221" y="81"/>
                </a:cubicBezTo>
                <a:cubicBezTo>
                  <a:pt x="1226" y="85"/>
                  <a:pt x="1231" y="88"/>
                  <a:pt x="1237" y="91"/>
                </a:cubicBezTo>
                <a:cubicBezTo>
                  <a:pt x="1243" y="93"/>
                  <a:pt x="1250" y="95"/>
                  <a:pt x="1257" y="95"/>
                </a:cubicBezTo>
                <a:cubicBezTo>
                  <a:pt x="1264" y="95"/>
                  <a:pt x="1271" y="93"/>
                  <a:pt x="1277" y="91"/>
                </a:cubicBezTo>
                <a:cubicBezTo>
                  <a:pt x="1283" y="88"/>
                  <a:pt x="1289" y="85"/>
                  <a:pt x="1293" y="81"/>
                </a:cubicBezTo>
                <a:cubicBezTo>
                  <a:pt x="1297" y="77"/>
                  <a:pt x="1301" y="72"/>
                  <a:pt x="1303" y="66"/>
                </a:cubicBezTo>
                <a:cubicBezTo>
                  <a:pt x="1306" y="60"/>
                  <a:pt x="1307" y="54"/>
                  <a:pt x="1307" y="48"/>
                </a:cubicBezTo>
                <a:moveTo>
                  <a:pt x="1216" y="536"/>
                </a:moveTo>
                <a:cubicBezTo>
                  <a:pt x="1297" y="536"/>
                  <a:pt x="1297" y="536"/>
                  <a:pt x="1297" y="536"/>
                </a:cubicBezTo>
                <a:cubicBezTo>
                  <a:pt x="1297" y="175"/>
                  <a:pt x="1297" y="175"/>
                  <a:pt x="1297" y="175"/>
                </a:cubicBezTo>
                <a:cubicBezTo>
                  <a:pt x="1216" y="175"/>
                  <a:pt x="1216" y="175"/>
                  <a:pt x="1216" y="175"/>
                </a:cubicBezTo>
                <a:lnTo>
                  <a:pt x="1216" y="536"/>
                </a:lnTo>
                <a:close/>
                <a:moveTo>
                  <a:pt x="1376" y="536"/>
                </a:moveTo>
                <a:cubicBezTo>
                  <a:pt x="1457" y="536"/>
                  <a:pt x="1457" y="536"/>
                  <a:pt x="1457" y="536"/>
                </a:cubicBezTo>
                <a:cubicBezTo>
                  <a:pt x="1457" y="2"/>
                  <a:pt x="1457" y="2"/>
                  <a:pt x="1457" y="2"/>
                </a:cubicBezTo>
                <a:cubicBezTo>
                  <a:pt x="1376" y="2"/>
                  <a:pt x="1376" y="2"/>
                  <a:pt x="1376" y="2"/>
                </a:cubicBezTo>
                <a:lnTo>
                  <a:pt x="1376" y="536"/>
                </a:lnTo>
                <a:close/>
                <a:moveTo>
                  <a:pt x="765" y="342"/>
                </a:moveTo>
                <a:cubicBezTo>
                  <a:pt x="765" y="317"/>
                  <a:pt x="762" y="294"/>
                  <a:pt x="756" y="272"/>
                </a:cubicBezTo>
                <a:cubicBezTo>
                  <a:pt x="750" y="249"/>
                  <a:pt x="741" y="230"/>
                  <a:pt x="729" y="213"/>
                </a:cubicBezTo>
                <a:cubicBezTo>
                  <a:pt x="717" y="196"/>
                  <a:pt x="701" y="183"/>
                  <a:pt x="682" y="173"/>
                </a:cubicBezTo>
                <a:cubicBezTo>
                  <a:pt x="663" y="163"/>
                  <a:pt x="640" y="158"/>
                  <a:pt x="613" y="158"/>
                </a:cubicBezTo>
                <a:cubicBezTo>
                  <a:pt x="599" y="158"/>
                  <a:pt x="585" y="160"/>
                  <a:pt x="573" y="163"/>
                </a:cubicBezTo>
                <a:cubicBezTo>
                  <a:pt x="561" y="166"/>
                  <a:pt x="549" y="171"/>
                  <a:pt x="539" y="177"/>
                </a:cubicBezTo>
                <a:cubicBezTo>
                  <a:pt x="529" y="183"/>
                  <a:pt x="520" y="190"/>
                  <a:pt x="512" y="199"/>
                </a:cubicBezTo>
                <a:cubicBezTo>
                  <a:pt x="504" y="207"/>
                  <a:pt x="497" y="216"/>
                  <a:pt x="491" y="226"/>
                </a:cubicBezTo>
                <a:cubicBezTo>
                  <a:pt x="489" y="226"/>
                  <a:pt x="489" y="226"/>
                  <a:pt x="489" y="226"/>
                </a:cubicBezTo>
                <a:cubicBezTo>
                  <a:pt x="489" y="2"/>
                  <a:pt x="489" y="2"/>
                  <a:pt x="489" y="2"/>
                </a:cubicBezTo>
                <a:cubicBezTo>
                  <a:pt x="460" y="2"/>
                  <a:pt x="460" y="2"/>
                  <a:pt x="460" y="2"/>
                </a:cubicBezTo>
                <a:cubicBezTo>
                  <a:pt x="406" y="133"/>
                  <a:pt x="406" y="133"/>
                  <a:pt x="406" y="133"/>
                </a:cubicBezTo>
                <a:cubicBezTo>
                  <a:pt x="406" y="537"/>
                  <a:pt x="406" y="537"/>
                  <a:pt x="406" y="537"/>
                </a:cubicBezTo>
                <a:cubicBezTo>
                  <a:pt x="489" y="537"/>
                  <a:pt x="489" y="537"/>
                  <a:pt x="489" y="537"/>
                </a:cubicBezTo>
                <a:cubicBezTo>
                  <a:pt x="489" y="490"/>
                  <a:pt x="489" y="490"/>
                  <a:pt x="489" y="490"/>
                </a:cubicBezTo>
                <a:cubicBezTo>
                  <a:pt x="491" y="490"/>
                  <a:pt x="491" y="490"/>
                  <a:pt x="491" y="490"/>
                </a:cubicBezTo>
                <a:cubicBezTo>
                  <a:pt x="496" y="498"/>
                  <a:pt x="502" y="505"/>
                  <a:pt x="509" y="512"/>
                </a:cubicBezTo>
                <a:cubicBezTo>
                  <a:pt x="515" y="519"/>
                  <a:pt x="523" y="525"/>
                  <a:pt x="532" y="530"/>
                </a:cubicBezTo>
                <a:cubicBezTo>
                  <a:pt x="540" y="535"/>
                  <a:pt x="550" y="539"/>
                  <a:pt x="561" y="542"/>
                </a:cubicBezTo>
                <a:cubicBezTo>
                  <a:pt x="571" y="544"/>
                  <a:pt x="583" y="546"/>
                  <a:pt x="596" y="546"/>
                </a:cubicBezTo>
                <a:cubicBezTo>
                  <a:pt x="623" y="546"/>
                  <a:pt x="647" y="541"/>
                  <a:pt x="668" y="530"/>
                </a:cubicBezTo>
                <a:cubicBezTo>
                  <a:pt x="689" y="520"/>
                  <a:pt x="707" y="506"/>
                  <a:pt x="721" y="488"/>
                </a:cubicBezTo>
                <a:cubicBezTo>
                  <a:pt x="736" y="470"/>
                  <a:pt x="747" y="448"/>
                  <a:pt x="754" y="423"/>
                </a:cubicBezTo>
                <a:cubicBezTo>
                  <a:pt x="761" y="398"/>
                  <a:pt x="765" y="371"/>
                  <a:pt x="765" y="342"/>
                </a:cubicBezTo>
                <a:moveTo>
                  <a:pt x="678" y="341"/>
                </a:moveTo>
                <a:cubicBezTo>
                  <a:pt x="678" y="363"/>
                  <a:pt x="676" y="383"/>
                  <a:pt x="671" y="400"/>
                </a:cubicBezTo>
                <a:cubicBezTo>
                  <a:pt x="667" y="418"/>
                  <a:pt x="660" y="432"/>
                  <a:pt x="651" y="443"/>
                </a:cubicBezTo>
                <a:cubicBezTo>
                  <a:pt x="643" y="455"/>
                  <a:pt x="632" y="463"/>
                  <a:pt x="620" y="469"/>
                </a:cubicBezTo>
                <a:cubicBezTo>
                  <a:pt x="607" y="475"/>
                  <a:pt x="593" y="478"/>
                  <a:pt x="578" y="478"/>
                </a:cubicBezTo>
                <a:cubicBezTo>
                  <a:pt x="565" y="478"/>
                  <a:pt x="553" y="475"/>
                  <a:pt x="542" y="470"/>
                </a:cubicBezTo>
                <a:cubicBezTo>
                  <a:pt x="531" y="466"/>
                  <a:pt x="522" y="459"/>
                  <a:pt x="514" y="450"/>
                </a:cubicBezTo>
                <a:cubicBezTo>
                  <a:pt x="506" y="442"/>
                  <a:pt x="500" y="432"/>
                  <a:pt x="495" y="421"/>
                </a:cubicBezTo>
                <a:cubicBezTo>
                  <a:pt x="491" y="410"/>
                  <a:pt x="488" y="397"/>
                  <a:pt x="488" y="384"/>
                </a:cubicBezTo>
                <a:cubicBezTo>
                  <a:pt x="488" y="336"/>
                  <a:pt x="488" y="336"/>
                  <a:pt x="488" y="336"/>
                </a:cubicBezTo>
                <a:cubicBezTo>
                  <a:pt x="488" y="319"/>
                  <a:pt x="491" y="304"/>
                  <a:pt x="496" y="291"/>
                </a:cubicBezTo>
                <a:cubicBezTo>
                  <a:pt x="500" y="278"/>
                  <a:pt x="507" y="266"/>
                  <a:pt x="516" y="257"/>
                </a:cubicBezTo>
                <a:cubicBezTo>
                  <a:pt x="524" y="247"/>
                  <a:pt x="534" y="240"/>
                  <a:pt x="546" y="234"/>
                </a:cubicBezTo>
                <a:cubicBezTo>
                  <a:pt x="558" y="229"/>
                  <a:pt x="571" y="226"/>
                  <a:pt x="586" y="226"/>
                </a:cubicBezTo>
                <a:cubicBezTo>
                  <a:pt x="601" y="226"/>
                  <a:pt x="614" y="229"/>
                  <a:pt x="625" y="234"/>
                </a:cubicBezTo>
                <a:cubicBezTo>
                  <a:pt x="636" y="240"/>
                  <a:pt x="646" y="247"/>
                  <a:pt x="654" y="257"/>
                </a:cubicBezTo>
                <a:cubicBezTo>
                  <a:pt x="662" y="267"/>
                  <a:pt x="668" y="279"/>
                  <a:pt x="672" y="293"/>
                </a:cubicBezTo>
                <a:cubicBezTo>
                  <a:pt x="676" y="307"/>
                  <a:pt x="678" y="323"/>
                  <a:pt x="678" y="341"/>
                </a:cubicBezTo>
                <a:moveTo>
                  <a:pt x="1866" y="537"/>
                </a:moveTo>
                <a:cubicBezTo>
                  <a:pt x="1866" y="2"/>
                  <a:pt x="1866" y="2"/>
                  <a:pt x="1866" y="2"/>
                </a:cubicBezTo>
                <a:cubicBezTo>
                  <a:pt x="1785" y="2"/>
                  <a:pt x="1785" y="2"/>
                  <a:pt x="1785" y="2"/>
                </a:cubicBezTo>
                <a:cubicBezTo>
                  <a:pt x="1785" y="220"/>
                  <a:pt x="1785" y="220"/>
                  <a:pt x="1785" y="220"/>
                </a:cubicBezTo>
                <a:cubicBezTo>
                  <a:pt x="1783" y="220"/>
                  <a:pt x="1783" y="220"/>
                  <a:pt x="1783" y="220"/>
                </a:cubicBezTo>
                <a:cubicBezTo>
                  <a:pt x="1779" y="213"/>
                  <a:pt x="1773" y="206"/>
                  <a:pt x="1767" y="199"/>
                </a:cubicBezTo>
                <a:cubicBezTo>
                  <a:pt x="1760" y="192"/>
                  <a:pt x="1753" y="187"/>
                  <a:pt x="1744" y="182"/>
                </a:cubicBezTo>
                <a:cubicBezTo>
                  <a:pt x="1736" y="177"/>
                  <a:pt x="1726" y="173"/>
                  <a:pt x="1716" y="171"/>
                </a:cubicBezTo>
                <a:cubicBezTo>
                  <a:pt x="1705" y="168"/>
                  <a:pt x="1693" y="167"/>
                  <a:pt x="1681" y="167"/>
                </a:cubicBezTo>
                <a:cubicBezTo>
                  <a:pt x="1656" y="167"/>
                  <a:pt x="1633" y="171"/>
                  <a:pt x="1613" y="181"/>
                </a:cubicBezTo>
                <a:cubicBezTo>
                  <a:pt x="1592" y="190"/>
                  <a:pt x="1575" y="203"/>
                  <a:pt x="1561" y="220"/>
                </a:cubicBezTo>
                <a:cubicBezTo>
                  <a:pt x="1546" y="238"/>
                  <a:pt x="1535" y="259"/>
                  <a:pt x="1527" y="283"/>
                </a:cubicBezTo>
                <a:cubicBezTo>
                  <a:pt x="1519" y="308"/>
                  <a:pt x="1515" y="335"/>
                  <a:pt x="1515" y="365"/>
                </a:cubicBezTo>
                <a:cubicBezTo>
                  <a:pt x="1515" y="394"/>
                  <a:pt x="1519" y="420"/>
                  <a:pt x="1526" y="443"/>
                </a:cubicBezTo>
                <a:cubicBezTo>
                  <a:pt x="1534" y="465"/>
                  <a:pt x="1544" y="484"/>
                  <a:pt x="1558" y="500"/>
                </a:cubicBezTo>
                <a:cubicBezTo>
                  <a:pt x="1571" y="515"/>
                  <a:pt x="1587" y="526"/>
                  <a:pt x="1605" y="534"/>
                </a:cubicBezTo>
                <a:cubicBezTo>
                  <a:pt x="1624" y="542"/>
                  <a:pt x="1643" y="546"/>
                  <a:pt x="1665" y="546"/>
                </a:cubicBezTo>
                <a:cubicBezTo>
                  <a:pt x="1679" y="546"/>
                  <a:pt x="1693" y="544"/>
                  <a:pt x="1705" y="541"/>
                </a:cubicBezTo>
                <a:cubicBezTo>
                  <a:pt x="1717" y="538"/>
                  <a:pt x="1728" y="533"/>
                  <a:pt x="1737" y="528"/>
                </a:cubicBezTo>
                <a:cubicBezTo>
                  <a:pt x="1747" y="522"/>
                  <a:pt x="1756" y="515"/>
                  <a:pt x="1763" y="507"/>
                </a:cubicBezTo>
                <a:cubicBezTo>
                  <a:pt x="1771" y="499"/>
                  <a:pt x="1778" y="490"/>
                  <a:pt x="1783" y="480"/>
                </a:cubicBezTo>
                <a:cubicBezTo>
                  <a:pt x="1785" y="480"/>
                  <a:pt x="1785" y="480"/>
                  <a:pt x="1785" y="480"/>
                </a:cubicBezTo>
                <a:cubicBezTo>
                  <a:pt x="1785" y="537"/>
                  <a:pt x="1785" y="537"/>
                  <a:pt x="1785" y="537"/>
                </a:cubicBezTo>
                <a:lnTo>
                  <a:pt x="1866" y="537"/>
                </a:lnTo>
                <a:close/>
                <a:moveTo>
                  <a:pt x="1786" y="366"/>
                </a:moveTo>
                <a:cubicBezTo>
                  <a:pt x="1786" y="384"/>
                  <a:pt x="1783" y="399"/>
                  <a:pt x="1778" y="413"/>
                </a:cubicBezTo>
                <a:cubicBezTo>
                  <a:pt x="1773" y="427"/>
                  <a:pt x="1767" y="439"/>
                  <a:pt x="1758" y="449"/>
                </a:cubicBezTo>
                <a:cubicBezTo>
                  <a:pt x="1750" y="458"/>
                  <a:pt x="1740" y="466"/>
                  <a:pt x="1728" y="471"/>
                </a:cubicBezTo>
                <a:cubicBezTo>
                  <a:pt x="1717" y="476"/>
                  <a:pt x="1705" y="479"/>
                  <a:pt x="1692" y="479"/>
                </a:cubicBezTo>
                <a:cubicBezTo>
                  <a:pt x="1679" y="479"/>
                  <a:pt x="1667" y="477"/>
                  <a:pt x="1656" y="472"/>
                </a:cubicBezTo>
                <a:cubicBezTo>
                  <a:pt x="1644" y="467"/>
                  <a:pt x="1635" y="460"/>
                  <a:pt x="1626" y="450"/>
                </a:cubicBezTo>
                <a:cubicBezTo>
                  <a:pt x="1618" y="440"/>
                  <a:pt x="1612" y="428"/>
                  <a:pt x="1607" y="414"/>
                </a:cubicBezTo>
                <a:cubicBezTo>
                  <a:pt x="1602" y="399"/>
                  <a:pt x="1600" y="382"/>
                  <a:pt x="1600" y="363"/>
                </a:cubicBezTo>
                <a:cubicBezTo>
                  <a:pt x="1600" y="343"/>
                  <a:pt x="1602" y="325"/>
                  <a:pt x="1606" y="309"/>
                </a:cubicBezTo>
                <a:cubicBezTo>
                  <a:pt x="1610" y="294"/>
                  <a:pt x="1616" y="280"/>
                  <a:pt x="1624" y="269"/>
                </a:cubicBezTo>
                <a:cubicBezTo>
                  <a:pt x="1632" y="257"/>
                  <a:pt x="1642" y="249"/>
                  <a:pt x="1654" y="242"/>
                </a:cubicBezTo>
                <a:cubicBezTo>
                  <a:pt x="1667" y="236"/>
                  <a:pt x="1681" y="233"/>
                  <a:pt x="1697" y="233"/>
                </a:cubicBezTo>
                <a:cubicBezTo>
                  <a:pt x="1709" y="233"/>
                  <a:pt x="1721" y="236"/>
                  <a:pt x="1732" y="241"/>
                </a:cubicBezTo>
                <a:cubicBezTo>
                  <a:pt x="1743" y="245"/>
                  <a:pt x="1752" y="252"/>
                  <a:pt x="1760" y="260"/>
                </a:cubicBezTo>
                <a:cubicBezTo>
                  <a:pt x="1768" y="269"/>
                  <a:pt x="1774" y="279"/>
                  <a:pt x="1779" y="290"/>
                </a:cubicBezTo>
                <a:cubicBezTo>
                  <a:pt x="1783" y="301"/>
                  <a:pt x="1786" y="313"/>
                  <a:pt x="1786" y="326"/>
                </a:cubicBezTo>
                <a:lnTo>
                  <a:pt x="1786" y="366"/>
                </a:lnTo>
                <a:close/>
              </a:path>
            </a:pathLst>
          </a:custGeom>
          <a:solidFill>
            <a:srgbClr val="00BC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84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Microso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8"/>
            <a:ext cx="100583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955786"/>
            <a:ext cx="100583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90736"/>
            <a:ext cx="1449939" cy="306604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504238" y="307621"/>
            <a:ext cx="3656013" cy="572464"/>
          </a:xfrm>
        </p:spPr>
        <p:txBody>
          <a:bodyPr lIns="182880" tIns="146304" rIns="182880" bIns="146304"/>
          <a:lstStyle>
            <a:lvl1pPr marL="0" indent="0" algn="r">
              <a:buNone/>
              <a:defRPr sz="2000">
                <a:latin typeface="+mn-lt"/>
              </a:defRPr>
            </a:lvl1pPr>
            <a:lvl2pPr marL="342900" indent="0">
              <a:buNone/>
              <a:defRPr sz="2000"/>
            </a:lvl2pPr>
            <a:lvl3pPr marL="571500" indent="0">
              <a:buNone/>
              <a:defRPr sz="2000"/>
            </a:lvl3pPr>
            <a:lvl4pPr marL="800100" indent="0">
              <a:buNone/>
              <a:defRPr sz="2000"/>
            </a:lvl4pPr>
            <a:lvl5pPr marL="1028700" indent="0">
              <a:buNone/>
              <a:defRPr sz="2000"/>
            </a:lvl5pPr>
          </a:lstStyle>
          <a:p>
            <a:pPr lvl="0"/>
            <a:r>
              <a:rPr lang="en-US" dirty="0"/>
              <a:t>Session Code Here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288989" y="6072577"/>
            <a:ext cx="1900200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#Build2016</a:t>
            </a:r>
          </a:p>
        </p:txBody>
      </p:sp>
    </p:spTree>
    <p:extLst>
      <p:ext uri="{BB962C8B-B14F-4D97-AF65-F5344CB8AC3E}">
        <p14:creationId xmlns:p14="http://schemas.microsoft.com/office/powerpoint/2010/main" val="1243315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ui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8"/>
            <a:ext cx="100583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955786"/>
            <a:ext cx="100583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504238" y="307621"/>
            <a:ext cx="3656013" cy="572464"/>
          </a:xfrm>
        </p:spPr>
        <p:txBody>
          <a:bodyPr lIns="182880" tIns="146304" rIns="182880" bIns="146304"/>
          <a:lstStyle>
            <a:lvl1pPr marL="0" indent="0" algn="r">
              <a:buNone/>
              <a:defRPr sz="2000">
                <a:latin typeface="+mn-lt"/>
              </a:defRPr>
            </a:lvl1pPr>
            <a:lvl2pPr marL="342900" indent="0">
              <a:buNone/>
              <a:defRPr sz="2000"/>
            </a:lvl2pPr>
            <a:lvl3pPr marL="571500" indent="0">
              <a:buNone/>
              <a:defRPr sz="2000"/>
            </a:lvl3pPr>
            <a:lvl4pPr marL="800100" indent="0">
              <a:buNone/>
              <a:defRPr sz="2000"/>
            </a:lvl4pPr>
            <a:lvl5pPr marL="1028700" indent="0">
              <a:buNone/>
              <a:defRPr sz="2000"/>
            </a:lvl5pPr>
          </a:lstStyle>
          <a:p>
            <a:pPr lvl="0"/>
            <a:r>
              <a:rPr lang="en-US" dirty="0"/>
              <a:t>Session Code Here</a:t>
            </a:r>
          </a:p>
        </p:txBody>
      </p:sp>
      <p:sp>
        <p:nvSpPr>
          <p:cNvPr id="8" name="Freeform 7"/>
          <p:cNvSpPr>
            <a:spLocks noChangeAspect="1" noEditPoints="1"/>
          </p:cNvSpPr>
          <p:nvPr userDrawn="1"/>
        </p:nvSpPr>
        <p:spPr bwMode="black">
          <a:xfrm>
            <a:off x="457200" y="490736"/>
            <a:ext cx="1239006" cy="310896"/>
          </a:xfrm>
          <a:custGeom>
            <a:avLst/>
            <a:gdLst>
              <a:gd name="T0" fmla="*/ 336 w 2176"/>
              <a:gd name="T1" fmla="*/ 2 h 546"/>
              <a:gd name="T2" fmla="*/ 269 w 2176"/>
              <a:gd name="T3" fmla="*/ 2 h 546"/>
              <a:gd name="T4" fmla="*/ 48 w 2176"/>
              <a:gd name="T5" fmla="*/ 538 h 546"/>
              <a:gd name="T6" fmla="*/ 2128 w 2176"/>
              <a:gd name="T7" fmla="*/ 2 h 546"/>
              <a:gd name="T8" fmla="*/ 2176 w 2176"/>
              <a:gd name="T9" fmla="*/ 2 h 546"/>
              <a:gd name="T10" fmla="*/ 1049 w 2176"/>
              <a:gd name="T11" fmla="*/ 175 h 546"/>
              <a:gd name="T12" fmla="*/ 1025 w 2176"/>
              <a:gd name="T13" fmla="*/ 454 h 546"/>
              <a:gd name="T14" fmla="*/ 937 w 2176"/>
              <a:gd name="T15" fmla="*/ 473 h 546"/>
              <a:gd name="T16" fmla="*/ 892 w 2176"/>
              <a:gd name="T17" fmla="*/ 384 h 546"/>
              <a:gd name="T18" fmla="*/ 809 w 2176"/>
              <a:gd name="T19" fmla="*/ 394 h 546"/>
              <a:gd name="T20" fmla="*/ 975 w 2176"/>
              <a:gd name="T21" fmla="*/ 540 h 546"/>
              <a:gd name="T22" fmla="*/ 1048 w 2176"/>
              <a:gd name="T23" fmla="*/ 482 h 546"/>
              <a:gd name="T24" fmla="*/ 1131 w 2176"/>
              <a:gd name="T25" fmla="*/ 536 h 546"/>
              <a:gd name="T26" fmla="*/ 1293 w 2176"/>
              <a:gd name="T27" fmla="*/ 14 h 546"/>
              <a:gd name="T28" fmla="*/ 1238 w 2176"/>
              <a:gd name="T29" fmla="*/ 3 h 546"/>
              <a:gd name="T30" fmla="*/ 1207 w 2176"/>
              <a:gd name="T31" fmla="*/ 48 h 546"/>
              <a:gd name="T32" fmla="*/ 1237 w 2176"/>
              <a:gd name="T33" fmla="*/ 91 h 546"/>
              <a:gd name="T34" fmla="*/ 1293 w 2176"/>
              <a:gd name="T35" fmla="*/ 81 h 546"/>
              <a:gd name="T36" fmla="*/ 1216 w 2176"/>
              <a:gd name="T37" fmla="*/ 536 h 546"/>
              <a:gd name="T38" fmla="*/ 1216 w 2176"/>
              <a:gd name="T39" fmla="*/ 175 h 546"/>
              <a:gd name="T40" fmla="*/ 1457 w 2176"/>
              <a:gd name="T41" fmla="*/ 536 h 546"/>
              <a:gd name="T42" fmla="*/ 1376 w 2176"/>
              <a:gd name="T43" fmla="*/ 536 h 546"/>
              <a:gd name="T44" fmla="*/ 729 w 2176"/>
              <a:gd name="T45" fmla="*/ 213 h 546"/>
              <a:gd name="T46" fmla="*/ 573 w 2176"/>
              <a:gd name="T47" fmla="*/ 163 h 546"/>
              <a:gd name="T48" fmla="*/ 491 w 2176"/>
              <a:gd name="T49" fmla="*/ 226 h 546"/>
              <a:gd name="T50" fmla="*/ 460 w 2176"/>
              <a:gd name="T51" fmla="*/ 2 h 546"/>
              <a:gd name="T52" fmla="*/ 489 w 2176"/>
              <a:gd name="T53" fmla="*/ 537 h 546"/>
              <a:gd name="T54" fmla="*/ 509 w 2176"/>
              <a:gd name="T55" fmla="*/ 512 h 546"/>
              <a:gd name="T56" fmla="*/ 596 w 2176"/>
              <a:gd name="T57" fmla="*/ 546 h 546"/>
              <a:gd name="T58" fmla="*/ 754 w 2176"/>
              <a:gd name="T59" fmla="*/ 423 h 546"/>
              <a:gd name="T60" fmla="*/ 671 w 2176"/>
              <a:gd name="T61" fmla="*/ 400 h 546"/>
              <a:gd name="T62" fmla="*/ 578 w 2176"/>
              <a:gd name="T63" fmla="*/ 478 h 546"/>
              <a:gd name="T64" fmla="*/ 495 w 2176"/>
              <a:gd name="T65" fmla="*/ 421 h 546"/>
              <a:gd name="T66" fmla="*/ 496 w 2176"/>
              <a:gd name="T67" fmla="*/ 291 h 546"/>
              <a:gd name="T68" fmla="*/ 586 w 2176"/>
              <a:gd name="T69" fmla="*/ 226 h 546"/>
              <a:gd name="T70" fmla="*/ 672 w 2176"/>
              <a:gd name="T71" fmla="*/ 293 h 546"/>
              <a:gd name="T72" fmla="*/ 1866 w 2176"/>
              <a:gd name="T73" fmla="*/ 2 h 546"/>
              <a:gd name="T74" fmla="*/ 1783 w 2176"/>
              <a:gd name="T75" fmla="*/ 220 h 546"/>
              <a:gd name="T76" fmla="*/ 1716 w 2176"/>
              <a:gd name="T77" fmla="*/ 171 h 546"/>
              <a:gd name="T78" fmla="*/ 1561 w 2176"/>
              <a:gd name="T79" fmla="*/ 220 h 546"/>
              <a:gd name="T80" fmla="*/ 1526 w 2176"/>
              <a:gd name="T81" fmla="*/ 443 h 546"/>
              <a:gd name="T82" fmla="*/ 1665 w 2176"/>
              <a:gd name="T83" fmla="*/ 546 h 546"/>
              <a:gd name="T84" fmla="*/ 1763 w 2176"/>
              <a:gd name="T85" fmla="*/ 507 h 546"/>
              <a:gd name="T86" fmla="*/ 1785 w 2176"/>
              <a:gd name="T87" fmla="*/ 537 h 546"/>
              <a:gd name="T88" fmla="*/ 1778 w 2176"/>
              <a:gd name="T89" fmla="*/ 413 h 546"/>
              <a:gd name="T90" fmla="*/ 1692 w 2176"/>
              <a:gd name="T91" fmla="*/ 479 h 546"/>
              <a:gd name="T92" fmla="*/ 1607 w 2176"/>
              <a:gd name="T93" fmla="*/ 414 h 546"/>
              <a:gd name="T94" fmla="*/ 1624 w 2176"/>
              <a:gd name="T95" fmla="*/ 269 h 546"/>
              <a:gd name="T96" fmla="*/ 1732 w 2176"/>
              <a:gd name="T97" fmla="*/ 241 h 546"/>
              <a:gd name="T98" fmla="*/ 1786 w 2176"/>
              <a:gd name="T99" fmla="*/ 326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76" h="546">
                <a:moveTo>
                  <a:pt x="163" y="538"/>
                </a:moveTo>
                <a:cubicBezTo>
                  <a:pt x="116" y="538"/>
                  <a:pt x="116" y="538"/>
                  <a:pt x="116" y="538"/>
                </a:cubicBezTo>
                <a:cubicBezTo>
                  <a:pt x="336" y="2"/>
                  <a:pt x="336" y="2"/>
                  <a:pt x="336" y="2"/>
                </a:cubicBezTo>
                <a:cubicBezTo>
                  <a:pt x="384" y="2"/>
                  <a:pt x="384" y="2"/>
                  <a:pt x="384" y="2"/>
                </a:cubicBezTo>
                <a:lnTo>
                  <a:pt x="163" y="538"/>
                </a:lnTo>
                <a:close/>
                <a:moveTo>
                  <a:pt x="269" y="2"/>
                </a:moveTo>
                <a:cubicBezTo>
                  <a:pt x="221" y="2"/>
                  <a:pt x="221" y="2"/>
                  <a:pt x="221" y="2"/>
                </a:cubicBezTo>
                <a:cubicBezTo>
                  <a:pt x="0" y="538"/>
                  <a:pt x="0" y="538"/>
                  <a:pt x="0" y="538"/>
                </a:cubicBezTo>
                <a:cubicBezTo>
                  <a:pt x="48" y="538"/>
                  <a:pt x="48" y="538"/>
                  <a:pt x="48" y="538"/>
                </a:cubicBezTo>
                <a:lnTo>
                  <a:pt x="269" y="2"/>
                </a:lnTo>
                <a:close/>
                <a:moveTo>
                  <a:pt x="2176" y="2"/>
                </a:moveTo>
                <a:cubicBezTo>
                  <a:pt x="2128" y="2"/>
                  <a:pt x="2128" y="2"/>
                  <a:pt x="2128" y="2"/>
                </a:cubicBezTo>
                <a:cubicBezTo>
                  <a:pt x="1908" y="538"/>
                  <a:pt x="1908" y="538"/>
                  <a:pt x="1908" y="538"/>
                </a:cubicBezTo>
                <a:cubicBezTo>
                  <a:pt x="1955" y="538"/>
                  <a:pt x="1955" y="538"/>
                  <a:pt x="1955" y="538"/>
                </a:cubicBezTo>
                <a:lnTo>
                  <a:pt x="2176" y="2"/>
                </a:lnTo>
                <a:close/>
                <a:moveTo>
                  <a:pt x="1131" y="536"/>
                </a:moveTo>
                <a:cubicBezTo>
                  <a:pt x="1131" y="175"/>
                  <a:pt x="1131" y="175"/>
                  <a:pt x="1131" y="175"/>
                </a:cubicBezTo>
                <a:cubicBezTo>
                  <a:pt x="1049" y="175"/>
                  <a:pt x="1049" y="175"/>
                  <a:pt x="1049" y="175"/>
                </a:cubicBezTo>
                <a:cubicBezTo>
                  <a:pt x="1049" y="384"/>
                  <a:pt x="1049" y="384"/>
                  <a:pt x="1049" y="384"/>
                </a:cubicBezTo>
                <a:cubicBezTo>
                  <a:pt x="1049" y="399"/>
                  <a:pt x="1047" y="412"/>
                  <a:pt x="1042" y="424"/>
                </a:cubicBezTo>
                <a:cubicBezTo>
                  <a:pt x="1038" y="436"/>
                  <a:pt x="1032" y="446"/>
                  <a:pt x="1025" y="454"/>
                </a:cubicBezTo>
                <a:cubicBezTo>
                  <a:pt x="1017" y="462"/>
                  <a:pt x="1009" y="468"/>
                  <a:pt x="999" y="472"/>
                </a:cubicBezTo>
                <a:cubicBezTo>
                  <a:pt x="989" y="476"/>
                  <a:pt x="978" y="478"/>
                  <a:pt x="967" y="478"/>
                </a:cubicBezTo>
                <a:cubicBezTo>
                  <a:pt x="956" y="478"/>
                  <a:pt x="946" y="476"/>
                  <a:pt x="937" y="473"/>
                </a:cubicBezTo>
                <a:cubicBezTo>
                  <a:pt x="927" y="470"/>
                  <a:pt x="920" y="464"/>
                  <a:pt x="913" y="457"/>
                </a:cubicBezTo>
                <a:cubicBezTo>
                  <a:pt x="906" y="449"/>
                  <a:pt x="901" y="440"/>
                  <a:pt x="897" y="428"/>
                </a:cubicBezTo>
                <a:cubicBezTo>
                  <a:pt x="894" y="416"/>
                  <a:pt x="892" y="401"/>
                  <a:pt x="892" y="384"/>
                </a:cubicBezTo>
                <a:cubicBezTo>
                  <a:pt x="892" y="175"/>
                  <a:pt x="892" y="175"/>
                  <a:pt x="892" y="175"/>
                </a:cubicBezTo>
                <a:cubicBezTo>
                  <a:pt x="809" y="175"/>
                  <a:pt x="809" y="175"/>
                  <a:pt x="809" y="175"/>
                </a:cubicBezTo>
                <a:cubicBezTo>
                  <a:pt x="809" y="394"/>
                  <a:pt x="809" y="394"/>
                  <a:pt x="809" y="394"/>
                </a:cubicBezTo>
                <a:cubicBezTo>
                  <a:pt x="809" y="444"/>
                  <a:pt x="821" y="482"/>
                  <a:pt x="843" y="507"/>
                </a:cubicBezTo>
                <a:cubicBezTo>
                  <a:pt x="865" y="532"/>
                  <a:pt x="897" y="545"/>
                  <a:pt x="939" y="545"/>
                </a:cubicBezTo>
                <a:cubicBezTo>
                  <a:pt x="951" y="545"/>
                  <a:pt x="963" y="543"/>
                  <a:pt x="975" y="540"/>
                </a:cubicBezTo>
                <a:cubicBezTo>
                  <a:pt x="986" y="537"/>
                  <a:pt x="996" y="532"/>
                  <a:pt x="1005" y="526"/>
                </a:cubicBezTo>
                <a:cubicBezTo>
                  <a:pt x="1014" y="521"/>
                  <a:pt x="1022" y="514"/>
                  <a:pt x="1029" y="506"/>
                </a:cubicBezTo>
                <a:cubicBezTo>
                  <a:pt x="1037" y="499"/>
                  <a:pt x="1043" y="490"/>
                  <a:pt x="1048" y="482"/>
                </a:cubicBezTo>
                <a:cubicBezTo>
                  <a:pt x="1049" y="482"/>
                  <a:pt x="1049" y="482"/>
                  <a:pt x="1049" y="482"/>
                </a:cubicBezTo>
                <a:cubicBezTo>
                  <a:pt x="1049" y="536"/>
                  <a:pt x="1049" y="536"/>
                  <a:pt x="1049" y="536"/>
                </a:cubicBezTo>
                <a:lnTo>
                  <a:pt x="1131" y="536"/>
                </a:lnTo>
                <a:close/>
                <a:moveTo>
                  <a:pt x="1307" y="48"/>
                </a:moveTo>
                <a:cubicBezTo>
                  <a:pt x="1307" y="41"/>
                  <a:pt x="1306" y="35"/>
                  <a:pt x="1303" y="29"/>
                </a:cubicBezTo>
                <a:cubicBezTo>
                  <a:pt x="1301" y="23"/>
                  <a:pt x="1297" y="18"/>
                  <a:pt x="1293" y="14"/>
                </a:cubicBezTo>
                <a:cubicBezTo>
                  <a:pt x="1288" y="9"/>
                  <a:pt x="1283" y="6"/>
                  <a:pt x="1277" y="3"/>
                </a:cubicBezTo>
                <a:cubicBezTo>
                  <a:pt x="1271" y="1"/>
                  <a:pt x="1264" y="0"/>
                  <a:pt x="1257" y="0"/>
                </a:cubicBezTo>
                <a:cubicBezTo>
                  <a:pt x="1250" y="0"/>
                  <a:pt x="1244" y="1"/>
                  <a:pt x="1238" y="3"/>
                </a:cubicBezTo>
                <a:cubicBezTo>
                  <a:pt x="1232" y="6"/>
                  <a:pt x="1226" y="9"/>
                  <a:pt x="1222" y="13"/>
                </a:cubicBezTo>
                <a:cubicBezTo>
                  <a:pt x="1217" y="18"/>
                  <a:pt x="1214" y="23"/>
                  <a:pt x="1211" y="29"/>
                </a:cubicBezTo>
                <a:cubicBezTo>
                  <a:pt x="1209" y="34"/>
                  <a:pt x="1207" y="41"/>
                  <a:pt x="1207" y="48"/>
                </a:cubicBezTo>
                <a:cubicBezTo>
                  <a:pt x="1207" y="54"/>
                  <a:pt x="1209" y="60"/>
                  <a:pt x="1211" y="66"/>
                </a:cubicBezTo>
                <a:cubicBezTo>
                  <a:pt x="1214" y="72"/>
                  <a:pt x="1217" y="77"/>
                  <a:pt x="1221" y="81"/>
                </a:cubicBezTo>
                <a:cubicBezTo>
                  <a:pt x="1226" y="85"/>
                  <a:pt x="1231" y="88"/>
                  <a:pt x="1237" y="91"/>
                </a:cubicBezTo>
                <a:cubicBezTo>
                  <a:pt x="1243" y="93"/>
                  <a:pt x="1250" y="95"/>
                  <a:pt x="1257" y="95"/>
                </a:cubicBezTo>
                <a:cubicBezTo>
                  <a:pt x="1264" y="95"/>
                  <a:pt x="1271" y="93"/>
                  <a:pt x="1277" y="91"/>
                </a:cubicBezTo>
                <a:cubicBezTo>
                  <a:pt x="1283" y="88"/>
                  <a:pt x="1289" y="85"/>
                  <a:pt x="1293" y="81"/>
                </a:cubicBezTo>
                <a:cubicBezTo>
                  <a:pt x="1297" y="77"/>
                  <a:pt x="1301" y="72"/>
                  <a:pt x="1303" y="66"/>
                </a:cubicBezTo>
                <a:cubicBezTo>
                  <a:pt x="1306" y="60"/>
                  <a:pt x="1307" y="54"/>
                  <a:pt x="1307" y="48"/>
                </a:cubicBezTo>
                <a:moveTo>
                  <a:pt x="1216" y="536"/>
                </a:moveTo>
                <a:cubicBezTo>
                  <a:pt x="1297" y="536"/>
                  <a:pt x="1297" y="536"/>
                  <a:pt x="1297" y="536"/>
                </a:cubicBezTo>
                <a:cubicBezTo>
                  <a:pt x="1297" y="175"/>
                  <a:pt x="1297" y="175"/>
                  <a:pt x="1297" y="175"/>
                </a:cubicBezTo>
                <a:cubicBezTo>
                  <a:pt x="1216" y="175"/>
                  <a:pt x="1216" y="175"/>
                  <a:pt x="1216" y="175"/>
                </a:cubicBezTo>
                <a:lnTo>
                  <a:pt x="1216" y="536"/>
                </a:lnTo>
                <a:close/>
                <a:moveTo>
                  <a:pt x="1376" y="536"/>
                </a:moveTo>
                <a:cubicBezTo>
                  <a:pt x="1457" y="536"/>
                  <a:pt x="1457" y="536"/>
                  <a:pt x="1457" y="536"/>
                </a:cubicBezTo>
                <a:cubicBezTo>
                  <a:pt x="1457" y="2"/>
                  <a:pt x="1457" y="2"/>
                  <a:pt x="1457" y="2"/>
                </a:cubicBezTo>
                <a:cubicBezTo>
                  <a:pt x="1376" y="2"/>
                  <a:pt x="1376" y="2"/>
                  <a:pt x="1376" y="2"/>
                </a:cubicBezTo>
                <a:lnTo>
                  <a:pt x="1376" y="536"/>
                </a:lnTo>
                <a:close/>
                <a:moveTo>
                  <a:pt x="765" y="342"/>
                </a:moveTo>
                <a:cubicBezTo>
                  <a:pt x="765" y="317"/>
                  <a:pt x="762" y="294"/>
                  <a:pt x="756" y="272"/>
                </a:cubicBezTo>
                <a:cubicBezTo>
                  <a:pt x="750" y="249"/>
                  <a:pt x="741" y="230"/>
                  <a:pt x="729" y="213"/>
                </a:cubicBezTo>
                <a:cubicBezTo>
                  <a:pt x="717" y="196"/>
                  <a:pt x="701" y="183"/>
                  <a:pt x="682" y="173"/>
                </a:cubicBezTo>
                <a:cubicBezTo>
                  <a:pt x="663" y="163"/>
                  <a:pt x="640" y="158"/>
                  <a:pt x="613" y="158"/>
                </a:cubicBezTo>
                <a:cubicBezTo>
                  <a:pt x="599" y="158"/>
                  <a:pt x="585" y="160"/>
                  <a:pt x="573" y="163"/>
                </a:cubicBezTo>
                <a:cubicBezTo>
                  <a:pt x="561" y="166"/>
                  <a:pt x="549" y="171"/>
                  <a:pt x="539" y="177"/>
                </a:cubicBezTo>
                <a:cubicBezTo>
                  <a:pt x="529" y="183"/>
                  <a:pt x="520" y="190"/>
                  <a:pt x="512" y="199"/>
                </a:cubicBezTo>
                <a:cubicBezTo>
                  <a:pt x="504" y="207"/>
                  <a:pt x="497" y="216"/>
                  <a:pt x="491" y="226"/>
                </a:cubicBezTo>
                <a:cubicBezTo>
                  <a:pt x="489" y="226"/>
                  <a:pt x="489" y="226"/>
                  <a:pt x="489" y="226"/>
                </a:cubicBezTo>
                <a:cubicBezTo>
                  <a:pt x="489" y="2"/>
                  <a:pt x="489" y="2"/>
                  <a:pt x="489" y="2"/>
                </a:cubicBezTo>
                <a:cubicBezTo>
                  <a:pt x="460" y="2"/>
                  <a:pt x="460" y="2"/>
                  <a:pt x="460" y="2"/>
                </a:cubicBezTo>
                <a:cubicBezTo>
                  <a:pt x="406" y="133"/>
                  <a:pt x="406" y="133"/>
                  <a:pt x="406" y="133"/>
                </a:cubicBezTo>
                <a:cubicBezTo>
                  <a:pt x="406" y="537"/>
                  <a:pt x="406" y="537"/>
                  <a:pt x="406" y="537"/>
                </a:cubicBezTo>
                <a:cubicBezTo>
                  <a:pt x="489" y="537"/>
                  <a:pt x="489" y="537"/>
                  <a:pt x="489" y="537"/>
                </a:cubicBezTo>
                <a:cubicBezTo>
                  <a:pt x="489" y="490"/>
                  <a:pt x="489" y="490"/>
                  <a:pt x="489" y="490"/>
                </a:cubicBezTo>
                <a:cubicBezTo>
                  <a:pt x="491" y="490"/>
                  <a:pt x="491" y="490"/>
                  <a:pt x="491" y="490"/>
                </a:cubicBezTo>
                <a:cubicBezTo>
                  <a:pt x="496" y="498"/>
                  <a:pt x="502" y="505"/>
                  <a:pt x="509" y="512"/>
                </a:cubicBezTo>
                <a:cubicBezTo>
                  <a:pt x="515" y="519"/>
                  <a:pt x="523" y="525"/>
                  <a:pt x="532" y="530"/>
                </a:cubicBezTo>
                <a:cubicBezTo>
                  <a:pt x="540" y="535"/>
                  <a:pt x="550" y="539"/>
                  <a:pt x="561" y="542"/>
                </a:cubicBezTo>
                <a:cubicBezTo>
                  <a:pt x="571" y="544"/>
                  <a:pt x="583" y="546"/>
                  <a:pt x="596" y="546"/>
                </a:cubicBezTo>
                <a:cubicBezTo>
                  <a:pt x="623" y="546"/>
                  <a:pt x="647" y="541"/>
                  <a:pt x="668" y="530"/>
                </a:cubicBezTo>
                <a:cubicBezTo>
                  <a:pt x="689" y="520"/>
                  <a:pt x="707" y="506"/>
                  <a:pt x="721" y="488"/>
                </a:cubicBezTo>
                <a:cubicBezTo>
                  <a:pt x="736" y="470"/>
                  <a:pt x="747" y="448"/>
                  <a:pt x="754" y="423"/>
                </a:cubicBezTo>
                <a:cubicBezTo>
                  <a:pt x="761" y="398"/>
                  <a:pt x="765" y="371"/>
                  <a:pt x="765" y="342"/>
                </a:cubicBezTo>
                <a:moveTo>
                  <a:pt x="678" y="341"/>
                </a:moveTo>
                <a:cubicBezTo>
                  <a:pt x="678" y="363"/>
                  <a:pt x="676" y="383"/>
                  <a:pt x="671" y="400"/>
                </a:cubicBezTo>
                <a:cubicBezTo>
                  <a:pt x="667" y="418"/>
                  <a:pt x="660" y="432"/>
                  <a:pt x="651" y="443"/>
                </a:cubicBezTo>
                <a:cubicBezTo>
                  <a:pt x="643" y="455"/>
                  <a:pt x="632" y="463"/>
                  <a:pt x="620" y="469"/>
                </a:cubicBezTo>
                <a:cubicBezTo>
                  <a:pt x="607" y="475"/>
                  <a:pt x="593" y="478"/>
                  <a:pt x="578" y="478"/>
                </a:cubicBezTo>
                <a:cubicBezTo>
                  <a:pt x="565" y="478"/>
                  <a:pt x="553" y="475"/>
                  <a:pt x="542" y="470"/>
                </a:cubicBezTo>
                <a:cubicBezTo>
                  <a:pt x="531" y="466"/>
                  <a:pt x="522" y="459"/>
                  <a:pt x="514" y="450"/>
                </a:cubicBezTo>
                <a:cubicBezTo>
                  <a:pt x="506" y="442"/>
                  <a:pt x="500" y="432"/>
                  <a:pt x="495" y="421"/>
                </a:cubicBezTo>
                <a:cubicBezTo>
                  <a:pt x="491" y="410"/>
                  <a:pt x="488" y="397"/>
                  <a:pt x="488" y="384"/>
                </a:cubicBezTo>
                <a:cubicBezTo>
                  <a:pt x="488" y="336"/>
                  <a:pt x="488" y="336"/>
                  <a:pt x="488" y="336"/>
                </a:cubicBezTo>
                <a:cubicBezTo>
                  <a:pt x="488" y="319"/>
                  <a:pt x="491" y="304"/>
                  <a:pt x="496" y="291"/>
                </a:cubicBezTo>
                <a:cubicBezTo>
                  <a:pt x="500" y="278"/>
                  <a:pt x="507" y="266"/>
                  <a:pt x="516" y="257"/>
                </a:cubicBezTo>
                <a:cubicBezTo>
                  <a:pt x="524" y="247"/>
                  <a:pt x="534" y="240"/>
                  <a:pt x="546" y="234"/>
                </a:cubicBezTo>
                <a:cubicBezTo>
                  <a:pt x="558" y="229"/>
                  <a:pt x="571" y="226"/>
                  <a:pt x="586" y="226"/>
                </a:cubicBezTo>
                <a:cubicBezTo>
                  <a:pt x="601" y="226"/>
                  <a:pt x="614" y="229"/>
                  <a:pt x="625" y="234"/>
                </a:cubicBezTo>
                <a:cubicBezTo>
                  <a:pt x="636" y="240"/>
                  <a:pt x="646" y="247"/>
                  <a:pt x="654" y="257"/>
                </a:cubicBezTo>
                <a:cubicBezTo>
                  <a:pt x="662" y="267"/>
                  <a:pt x="668" y="279"/>
                  <a:pt x="672" y="293"/>
                </a:cubicBezTo>
                <a:cubicBezTo>
                  <a:pt x="676" y="307"/>
                  <a:pt x="678" y="323"/>
                  <a:pt x="678" y="341"/>
                </a:cubicBezTo>
                <a:moveTo>
                  <a:pt x="1866" y="537"/>
                </a:moveTo>
                <a:cubicBezTo>
                  <a:pt x="1866" y="2"/>
                  <a:pt x="1866" y="2"/>
                  <a:pt x="1866" y="2"/>
                </a:cubicBezTo>
                <a:cubicBezTo>
                  <a:pt x="1785" y="2"/>
                  <a:pt x="1785" y="2"/>
                  <a:pt x="1785" y="2"/>
                </a:cubicBezTo>
                <a:cubicBezTo>
                  <a:pt x="1785" y="220"/>
                  <a:pt x="1785" y="220"/>
                  <a:pt x="1785" y="220"/>
                </a:cubicBezTo>
                <a:cubicBezTo>
                  <a:pt x="1783" y="220"/>
                  <a:pt x="1783" y="220"/>
                  <a:pt x="1783" y="220"/>
                </a:cubicBezTo>
                <a:cubicBezTo>
                  <a:pt x="1779" y="213"/>
                  <a:pt x="1773" y="206"/>
                  <a:pt x="1767" y="199"/>
                </a:cubicBezTo>
                <a:cubicBezTo>
                  <a:pt x="1760" y="192"/>
                  <a:pt x="1753" y="187"/>
                  <a:pt x="1744" y="182"/>
                </a:cubicBezTo>
                <a:cubicBezTo>
                  <a:pt x="1736" y="177"/>
                  <a:pt x="1726" y="173"/>
                  <a:pt x="1716" y="171"/>
                </a:cubicBezTo>
                <a:cubicBezTo>
                  <a:pt x="1705" y="168"/>
                  <a:pt x="1693" y="167"/>
                  <a:pt x="1681" y="167"/>
                </a:cubicBezTo>
                <a:cubicBezTo>
                  <a:pt x="1656" y="167"/>
                  <a:pt x="1633" y="171"/>
                  <a:pt x="1613" y="181"/>
                </a:cubicBezTo>
                <a:cubicBezTo>
                  <a:pt x="1592" y="190"/>
                  <a:pt x="1575" y="203"/>
                  <a:pt x="1561" y="220"/>
                </a:cubicBezTo>
                <a:cubicBezTo>
                  <a:pt x="1546" y="238"/>
                  <a:pt x="1535" y="259"/>
                  <a:pt x="1527" y="283"/>
                </a:cubicBezTo>
                <a:cubicBezTo>
                  <a:pt x="1519" y="308"/>
                  <a:pt x="1515" y="335"/>
                  <a:pt x="1515" y="365"/>
                </a:cubicBezTo>
                <a:cubicBezTo>
                  <a:pt x="1515" y="394"/>
                  <a:pt x="1519" y="420"/>
                  <a:pt x="1526" y="443"/>
                </a:cubicBezTo>
                <a:cubicBezTo>
                  <a:pt x="1534" y="465"/>
                  <a:pt x="1544" y="484"/>
                  <a:pt x="1558" y="500"/>
                </a:cubicBezTo>
                <a:cubicBezTo>
                  <a:pt x="1571" y="515"/>
                  <a:pt x="1587" y="526"/>
                  <a:pt x="1605" y="534"/>
                </a:cubicBezTo>
                <a:cubicBezTo>
                  <a:pt x="1624" y="542"/>
                  <a:pt x="1643" y="546"/>
                  <a:pt x="1665" y="546"/>
                </a:cubicBezTo>
                <a:cubicBezTo>
                  <a:pt x="1679" y="546"/>
                  <a:pt x="1693" y="544"/>
                  <a:pt x="1705" y="541"/>
                </a:cubicBezTo>
                <a:cubicBezTo>
                  <a:pt x="1717" y="538"/>
                  <a:pt x="1728" y="533"/>
                  <a:pt x="1737" y="528"/>
                </a:cubicBezTo>
                <a:cubicBezTo>
                  <a:pt x="1747" y="522"/>
                  <a:pt x="1756" y="515"/>
                  <a:pt x="1763" y="507"/>
                </a:cubicBezTo>
                <a:cubicBezTo>
                  <a:pt x="1771" y="499"/>
                  <a:pt x="1778" y="490"/>
                  <a:pt x="1783" y="480"/>
                </a:cubicBezTo>
                <a:cubicBezTo>
                  <a:pt x="1785" y="480"/>
                  <a:pt x="1785" y="480"/>
                  <a:pt x="1785" y="480"/>
                </a:cubicBezTo>
                <a:cubicBezTo>
                  <a:pt x="1785" y="537"/>
                  <a:pt x="1785" y="537"/>
                  <a:pt x="1785" y="537"/>
                </a:cubicBezTo>
                <a:lnTo>
                  <a:pt x="1866" y="537"/>
                </a:lnTo>
                <a:close/>
                <a:moveTo>
                  <a:pt x="1786" y="366"/>
                </a:moveTo>
                <a:cubicBezTo>
                  <a:pt x="1786" y="384"/>
                  <a:pt x="1783" y="399"/>
                  <a:pt x="1778" y="413"/>
                </a:cubicBezTo>
                <a:cubicBezTo>
                  <a:pt x="1773" y="427"/>
                  <a:pt x="1767" y="439"/>
                  <a:pt x="1758" y="449"/>
                </a:cubicBezTo>
                <a:cubicBezTo>
                  <a:pt x="1750" y="458"/>
                  <a:pt x="1740" y="466"/>
                  <a:pt x="1728" y="471"/>
                </a:cubicBezTo>
                <a:cubicBezTo>
                  <a:pt x="1717" y="476"/>
                  <a:pt x="1705" y="479"/>
                  <a:pt x="1692" y="479"/>
                </a:cubicBezTo>
                <a:cubicBezTo>
                  <a:pt x="1679" y="479"/>
                  <a:pt x="1667" y="477"/>
                  <a:pt x="1656" y="472"/>
                </a:cubicBezTo>
                <a:cubicBezTo>
                  <a:pt x="1644" y="467"/>
                  <a:pt x="1635" y="460"/>
                  <a:pt x="1626" y="450"/>
                </a:cubicBezTo>
                <a:cubicBezTo>
                  <a:pt x="1618" y="440"/>
                  <a:pt x="1612" y="428"/>
                  <a:pt x="1607" y="414"/>
                </a:cubicBezTo>
                <a:cubicBezTo>
                  <a:pt x="1602" y="399"/>
                  <a:pt x="1600" y="382"/>
                  <a:pt x="1600" y="363"/>
                </a:cubicBezTo>
                <a:cubicBezTo>
                  <a:pt x="1600" y="343"/>
                  <a:pt x="1602" y="325"/>
                  <a:pt x="1606" y="309"/>
                </a:cubicBezTo>
                <a:cubicBezTo>
                  <a:pt x="1610" y="294"/>
                  <a:pt x="1616" y="280"/>
                  <a:pt x="1624" y="269"/>
                </a:cubicBezTo>
                <a:cubicBezTo>
                  <a:pt x="1632" y="257"/>
                  <a:pt x="1642" y="249"/>
                  <a:pt x="1654" y="242"/>
                </a:cubicBezTo>
                <a:cubicBezTo>
                  <a:pt x="1667" y="236"/>
                  <a:pt x="1681" y="233"/>
                  <a:pt x="1697" y="233"/>
                </a:cubicBezTo>
                <a:cubicBezTo>
                  <a:pt x="1709" y="233"/>
                  <a:pt x="1721" y="236"/>
                  <a:pt x="1732" y="241"/>
                </a:cubicBezTo>
                <a:cubicBezTo>
                  <a:pt x="1743" y="245"/>
                  <a:pt x="1752" y="252"/>
                  <a:pt x="1760" y="260"/>
                </a:cubicBezTo>
                <a:cubicBezTo>
                  <a:pt x="1768" y="269"/>
                  <a:pt x="1774" y="279"/>
                  <a:pt x="1779" y="290"/>
                </a:cubicBezTo>
                <a:cubicBezTo>
                  <a:pt x="1783" y="301"/>
                  <a:pt x="1786" y="313"/>
                  <a:pt x="1786" y="326"/>
                </a:cubicBezTo>
                <a:lnTo>
                  <a:pt x="1786" y="36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88989" y="6072577"/>
            <a:ext cx="1900200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#Build2016</a:t>
            </a:r>
          </a:p>
        </p:txBody>
      </p:sp>
    </p:spTree>
    <p:extLst>
      <p:ext uri="{BB962C8B-B14F-4D97-AF65-F5344CB8AC3E}">
        <p14:creationId xmlns:p14="http://schemas.microsoft.com/office/powerpoint/2010/main" val="325002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6518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4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9774513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0676225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254255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ui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8"/>
            <a:ext cx="100583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955786"/>
            <a:ext cx="100583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504238" y="307621"/>
            <a:ext cx="3656013" cy="572464"/>
          </a:xfrm>
        </p:spPr>
        <p:txBody>
          <a:bodyPr lIns="182880" tIns="146304" rIns="182880" bIns="146304"/>
          <a:lstStyle>
            <a:lvl1pPr marL="0" indent="0" algn="r">
              <a:buNone/>
              <a:defRPr sz="2000">
                <a:latin typeface="+mn-lt"/>
              </a:defRPr>
            </a:lvl1pPr>
            <a:lvl2pPr marL="342900" indent="0">
              <a:buNone/>
              <a:defRPr sz="2000"/>
            </a:lvl2pPr>
            <a:lvl3pPr marL="571500" indent="0">
              <a:buNone/>
              <a:defRPr sz="2000"/>
            </a:lvl3pPr>
            <a:lvl4pPr marL="800100" indent="0">
              <a:buNone/>
              <a:defRPr sz="2000"/>
            </a:lvl4pPr>
            <a:lvl5pPr marL="1028700" indent="0">
              <a:buNone/>
              <a:defRPr sz="2000"/>
            </a:lvl5pPr>
          </a:lstStyle>
          <a:p>
            <a:pPr lvl="0"/>
            <a:r>
              <a:rPr lang="en-US" dirty="0"/>
              <a:t>Session Code Here</a:t>
            </a:r>
          </a:p>
        </p:txBody>
      </p:sp>
      <p:sp>
        <p:nvSpPr>
          <p:cNvPr id="8" name="Freeform 7"/>
          <p:cNvSpPr>
            <a:spLocks noChangeAspect="1" noEditPoints="1"/>
          </p:cNvSpPr>
          <p:nvPr userDrawn="1"/>
        </p:nvSpPr>
        <p:spPr bwMode="black">
          <a:xfrm>
            <a:off x="457200" y="490736"/>
            <a:ext cx="1239006" cy="310896"/>
          </a:xfrm>
          <a:custGeom>
            <a:avLst/>
            <a:gdLst>
              <a:gd name="T0" fmla="*/ 336 w 2176"/>
              <a:gd name="T1" fmla="*/ 2 h 546"/>
              <a:gd name="T2" fmla="*/ 269 w 2176"/>
              <a:gd name="T3" fmla="*/ 2 h 546"/>
              <a:gd name="T4" fmla="*/ 48 w 2176"/>
              <a:gd name="T5" fmla="*/ 538 h 546"/>
              <a:gd name="T6" fmla="*/ 2128 w 2176"/>
              <a:gd name="T7" fmla="*/ 2 h 546"/>
              <a:gd name="T8" fmla="*/ 2176 w 2176"/>
              <a:gd name="T9" fmla="*/ 2 h 546"/>
              <a:gd name="T10" fmla="*/ 1049 w 2176"/>
              <a:gd name="T11" fmla="*/ 175 h 546"/>
              <a:gd name="T12" fmla="*/ 1025 w 2176"/>
              <a:gd name="T13" fmla="*/ 454 h 546"/>
              <a:gd name="T14" fmla="*/ 937 w 2176"/>
              <a:gd name="T15" fmla="*/ 473 h 546"/>
              <a:gd name="T16" fmla="*/ 892 w 2176"/>
              <a:gd name="T17" fmla="*/ 384 h 546"/>
              <a:gd name="T18" fmla="*/ 809 w 2176"/>
              <a:gd name="T19" fmla="*/ 394 h 546"/>
              <a:gd name="T20" fmla="*/ 975 w 2176"/>
              <a:gd name="T21" fmla="*/ 540 h 546"/>
              <a:gd name="T22" fmla="*/ 1048 w 2176"/>
              <a:gd name="T23" fmla="*/ 482 h 546"/>
              <a:gd name="T24" fmla="*/ 1131 w 2176"/>
              <a:gd name="T25" fmla="*/ 536 h 546"/>
              <a:gd name="T26" fmla="*/ 1293 w 2176"/>
              <a:gd name="T27" fmla="*/ 14 h 546"/>
              <a:gd name="T28" fmla="*/ 1238 w 2176"/>
              <a:gd name="T29" fmla="*/ 3 h 546"/>
              <a:gd name="T30" fmla="*/ 1207 w 2176"/>
              <a:gd name="T31" fmla="*/ 48 h 546"/>
              <a:gd name="T32" fmla="*/ 1237 w 2176"/>
              <a:gd name="T33" fmla="*/ 91 h 546"/>
              <a:gd name="T34" fmla="*/ 1293 w 2176"/>
              <a:gd name="T35" fmla="*/ 81 h 546"/>
              <a:gd name="T36" fmla="*/ 1216 w 2176"/>
              <a:gd name="T37" fmla="*/ 536 h 546"/>
              <a:gd name="T38" fmla="*/ 1216 w 2176"/>
              <a:gd name="T39" fmla="*/ 175 h 546"/>
              <a:gd name="T40" fmla="*/ 1457 w 2176"/>
              <a:gd name="T41" fmla="*/ 536 h 546"/>
              <a:gd name="T42" fmla="*/ 1376 w 2176"/>
              <a:gd name="T43" fmla="*/ 536 h 546"/>
              <a:gd name="T44" fmla="*/ 729 w 2176"/>
              <a:gd name="T45" fmla="*/ 213 h 546"/>
              <a:gd name="T46" fmla="*/ 573 w 2176"/>
              <a:gd name="T47" fmla="*/ 163 h 546"/>
              <a:gd name="T48" fmla="*/ 491 w 2176"/>
              <a:gd name="T49" fmla="*/ 226 h 546"/>
              <a:gd name="T50" fmla="*/ 460 w 2176"/>
              <a:gd name="T51" fmla="*/ 2 h 546"/>
              <a:gd name="T52" fmla="*/ 489 w 2176"/>
              <a:gd name="T53" fmla="*/ 537 h 546"/>
              <a:gd name="T54" fmla="*/ 509 w 2176"/>
              <a:gd name="T55" fmla="*/ 512 h 546"/>
              <a:gd name="T56" fmla="*/ 596 w 2176"/>
              <a:gd name="T57" fmla="*/ 546 h 546"/>
              <a:gd name="T58" fmla="*/ 754 w 2176"/>
              <a:gd name="T59" fmla="*/ 423 h 546"/>
              <a:gd name="T60" fmla="*/ 671 w 2176"/>
              <a:gd name="T61" fmla="*/ 400 h 546"/>
              <a:gd name="T62" fmla="*/ 578 w 2176"/>
              <a:gd name="T63" fmla="*/ 478 h 546"/>
              <a:gd name="T64" fmla="*/ 495 w 2176"/>
              <a:gd name="T65" fmla="*/ 421 h 546"/>
              <a:gd name="T66" fmla="*/ 496 w 2176"/>
              <a:gd name="T67" fmla="*/ 291 h 546"/>
              <a:gd name="T68" fmla="*/ 586 w 2176"/>
              <a:gd name="T69" fmla="*/ 226 h 546"/>
              <a:gd name="T70" fmla="*/ 672 w 2176"/>
              <a:gd name="T71" fmla="*/ 293 h 546"/>
              <a:gd name="T72" fmla="*/ 1866 w 2176"/>
              <a:gd name="T73" fmla="*/ 2 h 546"/>
              <a:gd name="T74" fmla="*/ 1783 w 2176"/>
              <a:gd name="T75" fmla="*/ 220 h 546"/>
              <a:gd name="T76" fmla="*/ 1716 w 2176"/>
              <a:gd name="T77" fmla="*/ 171 h 546"/>
              <a:gd name="T78" fmla="*/ 1561 w 2176"/>
              <a:gd name="T79" fmla="*/ 220 h 546"/>
              <a:gd name="T80" fmla="*/ 1526 w 2176"/>
              <a:gd name="T81" fmla="*/ 443 h 546"/>
              <a:gd name="T82" fmla="*/ 1665 w 2176"/>
              <a:gd name="T83" fmla="*/ 546 h 546"/>
              <a:gd name="T84" fmla="*/ 1763 w 2176"/>
              <a:gd name="T85" fmla="*/ 507 h 546"/>
              <a:gd name="T86" fmla="*/ 1785 w 2176"/>
              <a:gd name="T87" fmla="*/ 537 h 546"/>
              <a:gd name="T88" fmla="*/ 1778 w 2176"/>
              <a:gd name="T89" fmla="*/ 413 h 546"/>
              <a:gd name="T90" fmla="*/ 1692 w 2176"/>
              <a:gd name="T91" fmla="*/ 479 h 546"/>
              <a:gd name="T92" fmla="*/ 1607 w 2176"/>
              <a:gd name="T93" fmla="*/ 414 h 546"/>
              <a:gd name="T94" fmla="*/ 1624 w 2176"/>
              <a:gd name="T95" fmla="*/ 269 h 546"/>
              <a:gd name="T96" fmla="*/ 1732 w 2176"/>
              <a:gd name="T97" fmla="*/ 241 h 546"/>
              <a:gd name="T98" fmla="*/ 1786 w 2176"/>
              <a:gd name="T99" fmla="*/ 326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76" h="546">
                <a:moveTo>
                  <a:pt x="163" y="538"/>
                </a:moveTo>
                <a:cubicBezTo>
                  <a:pt x="116" y="538"/>
                  <a:pt x="116" y="538"/>
                  <a:pt x="116" y="538"/>
                </a:cubicBezTo>
                <a:cubicBezTo>
                  <a:pt x="336" y="2"/>
                  <a:pt x="336" y="2"/>
                  <a:pt x="336" y="2"/>
                </a:cubicBezTo>
                <a:cubicBezTo>
                  <a:pt x="384" y="2"/>
                  <a:pt x="384" y="2"/>
                  <a:pt x="384" y="2"/>
                </a:cubicBezTo>
                <a:lnTo>
                  <a:pt x="163" y="538"/>
                </a:lnTo>
                <a:close/>
                <a:moveTo>
                  <a:pt x="269" y="2"/>
                </a:moveTo>
                <a:cubicBezTo>
                  <a:pt x="221" y="2"/>
                  <a:pt x="221" y="2"/>
                  <a:pt x="221" y="2"/>
                </a:cubicBezTo>
                <a:cubicBezTo>
                  <a:pt x="0" y="538"/>
                  <a:pt x="0" y="538"/>
                  <a:pt x="0" y="538"/>
                </a:cubicBezTo>
                <a:cubicBezTo>
                  <a:pt x="48" y="538"/>
                  <a:pt x="48" y="538"/>
                  <a:pt x="48" y="538"/>
                </a:cubicBezTo>
                <a:lnTo>
                  <a:pt x="269" y="2"/>
                </a:lnTo>
                <a:close/>
                <a:moveTo>
                  <a:pt x="2176" y="2"/>
                </a:moveTo>
                <a:cubicBezTo>
                  <a:pt x="2128" y="2"/>
                  <a:pt x="2128" y="2"/>
                  <a:pt x="2128" y="2"/>
                </a:cubicBezTo>
                <a:cubicBezTo>
                  <a:pt x="1908" y="538"/>
                  <a:pt x="1908" y="538"/>
                  <a:pt x="1908" y="538"/>
                </a:cubicBezTo>
                <a:cubicBezTo>
                  <a:pt x="1955" y="538"/>
                  <a:pt x="1955" y="538"/>
                  <a:pt x="1955" y="538"/>
                </a:cubicBezTo>
                <a:lnTo>
                  <a:pt x="2176" y="2"/>
                </a:lnTo>
                <a:close/>
                <a:moveTo>
                  <a:pt x="1131" y="536"/>
                </a:moveTo>
                <a:cubicBezTo>
                  <a:pt x="1131" y="175"/>
                  <a:pt x="1131" y="175"/>
                  <a:pt x="1131" y="175"/>
                </a:cubicBezTo>
                <a:cubicBezTo>
                  <a:pt x="1049" y="175"/>
                  <a:pt x="1049" y="175"/>
                  <a:pt x="1049" y="175"/>
                </a:cubicBezTo>
                <a:cubicBezTo>
                  <a:pt x="1049" y="384"/>
                  <a:pt x="1049" y="384"/>
                  <a:pt x="1049" y="384"/>
                </a:cubicBezTo>
                <a:cubicBezTo>
                  <a:pt x="1049" y="399"/>
                  <a:pt x="1047" y="412"/>
                  <a:pt x="1042" y="424"/>
                </a:cubicBezTo>
                <a:cubicBezTo>
                  <a:pt x="1038" y="436"/>
                  <a:pt x="1032" y="446"/>
                  <a:pt x="1025" y="454"/>
                </a:cubicBezTo>
                <a:cubicBezTo>
                  <a:pt x="1017" y="462"/>
                  <a:pt x="1009" y="468"/>
                  <a:pt x="999" y="472"/>
                </a:cubicBezTo>
                <a:cubicBezTo>
                  <a:pt x="989" y="476"/>
                  <a:pt x="978" y="478"/>
                  <a:pt x="967" y="478"/>
                </a:cubicBezTo>
                <a:cubicBezTo>
                  <a:pt x="956" y="478"/>
                  <a:pt x="946" y="476"/>
                  <a:pt x="937" y="473"/>
                </a:cubicBezTo>
                <a:cubicBezTo>
                  <a:pt x="927" y="470"/>
                  <a:pt x="920" y="464"/>
                  <a:pt x="913" y="457"/>
                </a:cubicBezTo>
                <a:cubicBezTo>
                  <a:pt x="906" y="449"/>
                  <a:pt x="901" y="440"/>
                  <a:pt x="897" y="428"/>
                </a:cubicBezTo>
                <a:cubicBezTo>
                  <a:pt x="894" y="416"/>
                  <a:pt x="892" y="401"/>
                  <a:pt x="892" y="384"/>
                </a:cubicBezTo>
                <a:cubicBezTo>
                  <a:pt x="892" y="175"/>
                  <a:pt x="892" y="175"/>
                  <a:pt x="892" y="175"/>
                </a:cubicBezTo>
                <a:cubicBezTo>
                  <a:pt x="809" y="175"/>
                  <a:pt x="809" y="175"/>
                  <a:pt x="809" y="175"/>
                </a:cubicBezTo>
                <a:cubicBezTo>
                  <a:pt x="809" y="394"/>
                  <a:pt x="809" y="394"/>
                  <a:pt x="809" y="394"/>
                </a:cubicBezTo>
                <a:cubicBezTo>
                  <a:pt x="809" y="444"/>
                  <a:pt x="821" y="482"/>
                  <a:pt x="843" y="507"/>
                </a:cubicBezTo>
                <a:cubicBezTo>
                  <a:pt x="865" y="532"/>
                  <a:pt x="897" y="545"/>
                  <a:pt x="939" y="545"/>
                </a:cubicBezTo>
                <a:cubicBezTo>
                  <a:pt x="951" y="545"/>
                  <a:pt x="963" y="543"/>
                  <a:pt x="975" y="540"/>
                </a:cubicBezTo>
                <a:cubicBezTo>
                  <a:pt x="986" y="537"/>
                  <a:pt x="996" y="532"/>
                  <a:pt x="1005" y="526"/>
                </a:cubicBezTo>
                <a:cubicBezTo>
                  <a:pt x="1014" y="521"/>
                  <a:pt x="1022" y="514"/>
                  <a:pt x="1029" y="506"/>
                </a:cubicBezTo>
                <a:cubicBezTo>
                  <a:pt x="1037" y="499"/>
                  <a:pt x="1043" y="490"/>
                  <a:pt x="1048" y="482"/>
                </a:cubicBezTo>
                <a:cubicBezTo>
                  <a:pt x="1049" y="482"/>
                  <a:pt x="1049" y="482"/>
                  <a:pt x="1049" y="482"/>
                </a:cubicBezTo>
                <a:cubicBezTo>
                  <a:pt x="1049" y="536"/>
                  <a:pt x="1049" y="536"/>
                  <a:pt x="1049" y="536"/>
                </a:cubicBezTo>
                <a:lnTo>
                  <a:pt x="1131" y="536"/>
                </a:lnTo>
                <a:close/>
                <a:moveTo>
                  <a:pt x="1307" y="48"/>
                </a:moveTo>
                <a:cubicBezTo>
                  <a:pt x="1307" y="41"/>
                  <a:pt x="1306" y="35"/>
                  <a:pt x="1303" y="29"/>
                </a:cubicBezTo>
                <a:cubicBezTo>
                  <a:pt x="1301" y="23"/>
                  <a:pt x="1297" y="18"/>
                  <a:pt x="1293" y="14"/>
                </a:cubicBezTo>
                <a:cubicBezTo>
                  <a:pt x="1288" y="9"/>
                  <a:pt x="1283" y="6"/>
                  <a:pt x="1277" y="3"/>
                </a:cubicBezTo>
                <a:cubicBezTo>
                  <a:pt x="1271" y="1"/>
                  <a:pt x="1264" y="0"/>
                  <a:pt x="1257" y="0"/>
                </a:cubicBezTo>
                <a:cubicBezTo>
                  <a:pt x="1250" y="0"/>
                  <a:pt x="1244" y="1"/>
                  <a:pt x="1238" y="3"/>
                </a:cubicBezTo>
                <a:cubicBezTo>
                  <a:pt x="1232" y="6"/>
                  <a:pt x="1226" y="9"/>
                  <a:pt x="1222" y="13"/>
                </a:cubicBezTo>
                <a:cubicBezTo>
                  <a:pt x="1217" y="18"/>
                  <a:pt x="1214" y="23"/>
                  <a:pt x="1211" y="29"/>
                </a:cubicBezTo>
                <a:cubicBezTo>
                  <a:pt x="1209" y="34"/>
                  <a:pt x="1207" y="41"/>
                  <a:pt x="1207" y="48"/>
                </a:cubicBezTo>
                <a:cubicBezTo>
                  <a:pt x="1207" y="54"/>
                  <a:pt x="1209" y="60"/>
                  <a:pt x="1211" y="66"/>
                </a:cubicBezTo>
                <a:cubicBezTo>
                  <a:pt x="1214" y="72"/>
                  <a:pt x="1217" y="77"/>
                  <a:pt x="1221" y="81"/>
                </a:cubicBezTo>
                <a:cubicBezTo>
                  <a:pt x="1226" y="85"/>
                  <a:pt x="1231" y="88"/>
                  <a:pt x="1237" y="91"/>
                </a:cubicBezTo>
                <a:cubicBezTo>
                  <a:pt x="1243" y="93"/>
                  <a:pt x="1250" y="95"/>
                  <a:pt x="1257" y="95"/>
                </a:cubicBezTo>
                <a:cubicBezTo>
                  <a:pt x="1264" y="95"/>
                  <a:pt x="1271" y="93"/>
                  <a:pt x="1277" y="91"/>
                </a:cubicBezTo>
                <a:cubicBezTo>
                  <a:pt x="1283" y="88"/>
                  <a:pt x="1289" y="85"/>
                  <a:pt x="1293" y="81"/>
                </a:cubicBezTo>
                <a:cubicBezTo>
                  <a:pt x="1297" y="77"/>
                  <a:pt x="1301" y="72"/>
                  <a:pt x="1303" y="66"/>
                </a:cubicBezTo>
                <a:cubicBezTo>
                  <a:pt x="1306" y="60"/>
                  <a:pt x="1307" y="54"/>
                  <a:pt x="1307" y="48"/>
                </a:cubicBezTo>
                <a:moveTo>
                  <a:pt x="1216" y="536"/>
                </a:moveTo>
                <a:cubicBezTo>
                  <a:pt x="1297" y="536"/>
                  <a:pt x="1297" y="536"/>
                  <a:pt x="1297" y="536"/>
                </a:cubicBezTo>
                <a:cubicBezTo>
                  <a:pt x="1297" y="175"/>
                  <a:pt x="1297" y="175"/>
                  <a:pt x="1297" y="175"/>
                </a:cubicBezTo>
                <a:cubicBezTo>
                  <a:pt x="1216" y="175"/>
                  <a:pt x="1216" y="175"/>
                  <a:pt x="1216" y="175"/>
                </a:cubicBezTo>
                <a:lnTo>
                  <a:pt x="1216" y="536"/>
                </a:lnTo>
                <a:close/>
                <a:moveTo>
                  <a:pt x="1376" y="536"/>
                </a:moveTo>
                <a:cubicBezTo>
                  <a:pt x="1457" y="536"/>
                  <a:pt x="1457" y="536"/>
                  <a:pt x="1457" y="536"/>
                </a:cubicBezTo>
                <a:cubicBezTo>
                  <a:pt x="1457" y="2"/>
                  <a:pt x="1457" y="2"/>
                  <a:pt x="1457" y="2"/>
                </a:cubicBezTo>
                <a:cubicBezTo>
                  <a:pt x="1376" y="2"/>
                  <a:pt x="1376" y="2"/>
                  <a:pt x="1376" y="2"/>
                </a:cubicBezTo>
                <a:lnTo>
                  <a:pt x="1376" y="536"/>
                </a:lnTo>
                <a:close/>
                <a:moveTo>
                  <a:pt x="765" y="342"/>
                </a:moveTo>
                <a:cubicBezTo>
                  <a:pt x="765" y="317"/>
                  <a:pt x="762" y="294"/>
                  <a:pt x="756" y="272"/>
                </a:cubicBezTo>
                <a:cubicBezTo>
                  <a:pt x="750" y="249"/>
                  <a:pt x="741" y="230"/>
                  <a:pt x="729" y="213"/>
                </a:cubicBezTo>
                <a:cubicBezTo>
                  <a:pt x="717" y="196"/>
                  <a:pt x="701" y="183"/>
                  <a:pt x="682" y="173"/>
                </a:cubicBezTo>
                <a:cubicBezTo>
                  <a:pt x="663" y="163"/>
                  <a:pt x="640" y="158"/>
                  <a:pt x="613" y="158"/>
                </a:cubicBezTo>
                <a:cubicBezTo>
                  <a:pt x="599" y="158"/>
                  <a:pt x="585" y="160"/>
                  <a:pt x="573" y="163"/>
                </a:cubicBezTo>
                <a:cubicBezTo>
                  <a:pt x="561" y="166"/>
                  <a:pt x="549" y="171"/>
                  <a:pt x="539" y="177"/>
                </a:cubicBezTo>
                <a:cubicBezTo>
                  <a:pt x="529" y="183"/>
                  <a:pt x="520" y="190"/>
                  <a:pt x="512" y="199"/>
                </a:cubicBezTo>
                <a:cubicBezTo>
                  <a:pt x="504" y="207"/>
                  <a:pt x="497" y="216"/>
                  <a:pt x="491" y="226"/>
                </a:cubicBezTo>
                <a:cubicBezTo>
                  <a:pt x="489" y="226"/>
                  <a:pt x="489" y="226"/>
                  <a:pt x="489" y="226"/>
                </a:cubicBezTo>
                <a:cubicBezTo>
                  <a:pt x="489" y="2"/>
                  <a:pt x="489" y="2"/>
                  <a:pt x="489" y="2"/>
                </a:cubicBezTo>
                <a:cubicBezTo>
                  <a:pt x="460" y="2"/>
                  <a:pt x="460" y="2"/>
                  <a:pt x="460" y="2"/>
                </a:cubicBezTo>
                <a:cubicBezTo>
                  <a:pt x="406" y="133"/>
                  <a:pt x="406" y="133"/>
                  <a:pt x="406" y="133"/>
                </a:cubicBezTo>
                <a:cubicBezTo>
                  <a:pt x="406" y="537"/>
                  <a:pt x="406" y="537"/>
                  <a:pt x="406" y="537"/>
                </a:cubicBezTo>
                <a:cubicBezTo>
                  <a:pt x="489" y="537"/>
                  <a:pt x="489" y="537"/>
                  <a:pt x="489" y="537"/>
                </a:cubicBezTo>
                <a:cubicBezTo>
                  <a:pt x="489" y="490"/>
                  <a:pt x="489" y="490"/>
                  <a:pt x="489" y="490"/>
                </a:cubicBezTo>
                <a:cubicBezTo>
                  <a:pt x="491" y="490"/>
                  <a:pt x="491" y="490"/>
                  <a:pt x="491" y="490"/>
                </a:cubicBezTo>
                <a:cubicBezTo>
                  <a:pt x="496" y="498"/>
                  <a:pt x="502" y="505"/>
                  <a:pt x="509" y="512"/>
                </a:cubicBezTo>
                <a:cubicBezTo>
                  <a:pt x="515" y="519"/>
                  <a:pt x="523" y="525"/>
                  <a:pt x="532" y="530"/>
                </a:cubicBezTo>
                <a:cubicBezTo>
                  <a:pt x="540" y="535"/>
                  <a:pt x="550" y="539"/>
                  <a:pt x="561" y="542"/>
                </a:cubicBezTo>
                <a:cubicBezTo>
                  <a:pt x="571" y="544"/>
                  <a:pt x="583" y="546"/>
                  <a:pt x="596" y="546"/>
                </a:cubicBezTo>
                <a:cubicBezTo>
                  <a:pt x="623" y="546"/>
                  <a:pt x="647" y="541"/>
                  <a:pt x="668" y="530"/>
                </a:cubicBezTo>
                <a:cubicBezTo>
                  <a:pt x="689" y="520"/>
                  <a:pt x="707" y="506"/>
                  <a:pt x="721" y="488"/>
                </a:cubicBezTo>
                <a:cubicBezTo>
                  <a:pt x="736" y="470"/>
                  <a:pt x="747" y="448"/>
                  <a:pt x="754" y="423"/>
                </a:cubicBezTo>
                <a:cubicBezTo>
                  <a:pt x="761" y="398"/>
                  <a:pt x="765" y="371"/>
                  <a:pt x="765" y="342"/>
                </a:cubicBezTo>
                <a:moveTo>
                  <a:pt x="678" y="341"/>
                </a:moveTo>
                <a:cubicBezTo>
                  <a:pt x="678" y="363"/>
                  <a:pt x="676" y="383"/>
                  <a:pt x="671" y="400"/>
                </a:cubicBezTo>
                <a:cubicBezTo>
                  <a:pt x="667" y="418"/>
                  <a:pt x="660" y="432"/>
                  <a:pt x="651" y="443"/>
                </a:cubicBezTo>
                <a:cubicBezTo>
                  <a:pt x="643" y="455"/>
                  <a:pt x="632" y="463"/>
                  <a:pt x="620" y="469"/>
                </a:cubicBezTo>
                <a:cubicBezTo>
                  <a:pt x="607" y="475"/>
                  <a:pt x="593" y="478"/>
                  <a:pt x="578" y="478"/>
                </a:cubicBezTo>
                <a:cubicBezTo>
                  <a:pt x="565" y="478"/>
                  <a:pt x="553" y="475"/>
                  <a:pt x="542" y="470"/>
                </a:cubicBezTo>
                <a:cubicBezTo>
                  <a:pt x="531" y="466"/>
                  <a:pt x="522" y="459"/>
                  <a:pt x="514" y="450"/>
                </a:cubicBezTo>
                <a:cubicBezTo>
                  <a:pt x="506" y="442"/>
                  <a:pt x="500" y="432"/>
                  <a:pt x="495" y="421"/>
                </a:cubicBezTo>
                <a:cubicBezTo>
                  <a:pt x="491" y="410"/>
                  <a:pt x="488" y="397"/>
                  <a:pt x="488" y="384"/>
                </a:cubicBezTo>
                <a:cubicBezTo>
                  <a:pt x="488" y="336"/>
                  <a:pt x="488" y="336"/>
                  <a:pt x="488" y="336"/>
                </a:cubicBezTo>
                <a:cubicBezTo>
                  <a:pt x="488" y="319"/>
                  <a:pt x="491" y="304"/>
                  <a:pt x="496" y="291"/>
                </a:cubicBezTo>
                <a:cubicBezTo>
                  <a:pt x="500" y="278"/>
                  <a:pt x="507" y="266"/>
                  <a:pt x="516" y="257"/>
                </a:cubicBezTo>
                <a:cubicBezTo>
                  <a:pt x="524" y="247"/>
                  <a:pt x="534" y="240"/>
                  <a:pt x="546" y="234"/>
                </a:cubicBezTo>
                <a:cubicBezTo>
                  <a:pt x="558" y="229"/>
                  <a:pt x="571" y="226"/>
                  <a:pt x="586" y="226"/>
                </a:cubicBezTo>
                <a:cubicBezTo>
                  <a:pt x="601" y="226"/>
                  <a:pt x="614" y="229"/>
                  <a:pt x="625" y="234"/>
                </a:cubicBezTo>
                <a:cubicBezTo>
                  <a:pt x="636" y="240"/>
                  <a:pt x="646" y="247"/>
                  <a:pt x="654" y="257"/>
                </a:cubicBezTo>
                <a:cubicBezTo>
                  <a:pt x="662" y="267"/>
                  <a:pt x="668" y="279"/>
                  <a:pt x="672" y="293"/>
                </a:cubicBezTo>
                <a:cubicBezTo>
                  <a:pt x="676" y="307"/>
                  <a:pt x="678" y="323"/>
                  <a:pt x="678" y="341"/>
                </a:cubicBezTo>
                <a:moveTo>
                  <a:pt x="1866" y="537"/>
                </a:moveTo>
                <a:cubicBezTo>
                  <a:pt x="1866" y="2"/>
                  <a:pt x="1866" y="2"/>
                  <a:pt x="1866" y="2"/>
                </a:cubicBezTo>
                <a:cubicBezTo>
                  <a:pt x="1785" y="2"/>
                  <a:pt x="1785" y="2"/>
                  <a:pt x="1785" y="2"/>
                </a:cubicBezTo>
                <a:cubicBezTo>
                  <a:pt x="1785" y="220"/>
                  <a:pt x="1785" y="220"/>
                  <a:pt x="1785" y="220"/>
                </a:cubicBezTo>
                <a:cubicBezTo>
                  <a:pt x="1783" y="220"/>
                  <a:pt x="1783" y="220"/>
                  <a:pt x="1783" y="220"/>
                </a:cubicBezTo>
                <a:cubicBezTo>
                  <a:pt x="1779" y="213"/>
                  <a:pt x="1773" y="206"/>
                  <a:pt x="1767" y="199"/>
                </a:cubicBezTo>
                <a:cubicBezTo>
                  <a:pt x="1760" y="192"/>
                  <a:pt x="1753" y="187"/>
                  <a:pt x="1744" y="182"/>
                </a:cubicBezTo>
                <a:cubicBezTo>
                  <a:pt x="1736" y="177"/>
                  <a:pt x="1726" y="173"/>
                  <a:pt x="1716" y="171"/>
                </a:cubicBezTo>
                <a:cubicBezTo>
                  <a:pt x="1705" y="168"/>
                  <a:pt x="1693" y="167"/>
                  <a:pt x="1681" y="167"/>
                </a:cubicBezTo>
                <a:cubicBezTo>
                  <a:pt x="1656" y="167"/>
                  <a:pt x="1633" y="171"/>
                  <a:pt x="1613" y="181"/>
                </a:cubicBezTo>
                <a:cubicBezTo>
                  <a:pt x="1592" y="190"/>
                  <a:pt x="1575" y="203"/>
                  <a:pt x="1561" y="220"/>
                </a:cubicBezTo>
                <a:cubicBezTo>
                  <a:pt x="1546" y="238"/>
                  <a:pt x="1535" y="259"/>
                  <a:pt x="1527" y="283"/>
                </a:cubicBezTo>
                <a:cubicBezTo>
                  <a:pt x="1519" y="308"/>
                  <a:pt x="1515" y="335"/>
                  <a:pt x="1515" y="365"/>
                </a:cubicBezTo>
                <a:cubicBezTo>
                  <a:pt x="1515" y="394"/>
                  <a:pt x="1519" y="420"/>
                  <a:pt x="1526" y="443"/>
                </a:cubicBezTo>
                <a:cubicBezTo>
                  <a:pt x="1534" y="465"/>
                  <a:pt x="1544" y="484"/>
                  <a:pt x="1558" y="500"/>
                </a:cubicBezTo>
                <a:cubicBezTo>
                  <a:pt x="1571" y="515"/>
                  <a:pt x="1587" y="526"/>
                  <a:pt x="1605" y="534"/>
                </a:cubicBezTo>
                <a:cubicBezTo>
                  <a:pt x="1624" y="542"/>
                  <a:pt x="1643" y="546"/>
                  <a:pt x="1665" y="546"/>
                </a:cubicBezTo>
                <a:cubicBezTo>
                  <a:pt x="1679" y="546"/>
                  <a:pt x="1693" y="544"/>
                  <a:pt x="1705" y="541"/>
                </a:cubicBezTo>
                <a:cubicBezTo>
                  <a:pt x="1717" y="538"/>
                  <a:pt x="1728" y="533"/>
                  <a:pt x="1737" y="528"/>
                </a:cubicBezTo>
                <a:cubicBezTo>
                  <a:pt x="1747" y="522"/>
                  <a:pt x="1756" y="515"/>
                  <a:pt x="1763" y="507"/>
                </a:cubicBezTo>
                <a:cubicBezTo>
                  <a:pt x="1771" y="499"/>
                  <a:pt x="1778" y="490"/>
                  <a:pt x="1783" y="480"/>
                </a:cubicBezTo>
                <a:cubicBezTo>
                  <a:pt x="1785" y="480"/>
                  <a:pt x="1785" y="480"/>
                  <a:pt x="1785" y="480"/>
                </a:cubicBezTo>
                <a:cubicBezTo>
                  <a:pt x="1785" y="537"/>
                  <a:pt x="1785" y="537"/>
                  <a:pt x="1785" y="537"/>
                </a:cubicBezTo>
                <a:lnTo>
                  <a:pt x="1866" y="537"/>
                </a:lnTo>
                <a:close/>
                <a:moveTo>
                  <a:pt x="1786" y="366"/>
                </a:moveTo>
                <a:cubicBezTo>
                  <a:pt x="1786" y="384"/>
                  <a:pt x="1783" y="399"/>
                  <a:pt x="1778" y="413"/>
                </a:cubicBezTo>
                <a:cubicBezTo>
                  <a:pt x="1773" y="427"/>
                  <a:pt x="1767" y="439"/>
                  <a:pt x="1758" y="449"/>
                </a:cubicBezTo>
                <a:cubicBezTo>
                  <a:pt x="1750" y="458"/>
                  <a:pt x="1740" y="466"/>
                  <a:pt x="1728" y="471"/>
                </a:cubicBezTo>
                <a:cubicBezTo>
                  <a:pt x="1717" y="476"/>
                  <a:pt x="1705" y="479"/>
                  <a:pt x="1692" y="479"/>
                </a:cubicBezTo>
                <a:cubicBezTo>
                  <a:pt x="1679" y="479"/>
                  <a:pt x="1667" y="477"/>
                  <a:pt x="1656" y="472"/>
                </a:cubicBezTo>
                <a:cubicBezTo>
                  <a:pt x="1644" y="467"/>
                  <a:pt x="1635" y="460"/>
                  <a:pt x="1626" y="450"/>
                </a:cubicBezTo>
                <a:cubicBezTo>
                  <a:pt x="1618" y="440"/>
                  <a:pt x="1612" y="428"/>
                  <a:pt x="1607" y="414"/>
                </a:cubicBezTo>
                <a:cubicBezTo>
                  <a:pt x="1602" y="399"/>
                  <a:pt x="1600" y="382"/>
                  <a:pt x="1600" y="363"/>
                </a:cubicBezTo>
                <a:cubicBezTo>
                  <a:pt x="1600" y="343"/>
                  <a:pt x="1602" y="325"/>
                  <a:pt x="1606" y="309"/>
                </a:cubicBezTo>
                <a:cubicBezTo>
                  <a:pt x="1610" y="294"/>
                  <a:pt x="1616" y="280"/>
                  <a:pt x="1624" y="269"/>
                </a:cubicBezTo>
                <a:cubicBezTo>
                  <a:pt x="1632" y="257"/>
                  <a:pt x="1642" y="249"/>
                  <a:pt x="1654" y="242"/>
                </a:cubicBezTo>
                <a:cubicBezTo>
                  <a:pt x="1667" y="236"/>
                  <a:pt x="1681" y="233"/>
                  <a:pt x="1697" y="233"/>
                </a:cubicBezTo>
                <a:cubicBezTo>
                  <a:pt x="1709" y="233"/>
                  <a:pt x="1721" y="236"/>
                  <a:pt x="1732" y="241"/>
                </a:cubicBezTo>
                <a:cubicBezTo>
                  <a:pt x="1743" y="245"/>
                  <a:pt x="1752" y="252"/>
                  <a:pt x="1760" y="260"/>
                </a:cubicBezTo>
                <a:cubicBezTo>
                  <a:pt x="1768" y="269"/>
                  <a:pt x="1774" y="279"/>
                  <a:pt x="1779" y="290"/>
                </a:cubicBezTo>
                <a:cubicBezTo>
                  <a:pt x="1783" y="301"/>
                  <a:pt x="1786" y="313"/>
                  <a:pt x="1786" y="326"/>
                </a:cubicBezTo>
                <a:lnTo>
                  <a:pt x="1786" y="36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88989" y="6072577"/>
            <a:ext cx="1900200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#Build2016</a:t>
            </a:r>
          </a:p>
        </p:txBody>
      </p:sp>
    </p:spTree>
    <p:extLst>
      <p:ext uri="{BB962C8B-B14F-4D97-AF65-F5344CB8AC3E}">
        <p14:creationId xmlns:p14="http://schemas.microsoft.com/office/powerpoint/2010/main" val="3628960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3174803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5293602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01436" y="2963862"/>
            <a:ext cx="10235966" cy="917575"/>
          </a:xfrm>
        </p:spPr>
        <p:txBody>
          <a:bodyPr anchor="ctr" anchorCtr="0"/>
          <a:lstStyle>
            <a:lvl1pPr algn="l"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663928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9144000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6195">
                      <a:schemeClr val="tx1"/>
                    </a:gs>
                    <a:gs pos="2477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91439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6195">
                      <a:schemeClr val="tx1"/>
                    </a:gs>
                    <a:gs pos="24779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1637289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91439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815059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537205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21239">
                      <a:srgbClr val="FFFFFF"/>
                    </a:gs>
                    <a:gs pos="52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124214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46113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Dark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8687537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7305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56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080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052569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Pr>
        <a:solidFill>
          <a:srgbClr val="50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83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503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2404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77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9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2618967" y="0"/>
            <a:ext cx="952401" cy="5766965"/>
            <a:chOff x="12618967" y="0"/>
            <a:chExt cx="952401" cy="5766965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2059" y="1045293"/>
              <a:ext cx="2703052" cy="629236"/>
              <a:chOff x="1586734" y="4543426"/>
              <a:chExt cx="2703052" cy="629236"/>
            </a:xfrm>
          </p:grpSpPr>
          <p:sp>
            <p:nvSpPr>
              <p:cNvPr id="45" name="Rectangle 44"/>
              <p:cNvSpPr/>
              <p:nvPr userDrawn="1"/>
            </p:nvSpPr>
            <p:spPr bwMode="auto">
              <a:xfrm>
                <a:off x="1586734" y="4543427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0 G:120 B:215</a:t>
                </a:r>
                <a:endPara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37" name="Rectangle 36"/>
              <p:cNvSpPr/>
              <p:nvPr userDrawn="1"/>
            </p:nvSpPr>
            <p:spPr bwMode="auto">
              <a:xfrm>
                <a:off x="3419856" y="4543428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7965">
                          <a:srgbClr val="000000"/>
                        </a:gs>
                        <a:gs pos="28319">
                          <a:srgbClr val="000000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Cyan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7965">
                          <a:srgbClr val="000000"/>
                        </a:gs>
                        <a:gs pos="28319">
                          <a:srgbClr val="00000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7965">
                          <a:srgbClr val="000000"/>
                        </a:gs>
                        <a:gs pos="28319">
                          <a:srgbClr val="00000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0 G:188 B:242</a:t>
                </a:r>
                <a:endParaRPr lang="en-US" sz="50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158673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92035">
                          <a:srgbClr val="505050"/>
                        </a:gs>
                        <a:gs pos="27000">
                          <a:srgbClr val="505050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92035">
                          <a:srgbClr val="505050"/>
                        </a:gs>
                        <a:gs pos="27000">
                          <a:srgbClr val="50505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92035">
                          <a:srgbClr val="505050"/>
                        </a:gs>
                        <a:gs pos="27000">
                          <a:srgbClr val="50505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92035">
                        <a:srgbClr val="505050"/>
                      </a:gs>
                      <a:gs pos="27000">
                        <a:srgbClr val="505050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2505456" y="4543426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Blue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0 G:32 B:80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3413144" y="4882896"/>
                <a:ext cx="869930" cy="289766"/>
              </a:xfrm>
              <a:prstGeom prst="rect">
                <a:avLst/>
              </a:prstGeom>
              <a:solidFill>
                <a:srgbClr val="505050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80 G:80 B:80</a:t>
                </a:r>
                <a:endPara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2505456" y="4882895"/>
                <a:ext cx="869930" cy="289766"/>
              </a:xfrm>
              <a:prstGeom prst="rect">
                <a:avLst/>
              </a:prstGeom>
              <a:solidFill>
                <a:srgbClr val="73737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115 G:115 B:115</a:t>
                </a:r>
                <a:endPara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27" name="Group 26"/>
            <p:cNvGrpSpPr/>
            <p:nvPr userDrawn="1"/>
          </p:nvGrpSpPr>
          <p:grpSpPr>
            <a:xfrm rot="5400000">
              <a:off x="11412325" y="4270556"/>
              <a:ext cx="2703052" cy="289766"/>
              <a:chOff x="4476564" y="4543426"/>
              <a:chExt cx="2703052" cy="289766"/>
            </a:xfrm>
          </p:grpSpPr>
          <p:sp>
            <p:nvSpPr>
              <p:cNvPr id="33" name="Rectangle 32"/>
              <p:cNvSpPr/>
              <p:nvPr userDrawn="1"/>
            </p:nvSpPr>
            <p:spPr bwMode="auto">
              <a:xfrm>
                <a:off x="5395286" y="4543426"/>
                <a:ext cx="869930" cy="289766"/>
              </a:xfrm>
              <a:prstGeom prst="rect">
                <a:avLst/>
              </a:prstGeom>
              <a:solidFill>
                <a:srgbClr val="5C2D9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Purple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R:92 G:45 B:145</a:t>
                </a:r>
              </a:p>
            </p:txBody>
          </p:sp>
          <p:sp>
            <p:nvSpPr>
              <p:cNvPr id="34" name="Rectangle 33"/>
              <p:cNvSpPr/>
              <p:nvPr userDrawn="1"/>
            </p:nvSpPr>
            <p:spPr bwMode="auto">
              <a:xfrm>
                <a:off x="6309686" y="4543426"/>
                <a:ext cx="869930" cy="289766"/>
              </a:xfrm>
              <a:prstGeom prst="rect">
                <a:avLst/>
              </a:prstGeom>
              <a:solidFill>
                <a:srgbClr val="D83B0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Orange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</a:p>
            </p:txBody>
          </p:sp>
          <p:sp>
            <p:nvSpPr>
              <p:cNvPr id="35" name="Rectangle 34"/>
              <p:cNvSpPr/>
              <p:nvPr userDrawn="1"/>
            </p:nvSpPr>
            <p:spPr bwMode="auto">
              <a:xfrm>
                <a:off x="4476564" y="4543426"/>
                <a:ext cx="869930" cy="289766"/>
              </a:xfrm>
              <a:prstGeom prst="rect">
                <a:avLst/>
              </a:prstGeom>
              <a:solidFill>
                <a:srgbClr val="107C10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Green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16 G:124 B:16</a:t>
                </a:r>
                <a:endPara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Secondary colors (use only when</a:t>
              </a:r>
              <a:r>
                <a:rPr lang="en-US" sz="1000" baseline="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necessary)</a:t>
              </a:r>
              <a:endParaRPr lang="en-US" sz="1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84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9" r:id="rId1"/>
    <p:sldLayoutId id="2147484300" r:id="rId2"/>
    <p:sldLayoutId id="2147484318" r:id="rId3"/>
    <p:sldLayoutId id="2147484295" r:id="rId4"/>
    <p:sldLayoutId id="2147484240" r:id="rId5"/>
    <p:sldLayoutId id="2147484296" r:id="rId6"/>
    <p:sldLayoutId id="2147484241" r:id="rId7"/>
    <p:sldLayoutId id="2147484297" r:id="rId8"/>
    <p:sldLayoutId id="2147484244" r:id="rId9"/>
    <p:sldLayoutId id="2147484298" r:id="rId10"/>
    <p:sldLayoutId id="2147484245" r:id="rId11"/>
    <p:sldLayoutId id="2147484247" r:id="rId12"/>
    <p:sldLayoutId id="2147484337" r:id="rId13"/>
    <p:sldLayoutId id="2147484249" r:id="rId14"/>
    <p:sldLayoutId id="2147484301" r:id="rId15"/>
    <p:sldLayoutId id="2147484252" r:id="rId16"/>
    <p:sldLayoutId id="2147484251" r:id="rId17"/>
    <p:sldLayoutId id="2147484254" r:id="rId18"/>
    <p:sldLayoutId id="2147484257" r:id="rId19"/>
    <p:sldLayoutId id="2147484258" r:id="rId20"/>
    <p:sldLayoutId id="2147484260" r:id="rId21"/>
    <p:sldLayoutId id="2147484299" r:id="rId22"/>
    <p:sldLayoutId id="2147484263" r:id="rId23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Click to edit Master text styles</a:t>
            </a:r>
          </a:p>
          <a:p>
            <a:pPr marL="584200" marR="0" lvl="1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2" name="Group 41"/>
          <p:cNvGrpSpPr/>
          <p:nvPr userDrawn="1"/>
        </p:nvGrpSpPr>
        <p:grpSpPr>
          <a:xfrm>
            <a:off x="12618967" y="0"/>
            <a:ext cx="952401" cy="5766965"/>
            <a:chOff x="12618967" y="0"/>
            <a:chExt cx="952401" cy="5766965"/>
          </a:xfrm>
        </p:grpSpPr>
        <p:grpSp>
          <p:nvGrpSpPr>
            <p:cNvPr id="43" name="Group 42"/>
            <p:cNvGrpSpPr/>
            <p:nvPr userDrawn="1"/>
          </p:nvGrpSpPr>
          <p:grpSpPr>
            <a:xfrm rot="5400000">
              <a:off x="11582059" y="1045293"/>
              <a:ext cx="2703052" cy="629236"/>
              <a:chOff x="1586734" y="4543426"/>
              <a:chExt cx="2703052" cy="629236"/>
            </a:xfrm>
          </p:grpSpPr>
          <p:sp>
            <p:nvSpPr>
              <p:cNvPr id="50" name="Rectangle 49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rgbClr val="0078D7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51" name="Rectangle 50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rgbClr val="00BCF2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28319">
                          <a:srgbClr val="505050"/>
                        </a:gs>
                        <a:gs pos="79000">
                          <a:srgbClr val="50505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Cyan</a:t>
                </a:r>
              </a:p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28319">
                          <a:srgbClr val="505050"/>
                        </a:gs>
                        <a:gs pos="79000">
                          <a:srgbClr val="50505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R:0 G:188 B:242</a:t>
                </a:r>
              </a:p>
            </p:txBody>
          </p:sp>
          <p:sp>
            <p:nvSpPr>
              <p:cNvPr id="52" name="Rectangle 51"/>
              <p:cNvSpPr/>
              <p:nvPr userDrawn="1"/>
            </p:nvSpPr>
            <p:spPr bwMode="auto">
              <a:xfrm>
                <a:off x="1586734" y="4882896"/>
                <a:ext cx="869930" cy="289766"/>
              </a:xfrm>
              <a:prstGeom prst="rect">
                <a:avLst/>
              </a:prstGeom>
              <a:solidFill>
                <a:srgbClr val="D2D2D2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92035">
                          <a:srgbClr val="505050"/>
                        </a:gs>
                        <a:gs pos="27000">
                          <a:srgbClr val="50505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92035">
                          <a:srgbClr val="505050"/>
                        </a:gs>
                        <a:gs pos="27000">
                          <a:srgbClr val="50505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R:210 G:210 B:210</a:t>
                </a:r>
              </a:p>
            </p:txBody>
          </p:sp>
          <p:sp>
            <p:nvSpPr>
              <p:cNvPr id="53" name="Rectangle 52"/>
              <p:cNvSpPr/>
              <p:nvPr userDrawn="1"/>
            </p:nvSpPr>
            <p:spPr bwMode="auto">
              <a:xfrm>
                <a:off x="3419856" y="4543426"/>
                <a:ext cx="869930" cy="289766"/>
              </a:xfrm>
              <a:prstGeom prst="rect">
                <a:avLst/>
              </a:prstGeom>
              <a:solidFill>
                <a:srgbClr val="002050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Dark Blue</a:t>
                </a:r>
              </a:p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R:0 G:32 B:80</a:t>
                </a:r>
              </a:p>
            </p:txBody>
          </p:sp>
          <p:sp>
            <p:nvSpPr>
              <p:cNvPr id="54" name="Rectangle 53"/>
              <p:cNvSpPr/>
              <p:nvPr userDrawn="1"/>
            </p:nvSpPr>
            <p:spPr bwMode="auto">
              <a:xfrm>
                <a:off x="3413144" y="4882896"/>
                <a:ext cx="869930" cy="289766"/>
              </a:xfrm>
              <a:prstGeom prst="rect">
                <a:avLst/>
              </a:prstGeom>
              <a:solidFill>
                <a:srgbClr val="323232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R:50 G:50 B:50</a:t>
                </a:r>
              </a:p>
            </p:txBody>
          </p:sp>
          <p:sp>
            <p:nvSpPr>
              <p:cNvPr id="55" name="Rectangle 54"/>
              <p:cNvSpPr/>
              <p:nvPr userDrawn="1"/>
            </p:nvSpPr>
            <p:spPr bwMode="auto">
              <a:xfrm>
                <a:off x="2505456" y="4882895"/>
                <a:ext cx="869930" cy="289766"/>
              </a:xfrm>
              <a:prstGeom prst="rect">
                <a:avLst/>
              </a:prstGeom>
              <a:solidFill>
                <a:srgbClr val="737373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Gray</a:t>
                </a:r>
              </a:p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R:115 G:115 B:115</a:t>
                </a:r>
              </a:p>
            </p:txBody>
          </p:sp>
        </p:grpSp>
        <p:grpSp>
          <p:nvGrpSpPr>
            <p:cNvPr id="44" name="Group 43"/>
            <p:cNvGrpSpPr/>
            <p:nvPr userDrawn="1"/>
          </p:nvGrpSpPr>
          <p:grpSpPr>
            <a:xfrm rot="5400000">
              <a:off x="11412325" y="4270556"/>
              <a:ext cx="2703052" cy="289766"/>
              <a:chOff x="4476564" y="4543426"/>
              <a:chExt cx="2703052" cy="289766"/>
            </a:xfrm>
          </p:grpSpPr>
          <p:sp>
            <p:nvSpPr>
              <p:cNvPr id="47" name="Rectangle 46"/>
              <p:cNvSpPr/>
              <p:nvPr userDrawn="1"/>
            </p:nvSpPr>
            <p:spPr bwMode="auto">
              <a:xfrm>
                <a:off x="5395286" y="4543426"/>
                <a:ext cx="869930" cy="289766"/>
              </a:xfrm>
              <a:prstGeom prst="rect">
                <a:avLst/>
              </a:prstGeom>
              <a:solidFill>
                <a:srgbClr val="5C2D9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baseline="0" noProof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Purple</a:t>
                </a:r>
              </a:p>
              <a:p>
                <a:pPr lvl="0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sz="5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R:92 G:45 B:145</a:t>
                </a:r>
              </a:p>
            </p:txBody>
          </p:sp>
          <p:sp>
            <p:nvSpPr>
              <p:cNvPr id="48" name="Rectangle 47"/>
              <p:cNvSpPr/>
              <p:nvPr userDrawn="1"/>
            </p:nvSpPr>
            <p:spPr bwMode="auto">
              <a:xfrm>
                <a:off x="6309686" y="4543426"/>
                <a:ext cx="869930" cy="289766"/>
              </a:xfrm>
              <a:prstGeom prst="rect">
                <a:avLst/>
              </a:prstGeom>
              <a:solidFill>
                <a:srgbClr val="D83B01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Orange</a:t>
                </a:r>
              </a:p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R:216 G:59 B:1</a:t>
                </a:r>
              </a:p>
            </p:txBody>
          </p:sp>
          <p:sp>
            <p:nvSpPr>
              <p:cNvPr id="49" name="Rectangle 48"/>
              <p:cNvSpPr/>
              <p:nvPr userDrawn="1"/>
            </p:nvSpPr>
            <p:spPr bwMode="auto">
              <a:xfrm>
                <a:off x="4476564" y="4543426"/>
                <a:ext cx="869930" cy="289766"/>
              </a:xfrm>
              <a:prstGeom prst="rect">
                <a:avLst/>
              </a:prstGeom>
              <a:solidFill>
                <a:srgbClr val="107C10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Green</a:t>
                </a:r>
              </a:p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R:16 G:124 B:16</a:t>
                </a:r>
              </a:p>
            </p:txBody>
          </p:sp>
        </p:grpSp>
        <p:sp>
          <p:nvSpPr>
            <p:cNvPr id="45" name="TextBox 44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rgbClr val="505050"/>
                      </a:gs>
                      <a:gs pos="30000">
                        <a:srgbClr val="505050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Main colors</a:t>
              </a:r>
            </a:p>
          </p:txBody>
        </p:sp>
        <p:sp>
          <p:nvSpPr>
            <p:cNvPr id="46" name="TextBox 45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rgbClr val="505050"/>
                      </a:gs>
                      <a:gs pos="30000">
                        <a:srgbClr val="505050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Secondary colors (use only when necessary)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01207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38" r:id="rId1"/>
    <p:sldLayoutId id="2147484339" r:id="rId2"/>
    <p:sldLayoutId id="2147484340" r:id="rId3"/>
    <p:sldLayoutId id="2147484311" r:id="rId4"/>
    <p:sldLayoutId id="2147484312" r:id="rId5"/>
    <p:sldLayoutId id="2147484313" r:id="rId6"/>
    <p:sldLayoutId id="2147484314" r:id="rId7"/>
    <p:sldLayoutId id="2147484315" r:id="rId8"/>
    <p:sldLayoutId id="2147484316" r:id="rId9"/>
    <p:sldLayoutId id="2147484327" r:id="rId10"/>
    <p:sldLayoutId id="2147484328" r:id="rId11"/>
    <p:sldLayoutId id="2147484329" r:id="rId12"/>
    <p:sldLayoutId id="2147484330" r:id="rId13"/>
    <p:sldLayoutId id="2147484331" r:id="rId14"/>
    <p:sldLayoutId id="2147484317" r:id="rId15"/>
    <p:sldLayoutId id="2147484332" r:id="rId16"/>
    <p:sldLayoutId id="2147484333" r:id="rId17"/>
    <p:sldLayoutId id="2147484334" r:id="rId18"/>
    <p:sldLayoutId id="2147484335" r:id="rId19"/>
    <p:sldLayoutId id="2147484336" r:id="rId20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40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24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dev.microsoftedge.com/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wilioinc.wpengine.com/2016/02/twilio-client-1-3-adds-ortc-support-for-microsoft-edge-call-quality-improvements-and-more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hyperlink" Target="http://demos.microsoftedge.com/" TargetMode="External"/><Relationship Id="rId4" Type="http://schemas.openxmlformats.org/officeDocument/2006/relationships/hyperlink" Target="http://simplewebrtc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things you didn’t know you can BUILD with Microsoft Edge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Charles Morris</a:t>
            </a:r>
          </a:p>
          <a:p>
            <a:r>
              <a:rPr lang="en-US" dirty="0"/>
              <a:t>Microsoft Edge Web Platform</a:t>
            </a:r>
          </a:p>
          <a:p>
            <a:r>
              <a:rPr lang="en-US" dirty="0"/>
              <a:t>@</a:t>
            </a:r>
            <a:r>
              <a:rPr lang="en-US" dirty="0" err="1"/>
              <a:t>MSEdgeDev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690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2125662"/>
            <a:ext cx="11887200" cy="2179058"/>
          </a:xfrm>
        </p:spPr>
        <p:txBody>
          <a:bodyPr/>
          <a:lstStyle/>
          <a:p>
            <a:pPr marL="1143000" indent="-1143000">
              <a:buFont typeface="+mj-lt"/>
              <a:buAutoNum type="arabicPeriod" startAt="3"/>
            </a:pPr>
            <a:r>
              <a:rPr lang="en-US"/>
              <a:t>Send </a:t>
            </a:r>
            <a:r>
              <a:rPr lang="en-US" sz="7200"/>
              <a:t>notifications </a:t>
            </a:r>
            <a:r>
              <a:rPr lang="en-US"/>
              <a:t>to Windows</a:t>
            </a:r>
            <a:r>
              <a:rPr lang="en-US" dirty="0"/>
              <a:t> </a:t>
            </a:r>
            <a:r>
              <a:rPr lang="en-US"/>
              <a:t>with </a:t>
            </a:r>
            <a:r>
              <a:rPr lang="en-US" dirty="0"/>
              <a:t>your </a:t>
            </a:r>
            <a:r>
              <a:rPr lang="en-US"/>
              <a:t>site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420731226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Notifications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1754326"/>
          </a:xfrm>
        </p:spPr>
        <p:txBody>
          <a:bodyPr/>
          <a:lstStyle/>
          <a:p>
            <a:r>
              <a:rPr lang="en-US" dirty="0"/>
              <a:t>Deliver notifications to Windows via web sites</a:t>
            </a:r>
          </a:p>
          <a:p>
            <a:pPr lvl="1"/>
            <a:r>
              <a:rPr lang="en-US" dirty="0"/>
              <a:t>Web standard API to deliver notifications to the user, </a:t>
            </a:r>
            <a:r>
              <a:rPr lang="en-US" i="1" dirty="0"/>
              <a:t>even if tab/browser is in the background</a:t>
            </a:r>
          </a:p>
          <a:p>
            <a:pPr lvl="1"/>
            <a:r>
              <a:rPr lang="en-US" dirty="0"/>
              <a:t>User controls permission to receive notifications per web site (domain)</a:t>
            </a:r>
          </a:p>
          <a:p>
            <a:pPr lvl="1"/>
            <a:r>
              <a:rPr lang="en-US" dirty="0"/>
              <a:t>Microsoft Edge integrates web notifications with the Windows 10 Action Center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439" y="3725863"/>
            <a:ext cx="4419595" cy="195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58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Skype Web – Chat Notifications</a:t>
            </a:r>
          </a:p>
        </p:txBody>
      </p:sp>
    </p:spTree>
    <p:extLst>
      <p:ext uri="{BB962C8B-B14F-4D97-AF65-F5344CB8AC3E}">
        <p14:creationId xmlns:p14="http://schemas.microsoft.com/office/powerpoint/2010/main" val="101951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Notifications – essential code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538279"/>
            <a:ext cx="11887199" cy="4321183"/>
          </a:xfrm>
        </p:spPr>
        <p:txBody>
          <a:bodyPr/>
          <a:lstStyle/>
          <a:p>
            <a:r>
              <a:rPr lang="en-US" sz="3200" dirty="0">
                <a:solidFill>
                  <a:schemeClr val="accent3"/>
                </a:solidFill>
              </a:rPr>
              <a:t>function</a:t>
            </a:r>
            <a:r>
              <a:rPr lang="en-US" sz="3200" dirty="0"/>
              <a:t> </a:t>
            </a:r>
            <a:r>
              <a:rPr lang="en-US" sz="3200" dirty="0" err="1"/>
              <a:t>browserSupportsNotifications</a:t>
            </a:r>
            <a:r>
              <a:rPr lang="en-US" sz="3200" dirty="0"/>
              <a:t>() {</a:t>
            </a:r>
          </a:p>
          <a:p>
            <a:r>
              <a:rPr lang="en-US" sz="3200" dirty="0"/>
              <a:t>	</a:t>
            </a:r>
            <a:r>
              <a:rPr lang="en-US" sz="3200" dirty="0">
                <a:solidFill>
                  <a:schemeClr val="accent3"/>
                </a:solidFill>
              </a:rPr>
              <a:t>return</a:t>
            </a:r>
            <a:r>
              <a:rPr lang="en-US" sz="3200" dirty="0"/>
              <a:t> (</a:t>
            </a:r>
            <a:r>
              <a:rPr lang="en-US" sz="3200" dirty="0" err="1"/>
              <a:t>window.Notification</a:t>
            </a:r>
            <a:r>
              <a:rPr lang="en-US" sz="3200" dirty="0"/>
              <a:t> !== undefined);</a:t>
            </a:r>
          </a:p>
          <a:p>
            <a:r>
              <a:rPr lang="en-US" sz="3200" dirty="0"/>
              <a:t>}</a:t>
            </a:r>
          </a:p>
          <a:p>
            <a:endParaRPr lang="en-US" sz="3200" dirty="0"/>
          </a:p>
          <a:p>
            <a:r>
              <a:rPr lang="en-US" sz="3200" dirty="0" err="1"/>
              <a:t>Notification.requestPermission</a:t>
            </a:r>
            <a:r>
              <a:rPr lang="en-US" sz="3200" dirty="0"/>
              <a:t>().then(</a:t>
            </a:r>
            <a:r>
              <a:rPr lang="en-US" sz="3200" dirty="0">
                <a:solidFill>
                  <a:srgbClr val="00BCF2"/>
                </a:solidFill>
              </a:rPr>
              <a:t>function</a:t>
            </a:r>
            <a:r>
              <a:rPr lang="en-US" sz="3200" dirty="0"/>
              <a:t>() {</a:t>
            </a:r>
          </a:p>
          <a:p>
            <a:r>
              <a:rPr lang="en-US" sz="3200" dirty="0">
                <a:solidFill>
                  <a:schemeClr val="accent3"/>
                </a:solidFill>
              </a:rPr>
              <a:t>	</a:t>
            </a:r>
            <a:r>
              <a:rPr lang="en-US" sz="3200" dirty="0" err="1">
                <a:solidFill>
                  <a:schemeClr val="accent3"/>
                </a:solidFill>
              </a:rPr>
              <a:t>var</a:t>
            </a:r>
            <a:r>
              <a:rPr lang="en-US" sz="3200" dirty="0"/>
              <a:t> n = </a:t>
            </a:r>
            <a:r>
              <a:rPr lang="en-US" sz="3200" dirty="0">
                <a:solidFill>
                  <a:schemeClr val="accent3"/>
                </a:solidFill>
              </a:rPr>
              <a:t>new</a:t>
            </a:r>
            <a:r>
              <a:rPr lang="en-US" sz="3200" dirty="0"/>
              <a:t> </a:t>
            </a:r>
            <a:r>
              <a:rPr lang="en-US" sz="3200" dirty="0" err="1"/>
              <a:t>window.Notification</a:t>
            </a:r>
            <a:r>
              <a:rPr lang="en-US" sz="3200" dirty="0"/>
              <a:t>(title, { tag: 	</a:t>
            </a:r>
            <a:r>
              <a:rPr lang="en-US" sz="3200" dirty="0" err="1"/>
              <a:t>notificationId</a:t>
            </a:r>
            <a:r>
              <a:rPr lang="en-US" sz="3200" dirty="0"/>
              <a:t>, icon: </a:t>
            </a:r>
            <a:r>
              <a:rPr lang="en-US" sz="3200" dirty="0" err="1"/>
              <a:t>imgUrl</a:t>
            </a:r>
            <a:r>
              <a:rPr lang="en-US" sz="3200" dirty="0"/>
              <a:t>, body: message });</a:t>
            </a:r>
          </a:p>
          <a:p>
            <a:r>
              <a:rPr lang="en-US" sz="3200" dirty="0"/>
              <a:t>});</a:t>
            </a:r>
          </a:p>
        </p:txBody>
      </p:sp>
    </p:spTree>
    <p:extLst>
      <p:ext uri="{BB962C8B-B14F-4D97-AF65-F5344CB8AC3E}">
        <p14:creationId xmlns:p14="http://schemas.microsoft.com/office/powerpoint/2010/main" val="281513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2125662"/>
            <a:ext cx="11887200" cy="2179058"/>
          </a:xfrm>
        </p:spPr>
        <p:txBody>
          <a:bodyPr/>
          <a:lstStyle/>
          <a:p>
            <a:pPr marL="1143000" indent="-1143000">
              <a:buFont typeface="+mj-lt"/>
              <a:buAutoNum type="arabicPeriod" startAt="4"/>
            </a:pPr>
            <a:r>
              <a:rPr lang="en-US"/>
              <a:t>Speak </a:t>
            </a:r>
            <a:r>
              <a:rPr lang="en-US" sz="7200"/>
              <a:t>web </a:t>
            </a:r>
            <a:r>
              <a:rPr lang="en-US" sz="7200" dirty="0"/>
              <a:t>page content to your users</a:t>
            </a:r>
          </a:p>
        </p:txBody>
      </p:sp>
    </p:spTree>
    <p:extLst>
      <p:ext uri="{BB962C8B-B14F-4D97-AF65-F5344CB8AC3E}">
        <p14:creationId xmlns:p14="http://schemas.microsoft.com/office/powerpoint/2010/main" val="250549769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</a:t>
            </a:r>
            <a:r>
              <a:rPr lang="en-US"/>
              <a:t> Speech Synthesis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3447098"/>
          </a:xfrm>
        </p:spPr>
        <p:txBody>
          <a:bodyPr/>
          <a:lstStyle/>
          <a:p>
            <a:r>
              <a:rPr lang="en-US" dirty="0"/>
              <a:t>Built-in text-to-speech for the web</a:t>
            </a:r>
          </a:p>
          <a:p>
            <a:pPr lvl="1"/>
            <a:r>
              <a:rPr lang="en-US" dirty="0"/>
              <a:t>Speech synthesis is a subset of Web Speech API standard</a:t>
            </a:r>
          </a:p>
          <a:p>
            <a:pPr lvl="1"/>
            <a:r>
              <a:rPr lang="en-US" dirty="0"/>
              <a:t>Leverages TTS engine and voices built into Windows 10</a:t>
            </a:r>
          </a:p>
          <a:p>
            <a:pPr lvl="1"/>
            <a:r>
              <a:rPr lang="en-US" dirty="0"/>
              <a:t>New scenarios for your website: accessibility, kids, “eyes-free” interaction…</a:t>
            </a:r>
          </a:p>
          <a:p>
            <a:pPr lvl="1"/>
            <a:endParaRPr lang="en-US" dirty="0"/>
          </a:p>
          <a:p>
            <a:r>
              <a:rPr lang="en-US" dirty="0"/>
              <a:t>Easy to implement</a:t>
            </a:r>
          </a:p>
          <a:p>
            <a:pPr lvl="1"/>
            <a:r>
              <a:rPr lang="en-US" dirty="0"/>
              <a:t>Requires 2 lines of code: Simply create a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SpeechSynthesisUtterance</a:t>
            </a:r>
            <a:r>
              <a:rPr lang="en-US" i="1" dirty="0"/>
              <a:t> </a:t>
            </a:r>
            <a:r>
              <a:rPr lang="en-US" dirty="0"/>
              <a:t>object then tell it to speak!</a:t>
            </a:r>
          </a:p>
          <a:p>
            <a:pPr lvl="1"/>
            <a:r>
              <a:rPr lang="en-US" dirty="0"/>
              <a:t>Optionally control voice, pitch, rate, etc. or pause/resume/cancel the current speech</a:t>
            </a:r>
          </a:p>
        </p:txBody>
      </p:sp>
    </p:spTree>
    <p:extLst>
      <p:ext uri="{BB962C8B-B14F-4D97-AF65-F5344CB8AC3E}">
        <p14:creationId xmlns:p14="http://schemas.microsoft.com/office/powerpoint/2010/main" val="364532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Web</a:t>
            </a:r>
            <a:r>
              <a:rPr lang="en-US"/>
              <a:t> Speech Synthesis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35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Speech</a:t>
            </a:r>
            <a:r>
              <a:rPr lang="en-US"/>
              <a:t> </a:t>
            </a:r>
            <a:r>
              <a:rPr lang="en-US" dirty="0"/>
              <a:t>Synthesis – </a:t>
            </a:r>
            <a:r>
              <a:rPr lang="en-US"/>
              <a:t>essential code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4862870"/>
          </a:xfrm>
        </p:spPr>
        <p:txBody>
          <a:bodyPr/>
          <a:lstStyle/>
          <a:p>
            <a:r>
              <a:rPr lang="en-US" sz="3200" dirty="0" err="1">
                <a:solidFill>
                  <a:schemeClr val="accent1"/>
                </a:solidFill>
              </a:rPr>
              <a:t>var</a:t>
            </a:r>
            <a:r>
              <a:rPr lang="en-US" sz="3200"/>
              <a:t> </a:t>
            </a:r>
            <a:r>
              <a:rPr lang="en-US" sz="3200" dirty="0" err="1"/>
              <a:t>synUtterance</a:t>
            </a:r>
            <a:r>
              <a:rPr lang="en-US" sz="3200" dirty="0"/>
              <a:t> = </a:t>
            </a:r>
            <a:r>
              <a:rPr lang="en-US" sz="3200" dirty="0">
                <a:solidFill>
                  <a:schemeClr val="accent1"/>
                </a:solidFill>
              </a:rPr>
              <a:t>new</a:t>
            </a:r>
            <a:r>
              <a:rPr lang="en-US" sz="3200" dirty="0"/>
              <a:t> </a:t>
            </a:r>
            <a:r>
              <a:rPr lang="en-US" sz="3200" dirty="0" err="1"/>
              <a:t>SpeechSynthesisUtterance</a:t>
            </a:r>
            <a:r>
              <a:rPr lang="en-US" sz="3200" dirty="0"/>
              <a:t>();</a:t>
            </a:r>
          </a:p>
          <a:p>
            <a:endParaRPr lang="en-US" sz="3200" dirty="0"/>
          </a:p>
          <a:p>
            <a:r>
              <a:rPr lang="en-US" sz="3200"/>
              <a:t>synUtterance.text </a:t>
            </a:r>
            <a:r>
              <a:rPr lang="en-US" sz="3200" dirty="0"/>
              <a:t>= </a:t>
            </a:r>
            <a:r>
              <a:rPr lang="en-US" sz="3200" dirty="0" err="1"/>
              <a:t>textToRead</a:t>
            </a:r>
            <a:r>
              <a:rPr lang="en-US" sz="3200" dirty="0"/>
              <a:t>;</a:t>
            </a:r>
          </a:p>
          <a:p>
            <a:r>
              <a:rPr lang="en-US" sz="3200"/>
              <a:t>synUtterance.voice </a:t>
            </a:r>
            <a:r>
              <a:rPr lang="en-US" sz="3200" dirty="0"/>
              <a:t>= 	</a:t>
            </a:r>
            <a:r>
              <a:rPr lang="en-US" sz="3200" dirty="0" err="1"/>
              <a:t>window.speechSynthesis.getVoices</a:t>
            </a:r>
            <a:r>
              <a:rPr lang="en-US" sz="3200" dirty="0"/>
              <a:t>()[0];</a:t>
            </a:r>
          </a:p>
          <a:p>
            <a:r>
              <a:rPr lang="en-US" sz="3200"/>
              <a:t>synUtterance.lang </a:t>
            </a:r>
            <a:r>
              <a:rPr lang="en-US" sz="3200" dirty="0"/>
              <a:t>= </a:t>
            </a:r>
            <a:r>
              <a:rPr lang="en-US" sz="3200" dirty="0" err="1"/>
              <a:t>myLanguage</a:t>
            </a:r>
            <a:r>
              <a:rPr lang="en-US" sz="3200" dirty="0"/>
              <a:t>;</a:t>
            </a:r>
          </a:p>
          <a:p>
            <a:r>
              <a:rPr lang="en-US" sz="3200"/>
              <a:t>synUtterance.rate </a:t>
            </a:r>
            <a:r>
              <a:rPr lang="en-US" sz="3200" dirty="0"/>
              <a:t>= </a:t>
            </a:r>
            <a:r>
              <a:rPr lang="en-US" sz="3200" dirty="0" err="1"/>
              <a:t>parseFloat</a:t>
            </a:r>
            <a:r>
              <a:rPr lang="en-US" sz="3200" dirty="0"/>
              <a:t>(</a:t>
            </a:r>
            <a:r>
              <a:rPr lang="en-US" sz="3200" dirty="0" err="1"/>
              <a:t>rateRange.value</a:t>
            </a:r>
            <a:r>
              <a:rPr lang="en-US" sz="3200" dirty="0"/>
              <a:t>);</a:t>
            </a:r>
          </a:p>
          <a:p>
            <a:endParaRPr lang="en-US" sz="3200" dirty="0"/>
          </a:p>
          <a:p>
            <a:r>
              <a:rPr lang="en-US" sz="3200"/>
              <a:t>window.speechSynthesis.speak(synUtterance);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3303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2125662"/>
            <a:ext cx="11887200" cy="1143000"/>
          </a:xfrm>
        </p:spPr>
        <p:txBody>
          <a:bodyPr/>
          <a:lstStyle/>
          <a:p>
            <a:pPr marL="1143000" indent="-1143000">
              <a:buFont typeface="+mj-lt"/>
              <a:buAutoNum type="arabicPeriod" startAt="5"/>
            </a:pPr>
            <a:r>
              <a:rPr lang="en-US" sz="7200" dirty="0"/>
              <a:t>Log in to a web site… </a:t>
            </a:r>
            <a:br>
              <a:rPr lang="en-US" sz="7200" dirty="0"/>
            </a:br>
            <a:endParaRPr lang="en-US" sz="7200" dirty="0"/>
          </a:p>
        </p:txBody>
      </p:sp>
      <p:sp>
        <p:nvSpPr>
          <p:cNvPr id="3" name="TextBox 2"/>
          <p:cNvSpPr txBox="1"/>
          <p:nvPr/>
        </p:nvSpPr>
        <p:spPr>
          <a:xfrm>
            <a:off x="1417637" y="3192462"/>
            <a:ext cx="5867400" cy="1292662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200" spc="-100" dirty="0">
                <a:ln w="3175">
                  <a:noFill/>
                </a:ln>
                <a:gradFill>
                  <a:gsLst>
                    <a:gs pos="92035">
                      <a:srgbClr val="000000"/>
                    </a:gs>
                    <a:gs pos="75000">
                      <a:srgbClr val="000000"/>
                    </a:gs>
                  </a:gsLst>
                  <a:lin ang="5400000" scaled="0"/>
                </a:gradFill>
                <a:latin typeface="Segoe UI Light"/>
                <a:cs typeface="Segoe UI" pitchFamily="34" charset="0"/>
              </a:rPr>
              <a:t>with your face</a:t>
            </a: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7065478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FIDO 2.0: Edge + Windows Hello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3108543"/>
          </a:xfrm>
        </p:spPr>
        <p:txBody>
          <a:bodyPr/>
          <a:lstStyle/>
          <a:p>
            <a:r>
              <a:rPr lang="en-US" dirty="0"/>
              <a:t>Reducing reliance on passwords on the web</a:t>
            </a:r>
          </a:p>
          <a:p>
            <a:pPr lvl="1"/>
            <a:r>
              <a:rPr lang="en-US" dirty="0"/>
              <a:t>FIDO 2.0 is a new web standard to provide easier and more secure ways to authenticate to sites</a:t>
            </a:r>
          </a:p>
          <a:p>
            <a:pPr lvl="1"/>
            <a:r>
              <a:rPr lang="en-US" dirty="0"/>
              <a:t>Long-term goal is to enable password-less and 2FA authentication scenarios on the web</a:t>
            </a:r>
          </a:p>
          <a:p>
            <a:pPr lvl="1"/>
            <a:endParaRPr lang="en-US" dirty="0"/>
          </a:p>
          <a:p>
            <a:r>
              <a:rPr lang="en-US" dirty="0"/>
              <a:t>Status: experimental</a:t>
            </a:r>
          </a:p>
          <a:p>
            <a:pPr lvl="1"/>
            <a:r>
              <a:rPr lang="en-US" dirty="0"/>
              <a:t>Edge has an early version of FIDO 2.0 behind prefixes, will change in a future release as spec evolves</a:t>
            </a:r>
          </a:p>
          <a:p>
            <a:pPr lvl="1"/>
            <a:r>
              <a:rPr lang="en-US" dirty="0"/>
              <a:t>Built on Windows Hello (biometric sign-in) &amp; Microsoft Passport (authentication</a:t>
            </a:r>
            <a:r>
              <a:rPr lang="en-US"/>
              <a:t>) in </a:t>
            </a:r>
            <a:r>
              <a:rPr lang="en-US" dirty="0"/>
              <a:t>Windows 10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638" y="4655727"/>
            <a:ext cx="7315200" cy="188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66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2125662"/>
            <a:ext cx="11887200" cy="2179058"/>
          </a:xfrm>
        </p:spPr>
        <p:txBody>
          <a:bodyPr/>
          <a:lstStyle/>
          <a:p>
            <a:pPr marL="1143000" indent="-1143000">
              <a:buFont typeface="+mj-lt"/>
              <a:buAutoNum type="arabicPeriod"/>
            </a:pPr>
            <a:r>
              <a:rPr lang="en-US" dirty="0"/>
              <a:t>Video chat </a:t>
            </a:r>
            <a:r>
              <a:rPr lang="en-US" sz="7200" dirty="0"/>
              <a:t>on the web </a:t>
            </a:r>
            <a:r>
              <a:rPr lang="en-US" dirty="0"/>
              <a:t>plug-in free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132773870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USAA.com</a:t>
            </a:r>
            <a:r>
              <a:rPr lang="en-US" dirty="0"/>
              <a:t>:</a:t>
            </a:r>
            <a:r>
              <a:rPr lang="en-US"/>
              <a:t> </a:t>
            </a:r>
            <a:r>
              <a:rPr lang="en-US" dirty="0"/>
              <a:t>FIDO </a:t>
            </a:r>
            <a:r>
              <a:rPr lang="en-US"/>
              <a:t>2.0 </a:t>
            </a:r>
            <a:r>
              <a:rPr lang="en-US" dirty="0"/>
              <a:t>+ Windows Hello prototype</a:t>
            </a:r>
          </a:p>
        </p:txBody>
      </p:sp>
    </p:spTree>
    <p:extLst>
      <p:ext uri="{BB962C8B-B14F-4D97-AF65-F5344CB8AC3E}">
        <p14:creationId xmlns:p14="http://schemas.microsoft.com/office/powerpoint/2010/main" val="199412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1373188"/>
          </a:xfrm>
        </p:spPr>
        <p:txBody>
          <a:bodyPr/>
          <a:lstStyle/>
          <a:p>
            <a:r>
              <a:rPr lang="en-US" dirty="0"/>
              <a:t>5 Things You </a:t>
            </a:r>
            <a:r>
              <a:rPr lang="en-US" i="1" dirty="0"/>
              <a:t>Can</a:t>
            </a:r>
            <a:r>
              <a:rPr lang="en-US" dirty="0"/>
              <a:t> Build with Microsoft Edge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8258" y="1345564"/>
            <a:ext cx="11887200" cy="3120854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sz="3600" dirty="0"/>
              <a:t>Video chat on the web, plug-in free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Run automated tests against your site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Send notifications to Windows from your site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Speak web content back to your users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Log in to a web site… with your face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75237" y="5326062"/>
            <a:ext cx="7010400" cy="1258806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@</a:t>
            </a:r>
            <a:r>
              <a:rPr lang="en-US" sz="32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MSEdgeDev</a:t>
            </a:r>
            <a:endParaRPr lang="en-US" sz="32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sz="3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hlinkClick r:id="rId2"/>
              </a:rPr>
              <a:t>https://dev.microsoftedge.com</a:t>
            </a:r>
            <a:r>
              <a:rPr lang="en-US" sz="3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6037664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07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time communications using ORTC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478423"/>
          </a:xfrm>
        </p:spPr>
        <p:txBody>
          <a:bodyPr/>
          <a:lstStyle/>
          <a:p>
            <a:r>
              <a:rPr lang="en-US" dirty="0"/>
              <a:t>Object RTC API: now in Microsoft Edge</a:t>
            </a:r>
          </a:p>
          <a:p>
            <a:pPr lvl="1"/>
            <a:r>
              <a:rPr lang="en-US" dirty="0"/>
              <a:t>Web standard for real-time communication using object-based JavaScript APIs</a:t>
            </a:r>
          </a:p>
          <a:p>
            <a:pPr lvl="1"/>
            <a:r>
              <a:rPr lang="en-US" dirty="0"/>
              <a:t>Announced October 2014, shipped in November 2015 in partnership with Skype team</a:t>
            </a:r>
          </a:p>
          <a:p>
            <a:pPr lvl="1"/>
            <a:endParaRPr lang="en-US" dirty="0"/>
          </a:p>
          <a:p>
            <a:r>
              <a:rPr lang="en-US" dirty="0"/>
              <a:t>Skype for Web without plug-ins!</a:t>
            </a:r>
          </a:p>
          <a:p>
            <a:pPr lvl="1"/>
            <a:r>
              <a:rPr lang="en-US" dirty="0"/>
              <a:t>New Skype for Web uses ORTC API for plug-in free video/audio chat</a:t>
            </a:r>
          </a:p>
          <a:p>
            <a:pPr lvl="1"/>
            <a:r>
              <a:rPr lang="en-US" dirty="0"/>
              <a:t>Easiest way to Skype without app download – perfect for shared computers</a:t>
            </a:r>
          </a:p>
          <a:p>
            <a:pPr lvl="1"/>
            <a:endParaRPr lang="en-US" dirty="0"/>
          </a:p>
          <a:p>
            <a:pPr lvl="1"/>
            <a:r>
              <a:rPr lang="en-US" sz="4000" dirty="0">
                <a:gradFill>
                  <a:gsLst>
                    <a:gs pos="1250">
                      <a:srgbClr val="0078D7"/>
                    </a:gs>
                    <a:gs pos="99000">
                      <a:srgbClr val="0078D7"/>
                    </a:gs>
                  </a:gsLst>
                  <a:lin ang="5400000" scaled="0"/>
                </a:gradFill>
                <a:latin typeface="Segoe UI Light"/>
              </a:rPr>
              <a:t>ORTC interoperability</a:t>
            </a:r>
            <a:endParaRPr lang="en-US" dirty="0"/>
          </a:p>
          <a:p>
            <a:pPr lvl="1"/>
            <a:r>
              <a:rPr lang="en-US" dirty="0" err="1">
                <a:hlinkClick r:id="rId3"/>
              </a:rPr>
              <a:t>Twilio</a:t>
            </a:r>
            <a:r>
              <a:rPr lang="en-US" dirty="0">
                <a:hlinkClick r:id="rId3"/>
              </a:rPr>
              <a:t> Client SDK 1.3 release</a:t>
            </a:r>
            <a:r>
              <a:rPr lang="en-US" dirty="0"/>
              <a:t> delivers interoperability with phone networks</a:t>
            </a:r>
          </a:p>
          <a:p>
            <a:pPr lvl="1"/>
            <a:r>
              <a:rPr lang="en-US" dirty="0" err="1">
                <a:hlinkClick r:id="rId4"/>
              </a:rPr>
              <a:t>SimpleWebRTC</a:t>
            </a:r>
            <a:r>
              <a:rPr lang="en-US" dirty="0">
                <a:hlinkClick r:id="rId4"/>
              </a:rPr>
              <a:t> library</a:t>
            </a:r>
            <a:r>
              <a:rPr lang="en-US" dirty="0"/>
              <a:t> enables interoperability with WebRTC 1.0 for audio</a:t>
            </a:r>
          </a:p>
          <a:p>
            <a:pPr lvl="1"/>
            <a:r>
              <a:rPr lang="en-US" dirty="0"/>
              <a:t>Samples for </a:t>
            </a:r>
            <a:r>
              <a:rPr lang="en-US" dirty="0" err="1"/>
              <a:t>Twilio</a:t>
            </a:r>
            <a:r>
              <a:rPr lang="en-US" dirty="0"/>
              <a:t> &amp; </a:t>
            </a:r>
            <a:r>
              <a:rPr lang="en-US" dirty="0" err="1"/>
              <a:t>SimpleWebRTC</a:t>
            </a:r>
            <a:r>
              <a:rPr lang="en-US" dirty="0"/>
              <a:t> (WebRTC 1.0 audio interop) at </a:t>
            </a:r>
            <a:r>
              <a:rPr lang="en-US" dirty="0">
                <a:hlinkClick r:id="rId5"/>
              </a:rPr>
              <a:t>demos.microsoftedge.com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8637" y="3192462"/>
            <a:ext cx="2628900" cy="116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12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Skype Web – plug-in free</a:t>
            </a:r>
          </a:p>
        </p:txBody>
      </p:sp>
    </p:spTree>
    <p:extLst>
      <p:ext uri="{BB962C8B-B14F-4D97-AF65-F5344CB8AC3E}">
        <p14:creationId xmlns:p14="http://schemas.microsoft.com/office/powerpoint/2010/main" val="298258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ORTC </a:t>
            </a:r>
            <a:r>
              <a:rPr lang="en-US" dirty="0"/>
              <a:t>–</a:t>
            </a:r>
            <a:r>
              <a:rPr lang="en-US"/>
              <a:t> essential code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4450449"/>
          </a:xfrm>
        </p:spPr>
        <p:txBody>
          <a:bodyPr/>
          <a:lstStyle/>
          <a:p>
            <a:r>
              <a:rPr lang="en-US" dirty="0" err="1">
                <a:solidFill>
                  <a:schemeClr val="accent3"/>
                </a:solidFill>
              </a:rPr>
              <a:t>var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/>
              <a:t>videoRenderer</a:t>
            </a:r>
            <a:r>
              <a:rPr lang="en-US" dirty="0"/>
              <a:t> = </a:t>
            </a:r>
            <a:r>
              <a:rPr lang="en-US" dirty="0" err="1"/>
              <a:t>document.getElementById</a:t>
            </a:r>
            <a:r>
              <a:rPr lang="en-US" dirty="0"/>
              <a:t>(</a:t>
            </a:r>
            <a:r>
              <a:rPr lang="en-US" dirty="0">
                <a:solidFill>
                  <a:srgbClr val="C00000"/>
                </a:solidFill>
              </a:rPr>
              <a:t>"</a:t>
            </a:r>
            <a:r>
              <a:rPr lang="en-US" dirty="0" err="1">
                <a:solidFill>
                  <a:srgbClr val="C00000"/>
                </a:solidFill>
              </a:rPr>
              <a:t>myRtcVideoTag</a:t>
            </a:r>
            <a:r>
              <a:rPr lang="en-US" dirty="0">
                <a:solidFill>
                  <a:srgbClr val="C00000"/>
                </a:solidFill>
              </a:rPr>
              <a:t>"</a:t>
            </a:r>
            <a:r>
              <a:rPr lang="en-US" dirty="0"/>
              <a:t>); </a:t>
            </a:r>
          </a:p>
          <a:p>
            <a:endParaRPr lang="en-US" dirty="0"/>
          </a:p>
          <a:p>
            <a:r>
              <a:rPr lang="en-US" dirty="0" err="1">
                <a:solidFill>
                  <a:srgbClr val="00BCF2"/>
                </a:solidFill>
              </a:rPr>
              <a:t>var</a:t>
            </a:r>
            <a:r>
              <a:rPr lang="en-US" dirty="0"/>
              <a:t> </a:t>
            </a:r>
            <a:r>
              <a:rPr lang="en-US" dirty="0" err="1"/>
              <a:t>mediaStreamRemote</a:t>
            </a:r>
            <a:r>
              <a:rPr lang="en-US" dirty="0"/>
              <a:t> = </a:t>
            </a:r>
            <a:r>
              <a:rPr lang="en-US" dirty="0">
                <a:solidFill>
                  <a:srgbClr val="00BCF2"/>
                </a:solidFill>
              </a:rPr>
              <a:t>new</a:t>
            </a:r>
            <a:r>
              <a:rPr lang="en-US" dirty="0"/>
              <a:t> </a:t>
            </a:r>
            <a:r>
              <a:rPr lang="en-US" dirty="0" err="1"/>
              <a:t>MediaStream</a:t>
            </a:r>
            <a:r>
              <a:rPr lang="en-US" dirty="0"/>
              <a:t>(); </a:t>
            </a:r>
          </a:p>
          <a:p>
            <a:r>
              <a:rPr lang="en-US" dirty="0" err="1"/>
              <a:t>mediaStreamRemote.addTrack</a:t>
            </a:r>
            <a:r>
              <a:rPr lang="en-US" dirty="0"/>
              <a:t>(</a:t>
            </a:r>
            <a:r>
              <a:rPr lang="en-US" dirty="0" err="1"/>
              <a:t>audioReceiver.track</a:t>
            </a:r>
            <a:r>
              <a:rPr lang="en-US" dirty="0"/>
              <a:t>);  </a:t>
            </a:r>
          </a:p>
          <a:p>
            <a:r>
              <a:rPr lang="en-US" dirty="0" err="1"/>
              <a:t>mediaStreamRemote.addTrack</a:t>
            </a:r>
            <a:r>
              <a:rPr lang="en-US" dirty="0"/>
              <a:t>(</a:t>
            </a:r>
            <a:r>
              <a:rPr lang="en-US" dirty="0" err="1"/>
              <a:t>videoReceiver.track</a:t>
            </a:r>
            <a:r>
              <a:rPr lang="en-US" dirty="0"/>
              <a:t>); </a:t>
            </a:r>
          </a:p>
          <a:p>
            <a:r>
              <a:rPr lang="en-US" dirty="0" err="1"/>
              <a:t>videoRenderer.srcObject</a:t>
            </a:r>
            <a:r>
              <a:rPr lang="en-US" dirty="0"/>
              <a:t> = </a:t>
            </a:r>
            <a:r>
              <a:rPr lang="en-US" dirty="0" err="1"/>
              <a:t>mediaStreamRemote</a:t>
            </a:r>
            <a:r>
              <a:rPr lang="en-US" dirty="0"/>
              <a:t>; </a:t>
            </a:r>
          </a:p>
          <a:p>
            <a:r>
              <a:rPr lang="en-US" dirty="0" err="1"/>
              <a:t>videoRenderer.play</a:t>
            </a:r>
            <a:r>
              <a:rPr lang="en-US" dirty="0"/>
              <a:t>(); </a:t>
            </a:r>
          </a:p>
        </p:txBody>
      </p:sp>
    </p:spTree>
    <p:extLst>
      <p:ext uri="{BB962C8B-B14F-4D97-AF65-F5344CB8AC3E}">
        <p14:creationId xmlns:p14="http://schemas.microsoft.com/office/powerpoint/2010/main" val="306618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2125662"/>
            <a:ext cx="11887200" cy="2179058"/>
          </a:xfrm>
        </p:spPr>
        <p:txBody>
          <a:bodyPr/>
          <a:lstStyle/>
          <a:p>
            <a:pPr marL="1143000" indent="-1143000">
              <a:buFont typeface="+mj-lt"/>
              <a:buAutoNum type="arabicPeriod" startAt="2"/>
            </a:pPr>
            <a:r>
              <a:rPr lang="en-US" dirty="0"/>
              <a:t>Run automated </a:t>
            </a:r>
            <a:r>
              <a:rPr lang="en-US" sz="7200" dirty="0"/>
              <a:t>tests </a:t>
            </a:r>
            <a:r>
              <a:rPr lang="en-US" dirty="0"/>
              <a:t>against </a:t>
            </a:r>
            <a:r>
              <a:rPr lang="en-US" sz="7200" dirty="0"/>
              <a:t>your site</a:t>
            </a:r>
          </a:p>
        </p:txBody>
      </p:sp>
    </p:spTree>
    <p:extLst>
      <p:ext uri="{BB962C8B-B14F-4D97-AF65-F5344CB8AC3E}">
        <p14:creationId xmlns:p14="http://schemas.microsoft.com/office/powerpoint/2010/main" val="345157187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</a:t>
            </a:r>
            <a:r>
              <a:rPr lang="en-US"/>
              <a:t> </a:t>
            </a:r>
            <a:r>
              <a:rPr lang="en-US" dirty="0"/>
              <a:t>in real </a:t>
            </a:r>
            <a:r>
              <a:rPr lang="en-US"/>
              <a:t>browsers matters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4462760"/>
          </a:xfrm>
        </p:spPr>
        <p:txBody>
          <a:bodyPr/>
          <a:lstStyle/>
          <a:p>
            <a:r>
              <a:rPr lang="en-US" dirty="0"/>
              <a:t>Interop Efforts Helping</a:t>
            </a:r>
          </a:p>
          <a:p>
            <a:pPr lvl="1"/>
            <a:r>
              <a:rPr lang="en-US" dirty="0"/>
              <a:t>We’re working hard to minimize standards discrepancies through:</a:t>
            </a:r>
          </a:p>
          <a:p>
            <a:pPr lvl="1"/>
            <a:r>
              <a:rPr lang="en-US" dirty="0"/>
              <a:t>User feedback, top site feedback, bugs logged, standards involvement &amp; vendor collaboration</a:t>
            </a:r>
          </a:p>
          <a:p>
            <a:r>
              <a:rPr lang="en-US" dirty="0"/>
              <a:t>Selenium &amp; WebDriver for browser automation</a:t>
            </a:r>
          </a:p>
          <a:p>
            <a:pPr lvl="1"/>
            <a:r>
              <a:rPr lang="en-US" dirty="0"/>
              <a:t>Reduce cost and time. Supported natively by Chrome, Firefox and now MS Edge</a:t>
            </a:r>
          </a:p>
          <a:p>
            <a:pPr lvl="1"/>
            <a:r>
              <a:rPr lang="en-US" dirty="0"/>
              <a:t>An API and set of tools to record and replay tests</a:t>
            </a:r>
          </a:p>
          <a:p>
            <a:pPr lvl="1"/>
            <a:r>
              <a:rPr lang="en-US" dirty="0"/>
              <a:t>WebDriver API can even inject JavaScript into page for immediate execution</a:t>
            </a:r>
          </a:p>
          <a:p>
            <a:r>
              <a:rPr lang="en-US" dirty="0"/>
              <a:t>Just write code &amp; keep us honest</a:t>
            </a:r>
          </a:p>
          <a:p>
            <a:pPr lvl="1"/>
            <a:r>
              <a:rPr lang="en-US" dirty="0"/>
              <a:t>Tests are just code – check them in, version control them and put rigor into your testing framework</a:t>
            </a:r>
          </a:p>
          <a:p>
            <a:pPr lvl="1"/>
            <a:r>
              <a:rPr lang="en-US" dirty="0"/>
              <a:t>Build your own test environment or use cloud services like Sauce Labs and </a:t>
            </a:r>
            <a:r>
              <a:rPr lang="en-US" dirty="0" err="1"/>
              <a:t>BrowserStack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2273" y="5647839"/>
            <a:ext cx="6629400" cy="84946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chemeClr val="tx2"/>
                </a:solidFill>
                <a:latin typeface="+mj-lt"/>
              </a:rPr>
              <a:t>http://aka.ms/webdriver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9637" y="3268662"/>
            <a:ext cx="1477954" cy="133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1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WebDriver Accessibility Tests &amp; Microsoft Edge</a:t>
            </a:r>
          </a:p>
        </p:txBody>
      </p:sp>
    </p:spTree>
    <p:extLst>
      <p:ext uri="{BB962C8B-B14F-4D97-AF65-F5344CB8AC3E}">
        <p14:creationId xmlns:p14="http://schemas.microsoft.com/office/powerpoint/2010/main" val="297390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C# Example validating accessibility on fields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4715137"/>
          </a:xfrm>
        </p:spPr>
        <p:txBody>
          <a:bodyPr/>
          <a:lstStyle/>
          <a:p>
            <a:r>
              <a:rPr lang="en-US" sz="2300" dirty="0">
                <a:solidFill>
                  <a:srgbClr val="00BCF2"/>
                </a:solidFill>
              </a:rPr>
              <a:t>for</a:t>
            </a:r>
            <a:r>
              <a:rPr lang="en-US" sz="2300" dirty="0"/>
              <a:t> (</a:t>
            </a:r>
            <a:r>
              <a:rPr lang="en-US" sz="2300" dirty="0" err="1">
                <a:solidFill>
                  <a:srgbClr val="00BCF2"/>
                </a:solidFill>
              </a:rPr>
              <a:t>int</a:t>
            </a:r>
            <a:r>
              <a:rPr lang="en-US" sz="2300" dirty="0"/>
              <a:t> </a:t>
            </a:r>
            <a:r>
              <a:rPr lang="en-US" sz="2300" dirty="0" err="1"/>
              <a:t>i</a:t>
            </a:r>
            <a:r>
              <a:rPr lang="en-US" sz="2300" dirty="0"/>
              <a:t> = 0; </a:t>
            </a:r>
            <a:r>
              <a:rPr lang="en-US" sz="2300" dirty="0" err="1"/>
              <a:t>i</a:t>
            </a:r>
            <a:r>
              <a:rPr lang="en-US" sz="2300" dirty="0"/>
              <a:t> &lt; </a:t>
            </a:r>
            <a:r>
              <a:rPr lang="en-US" sz="2300" dirty="0" err="1"/>
              <a:t>elements.Count</a:t>
            </a:r>
            <a:r>
              <a:rPr lang="en-US" sz="2300" dirty="0"/>
              <a:t>; </a:t>
            </a:r>
            <a:r>
              <a:rPr lang="en-US" sz="2300" dirty="0" err="1"/>
              <a:t>i</a:t>
            </a:r>
            <a:r>
              <a:rPr lang="en-US" sz="2300" dirty="0"/>
              <a:t>++) {</a:t>
            </a:r>
          </a:p>
          <a:p>
            <a:r>
              <a:rPr lang="en-US" sz="2300" dirty="0"/>
              <a:t>	</a:t>
            </a:r>
            <a:r>
              <a:rPr lang="en-US" sz="2300" dirty="0" err="1"/>
              <a:t>driver.SendKeys</a:t>
            </a:r>
            <a:r>
              <a:rPr lang="en-US" sz="2300" dirty="0"/>
              <a:t>(</a:t>
            </a:r>
            <a:r>
              <a:rPr lang="en-US" sz="2300" dirty="0">
                <a:solidFill>
                  <a:srgbClr val="C00000"/>
                </a:solidFill>
              </a:rPr>
              <a:t>"input" </a:t>
            </a:r>
            <a:r>
              <a:rPr lang="en-US" sz="2300" dirty="0"/>
              <a:t>+ (</a:t>
            </a:r>
            <a:r>
              <a:rPr lang="en-US" sz="2300" dirty="0" err="1"/>
              <a:t>i</a:t>
            </a:r>
            <a:r>
              <a:rPr lang="en-US" sz="2300" dirty="0"/>
              <a:t> + 1), </a:t>
            </a:r>
            <a:r>
              <a:rPr lang="en-US" sz="2300" dirty="0">
                <a:solidFill>
                  <a:srgbClr val="C00000"/>
                </a:solidFill>
              </a:rPr>
              <a:t>"invalid"</a:t>
            </a:r>
            <a:r>
              <a:rPr lang="en-US" sz="2300" dirty="0"/>
              <a:t>);</a:t>
            </a:r>
          </a:p>
          <a:p>
            <a:r>
              <a:rPr lang="en-US" sz="2300" dirty="0"/>
              <a:t>	</a:t>
            </a:r>
            <a:r>
              <a:rPr lang="en-US" sz="2300" dirty="0" err="1"/>
              <a:t>driver.SendSubmit</a:t>
            </a:r>
            <a:r>
              <a:rPr lang="en-US" sz="2300" dirty="0"/>
              <a:t>(</a:t>
            </a:r>
            <a:r>
              <a:rPr lang="en-US" sz="2300" dirty="0">
                <a:solidFill>
                  <a:srgbClr val="C00000"/>
                </a:solidFill>
              </a:rPr>
              <a:t>"input"</a:t>
            </a:r>
            <a:r>
              <a:rPr lang="en-US" sz="2300" dirty="0"/>
              <a:t> + (</a:t>
            </a:r>
            <a:r>
              <a:rPr lang="en-US" sz="2300" dirty="0" err="1"/>
              <a:t>i</a:t>
            </a:r>
            <a:r>
              <a:rPr lang="en-US" sz="2300" dirty="0"/>
              <a:t> + 1));</a:t>
            </a:r>
          </a:p>
          <a:p>
            <a:r>
              <a:rPr lang="en-US" sz="2300" dirty="0"/>
              <a:t>	</a:t>
            </a:r>
            <a:r>
              <a:rPr lang="en-US" sz="2300" dirty="0">
                <a:solidFill>
                  <a:srgbClr val="00BCF2"/>
                </a:solidFill>
              </a:rPr>
              <a:t>if</a:t>
            </a:r>
            <a:r>
              <a:rPr lang="en-US" sz="2300" dirty="0"/>
              <a:t> (!(elements[</a:t>
            </a:r>
            <a:r>
              <a:rPr lang="en-US" sz="2300" dirty="0" err="1"/>
              <a:t>i</a:t>
            </a:r>
            <a:r>
              <a:rPr lang="en-US" sz="2300" dirty="0"/>
              <a:t>].</a:t>
            </a:r>
            <a:r>
              <a:rPr lang="en-US" sz="2300" dirty="0" err="1"/>
              <a:t>CurrentControllerFor</a:t>
            </a:r>
            <a:r>
              <a:rPr lang="en-US" sz="2300" dirty="0"/>
              <a:t> != null &amp;&amp; 	</a:t>
            </a:r>
          </a:p>
          <a:p>
            <a:r>
              <a:rPr lang="en-US" sz="2300" dirty="0"/>
              <a:t>		elements[</a:t>
            </a:r>
            <a:r>
              <a:rPr lang="en-US" sz="2300" dirty="0" err="1"/>
              <a:t>i</a:t>
            </a:r>
            <a:r>
              <a:rPr lang="en-US" sz="2300" dirty="0"/>
              <a:t>].</a:t>
            </a:r>
            <a:r>
              <a:rPr lang="en-US" sz="2300" dirty="0" err="1"/>
              <a:t>CurrentControllerFor.Length</a:t>
            </a:r>
            <a:r>
              <a:rPr lang="en-US" sz="2300" dirty="0"/>
              <a:t> &gt; 0 &amp;&amp; </a:t>
            </a:r>
          </a:p>
          <a:p>
            <a:r>
              <a:rPr lang="en-US" sz="2300" dirty="0"/>
              <a:t>		elements[</a:t>
            </a:r>
            <a:r>
              <a:rPr lang="en-US" sz="2300" dirty="0" err="1"/>
              <a:t>i</a:t>
            </a:r>
            <a:r>
              <a:rPr lang="en-US" sz="2300" dirty="0"/>
              <a:t>].</a:t>
            </a:r>
            <a:r>
              <a:rPr lang="en-US" sz="2300" dirty="0" err="1"/>
              <a:t>CurrentIsDataValidForForm</a:t>
            </a:r>
            <a:r>
              <a:rPr lang="en-US" sz="2300" dirty="0"/>
              <a:t> == 0)) {</a:t>
            </a:r>
          </a:p>
          <a:p>
            <a:r>
              <a:rPr lang="en-US" sz="2300" dirty="0"/>
              <a:t>			return false;</a:t>
            </a:r>
          </a:p>
          <a:p>
            <a:r>
              <a:rPr lang="en-US" sz="2300" dirty="0"/>
              <a:t>	}</a:t>
            </a:r>
          </a:p>
          <a:p>
            <a:r>
              <a:rPr lang="en-US" sz="2300" dirty="0"/>
              <a:t>}</a:t>
            </a:r>
          </a:p>
          <a:p>
            <a:endParaRPr lang="en-US" sz="2300" dirty="0"/>
          </a:p>
          <a:p>
            <a:r>
              <a:rPr lang="en-US" sz="2300" dirty="0">
                <a:solidFill>
                  <a:srgbClr val="00B050"/>
                </a:solidFill>
              </a:rPr>
              <a:t>// This sends the text “invalid” to elements of HTML5 field types number, telephone &amp; </a:t>
            </a:r>
            <a:r>
              <a:rPr lang="en-US" sz="2300" dirty="0" err="1">
                <a:solidFill>
                  <a:srgbClr val="00B050"/>
                </a:solidFill>
              </a:rPr>
              <a:t>url</a:t>
            </a:r>
            <a:r>
              <a:rPr lang="en-US" sz="2300" dirty="0">
                <a:solidFill>
                  <a:srgbClr val="00B050"/>
                </a:solidFill>
              </a:rPr>
              <a:t> which should fail validation</a:t>
            </a:r>
          </a:p>
        </p:txBody>
      </p:sp>
    </p:spTree>
    <p:extLst>
      <p:ext uri="{BB962C8B-B14F-4D97-AF65-F5344CB8AC3E}">
        <p14:creationId xmlns:p14="http://schemas.microsoft.com/office/powerpoint/2010/main" val="299233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5-30721_Build_2016_Template_Light">
  <a:themeElements>
    <a:clrScheme name="Build 2016">
      <a:dk1>
        <a:srgbClr val="505050"/>
      </a:dk1>
      <a:lt1>
        <a:srgbClr val="FFFFFF"/>
      </a:lt1>
      <a:dk2>
        <a:srgbClr val="0078D7"/>
      </a:dk2>
      <a:lt2>
        <a:srgbClr val="F8F8F8"/>
      </a:lt2>
      <a:accent1>
        <a:srgbClr val="0078D7"/>
      </a:accent1>
      <a:accent2>
        <a:srgbClr val="002050"/>
      </a:accent2>
      <a:accent3>
        <a:srgbClr val="00BCF2"/>
      </a:accent3>
      <a:accent4>
        <a:srgbClr val="D2D2D2"/>
      </a:accent4>
      <a:accent5>
        <a:srgbClr val="737373"/>
      </a:accent5>
      <a:accent6>
        <a:srgbClr val="50505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Build_2016_16x9_Template.potx" id="{6A317D6C-AC1D-473A-B658-7EF5688F9FB4}" vid="{9DC8BEF1-0C52-498F-8A52-3BA75F0AC2CD}"/>
    </a:ext>
  </a:extLst>
</a:theme>
</file>

<file path=ppt/theme/theme2.xml><?xml version="1.0" encoding="utf-8"?>
<a:theme xmlns:a="http://schemas.openxmlformats.org/drawingml/2006/main" name="5-30721_Build_2016_Template_Dark">
  <a:themeElements>
    <a:clrScheme name="Build 2016 Dark">
      <a:dk1>
        <a:srgbClr val="505050"/>
      </a:dk1>
      <a:lt1>
        <a:srgbClr val="FFFFFF"/>
      </a:lt1>
      <a:dk2>
        <a:srgbClr val="0078D7"/>
      </a:dk2>
      <a:lt2>
        <a:srgbClr val="F8F8F8"/>
      </a:lt2>
      <a:accent1>
        <a:srgbClr val="00BCF2"/>
      </a:accent1>
      <a:accent2>
        <a:srgbClr val="0078D7"/>
      </a:accent2>
      <a:accent3>
        <a:srgbClr val="002050"/>
      </a:accent3>
      <a:accent4>
        <a:srgbClr val="D2D2D2"/>
      </a:accent4>
      <a:accent5>
        <a:srgbClr val="737373"/>
      </a:accent5>
      <a:accent6>
        <a:srgbClr val="323232"/>
      </a:accent6>
      <a:hlink>
        <a:srgbClr val="5DDCFF"/>
      </a:hlink>
      <a:folHlink>
        <a:srgbClr val="5DDCFF"/>
      </a:folHlink>
    </a:clrScheme>
    <a:fontScheme name="Custom 2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Build_2016_16x9_Template.potx" id="{6A317D6C-AC1D-473A-B658-7EF5688F9FB4}" vid="{30A1A8F4-BDBE-45B7-81BE-58B129889C7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Microsoft_Build_2016_16x9_Template</Template>
  <TotalTime>0</TotalTime>
  <Words>1291</Words>
  <Application>Microsoft Office PowerPoint</Application>
  <PresentationFormat>Custom</PresentationFormat>
  <Paragraphs>182</Paragraphs>
  <Slides>22</Slides>
  <Notes>21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Consolas</vt:lpstr>
      <vt:lpstr>Courier New</vt:lpstr>
      <vt:lpstr>Segoe UI</vt:lpstr>
      <vt:lpstr>Segoe UI Light</vt:lpstr>
      <vt:lpstr>Wingdings</vt:lpstr>
      <vt:lpstr>5-30721_Build_2016_Template_Light</vt:lpstr>
      <vt:lpstr>5-30721_Build_2016_Template_Dark</vt:lpstr>
      <vt:lpstr>5 things you didn’t know you can BUILD with Microsoft Edge</vt:lpstr>
      <vt:lpstr>Video chat on the web plug-in free</vt:lpstr>
      <vt:lpstr>Real time communications using ORTC</vt:lpstr>
      <vt:lpstr>Demo</vt:lpstr>
      <vt:lpstr>ORTC – essential code</vt:lpstr>
      <vt:lpstr>Run automated tests against your site</vt:lpstr>
      <vt:lpstr>Testing in real browsers matters</vt:lpstr>
      <vt:lpstr>Demo</vt:lpstr>
      <vt:lpstr>C# Example validating accessibility on fields</vt:lpstr>
      <vt:lpstr>Send notifications to Windows with your site</vt:lpstr>
      <vt:lpstr>Web Notifications</vt:lpstr>
      <vt:lpstr>Demo</vt:lpstr>
      <vt:lpstr>Web Notifications – essential code</vt:lpstr>
      <vt:lpstr>Speak web page content to your users</vt:lpstr>
      <vt:lpstr>Web Speech Synthesis</vt:lpstr>
      <vt:lpstr>Demo</vt:lpstr>
      <vt:lpstr>Speech Synthesis – essential code</vt:lpstr>
      <vt:lpstr>Log in to a web site…  </vt:lpstr>
      <vt:lpstr>FIDO 2.0: Edge + Windows Hello</vt:lpstr>
      <vt:lpstr>Demo</vt:lpstr>
      <vt:lpstr>5 Things You Can Build with Microsoft Edge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2016-03-28T04:48:31Z</dcterms:created>
  <dcterms:modified xsi:type="dcterms:W3CDTF">2016-03-28T04:48:53Z</dcterms:modified>
  <cp:category/>
</cp:coreProperties>
</file>