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4"/>
    <p:sldMasterId id="2147484335" r:id="rId5"/>
  </p:sldMasterIdLst>
  <p:notesMasterIdLst>
    <p:notesMasterId r:id="rId14"/>
  </p:notesMasterIdLst>
  <p:handoutMasterIdLst>
    <p:handoutMasterId r:id="rId15"/>
  </p:handoutMasterIdLst>
  <p:sldIdLst>
    <p:sldId id="1476" r:id="rId6"/>
    <p:sldId id="1483" r:id="rId7"/>
    <p:sldId id="1484" r:id="rId8"/>
    <p:sldId id="1482" r:id="rId9"/>
    <p:sldId id="1485" r:id="rId10"/>
    <p:sldId id="1481" r:id="rId11"/>
    <p:sldId id="1473" r:id="rId12"/>
    <p:sldId id="1457" r:id="rId13"/>
  </p:sldIdLst>
  <p:sldSz cx="12436475" cy="6986588"/>
  <p:notesSz cx="6858000" cy="9144000"/>
  <p:defaultTextStyle>
    <a:defPPr>
      <a:defRPr lang="en-US"/>
    </a:defPPr>
    <a:lvl1pPr marL="0" algn="l" defTabSz="932218" rtl="0" eaLnBrk="1" latinLnBrk="0" hangingPunct="1">
      <a:defRPr sz="1800" kern="1200">
        <a:solidFill>
          <a:schemeClr val="tx1"/>
        </a:solidFill>
        <a:latin typeface="+mn-lt"/>
        <a:ea typeface="+mn-ea"/>
        <a:cs typeface="+mn-cs"/>
      </a:defRPr>
    </a:lvl1pPr>
    <a:lvl2pPr marL="466110" algn="l" defTabSz="932218" rtl="0" eaLnBrk="1" latinLnBrk="0" hangingPunct="1">
      <a:defRPr sz="1800" kern="1200">
        <a:solidFill>
          <a:schemeClr val="tx1"/>
        </a:solidFill>
        <a:latin typeface="+mn-lt"/>
        <a:ea typeface="+mn-ea"/>
        <a:cs typeface="+mn-cs"/>
      </a:defRPr>
    </a:lvl2pPr>
    <a:lvl3pPr marL="932218" algn="l" defTabSz="932218" rtl="0" eaLnBrk="1" latinLnBrk="0" hangingPunct="1">
      <a:defRPr sz="1800" kern="1200">
        <a:solidFill>
          <a:schemeClr val="tx1"/>
        </a:solidFill>
        <a:latin typeface="+mn-lt"/>
        <a:ea typeface="+mn-ea"/>
        <a:cs typeface="+mn-cs"/>
      </a:defRPr>
    </a:lvl3pPr>
    <a:lvl4pPr marL="1398328" algn="l" defTabSz="932218" rtl="0" eaLnBrk="1" latinLnBrk="0" hangingPunct="1">
      <a:defRPr sz="1800" kern="1200">
        <a:solidFill>
          <a:schemeClr val="tx1"/>
        </a:solidFill>
        <a:latin typeface="+mn-lt"/>
        <a:ea typeface="+mn-ea"/>
        <a:cs typeface="+mn-cs"/>
      </a:defRPr>
    </a:lvl4pPr>
    <a:lvl5pPr marL="1864436" algn="l" defTabSz="932218" rtl="0" eaLnBrk="1" latinLnBrk="0" hangingPunct="1">
      <a:defRPr sz="1800" kern="1200">
        <a:solidFill>
          <a:schemeClr val="tx1"/>
        </a:solidFill>
        <a:latin typeface="+mn-lt"/>
        <a:ea typeface="+mn-ea"/>
        <a:cs typeface="+mn-cs"/>
      </a:defRPr>
    </a:lvl5pPr>
    <a:lvl6pPr marL="2330549" algn="l" defTabSz="932218" rtl="0" eaLnBrk="1" latinLnBrk="0" hangingPunct="1">
      <a:defRPr sz="1800" kern="1200">
        <a:solidFill>
          <a:schemeClr val="tx1"/>
        </a:solidFill>
        <a:latin typeface="+mn-lt"/>
        <a:ea typeface="+mn-ea"/>
        <a:cs typeface="+mn-cs"/>
      </a:defRPr>
    </a:lvl6pPr>
    <a:lvl7pPr marL="2796657" algn="l" defTabSz="932218" rtl="0" eaLnBrk="1" latinLnBrk="0" hangingPunct="1">
      <a:defRPr sz="1800" kern="1200">
        <a:solidFill>
          <a:schemeClr val="tx1"/>
        </a:solidFill>
        <a:latin typeface="+mn-lt"/>
        <a:ea typeface="+mn-ea"/>
        <a:cs typeface="+mn-cs"/>
      </a:defRPr>
    </a:lvl7pPr>
    <a:lvl8pPr marL="3262765" algn="l" defTabSz="932218" rtl="0" eaLnBrk="1" latinLnBrk="0" hangingPunct="1">
      <a:defRPr sz="1800" kern="1200">
        <a:solidFill>
          <a:schemeClr val="tx1"/>
        </a:solidFill>
        <a:latin typeface="+mn-lt"/>
        <a:ea typeface="+mn-ea"/>
        <a:cs typeface="+mn-cs"/>
      </a:defRPr>
    </a:lvl8pPr>
    <a:lvl9pPr marL="3728876" algn="l" defTabSz="93221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Build; 2016" id="{35FF1B32-12B8-492E-B6DA-DE5AF3A7929F}">
          <p14:sldIdLst/>
        </p14:section>
        <p14:section name="Main" id="{FF377351-AA58-4A42-A64C-48719B975E8A}">
          <p14:sldIdLst>
            <p14:sldId id="1476"/>
            <p14:sldId id="1483"/>
            <p14:sldId id="1484"/>
            <p14:sldId id="1482"/>
            <p14:sldId id="1485"/>
            <p14:sldId id="1481"/>
            <p14:sldId id="1473"/>
            <p14:sldId id="145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72"/>
    <a:srgbClr val="0078D7"/>
    <a:srgbClr val="5C2D91"/>
    <a:srgbClr val="007A6A"/>
    <a:srgbClr val="006FD4"/>
    <a:srgbClr val="552A8A"/>
    <a:srgbClr val="006759"/>
    <a:srgbClr val="0060CF"/>
    <a:srgbClr val="562A8A"/>
    <a:srgbClr val="00A7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1811" autoAdjust="0"/>
  </p:normalViewPr>
  <p:slideViewPr>
    <p:cSldViewPr snapToObjects="1">
      <p:cViewPr varScale="1">
        <p:scale>
          <a:sx n="81" d="100"/>
          <a:sy n="81" d="100"/>
        </p:scale>
        <p:origin x="780" y="96"/>
      </p:cViewPr>
      <p:guideLst/>
    </p:cSldViewPr>
  </p:slideViewPr>
  <p:outlineViewPr>
    <p:cViewPr>
      <p:scale>
        <a:sx n="33" d="100"/>
        <a:sy n="33" d="100"/>
      </p:scale>
      <p:origin x="0" y="-2862"/>
    </p:cViewPr>
  </p:outlineViewPr>
  <p:notesTextViewPr>
    <p:cViewPr>
      <p:scale>
        <a:sx n="3" d="2"/>
        <a:sy n="3" d="2"/>
      </p:scale>
      <p:origin x="0" y="-342"/>
    </p:cViewPr>
  </p:notesTextViewPr>
  <p:sorterViewPr>
    <p:cViewPr>
      <p:scale>
        <a:sx n="125" d="100"/>
        <a:sy n="125" d="100"/>
      </p:scale>
      <p:origin x="0" y="-13536"/>
    </p:cViewPr>
  </p:sorterViewPr>
  <p:notesViewPr>
    <p:cSldViewPr snapToObjects="1" showGuides="1">
      <p:cViewPr varScale="1">
        <p:scale>
          <a:sx n="86" d="100"/>
          <a:sy n="86" d="100"/>
        </p:scale>
        <p:origin x="27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3/18/2016</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3/18/2016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218"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140" indent="-107896" algn="l" defTabSz="932218"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475" indent="-117337" algn="l" defTabSz="932218"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274" indent="-149705" algn="l" defTabSz="932218"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144" indent="-117337" algn="l" defTabSz="932218"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0549" algn="l" defTabSz="932218" rtl="0" eaLnBrk="1" latinLnBrk="0" hangingPunct="1">
      <a:defRPr sz="1199" kern="1200">
        <a:solidFill>
          <a:schemeClr val="tx1"/>
        </a:solidFill>
        <a:latin typeface="+mn-lt"/>
        <a:ea typeface="+mn-ea"/>
        <a:cs typeface="+mn-cs"/>
      </a:defRPr>
    </a:lvl6pPr>
    <a:lvl7pPr marL="2796657" algn="l" defTabSz="932218" rtl="0" eaLnBrk="1" latinLnBrk="0" hangingPunct="1">
      <a:defRPr sz="1199" kern="1200">
        <a:solidFill>
          <a:schemeClr val="tx1"/>
        </a:solidFill>
        <a:latin typeface="+mn-lt"/>
        <a:ea typeface="+mn-ea"/>
        <a:cs typeface="+mn-cs"/>
      </a:defRPr>
    </a:lvl7pPr>
    <a:lvl8pPr marL="3262765" algn="l" defTabSz="932218" rtl="0" eaLnBrk="1" latinLnBrk="0" hangingPunct="1">
      <a:defRPr sz="1199" kern="1200">
        <a:solidFill>
          <a:schemeClr val="tx1"/>
        </a:solidFill>
        <a:latin typeface="+mn-lt"/>
        <a:ea typeface="+mn-ea"/>
        <a:cs typeface="+mn-cs"/>
      </a:defRPr>
    </a:lvl8pPr>
    <a:lvl9pPr marL="3728876" algn="l" defTabSz="932218"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218" rtl="0" eaLnBrk="1" fontAlgn="auto"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itchFamily="34" charset="0"/>
                <a:ea typeface="+mn-ea"/>
                <a:cs typeface="+mn-cs"/>
              </a:rPr>
              <a:t>Hi, I’m Edward Thiele – a software engineer on the office 365 people system team. In this video I will talk about the People API and some of the new features we have added recently. It is currently available for preview in the beta namespace through both Outlook and the Microsoft Graph.</a:t>
            </a:r>
          </a:p>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3/18/2016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5676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This presentation is intended for developers who want to utilize people information within office 365 for scenarios such as:</a:t>
            </a:r>
          </a:p>
          <a:p>
            <a:r>
              <a:rPr lang="en-US" sz="900" kern="1200" dirty="0">
                <a:solidFill>
                  <a:schemeClr val="tx1"/>
                </a:solidFill>
                <a:effectLst/>
                <a:latin typeface="Segoe UI Light" pitchFamily="34" charset="0"/>
                <a:ea typeface="+mn-ea"/>
                <a:cs typeface="+mn-cs"/>
              </a:rPr>
              <a:t>	Autocomplete </a:t>
            </a:r>
          </a:p>
          <a:p>
            <a:r>
              <a:rPr lang="en-US" sz="900" kern="1200" dirty="0">
                <a:solidFill>
                  <a:schemeClr val="tx1"/>
                </a:solidFill>
                <a:effectLst/>
                <a:latin typeface="Segoe UI Light" pitchFamily="34" charset="0"/>
                <a:ea typeface="+mn-ea"/>
                <a:cs typeface="+mn-cs"/>
              </a:rPr>
              <a:t>	People Search</a:t>
            </a:r>
          </a:p>
          <a:p>
            <a:r>
              <a:rPr lang="en-US" sz="900" kern="1200" dirty="0">
                <a:solidFill>
                  <a:schemeClr val="tx1"/>
                </a:solidFill>
                <a:effectLst/>
                <a:latin typeface="Segoe UI Light" pitchFamily="34" charset="0"/>
                <a:ea typeface="+mn-ea"/>
                <a:cs typeface="+mn-cs"/>
              </a:rPr>
              <a:t>	People Disambiguation </a:t>
            </a:r>
          </a:p>
          <a:p>
            <a:r>
              <a:rPr lang="en-US" sz="900" kern="1200" dirty="0">
                <a:solidFill>
                  <a:schemeClr val="tx1"/>
                </a:solidFill>
                <a:effectLst/>
                <a:latin typeface="Segoe UI Light" pitchFamily="34" charset="0"/>
                <a:ea typeface="+mn-ea"/>
                <a:cs typeface="+mn-cs"/>
              </a:rPr>
              <a:t>	Friend-of-friend discovery scenarios</a:t>
            </a:r>
          </a:p>
          <a:p>
            <a:r>
              <a:rPr lang="en-US" sz="900" kern="1200" dirty="0">
                <a:solidFill>
                  <a:schemeClr val="tx1"/>
                </a:solidFill>
                <a:effectLst/>
                <a:latin typeface="Segoe UI Light" pitchFamily="34" charset="0"/>
                <a:ea typeface="+mn-ea"/>
                <a:cs typeface="+mn-cs"/>
              </a:rPr>
              <a:t>	Any other people-centric scenario  </a:t>
            </a:r>
          </a:p>
          <a:p>
            <a:r>
              <a:rPr lang="en-US" sz="900" kern="1200" dirty="0">
                <a:solidFill>
                  <a:schemeClr val="tx1"/>
                </a:solidFill>
                <a:effectLst/>
                <a:latin typeface="Segoe UI Light" pitchFamily="34" charset="0"/>
                <a:ea typeface="+mn-ea"/>
                <a:cs typeface="+mn-cs"/>
              </a:rPr>
              <a:t>In this presentation, I will give an overview of the API and walk through a quick demo highlighting how to get started.</a:t>
            </a:r>
          </a:p>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3/18/2016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474140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The People API is an REST endpoint accessible via the Microsoft Graph that provides access to people data stored in office 365. The goal of this API is to enable developers to have a single endpoint that provides a rich view of people data accessible via both browse and search access patterns. The people API constructs its list of known people by analyzing and aggregating data from active directory, contacts, and communication signals known to office 365.</a:t>
            </a:r>
          </a:p>
          <a:p>
            <a:r>
              <a:rPr lang="en-US" sz="900" kern="1200" dirty="0">
                <a:solidFill>
                  <a:schemeClr val="tx1"/>
                </a:solidFill>
                <a:effectLst/>
                <a:latin typeface="Segoe UI Light" pitchFamily="34" charset="0"/>
                <a:ea typeface="+mn-ea"/>
                <a:cs typeface="+mn-cs"/>
              </a:rPr>
              <a:t>Utilizing this data, the people API provides support for relevance-ranked people search, including support for fuzzy matching and topic disambiguation. Results from either the browse or search scenarios are returned as a list of person objects with data filled in from all of the sources we know about.</a:t>
            </a:r>
          </a:p>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3/18/2016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53224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218" rtl="0" eaLnBrk="1" fontAlgn="auto" latinLnBrk="0" hangingPunct="1">
              <a:lnSpc>
                <a:spcPct val="90000"/>
              </a:lnSpc>
              <a:spcBef>
                <a:spcPts val="0"/>
              </a:spcBef>
              <a:spcAft>
                <a:spcPts val="340"/>
              </a:spcAft>
              <a:buClrTx/>
              <a:buSzTx/>
              <a:buFontTx/>
              <a:buNone/>
              <a:tabLst/>
              <a:defRPr/>
            </a:pPr>
            <a:r>
              <a:rPr lang="en-US" sz="900" kern="1200">
                <a:solidFill>
                  <a:schemeClr val="tx1"/>
                </a:solidFill>
                <a:effectLst/>
                <a:latin typeface="Segoe UI Light" pitchFamily="34" charset="0"/>
                <a:ea typeface="+mn-ea"/>
                <a:cs typeface="+mn-cs"/>
              </a:rPr>
              <a:t>One powerful use case of this feature is to provide context when a user receives an email from someone they don’t know, but happens to be a colleague of someone who the user works with frequently but who’s connection might be difficult to find in via traditional org chart. </a:t>
            </a:r>
          </a:p>
          <a:p>
            <a:endParaRPr lang="en-US"/>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3/18/2016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83396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3/18/2016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390973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3/18/2016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8931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3/18/2016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4185368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562A8A"/>
        </a:solidFill>
        <a:effectLst/>
      </p:bgPr>
    </p:bg>
    <p:spTree>
      <p:nvGrpSpPr>
        <p:cNvPr id="1" name=""/>
        <p:cNvGrpSpPr/>
        <p:nvPr/>
      </p:nvGrpSpPr>
      <p:grpSpPr>
        <a:xfrm>
          <a:off x="0" y="0"/>
          <a:ext cx="0" cy="0"/>
          <a:chOff x="0" y="0"/>
          <a:chExt cx="0" cy="0"/>
        </a:xfrm>
      </p:grpSpPr>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5612" y="6200186"/>
            <a:ext cx="1371600" cy="293483"/>
          </a:xfrm>
          <a:prstGeom prst="rect">
            <a:avLst/>
          </a:prstGeom>
        </p:spPr>
      </p:pic>
      <p:sp>
        <p:nvSpPr>
          <p:cNvPr id="14" name="Text Placeholder 4"/>
          <p:cNvSpPr>
            <a:spLocks noGrp="1"/>
          </p:cNvSpPr>
          <p:nvPr>
            <p:ph type="body" sz="quarter" idx="13" hasCustomPrompt="1"/>
          </p:nvPr>
        </p:nvSpPr>
        <p:spPr>
          <a:xfrm>
            <a:off x="246062" y="3978307"/>
            <a:ext cx="7632700" cy="1181862"/>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a:p>
            <a:pPr lvl="0"/>
            <a:r>
              <a:rPr lang="en-US" dirty="0"/>
              <a:t>Title</a:t>
            </a:r>
          </a:p>
        </p:txBody>
      </p:sp>
      <p:sp>
        <p:nvSpPr>
          <p:cNvPr id="17" name="Text Placeholder 4"/>
          <p:cNvSpPr>
            <a:spLocks noGrp="1"/>
          </p:cNvSpPr>
          <p:nvPr>
            <p:ph type="body" sz="quarter" idx="14" hasCustomPrompt="1"/>
          </p:nvPr>
        </p:nvSpPr>
        <p:spPr>
          <a:xfrm>
            <a:off x="207962" y="2861129"/>
            <a:ext cx="7619999" cy="1209562"/>
          </a:xfrm>
          <a:noFill/>
        </p:spPr>
        <p:txBody>
          <a:bodyPr wrap="square" lIns="182880" tIns="146304" rIns="182880" bIns="146304">
            <a:spAutoFit/>
          </a:bodyPr>
          <a:lstStyle>
            <a:lvl1pPr marL="0" indent="0">
              <a:spcBef>
                <a:spcPts val="0"/>
              </a:spcBef>
              <a:buNone/>
              <a:defRPr sz="6600" spc="0" baseline="0">
                <a:gradFill>
                  <a:gsLst>
                    <a:gs pos="0">
                      <a:schemeClr val="tx1"/>
                    </a:gs>
                    <a:gs pos="100000">
                      <a:schemeClr val="tx1"/>
                    </a:gs>
                  </a:gsLst>
                  <a:lin ang="5400000" scaled="0"/>
                </a:gradFill>
                <a:latin typeface="+mj-lt"/>
              </a:defRPr>
            </a:lvl1pPr>
          </a:lstStyle>
          <a:p>
            <a:pPr lvl="0"/>
            <a:r>
              <a:rPr lang="en-US" dirty="0"/>
              <a:t>Presentation Name</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4" orient="horz" pos="4401"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40" y="1211475"/>
            <a:ext cx="5943600" cy="2089706"/>
          </a:xfrm>
        </p:spPr>
        <p:txBody>
          <a:bodyPr/>
          <a:lstStyle>
            <a:lvl1pPr marL="0" indent="0">
              <a:buNone/>
              <a:defRPr>
                <a:solidFill>
                  <a:srgbClr val="5C2D91"/>
                </a:solidFill>
              </a:defRPr>
            </a:lvl1pPr>
            <a:lvl2pPr marL="28543" indent="0">
              <a:buNone/>
              <a:defRPr sz="1998"/>
            </a:lvl2pPr>
            <a:lvl3pPr marL="223590" indent="0">
              <a:buNone/>
              <a:defRPr sz="1998"/>
            </a:lvl3pPr>
            <a:lvl4pPr marL="475723" indent="0">
              <a:buNone/>
              <a:defRPr sz="1798"/>
            </a:lvl4pPr>
            <a:lvl5pPr marL="738957" indent="0">
              <a:buNone/>
              <a:defRPr sz="179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1473"/>
            <a:ext cx="5943600" cy="2292294"/>
          </a:xfrm>
        </p:spPr>
        <p:txBody>
          <a:bodyPr>
            <a:spAutoFit/>
          </a:bodyPr>
          <a:lstStyle>
            <a:lvl3pPr>
              <a:defRPr sz="2397"/>
            </a:lvl3pPr>
            <a:lvl4pPr>
              <a:defRPr sz="1998"/>
            </a:lvl4pPr>
            <a:lvl5pPr>
              <a:defRPr sz="199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1473"/>
            <a:ext cx="5943598" cy="2779607"/>
          </a:xfrm>
        </p:spPr>
        <p:txBody>
          <a:bodyPr wrap="square">
            <a:spAutoFit/>
          </a:bodyPr>
          <a:lstStyle>
            <a:lvl1pPr marL="0" indent="0">
              <a:buClr>
                <a:schemeClr val="bg1"/>
              </a:buClr>
              <a:buFontTx/>
              <a:buNone/>
              <a:defRPr>
                <a:solidFill>
                  <a:srgbClr val="5C2D91"/>
                </a:solidFill>
              </a:defRPr>
            </a:lvl1pPr>
            <a:lvl2pPr marL="583554" indent="-241033">
              <a:buClr>
                <a:schemeClr val="bg1"/>
              </a:buClr>
              <a:buFont typeface="Symbol" panose="05050102010706020507" pitchFamily="18" charset="2"/>
              <a:buChar char="-"/>
              <a:defRPr/>
            </a:lvl2pPr>
            <a:lvl3pPr marL="799216" indent="-228347">
              <a:buClr>
                <a:schemeClr val="bg1"/>
              </a:buClr>
              <a:buFont typeface="Segoe UI" panose="020B0502040204020203" pitchFamily="34" charset="0"/>
              <a:buChar char="&gt;"/>
              <a:defRPr sz="2397"/>
            </a:lvl3pPr>
            <a:lvl4pPr marL="1027562" indent="-228347">
              <a:buClr>
                <a:schemeClr val="bg1"/>
              </a:buClr>
              <a:buFont typeface="Segoe UI" panose="020B0502040204020203" pitchFamily="34" charset="0"/>
              <a:buChar char="-"/>
              <a:defRPr sz="1998"/>
            </a:lvl4pPr>
            <a:lvl5pPr marL="1255909" indent="-228347">
              <a:buClr>
                <a:schemeClr val="bg1"/>
              </a:buClr>
              <a:buFont typeface="Arial" panose="020B0604020202020204" pitchFamily="34" charset="0"/>
              <a:buChar char="•"/>
              <a:defRPr sz="199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54707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09891"/>
            <a:ext cx="11889564" cy="916534"/>
          </a:xfrm>
        </p:spPr>
        <p:txBody>
          <a:bodyPr/>
          <a:lstStyle>
            <a:lvl1pPr>
              <a:defRPr sz="7192" baseline="0"/>
            </a:lvl1pPr>
          </a:lstStyle>
          <a:p>
            <a:r>
              <a:rPr lang="en-US"/>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3250"/>
            <a:ext cx="8219812" cy="1826725"/>
          </a:xfrm>
        </p:spPr>
        <p:txBody>
          <a:bodyPr/>
          <a:lstStyle>
            <a:lvl1pPr>
              <a:defRPr sz="5993" baseline="0"/>
            </a:lvl1pPr>
          </a:lstStyle>
          <a:p>
            <a:r>
              <a:rPr lang="en-US"/>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3250"/>
            <a:ext cx="8219812" cy="1826725"/>
          </a:xfrm>
        </p:spPr>
        <p:txBody>
          <a:bodyPr/>
          <a:lstStyle>
            <a:lvl1pPr>
              <a:defRPr sz="5993" baseline="0"/>
            </a:lvl1pPr>
          </a:lstStyle>
          <a:p>
            <a:r>
              <a:rPr lang="en-US"/>
              <a:t>Click to edit Master title style</a:t>
            </a:r>
            <a:endParaRPr lang="en-US" dirty="0"/>
          </a:p>
        </p:txBody>
      </p:sp>
    </p:spTree>
    <p:extLst>
      <p:ext uri="{BB962C8B-B14F-4D97-AF65-F5344CB8AC3E}">
        <p14:creationId xmlns:p14="http://schemas.microsoft.com/office/powerpoint/2010/main" val="32289186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3250"/>
            <a:ext cx="8219812" cy="1826725"/>
          </a:xfrm>
        </p:spPr>
        <p:txBody>
          <a:bodyPr/>
          <a:lstStyle>
            <a:lvl1pPr>
              <a:defRPr sz="5993"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9" y="1200446"/>
            <a:ext cx="10058399" cy="916534"/>
          </a:xfrm>
        </p:spPr>
        <p:txBody>
          <a:bodyPr/>
          <a:lstStyle>
            <a:lvl1pPr marL="233105" indent="-233105">
              <a:defRPr sz="5993"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761038" y="5120224"/>
            <a:ext cx="5486400" cy="1069908"/>
          </a:xfrm>
        </p:spPr>
        <p:txBody>
          <a:bodyPr/>
          <a:lstStyle>
            <a:lvl1pPr marL="0" indent="0">
              <a:spcBef>
                <a:spcPts val="0"/>
              </a:spcBef>
              <a:buNone/>
              <a:defRPr sz="3196" baseline="0">
                <a:latin typeface="+mj-lt"/>
              </a:defRPr>
            </a:lvl1pPr>
          </a:lstStyle>
          <a:p>
            <a:pPr lvl="0"/>
            <a:r>
              <a:rPr lang="en-US" dirty="0"/>
              <a:t>Author Name</a:t>
            </a:r>
          </a:p>
          <a:p>
            <a:pPr lvl="0"/>
            <a:r>
              <a:rPr lang="en-US" dirty="0"/>
              <a:t>Title</a:t>
            </a:r>
          </a:p>
        </p:txBody>
      </p:sp>
    </p:spTree>
    <p:extLst>
      <p:ext uri="{BB962C8B-B14F-4D97-AF65-F5344CB8AC3E}">
        <p14:creationId xmlns:p14="http://schemas.microsoft.com/office/powerpoint/2010/main" val="31833633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9" y="2123254"/>
            <a:ext cx="10058399" cy="916534"/>
          </a:xfrm>
        </p:spPr>
        <p:txBody>
          <a:bodyPr/>
          <a:lstStyle>
            <a:lvl1pPr marL="282263" indent="-282263">
              <a:tabLst>
                <a:tab pos="282263" algn="l"/>
              </a:tabLst>
              <a:defRPr sz="5993" baseline="0">
                <a:solidFill>
                  <a:schemeClr val="tx1"/>
                </a:solidFill>
              </a:defRPr>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3325"/>
            <a:ext cx="5486400" cy="1069908"/>
          </a:xfrm>
        </p:spPr>
        <p:txBody>
          <a:bodyPr/>
          <a:lstStyle>
            <a:lvl1pPr marL="0" indent="0">
              <a:spcBef>
                <a:spcPts val="0"/>
              </a:spcBef>
              <a:buNone/>
              <a:defRPr sz="3196" baseline="0">
                <a:latin typeface="+mj-lt"/>
              </a:defRPr>
            </a:lvl1pPr>
          </a:lstStyle>
          <a:p>
            <a:pPr lvl="0"/>
            <a:r>
              <a:rPr lang="en-US" dirty="0"/>
              <a:t>Author’s Name</a:t>
            </a:r>
          </a:p>
          <a:p>
            <a:pPr lvl="0"/>
            <a:r>
              <a:rPr lang="en-US" dirty="0"/>
              <a:t>Title</a:t>
            </a:r>
          </a:p>
        </p:txBody>
      </p:sp>
    </p:spTree>
    <p:extLst>
      <p:ext uri="{BB962C8B-B14F-4D97-AF65-F5344CB8AC3E}">
        <p14:creationId xmlns:p14="http://schemas.microsoft.com/office/powerpoint/2010/main" val="12433338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60CF"/>
        </a:solidFill>
        <a:effectLst/>
      </p:bgPr>
    </p:bg>
    <p:spTree>
      <p:nvGrpSpPr>
        <p:cNvPr id="1" name=""/>
        <p:cNvGrpSpPr/>
        <p:nvPr/>
      </p:nvGrpSpPr>
      <p:grpSpPr>
        <a:xfrm>
          <a:off x="0" y="0"/>
          <a:ext cx="0" cy="0"/>
          <a:chOff x="0" y="0"/>
          <a:chExt cx="0" cy="0"/>
        </a:xfrm>
      </p:grpSpPr>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5612" y="6200186"/>
            <a:ext cx="1371600" cy="293483"/>
          </a:xfrm>
          <a:prstGeom prst="rect">
            <a:avLst/>
          </a:prstGeom>
        </p:spPr>
      </p:pic>
      <p:sp>
        <p:nvSpPr>
          <p:cNvPr id="14" name="Text Placeholder 4"/>
          <p:cNvSpPr>
            <a:spLocks noGrp="1"/>
          </p:cNvSpPr>
          <p:nvPr>
            <p:ph type="body" sz="quarter" idx="13" hasCustomPrompt="1"/>
          </p:nvPr>
        </p:nvSpPr>
        <p:spPr>
          <a:xfrm>
            <a:off x="246062" y="3978307"/>
            <a:ext cx="7632700" cy="1181862"/>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a:p>
            <a:pPr lvl="0"/>
            <a:r>
              <a:rPr lang="en-US" dirty="0"/>
              <a:t>Title</a:t>
            </a:r>
          </a:p>
        </p:txBody>
      </p:sp>
      <p:sp>
        <p:nvSpPr>
          <p:cNvPr id="17" name="Text Placeholder 4"/>
          <p:cNvSpPr>
            <a:spLocks noGrp="1"/>
          </p:cNvSpPr>
          <p:nvPr>
            <p:ph type="body" sz="quarter" idx="14" hasCustomPrompt="1"/>
          </p:nvPr>
        </p:nvSpPr>
        <p:spPr>
          <a:xfrm>
            <a:off x="207962" y="2861129"/>
            <a:ext cx="7619999" cy="1209562"/>
          </a:xfrm>
          <a:noFill/>
        </p:spPr>
        <p:txBody>
          <a:bodyPr wrap="square" lIns="182880" tIns="146304" rIns="182880" bIns="146304">
            <a:spAutoFit/>
          </a:bodyPr>
          <a:lstStyle>
            <a:lvl1pPr marL="0" indent="0">
              <a:spcBef>
                <a:spcPts val="0"/>
              </a:spcBef>
              <a:buNone/>
              <a:defRPr sz="6600" spc="0" baseline="0">
                <a:gradFill>
                  <a:gsLst>
                    <a:gs pos="0">
                      <a:schemeClr val="tx1"/>
                    </a:gs>
                    <a:gs pos="100000">
                      <a:schemeClr val="tx1"/>
                    </a:gs>
                  </a:gsLst>
                  <a:lin ang="5400000" scaled="0"/>
                </a:gradFill>
                <a:latin typeface="+mj-lt"/>
              </a:defRPr>
            </a:lvl1pPr>
          </a:lstStyle>
          <a:p>
            <a:pPr lvl="0"/>
            <a:r>
              <a:rPr lang="en-US" dirty="0"/>
              <a:t>Presentation Name</a:t>
            </a:r>
          </a:p>
        </p:txBody>
      </p:sp>
    </p:spTree>
    <p:extLst>
      <p:ext uri="{BB962C8B-B14F-4D97-AF65-F5344CB8AC3E}">
        <p14:creationId xmlns:p14="http://schemas.microsoft.com/office/powerpoint/2010/main" val="1693994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440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27708"/>
            <a:ext cx="11887200" cy="931730"/>
          </a:xfrm>
        </p:spPr>
        <p:txBody>
          <a:bodyPr/>
          <a:lstStyle>
            <a:lvl1pPr marL="0" indent="0">
              <a:buNone/>
              <a:defRPr sz="5394">
                <a:solidFill>
                  <a:srgbClr val="5C2D91"/>
                </a:solidFill>
              </a:defRPr>
            </a:lvl1pPr>
            <a:lvl2pPr marL="0" indent="0">
              <a:buFontTx/>
              <a:buNone/>
              <a:defRPr sz="1998"/>
            </a:lvl2pPr>
            <a:lvl3pPr marL="228347" indent="0">
              <a:buNone/>
              <a:defRPr/>
            </a:lvl3pPr>
            <a:lvl4pPr marL="456694" indent="0">
              <a:buNone/>
              <a:defRPr/>
            </a:lvl4pPr>
            <a:lvl5pPr marL="685041" indent="0">
              <a:buNone/>
              <a:defRPr/>
            </a:lvl5pPr>
          </a:lstStyle>
          <a:p>
            <a:pPr lvl="0"/>
            <a:r>
              <a:rPr lang="en-US"/>
              <a:t>Edit Master text styles</a:t>
            </a:r>
          </a:p>
        </p:txBody>
      </p:sp>
      <p:sp>
        <p:nvSpPr>
          <p:cNvPr id="4" name="Title 1"/>
          <p:cNvSpPr>
            <a:spLocks noGrp="1"/>
          </p:cNvSpPr>
          <p:nvPr>
            <p:ph type="title"/>
          </p:nvPr>
        </p:nvSpPr>
        <p:spPr>
          <a:xfrm>
            <a:off x="282576" y="1209891"/>
            <a:ext cx="11889564" cy="916534"/>
          </a:xfrm>
        </p:spPr>
        <p:txBody>
          <a:bodyPr/>
          <a:lstStyle>
            <a:lvl1pPr>
              <a:defRPr sz="7192" baseline="0">
                <a:solidFill>
                  <a:srgbClr val="505050"/>
                </a:solidFill>
              </a:defRPr>
            </a:lvl1pPr>
          </a:lstStyle>
          <a:p>
            <a:r>
              <a:rPr lang="en-US"/>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0-50 Right Photo">
    <p:bg bwMode="auto">
      <p:bgPr>
        <a:solidFill>
          <a:srgbClr val="5C2D9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5269"/>
            <a:ext cx="5486400" cy="2728069"/>
          </a:xfrm>
          <a:noFill/>
        </p:spPr>
        <p:txBody>
          <a:bodyPr vert="horz" wrap="square" lIns="146304" tIns="91440" rIns="146304" bIns="91440" rtlCol="0" anchor="t" anchorCtr="0">
            <a:noAutofit/>
          </a:bodyPr>
          <a:lstStyle>
            <a:lvl1pPr>
              <a:defRPr lang="en-US" sz="5993" spc="-101" baseline="0" dirty="0">
                <a:gradFill>
                  <a:gsLst>
                    <a:gs pos="5833">
                      <a:srgbClr val="FFFFFF"/>
                    </a:gs>
                    <a:gs pos="18000">
                      <a:srgbClr val="FFFFFF"/>
                    </a:gs>
                  </a:gsLst>
                  <a:lin ang="5400000" scaled="0"/>
                </a:gradFill>
              </a:defRPr>
            </a:lvl1pPr>
          </a:lstStyle>
          <a:p>
            <a:pPr lvl="0"/>
            <a:r>
              <a:rPr lang="en-US" dirty="0"/>
              <a:t>Section title</a:t>
            </a:r>
          </a:p>
        </p:txBody>
      </p:sp>
      <p:sp>
        <p:nvSpPr>
          <p:cNvPr id="6" name="Text Placeholder 2"/>
          <p:cNvSpPr>
            <a:spLocks noGrp="1"/>
          </p:cNvSpPr>
          <p:nvPr>
            <p:ph type="body" sz="quarter" idx="14" hasCustomPrompt="1"/>
          </p:nvPr>
        </p:nvSpPr>
        <p:spPr bwMode="invGray">
          <a:xfrm>
            <a:off x="276274" y="4863342"/>
            <a:ext cx="5485039" cy="913361"/>
          </a:xfrm>
        </p:spPr>
        <p:txBody>
          <a:bodyPr tIns="109728" bIns="109728">
            <a:noAutofit/>
          </a:bodyPr>
          <a:lstStyle>
            <a:lvl1pPr marL="0" indent="0">
              <a:spcBef>
                <a:spcPts val="0"/>
              </a:spcBef>
              <a:buNone/>
              <a:defRPr sz="3196">
                <a:gradFill>
                  <a:gsLst>
                    <a:gs pos="1250">
                      <a:srgbClr val="FFFFFF"/>
                    </a:gs>
                    <a:gs pos="99000">
                      <a:srgbClr val="FFFFFF"/>
                    </a:gs>
                  </a:gsLst>
                  <a:lin ang="5400000" scaled="0"/>
                </a:gradFill>
              </a:defRPr>
            </a:lvl1pPr>
          </a:lstStyle>
          <a:p>
            <a:pPr lvl="0"/>
            <a:r>
              <a:rPr lang="en-US" dirty="0"/>
              <a:t>Speaker Name</a:t>
            </a:r>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3" y="6175426"/>
            <a:ext cx="1552931" cy="332282"/>
          </a:xfrm>
          <a:prstGeom prst="rect">
            <a:avLst/>
          </a:prstGeom>
        </p:spPr>
      </p:pic>
    </p:spTree>
    <p:extLst>
      <p:ext uri="{BB962C8B-B14F-4D97-AF65-F5344CB8AC3E}">
        <p14:creationId xmlns:p14="http://schemas.microsoft.com/office/powerpoint/2010/main" val="222319040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C2D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rgbClr val="00827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1475"/>
            <a:ext cx="11887200" cy="2507247"/>
          </a:xfrm>
          <a:prstGeom prst="rect">
            <a:avLst/>
          </a:prstGeom>
        </p:spPr>
        <p:txBody>
          <a:bodyPr/>
          <a:lstStyle>
            <a:lvl1pPr marL="290191" indent="-290191">
              <a:buClr>
                <a:schemeClr val="tx1"/>
              </a:buClr>
              <a:buSzPct val="90000"/>
              <a:buFont typeface="Wingdings" panose="05000000000000000000" pitchFamily="2" charset="2"/>
              <a:buChar char="§"/>
              <a:defRPr sz="3595">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868" indent="-280678">
              <a:buClr>
                <a:schemeClr val="tx1"/>
              </a:buClr>
              <a:buSzPct val="90000"/>
              <a:buFont typeface="Wingdings" panose="05000000000000000000" pitchFamily="2" charset="2"/>
              <a:buChar char="§"/>
              <a:defRPr sz="319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059" indent="-290191">
              <a:buClr>
                <a:schemeClr val="tx1"/>
              </a:buClr>
              <a:buSzPct val="90000"/>
              <a:buFont typeface="Wingdings" panose="05000000000000000000" pitchFamily="2" charset="2"/>
              <a:buChar char="§"/>
              <a:defRPr sz="2797">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407" indent="-228347">
              <a:buClr>
                <a:schemeClr val="tx1"/>
              </a:buClr>
              <a:buSzPct val="90000"/>
              <a:buFont typeface="Wingdings" panose="05000000000000000000" pitchFamily="2" charset="2"/>
              <a:buChar char="§"/>
              <a:defRPr sz="2397">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753" indent="-228347">
              <a:buClr>
                <a:schemeClr val="tx1"/>
              </a:buClr>
              <a:buSzPct val="90000"/>
              <a:buFont typeface="Wingdings" panose="05000000000000000000" pitchFamily="2" charset="2"/>
              <a:buChar char="§"/>
              <a:defRPr sz="1998">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55857"/>
            <a:ext cx="12436476" cy="630734"/>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6"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1475"/>
            <a:ext cx="11887200" cy="2507247"/>
          </a:xfrm>
          <a:prstGeom prst="rect">
            <a:avLst/>
          </a:prstGeom>
        </p:spPr>
        <p:txBody>
          <a:bodyPr/>
          <a:lstStyle>
            <a:lvl1pPr marL="290191" indent="-290191">
              <a:buClr>
                <a:schemeClr val="tx1"/>
              </a:buClr>
              <a:buSzPct val="90000"/>
              <a:buFont typeface="Wingdings" panose="05000000000000000000" pitchFamily="2" charset="2"/>
              <a:buChar char="§"/>
              <a:defRPr sz="3595">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868" indent="-280678">
              <a:buClr>
                <a:schemeClr val="tx1"/>
              </a:buClr>
              <a:buSzPct val="90000"/>
              <a:buFont typeface="Wingdings" panose="05000000000000000000" pitchFamily="2" charset="2"/>
              <a:buChar char="§"/>
              <a:defRPr sz="319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059" indent="-290191">
              <a:buClr>
                <a:schemeClr val="tx1"/>
              </a:buClr>
              <a:buSzPct val="90000"/>
              <a:buFont typeface="Wingdings" panose="05000000000000000000" pitchFamily="2" charset="2"/>
              <a:buChar char="§"/>
              <a:defRPr sz="2797">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407" indent="-228347">
              <a:buClr>
                <a:schemeClr val="tx1"/>
              </a:buClr>
              <a:buSzPct val="90000"/>
              <a:buFont typeface="Wingdings" panose="05000000000000000000" pitchFamily="2" charset="2"/>
              <a:buChar char="§"/>
              <a:defRPr sz="2397">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753" indent="-228347">
              <a:buClr>
                <a:schemeClr val="tx1"/>
              </a:buClr>
              <a:buSzPct val="90000"/>
              <a:buFont typeface="Wingdings" panose="05000000000000000000" pitchFamily="2" charset="2"/>
              <a:buChar char="§"/>
              <a:defRPr sz="1998">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losing logo slide">
    <p:bg>
      <p:bgPr>
        <a:solidFill>
          <a:srgbClr val="5C2D9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65848" y="3141477"/>
            <a:ext cx="3284727" cy="703636"/>
          </a:xfrm>
          <a:prstGeom prst="rect">
            <a:avLst/>
          </a:prstGeom>
        </p:spPr>
      </p:pic>
      <p:sp>
        <p:nvSpPr>
          <p:cNvPr id="5" name="Text Box 3"/>
          <p:cNvSpPr txBox="1">
            <a:spLocks noChangeArrowheads="1"/>
          </p:cNvSpPr>
          <p:nvPr userDrawn="1"/>
        </p:nvSpPr>
        <p:spPr bwMode="blackWhite">
          <a:xfrm>
            <a:off x="279885" y="6072102"/>
            <a:ext cx="10961779" cy="618292"/>
          </a:xfrm>
          <a:prstGeom prst="rect">
            <a:avLst/>
          </a:prstGeom>
        </p:spPr>
        <p:txBody>
          <a:bodyPr vert="horz" wrap="square" lIns="182670" tIns="146136" rIns="182670" bIns="146136" numCol="1" anchor="t" anchorCtr="0" compatLnSpc="1">
            <a:prstTxWarp prst="textNoShape">
              <a:avLst/>
            </a:prstTxWarp>
            <a:spAutoFit/>
          </a:bodyPr>
          <a:lstStyle/>
          <a:p>
            <a:pPr defTabSz="931259" eaLnBrk="0" hangingPunct="0"/>
            <a:r>
              <a:rPr lang="en-US" sz="700" dirty="0">
                <a:gradFill>
                  <a:gsLst>
                    <a:gs pos="0">
                      <a:schemeClr val="tx1"/>
                    </a:gs>
                    <a:gs pos="100000">
                      <a:schemeClr val="tx1"/>
                    </a:gs>
                  </a:gsLst>
                  <a:lin ang="5400000" scaled="0"/>
                </a:gradFill>
                <a:cs typeface="Segoe UI" pitchFamily="34" charset="0"/>
              </a:rPr>
              <a:t>© 2015 Microsoft Corporation. All rights reserved. Microsoft, Windows, and other product names are or may be registered trademarks and/or trademarks in the U.S. and/or other countries.</a:t>
            </a:r>
          </a:p>
          <a:p>
            <a:pPr defTabSz="931259"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39479640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85748"/>
            <a:ext cx="11856403" cy="402729"/>
          </a:xfrm>
          <a:prstGeom prst="rect">
            <a:avLst/>
          </a:prstGeom>
          <a:noFill/>
          <a:ln w="12700">
            <a:noFill/>
            <a:miter lim="800000"/>
            <a:headEnd type="none" w="sm" len="sm"/>
            <a:tailEnd type="none" w="sm" len="sm"/>
          </a:ln>
          <a:effectLst/>
        </p:spPr>
        <p:txBody>
          <a:bodyPr vert="horz" wrap="square" lIns="182672" tIns="146138" rIns="182672" bIns="146138" numCol="1" anchor="t" anchorCtr="0" compatLnSpc="1">
            <a:prstTxWarp prst="textNoShape">
              <a:avLst/>
            </a:prstTxWarp>
            <a:spAutoFit/>
          </a:bodyPr>
          <a:lstStyle/>
          <a:p>
            <a:pPr defTabSz="931264" eaLnBrk="0" hangingPunct="0"/>
            <a:r>
              <a:rPr lang="en-US" sz="699" dirty="0">
                <a:solidFill>
                  <a:srgbClr val="505050"/>
                </a:solidFill>
                <a:cs typeface="Segoe UI" pitchFamily="34" charset="0"/>
              </a:rPr>
              <a:t>© 2015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1471"/>
            <a:ext cx="3288506" cy="703645"/>
          </a:xfrm>
          <a:prstGeom prst="rect">
            <a:avLst/>
          </a:prstGeom>
        </p:spPr>
      </p:pic>
    </p:spTree>
    <p:extLst>
      <p:ext uri="{BB962C8B-B14F-4D97-AF65-F5344CB8AC3E}">
        <p14:creationId xmlns:p14="http://schemas.microsoft.com/office/powerpoint/2010/main" val="217258726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6759"/>
            <a:ext cx="6400800" cy="27465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2" tIns="146138" rIns="182672" bIns="146138" numCol="1" spcCol="0" rtlCol="0" fromWordArt="0" anchor="t" anchorCtr="0" forceAA="0" compatLnSpc="1">
            <a:prstTxWarp prst="textNoShape">
              <a:avLst/>
            </a:prstTxWarp>
            <a:noAutofit/>
          </a:bodyPr>
          <a:lstStyle/>
          <a:p>
            <a:pPr algn="ctr" defTabSz="931446" fontAlgn="base">
              <a:lnSpc>
                <a:spcPct val="90000"/>
              </a:lnSpc>
              <a:spcBef>
                <a:spcPct val="0"/>
              </a:spcBef>
              <a:spcAft>
                <a:spcPct val="0"/>
              </a:spcAft>
            </a:pPr>
            <a:endParaRPr lang="en-US" sz="2397"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33882"/>
            <a:ext cx="1278510" cy="27382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4" y="490179"/>
            <a:ext cx="1436313" cy="306256"/>
          </a:xfrm>
          <a:prstGeom prst="rect">
            <a:avLst/>
          </a:prstGeom>
        </p:spPr>
      </p:pic>
      <p:sp>
        <p:nvSpPr>
          <p:cNvPr id="12" name="Freeform 11"/>
          <p:cNvSpPr>
            <a:spLocks noEditPoints="1"/>
          </p:cNvSpPr>
          <p:nvPr userDrawn="1"/>
        </p:nvSpPr>
        <p:spPr bwMode="black">
          <a:xfrm>
            <a:off x="2137568" y="2470519"/>
            <a:ext cx="8161338" cy="2045551"/>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336" tIns="45668" rIns="91336" bIns="45668" numCol="1" anchor="t" anchorCtr="0" compatLnSpc="1">
            <a:prstTxWarp prst="textNoShape">
              <a:avLst/>
            </a:prstTxWarp>
          </a:bodyPr>
          <a:lstStyle/>
          <a:p>
            <a:endParaRPr lang="en-US" sz="1798"/>
          </a:p>
        </p:txBody>
      </p:sp>
    </p:spTree>
    <p:extLst>
      <p:ext uri="{BB962C8B-B14F-4D97-AF65-F5344CB8AC3E}">
        <p14:creationId xmlns:p14="http://schemas.microsoft.com/office/powerpoint/2010/main" val="1022010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006759"/>
        </a:solidFill>
        <a:effectLst/>
      </p:bgPr>
    </p:bg>
    <p:spTree>
      <p:nvGrpSpPr>
        <p:cNvPr id="1" name=""/>
        <p:cNvGrpSpPr/>
        <p:nvPr/>
      </p:nvGrpSpPr>
      <p:grpSpPr>
        <a:xfrm>
          <a:off x="0" y="0"/>
          <a:ext cx="0" cy="0"/>
          <a:chOff x="0" y="0"/>
          <a:chExt cx="0" cy="0"/>
        </a:xfrm>
      </p:grpSpPr>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5612" y="6200186"/>
            <a:ext cx="1371600" cy="293483"/>
          </a:xfrm>
          <a:prstGeom prst="rect">
            <a:avLst/>
          </a:prstGeom>
        </p:spPr>
      </p:pic>
      <p:sp>
        <p:nvSpPr>
          <p:cNvPr id="14" name="Text Placeholder 4"/>
          <p:cNvSpPr>
            <a:spLocks noGrp="1"/>
          </p:cNvSpPr>
          <p:nvPr>
            <p:ph type="body" sz="quarter" idx="13" hasCustomPrompt="1"/>
          </p:nvPr>
        </p:nvSpPr>
        <p:spPr>
          <a:xfrm>
            <a:off x="246062" y="3978307"/>
            <a:ext cx="7632700" cy="1181862"/>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a:p>
            <a:pPr lvl="0"/>
            <a:r>
              <a:rPr lang="en-US" dirty="0"/>
              <a:t>Title</a:t>
            </a:r>
          </a:p>
        </p:txBody>
      </p:sp>
      <p:sp>
        <p:nvSpPr>
          <p:cNvPr id="17" name="Text Placeholder 4"/>
          <p:cNvSpPr>
            <a:spLocks noGrp="1"/>
          </p:cNvSpPr>
          <p:nvPr>
            <p:ph type="body" sz="quarter" idx="14" hasCustomPrompt="1"/>
          </p:nvPr>
        </p:nvSpPr>
        <p:spPr>
          <a:xfrm>
            <a:off x="207962" y="2861129"/>
            <a:ext cx="7619999" cy="1209562"/>
          </a:xfrm>
          <a:noFill/>
        </p:spPr>
        <p:txBody>
          <a:bodyPr wrap="square" lIns="182880" tIns="146304" rIns="182880" bIns="146304">
            <a:spAutoFit/>
          </a:bodyPr>
          <a:lstStyle>
            <a:lvl1pPr marL="0" indent="0">
              <a:spcBef>
                <a:spcPts val="0"/>
              </a:spcBef>
              <a:buNone/>
              <a:defRPr sz="6600" spc="0" baseline="0">
                <a:gradFill>
                  <a:gsLst>
                    <a:gs pos="0">
                      <a:schemeClr val="tx1"/>
                    </a:gs>
                    <a:gs pos="100000">
                      <a:schemeClr val="tx1"/>
                    </a:gs>
                  </a:gsLst>
                  <a:lin ang="5400000" scaled="0"/>
                </a:gradFill>
                <a:latin typeface="+mj-lt"/>
              </a:defRPr>
            </a:lvl1pPr>
          </a:lstStyle>
          <a:p>
            <a:pPr lvl="0"/>
            <a:r>
              <a:rPr lang="en-US" dirty="0"/>
              <a:t>Presentation Name</a:t>
            </a:r>
          </a:p>
        </p:txBody>
      </p:sp>
    </p:spTree>
    <p:extLst>
      <p:ext uri="{BB962C8B-B14F-4D97-AF65-F5344CB8AC3E}">
        <p14:creationId xmlns:p14="http://schemas.microsoft.com/office/powerpoint/2010/main" val="401411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440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33882"/>
            <a:ext cx="1278510" cy="273826"/>
          </a:xfrm>
          <a:prstGeom prst="rect">
            <a:avLst/>
          </a:prstGeom>
        </p:spPr>
      </p:pic>
      <p:sp>
        <p:nvSpPr>
          <p:cNvPr id="18" name="Title 1"/>
          <p:cNvSpPr>
            <a:spLocks noGrp="1"/>
          </p:cNvSpPr>
          <p:nvPr>
            <p:ph type="title" hasCustomPrompt="1"/>
          </p:nvPr>
        </p:nvSpPr>
        <p:spPr>
          <a:xfrm>
            <a:off x="274702" y="2123266"/>
            <a:ext cx="10058336" cy="1826711"/>
          </a:xfrm>
          <a:noFill/>
        </p:spPr>
        <p:txBody>
          <a:bodyPr lIns="146304" tIns="91440" rIns="146304" bIns="91440" anchor="t" anchorCtr="0"/>
          <a:lstStyle>
            <a:lvl1pPr>
              <a:defRPr sz="5394"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2" y="3951298"/>
            <a:ext cx="10058337" cy="1825933"/>
          </a:xfrm>
          <a:noFill/>
        </p:spPr>
        <p:txBody>
          <a:bodyPr lIns="146304" tIns="109728" rIns="146304" bIns="109728">
            <a:noAutofit/>
          </a:bodyPr>
          <a:lstStyle>
            <a:lvl1pPr marL="0" indent="0">
              <a:spcBef>
                <a:spcPts val="0"/>
              </a:spcBef>
              <a:buNone/>
              <a:defRPr sz="3196"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1" y="490179"/>
            <a:ext cx="1449939" cy="306256"/>
          </a:xfrm>
          <a:prstGeom prst="rect">
            <a:avLst/>
          </a:prstGeom>
        </p:spPr>
      </p:pic>
      <p:sp>
        <p:nvSpPr>
          <p:cNvPr id="7" name="Text Placeholder 2"/>
          <p:cNvSpPr>
            <a:spLocks noGrp="1"/>
          </p:cNvSpPr>
          <p:nvPr>
            <p:ph type="body" sz="quarter" idx="13" hasCustomPrompt="1"/>
          </p:nvPr>
        </p:nvSpPr>
        <p:spPr>
          <a:xfrm>
            <a:off x="8504239" y="307272"/>
            <a:ext cx="3656013" cy="571814"/>
          </a:xfrm>
        </p:spPr>
        <p:txBody>
          <a:bodyPr lIns="182880" tIns="146304" rIns="182880" bIns="146304"/>
          <a:lstStyle>
            <a:lvl1pPr marL="0" indent="0" algn="r">
              <a:buNone/>
              <a:defRPr sz="1998">
                <a:latin typeface="+mn-lt"/>
              </a:defRPr>
            </a:lvl1pPr>
            <a:lvl2pPr marL="342523" indent="0">
              <a:buNone/>
              <a:defRPr sz="1998"/>
            </a:lvl2pPr>
            <a:lvl3pPr marL="570871" indent="0">
              <a:buNone/>
              <a:defRPr sz="1998"/>
            </a:lvl3pPr>
            <a:lvl4pPr marL="799220" indent="0">
              <a:buNone/>
              <a:defRPr sz="1998"/>
            </a:lvl4pPr>
            <a:lvl5pPr marL="1027568" indent="0">
              <a:buNone/>
              <a:defRPr sz="1998"/>
            </a:lvl5pPr>
          </a:lstStyle>
          <a:p>
            <a:pPr lvl="0"/>
            <a:r>
              <a:rPr lang="en-US" dirty="0"/>
              <a:t>Session Code Here</a:t>
            </a:r>
          </a:p>
        </p:txBody>
      </p:sp>
      <p:sp>
        <p:nvSpPr>
          <p:cNvPr id="2" name="TextBox 1"/>
          <p:cNvSpPr txBox="1"/>
          <p:nvPr userDrawn="1"/>
        </p:nvSpPr>
        <p:spPr>
          <a:xfrm>
            <a:off x="288989" y="6065686"/>
            <a:ext cx="1900200" cy="627152"/>
          </a:xfrm>
          <a:prstGeom prst="rect">
            <a:avLst/>
          </a:prstGeom>
          <a:noFill/>
        </p:spPr>
        <p:txBody>
          <a:bodyPr wrap="none" lIns="182672" tIns="146138" rIns="182672" bIns="146138" rtlCol="0">
            <a:spAutoFit/>
          </a:bodyPr>
          <a:lstStyle/>
          <a:p>
            <a:pPr>
              <a:lnSpc>
                <a:spcPct val="90000"/>
              </a:lnSpc>
              <a:spcAft>
                <a:spcPts val="599"/>
              </a:spcAft>
            </a:pPr>
            <a:r>
              <a:rPr lang="en-US" sz="2397"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5458840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33882"/>
            <a:ext cx="1278510" cy="273826"/>
          </a:xfrm>
          <a:prstGeom prst="rect">
            <a:avLst/>
          </a:prstGeom>
        </p:spPr>
      </p:pic>
      <p:sp>
        <p:nvSpPr>
          <p:cNvPr id="18" name="Title 1"/>
          <p:cNvSpPr>
            <a:spLocks noGrp="1"/>
          </p:cNvSpPr>
          <p:nvPr>
            <p:ph type="title" hasCustomPrompt="1"/>
          </p:nvPr>
        </p:nvSpPr>
        <p:spPr>
          <a:xfrm>
            <a:off x="274702" y="2123266"/>
            <a:ext cx="10058336" cy="1826711"/>
          </a:xfrm>
          <a:noFill/>
        </p:spPr>
        <p:txBody>
          <a:bodyPr lIns="146304" tIns="91440" rIns="146304" bIns="91440" anchor="t" anchorCtr="0"/>
          <a:lstStyle>
            <a:lvl1pPr>
              <a:defRPr sz="5394"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2" y="3951298"/>
            <a:ext cx="10058337" cy="1825933"/>
          </a:xfrm>
          <a:noFill/>
        </p:spPr>
        <p:txBody>
          <a:bodyPr lIns="146304" tIns="109728" rIns="146304" bIns="109728">
            <a:noAutofit/>
          </a:bodyPr>
          <a:lstStyle>
            <a:lvl1pPr marL="0" indent="0">
              <a:spcBef>
                <a:spcPts val="0"/>
              </a:spcBef>
              <a:buNone/>
              <a:defRPr sz="3196"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a:xfrm>
            <a:off x="8504239" y="307272"/>
            <a:ext cx="3656013" cy="571814"/>
          </a:xfrm>
        </p:spPr>
        <p:txBody>
          <a:bodyPr lIns="182880" tIns="146304" rIns="182880" bIns="146304"/>
          <a:lstStyle>
            <a:lvl1pPr marL="0" indent="0" algn="r">
              <a:buNone/>
              <a:defRPr sz="1998">
                <a:latin typeface="+mn-lt"/>
              </a:defRPr>
            </a:lvl1pPr>
            <a:lvl2pPr marL="342523" indent="0">
              <a:buNone/>
              <a:defRPr sz="1998"/>
            </a:lvl2pPr>
            <a:lvl3pPr marL="570871" indent="0">
              <a:buNone/>
              <a:defRPr sz="1998"/>
            </a:lvl3pPr>
            <a:lvl4pPr marL="799220" indent="0">
              <a:buNone/>
              <a:defRPr sz="1998"/>
            </a:lvl4pPr>
            <a:lvl5pPr marL="1027568" indent="0">
              <a:buNone/>
              <a:defRPr sz="1998"/>
            </a:lvl5pPr>
          </a:lstStyle>
          <a:p>
            <a:pPr lvl="0"/>
            <a:r>
              <a:rPr lang="en-US" dirty="0"/>
              <a:t>Session Code Here</a:t>
            </a:r>
          </a:p>
        </p:txBody>
      </p:sp>
      <p:sp>
        <p:nvSpPr>
          <p:cNvPr id="8" name="Freeform 7"/>
          <p:cNvSpPr>
            <a:spLocks noChangeAspect="1" noEditPoints="1"/>
          </p:cNvSpPr>
          <p:nvPr userDrawn="1"/>
        </p:nvSpPr>
        <p:spPr bwMode="black">
          <a:xfrm>
            <a:off x="457200" y="490179"/>
            <a:ext cx="1239006" cy="310543"/>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336" tIns="45668" rIns="91336" bIns="45668" numCol="1" anchor="t" anchorCtr="0" compatLnSpc="1">
            <a:prstTxWarp prst="textNoShape">
              <a:avLst/>
            </a:prstTxWarp>
          </a:bodyPr>
          <a:lstStyle/>
          <a:p>
            <a:endParaRPr lang="en-US" sz="1798">
              <a:solidFill>
                <a:srgbClr val="404040"/>
              </a:solidFill>
            </a:endParaRPr>
          </a:p>
        </p:txBody>
      </p:sp>
      <p:sp>
        <p:nvSpPr>
          <p:cNvPr id="9" name="TextBox 8"/>
          <p:cNvSpPr txBox="1"/>
          <p:nvPr userDrawn="1"/>
        </p:nvSpPr>
        <p:spPr>
          <a:xfrm>
            <a:off x="288989" y="6065686"/>
            <a:ext cx="1900200" cy="627152"/>
          </a:xfrm>
          <a:prstGeom prst="rect">
            <a:avLst/>
          </a:prstGeom>
          <a:noFill/>
        </p:spPr>
        <p:txBody>
          <a:bodyPr wrap="none" lIns="182672" tIns="146138" rIns="182672" bIns="146138" rtlCol="0">
            <a:spAutoFit/>
          </a:bodyPr>
          <a:lstStyle/>
          <a:p>
            <a:pPr>
              <a:lnSpc>
                <a:spcPct val="90000"/>
              </a:lnSpc>
              <a:spcAft>
                <a:spcPts val="599"/>
              </a:spcAft>
            </a:pPr>
            <a:r>
              <a:rPr lang="en-US" sz="2397"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816441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1474"/>
            <a:ext cx="11887200" cy="2022872"/>
          </a:xfrm>
        </p:spPr>
        <p:txBody>
          <a:bodyPr/>
          <a:lstStyle>
            <a:lvl1pPr marL="0" indent="0">
              <a:buNone/>
              <a:defRPr>
                <a:gradFill>
                  <a:gsLst>
                    <a:gs pos="1250">
                      <a:schemeClr val="tx2"/>
                    </a:gs>
                    <a:gs pos="99000">
                      <a:schemeClr val="tx2"/>
                    </a:gs>
                  </a:gsLst>
                  <a:lin ang="5400000" scaled="0"/>
                </a:gradFill>
              </a:defRPr>
            </a:lvl1pPr>
            <a:lvl2pPr marL="0" indent="0">
              <a:buFontTx/>
              <a:buNone/>
              <a:defRPr sz="1998"/>
            </a:lvl2pPr>
            <a:lvl3pPr marL="228349" indent="0">
              <a:buNone/>
              <a:defRPr/>
            </a:lvl3pPr>
            <a:lvl4pPr marL="456697" indent="0">
              <a:buNone/>
              <a:defRPr/>
            </a:lvl4pPr>
            <a:lvl5pPr marL="685046"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3734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1474"/>
            <a:ext cx="11887200" cy="2022872"/>
          </a:xfrm>
        </p:spPr>
        <p:txBody>
          <a:bodyPr/>
          <a:lstStyle>
            <a:lvl1pPr marL="0" indent="0">
              <a:buNone/>
              <a:defRPr>
                <a:gradFill>
                  <a:gsLst>
                    <a:gs pos="1250">
                      <a:schemeClr val="tx1"/>
                    </a:gs>
                    <a:gs pos="99000">
                      <a:schemeClr val="tx1"/>
                    </a:gs>
                  </a:gsLst>
                  <a:lin ang="5400000" scaled="0"/>
                </a:gradFill>
              </a:defRPr>
            </a:lvl1pPr>
            <a:lvl2pPr marL="0" indent="0">
              <a:buFontTx/>
              <a:buNone/>
              <a:defRPr sz="1998"/>
            </a:lvl2pPr>
            <a:lvl3pPr marL="228349" indent="0">
              <a:buNone/>
              <a:defRPr/>
            </a:lvl3pPr>
            <a:lvl4pPr marL="456697" indent="0">
              <a:buNone/>
              <a:defRPr/>
            </a:lvl4pPr>
            <a:lvl5pPr marL="685046"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2822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474"/>
            <a:ext cx="11887200" cy="2090506"/>
          </a:xfrm>
        </p:spPr>
        <p:txBody>
          <a:bodyPr>
            <a:spAutoFit/>
          </a:bodyPr>
          <a:lstStyle>
            <a:lvl1pPr>
              <a:defRPr sz="3996">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39965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474"/>
            <a:ext cx="11887200" cy="2090506"/>
          </a:xfrm>
        </p:spPr>
        <p:txBody>
          <a:bodyPr>
            <a:spAutoFit/>
          </a:bodyPr>
          <a:lstStyle>
            <a:lvl1pPr>
              <a:defRPr sz="3996"/>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25102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1473"/>
            <a:ext cx="5486399" cy="1912198"/>
          </a:xfrm>
        </p:spPr>
        <p:txBody>
          <a:bodyPr wrap="square">
            <a:spAutoFit/>
          </a:bodyPr>
          <a:lstStyle>
            <a:lvl1pPr marL="0" indent="0">
              <a:spcBef>
                <a:spcPts val="1223"/>
              </a:spcBef>
              <a:buClr>
                <a:schemeClr val="tx1"/>
              </a:buClr>
              <a:buFont typeface="Wingdings" pitchFamily="2" charset="2"/>
              <a:buNone/>
              <a:defRPr sz="3196">
                <a:gradFill>
                  <a:gsLst>
                    <a:gs pos="1250">
                      <a:schemeClr val="tx2"/>
                    </a:gs>
                    <a:gs pos="99000">
                      <a:schemeClr val="tx2"/>
                    </a:gs>
                  </a:gsLst>
                  <a:lin ang="5400000" scaled="0"/>
                </a:gradFill>
              </a:defRPr>
            </a:lvl1pPr>
            <a:lvl2pPr marL="0" indent="0">
              <a:buNone/>
              <a:defRPr sz="1998"/>
            </a:lvl2pPr>
            <a:lvl3pPr marL="231520" indent="0">
              <a:buNone/>
              <a:tabLst/>
              <a:defRPr sz="1998"/>
            </a:lvl3pPr>
            <a:lvl4pPr marL="459869" indent="0">
              <a:buNone/>
              <a:defRPr/>
            </a:lvl4pPr>
            <a:lvl5pPr marL="685046"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1473"/>
            <a:ext cx="5486399" cy="1912198"/>
          </a:xfrm>
        </p:spPr>
        <p:txBody>
          <a:bodyPr wrap="square">
            <a:spAutoFit/>
          </a:bodyPr>
          <a:lstStyle>
            <a:lvl1pPr marL="0" indent="0">
              <a:spcBef>
                <a:spcPts val="1223"/>
              </a:spcBef>
              <a:buClr>
                <a:schemeClr val="tx1"/>
              </a:buClr>
              <a:buFont typeface="Wingdings" pitchFamily="2" charset="2"/>
              <a:buNone/>
              <a:defRPr sz="3196">
                <a:gradFill>
                  <a:gsLst>
                    <a:gs pos="1250">
                      <a:schemeClr val="tx2"/>
                    </a:gs>
                    <a:gs pos="99000">
                      <a:schemeClr val="tx2"/>
                    </a:gs>
                  </a:gsLst>
                  <a:lin ang="5400000" scaled="0"/>
                </a:gradFill>
              </a:defRPr>
            </a:lvl1pPr>
            <a:lvl2pPr marL="0" indent="0">
              <a:buNone/>
              <a:defRPr sz="1998"/>
            </a:lvl2pPr>
            <a:lvl3pPr marL="231520" indent="0">
              <a:buNone/>
              <a:tabLst/>
              <a:defRPr sz="1998"/>
            </a:lvl3pPr>
            <a:lvl4pPr marL="459869" indent="0">
              <a:buNone/>
              <a:defRPr/>
            </a:lvl4pPr>
            <a:lvl5pPr marL="685046"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2299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1473"/>
            <a:ext cx="5486399" cy="1912198"/>
          </a:xfrm>
        </p:spPr>
        <p:txBody>
          <a:bodyPr wrap="square">
            <a:spAutoFit/>
          </a:bodyPr>
          <a:lstStyle>
            <a:lvl1pPr marL="0" indent="0">
              <a:spcBef>
                <a:spcPts val="1223"/>
              </a:spcBef>
              <a:buClr>
                <a:schemeClr val="tx1"/>
              </a:buClr>
              <a:buFont typeface="Wingdings" pitchFamily="2" charset="2"/>
              <a:buNone/>
              <a:defRPr sz="3196"/>
            </a:lvl1pPr>
            <a:lvl2pPr marL="0" indent="0">
              <a:buNone/>
              <a:defRPr sz="1998"/>
            </a:lvl2pPr>
            <a:lvl3pPr marL="231520" indent="0">
              <a:buNone/>
              <a:tabLst/>
              <a:defRPr sz="1998"/>
            </a:lvl3pPr>
            <a:lvl4pPr marL="459869" indent="0">
              <a:buNone/>
              <a:defRPr/>
            </a:lvl4pPr>
            <a:lvl5pPr marL="685046"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1473"/>
            <a:ext cx="5486399" cy="1912198"/>
          </a:xfrm>
        </p:spPr>
        <p:txBody>
          <a:bodyPr wrap="square">
            <a:spAutoFit/>
          </a:bodyPr>
          <a:lstStyle>
            <a:lvl1pPr marL="0" indent="0">
              <a:spcBef>
                <a:spcPts val="1223"/>
              </a:spcBef>
              <a:buClr>
                <a:schemeClr val="tx1"/>
              </a:buClr>
              <a:buFont typeface="Wingdings" pitchFamily="2" charset="2"/>
              <a:buNone/>
              <a:defRPr sz="3196"/>
            </a:lvl1pPr>
            <a:lvl2pPr marL="0" indent="0">
              <a:buNone/>
              <a:defRPr sz="1998"/>
            </a:lvl2pPr>
            <a:lvl3pPr marL="231520" indent="0">
              <a:buNone/>
              <a:tabLst/>
              <a:defRPr sz="1998"/>
            </a:lvl3pPr>
            <a:lvl4pPr marL="459869" indent="0">
              <a:buNone/>
              <a:defRPr/>
            </a:lvl4pPr>
            <a:lvl5pPr marL="685046"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71508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1473"/>
            <a:ext cx="5486399" cy="2422527"/>
          </a:xfrm>
        </p:spPr>
        <p:txBody>
          <a:bodyPr wrap="square">
            <a:spAutoFit/>
          </a:bodyPr>
          <a:lstStyle>
            <a:lvl1pPr marL="287022" indent="-287022">
              <a:spcBef>
                <a:spcPts val="1223"/>
              </a:spcBef>
              <a:buClr>
                <a:schemeClr val="tx2"/>
              </a:buClr>
              <a:buFont typeface="Arial" pitchFamily="34" charset="0"/>
              <a:buChar char="•"/>
              <a:defRPr sz="3196">
                <a:gradFill>
                  <a:gsLst>
                    <a:gs pos="1250">
                      <a:schemeClr val="tx2"/>
                    </a:gs>
                    <a:gs pos="99000">
                      <a:schemeClr val="tx2"/>
                    </a:gs>
                  </a:gsLst>
                  <a:lin ang="5400000" scaled="0"/>
                </a:gradFill>
              </a:defRPr>
            </a:lvl1pPr>
            <a:lvl2pPr marL="530582" indent="-232938">
              <a:defRPr sz="2397"/>
            </a:lvl2pPr>
            <a:lvl3pPr marL="698815" indent="-168234">
              <a:tabLst/>
              <a:defRPr sz="1998"/>
            </a:lvl3pPr>
            <a:lvl4pPr marL="879989" indent="-181174">
              <a:defRPr/>
            </a:lvl4pPr>
            <a:lvl5pPr marL="1048223" indent="-16823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1473"/>
            <a:ext cx="5486399" cy="2422527"/>
          </a:xfrm>
        </p:spPr>
        <p:txBody>
          <a:bodyPr wrap="square">
            <a:spAutoFit/>
          </a:bodyPr>
          <a:lstStyle>
            <a:lvl1pPr marL="287022" indent="-287022">
              <a:spcBef>
                <a:spcPts val="1223"/>
              </a:spcBef>
              <a:buClr>
                <a:schemeClr val="tx2"/>
              </a:buClr>
              <a:buFont typeface="Arial" pitchFamily="34" charset="0"/>
              <a:buChar char="•"/>
              <a:defRPr sz="3196">
                <a:gradFill>
                  <a:gsLst>
                    <a:gs pos="1250">
                      <a:schemeClr val="tx2"/>
                    </a:gs>
                    <a:gs pos="99000">
                      <a:schemeClr val="tx2"/>
                    </a:gs>
                  </a:gsLst>
                  <a:lin ang="5400000" scaled="0"/>
                </a:gradFill>
              </a:defRPr>
            </a:lvl1pPr>
            <a:lvl2pPr marL="530582" indent="-232938">
              <a:defRPr sz="2397"/>
            </a:lvl2pPr>
            <a:lvl3pPr marL="698815" indent="-168234">
              <a:tabLst/>
              <a:defRPr sz="1998"/>
            </a:lvl3pPr>
            <a:lvl4pPr marL="879989" indent="-181174">
              <a:defRPr/>
            </a:lvl4pPr>
            <a:lvl5pPr marL="1048223" indent="-16823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17089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1473"/>
            <a:ext cx="5486399" cy="2422527"/>
          </a:xfrm>
        </p:spPr>
        <p:txBody>
          <a:bodyPr wrap="square">
            <a:spAutoFit/>
          </a:bodyPr>
          <a:lstStyle>
            <a:lvl1pPr marL="287022" indent="-287022">
              <a:spcBef>
                <a:spcPts val="1223"/>
              </a:spcBef>
              <a:buClr>
                <a:schemeClr val="tx1"/>
              </a:buClr>
              <a:buFont typeface="Arial" pitchFamily="34" charset="0"/>
              <a:buChar char="•"/>
              <a:defRPr sz="3196"/>
            </a:lvl1pPr>
            <a:lvl2pPr marL="530582" indent="-232938">
              <a:defRPr sz="2397"/>
            </a:lvl2pPr>
            <a:lvl3pPr marL="698815" indent="-168234">
              <a:tabLst/>
              <a:defRPr sz="1998"/>
            </a:lvl3pPr>
            <a:lvl4pPr marL="879989" indent="-181174">
              <a:defRPr/>
            </a:lvl4pPr>
            <a:lvl5pPr marL="1048223" indent="-16823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1473"/>
            <a:ext cx="5486399" cy="2422527"/>
          </a:xfrm>
        </p:spPr>
        <p:txBody>
          <a:bodyPr wrap="square">
            <a:spAutoFit/>
          </a:bodyPr>
          <a:lstStyle>
            <a:lvl1pPr marL="287022" indent="-287022">
              <a:spcBef>
                <a:spcPts val="1223"/>
              </a:spcBef>
              <a:buClr>
                <a:schemeClr val="tx1"/>
              </a:buClr>
              <a:buFont typeface="Arial" pitchFamily="34" charset="0"/>
              <a:buChar char="•"/>
              <a:defRPr sz="3196"/>
            </a:lvl1pPr>
            <a:lvl2pPr marL="530582" indent="-232938">
              <a:defRPr sz="2397"/>
            </a:lvl2pPr>
            <a:lvl3pPr marL="698815" indent="-168234">
              <a:tabLst/>
              <a:defRPr sz="1998"/>
            </a:lvl3pPr>
            <a:lvl4pPr marL="879989" indent="-181174">
              <a:defRPr/>
            </a:lvl4pPr>
            <a:lvl5pPr marL="1048223" indent="-16823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91268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
        <p:nvSpPr>
          <p:cNvPr id="14" name="Text Placeholder 4"/>
          <p:cNvSpPr>
            <a:spLocks noGrp="1"/>
          </p:cNvSpPr>
          <p:nvPr>
            <p:ph type="body" sz="quarter" idx="13" hasCustomPrompt="1"/>
          </p:nvPr>
        </p:nvSpPr>
        <p:spPr>
          <a:xfrm>
            <a:off x="246062" y="3978307"/>
            <a:ext cx="7632700" cy="1181862"/>
          </a:xfrm>
          <a:noFill/>
        </p:spPr>
        <p:txBody>
          <a:bodyPr wrap="square" lIns="182880" tIns="146304" rIns="182880" bIns="146304">
            <a:spAutoFit/>
          </a:bodyPr>
          <a:lstStyle>
            <a:lvl1pPr marL="0" indent="0">
              <a:spcBef>
                <a:spcPts val="0"/>
              </a:spcBef>
              <a:buNone/>
              <a:defRPr sz="3200" spc="0" baseline="0">
                <a:solidFill>
                  <a:schemeClr val="bg1"/>
                </a:solidFill>
                <a:latin typeface="+mj-lt"/>
              </a:defRPr>
            </a:lvl1pPr>
          </a:lstStyle>
          <a:p>
            <a:pPr lvl="0"/>
            <a:r>
              <a:rPr lang="en-US" dirty="0"/>
              <a:t>Speaker Name</a:t>
            </a:r>
          </a:p>
          <a:p>
            <a:pPr lvl="0"/>
            <a:r>
              <a:rPr lang="en-US" dirty="0"/>
              <a:t>Title</a:t>
            </a:r>
          </a:p>
        </p:txBody>
      </p:sp>
      <p:sp>
        <p:nvSpPr>
          <p:cNvPr id="17" name="Text Placeholder 4"/>
          <p:cNvSpPr>
            <a:spLocks noGrp="1"/>
          </p:cNvSpPr>
          <p:nvPr>
            <p:ph type="body" sz="quarter" idx="14" hasCustomPrompt="1"/>
          </p:nvPr>
        </p:nvSpPr>
        <p:spPr>
          <a:xfrm>
            <a:off x="207962" y="2861129"/>
            <a:ext cx="7619999" cy="1209562"/>
          </a:xfrm>
          <a:noFill/>
        </p:spPr>
        <p:txBody>
          <a:bodyPr wrap="square" lIns="182880" tIns="146304" rIns="182880" bIns="146304">
            <a:spAutoFit/>
          </a:bodyPr>
          <a:lstStyle>
            <a:lvl1pPr marL="0" indent="0">
              <a:spcBef>
                <a:spcPts val="0"/>
              </a:spcBef>
              <a:buNone/>
              <a:defRPr sz="6600" spc="0" baseline="0">
                <a:solidFill>
                  <a:schemeClr val="bg1"/>
                </a:solidFill>
                <a:latin typeface="+mj-lt"/>
              </a:defRPr>
            </a:lvl1pPr>
          </a:lstStyle>
          <a:p>
            <a:pPr lvl="0"/>
            <a:r>
              <a:rPr lang="en-US" dirty="0"/>
              <a:t>Presentation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6198579"/>
            <a:ext cx="1367982" cy="292709"/>
          </a:xfrm>
          <a:prstGeom prst="rect">
            <a:avLst/>
          </a:prstGeom>
        </p:spPr>
      </p:pic>
    </p:spTree>
    <p:extLst>
      <p:ext uri="{BB962C8B-B14F-4D97-AF65-F5344CB8AC3E}">
        <p14:creationId xmlns:p14="http://schemas.microsoft.com/office/powerpoint/2010/main" val="5838151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4401">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2001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0499"/>
            <a:ext cx="10235966" cy="916534"/>
          </a:xfrm>
        </p:spPr>
        <p:txBody>
          <a:bodyPr anchor="ctr" anchorCtr="0"/>
          <a:lstStyle>
            <a:lvl1pPr algn="l">
              <a:defRPr>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235562344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8600"/>
            <a:ext cx="9144000" cy="1180521"/>
          </a:xfrm>
          <a:noFill/>
        </p:spPr>
        <p:txBody>
          <a:bodyPr wrap="square" tIns="91440" bIns="91440" anchor="t" anchorCtr="0">
            <a:spAutoFit/>
          </a:bodyPr>
          <a:lstStyle>
            <a:lvl1pPr>
              <a:defRPr sz="7192" spc="-100" baseline="0">
                <a:gradFill>
                  <a:gsLst>
                    <a:gs pos="24779">
                      <a:srgbClr val="000000"/>
                    </a:gs>
                    <a:gs pos="70000">
                      <a:srgbClr val="000000"/>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49976"/>
            <a:ext cx="9143999" cy="737826"/>
          </a:xfrm>
          <a:noFill/>
        </p:spPr>
        <p:txBody>
          <a:bodyPr wrap="square" lIns="182880" tIns="146304" rIns="182880" bIns="146304">
            <a:spAutoFit/>
          </a:bodyPr>
          <a:lstStyle>
            <a:lvl1pPr marL="0" indent="0">
              <a:spcBef>
                <a:spcPts val="0"/>
              </a:spcBef>
              <a:buNone/>
              <a:defRPr sz="3196" spc="0" baseline="0">
                <a:gradFill>
                  <a:gsLst>
                    <a:gs pos="24779">
                      <a:srgbClr val="000000"/>
                    </a:gs>
                    <a:gs pos="70000">
                      <a:srgbClr val="000000"/>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924311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8600"/>
            <a:ext cx="9143999" cy="1180521"/>
          </a:xfrm>
          <a:noFill/>
        </p:spPr>
        <p:txBody>
          <a:bodyPr wrap="square" tIns="91440" bIns="91440" anchor="t" anchorCtr="0">
            <a:spAutoFit/>
          </a:bodyPr>
          <a:lstStyle>
            <a:lvl1pPr>
              <a:defRPr sz="7192"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4464868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3250"/>
            <a:ext cx="11887200" cy="1180521"/>
          </a:xfrm>
          <a:noFill/>
        </p:spPr>
        <p:txBody>
          <a:bodyPr tIns="91440" bIns="91440" anchor="t" anchorCtr="0">
            <a:spAutoFit/>
          </a:bodyPr>
          <a:lstStyle>
            <a:lvl1pPr>
              <a:defRPr sz="7192"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8624249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3250"/>
            <a:ext cx="11887200" cy="1180521"/>
          </a:xfrm>
          <a:noFill/>
        </p:spPr>
        <p:txBody>
          <a:bodyPr tIns="91440" bIns="91440" anchor="t" anchorCtr="0">
            <a:spAutoFit/>
          </a:bodyPr>
          <a:lstStyle>
            <a:lvl1pPr>
              <a:defRPr sz="7192" spc="-100" baseline="0">
                <a:gradFill>
                  <a:gsLst>
                    <a:gs pos="92035">
                      <a:srgbClr val="000000"/>
                    </a:gs>
                    <a:gs pos="75000">
                      <a:srgbClr val="000000"/>
                    </a:gs>
                  </a:gsLst>
                  <a:lin ang="5400000" scaled="0"/>
                </a:gradFill>
              </a:defRPr>
            </a:lvl1pPr>
          </a:lstStyle>
          <a:p>
            <a:r>
              <a:rPr lang="en-US" dirty="0"/>
              <a:t>Section title</a:t>
            </a:r>
          </a:p>
        </p:txBody>
      </p:sp>
    </p:spTree>
    <p:extLst>
      <p:ext uri="{BB962C8B-B14F-4D97-AF65-F5344CB8AC3E}">
        <p14:creationId xmlns:p14="http://schemas.microsoft.com/office/powerpoint/2010/main" val="40548551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0018"/>
            <a:ext cx="5486399" cy="2010575"/>
          </a:xfrm>
        </p:spPr>
        <p:txBody>
          <a:bodyPr>
            <a:spAutoFit/>
          </a:bodyPr>
          <a:lstStyle>
            <a:lvl1pPr>
              <a:defRPr sz="6593"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1"/>
            <a:ext cx="6216650" cy="6984652"/>
          </a:xfrm>
          <a:blipFill dpi="0" rotWithShape="1">
            <a:blip r:embed="rId2"/>
            <a:srcRect/>
            <a:stretch>
              <a:fillRect/>
            </a:stretch>
          </a:blipFill>
        </p:spPr>
        <p:txBody>
          <a:bodyPr tIns="548640" anchor="ctr" anchorCtr="0">
            <a:noAutofit/>
          </a:bodyPr>
          <a:lstStyle>
            <a:lvl1pPr marL="0" indent="0" algn="ctr">
              <a:buNone/>
              <a:defRPr sz="1598"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9010340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6092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4567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211473"/>
            <a:ext cx="12436475" cy="577511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6" tIns="46586" rIns="46586" bIns="46586" numCol="1" spcCol="0" rtlCol="0" fromWordArt="0" anchor="ctr" anchorCtr="0" forceAA="0" compatLnSpc="1">
            <a:prstTxWarp prst="textNoShape">
              <a:avLst/>
            </a:prstTxWarp>
            <a:noAutofit/>
          </a:bodyPr>
          <a:lstStyle/>
          <a:p>
            <a:pPr algn="ctr" defTabSz="931446" fontAlgn="base">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9772"/>
            <a:ext cx="11887199" cy="1993666"/>
          </a:xfrm>
        </p:spPr>
        <p:txBody>
          <a:bodyPr/>
          <a:lstStyle>
            <a:lvl1pPr marL="0" indent="0">
              <a:buNone/>
              <a:defRPr sz="3296">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17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396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366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49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99720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5C2D9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638" y="2125662"/>
            <a:ext cx="59436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1539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87334"/>
            <a:ext cx="11887199" cy="402729"/>
          </a:xfrm>
          <a:prstGeom prst="rect">
            <a:avLst/>
          </a:prstGeom>
          <a:noFill/>
          <a:ln w="12700">
            <a:noFill/>
            <a:miter lim="800000"/>
            <a:headEnd type="none" w="sm" len="sm"/>
            <a:tailEnd type="none" w="sm" len="sm"/>
          </a:ln>
          <a:effectLst/>
        </p:spPr>
        <p:txBody>
          <a:bodyPr vert="horz" wrap="square" lIns="182672" tIns="146138" rIns="182672" bIns="146138" numCol="1" anchor="t" anchorCtr="0" compatLnSpc="1">
            <a:prstTxWarp prst="textNoShape">
              <a:avLst/>
            </a:prstTxWarp>
            <a:spAutoFit/>
          </a:bodyPr>
          <a:lstStyle/>
          <a:p>
            <a:pPr defTabSz="931264" eaLnBrk="0" hangingPunct="0"/>
            <a:r>
              <a:rPr lang="en-US" sz="699"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014" y="478881"/>
            <a:ext cx="1436313" cy="306256"/>
          </a:xfrm>
          <a:prstGeom prst="rect">
            <a:avLst/>
          </a:prstGeom>
        </p:spPr>
      </p:pic>
    </p:spTree>
    <p:extLst>
      <p:ext uri="{BB962C8B-B14F-4D97-AF65-F5344CB8AC3E}">
        <p14:creationId xmlns:p14="http://schemas.microsoft.com/office/powerpoint/2010/main" val="36425767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1474"/>
            <a:ext cx="11887200" cy="2440973"/>
          </a:xfrm>
          <a:prstGeom prst="rect">
            <a:avLst/>
          </a:prstGeom>
        </p:spPr>
        <p:txBody>
          <a:bodyPr/>
          <a:lstStyle>
            <a:lvl1pPr marL="290193" indent="-290193">
              <a:buClr>
                <a:schemeClr val="tx1"/>
              </a:buClr>
              <a:buSzPct val="90000"/>
              <a:buFont typeface="Arial" pitchFamily="34" charset="0"/>
              <a:buChar char="•"/>
              <a:defRPr sz="3596">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871" indent="-280679">
              <a:buClr>
                <a:schemeClr val="tx1"/>
              </a:buClr>
              <a:buSzPct val="90000"/>
              <a:buFont typeface="Arial" pitchFamily="34" charset="0"/>
              <a:buChar char="•"/>
              <a:defRPr sz="319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065" indent="-290193">
              <a:buClr>
                <a:schemeClr val="tx1"/>
              </a:buClr>
              <a:buSzPct val="90000"/>
              <a:buFont typeface="Arial" pitchFamily="34" charset="0"/>
              <a:buChar char="•"/>
              <a:defRPr sz="2797">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413" indent="-228349">
              <a:buClr>
                <a:schemeClr val="tx1"/>
              </a:buClr>
              <a:buSzPct val="90000"/>
              <a:buFont typeface="Arial" pitchFamily="34" charset="0"/>
              <a:buChar char="•"/>
              <a:defRPr sz="2397">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762" indent="-228349">
              <a:buClr>
                <a:schemeClr val="tx1"/>
              </a:buClr>
              <a:buSzPct val="90000"/>
              <a:buFont typeface="Arial" pitchFamily="34" charset="0"/>
              <a:buChar char="•"/>
              <a:defRPr sz="1998">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55856"/>
            <a:ext cx="12436476" cy="630733"/>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6"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154926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rgbClr val="0078D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638" y="2125662"/>
            <a:ext cx="59436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29807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rgbClr val="00827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638" y="2125662"/>
            <a:ext cx="59436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567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rgbClr val="5C2D9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457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40" y="1211475"/>
            <a:ext cx="5943600" cy="2089706"/>
          </a:xfrm>
        </p:spPr>
        <p:txBody>
          <a:bodyPr/>
          <a:lstStyle>
            <a:lvl1pPr marL="0" indent="0">
              <a:buNone/>
              <a:defRPr/>
            </a:lvl1pPr>
            <a:lvl2pPr marL="28543" indent="0">
              <a:buNone/>
              <a:defRPr sz="1998"/>
            </a:lvl2pPr>
            <a:lvl3pPr marL="223590" indent="0">
              <a:buNone/>
              <a:defRPr sz="1998"/>
            </a:lvl3pPr>
            <a:lvl4pPr marL="475723" indent="0">
              <a:buNone/>
              <a:defRPr sz="1798"/>
            </a:lvl4pPr>
            <a:lvl5pPr marL="738957" indent="0">
              <a:buNone/>
              <a:defRPr sz="179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theme" Target="../theme/theme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0" y="294942"/>
            <a:ext cx="11889564" cy="916534"/>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1474"/>
            <a:ext cx="11887197" cy="229229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rot="5400000">
            <a:off x="10534835" y="1941897"/>
            <a:ext cx="4293142"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67" r:id="rId1"/>
    <p:sldLayoutId id="2147484316" r:id="rId2"/>
    <p:sldLayoutId id="2147484320" r:id="rId3"/>
    <p:sldLayoutId id="2147484327" r:id="rId4"/>
    <p:sldLayoutId id="2147484277" r:id="rId5"/>
    <p:sldLayoutId id="2147484314" r:id="rId6"/>
    <p:sldLayoutId id="2147484315" r:id="rId7"/>
    <p:sldLayoutId id="2147484331" r:id="rId8"/>
    <p:sldLayoutId id="2147484098" r:id="rId9"/>
    <p:sldLayoutId id="2147484212" r:id="rId10"/>
    <p:sldLayoutId id="2147484086" r:id="rId11"/>
    <p:sldLayoutId id="2147484211" r:id="rId12"/>
    <p:sldLayoutId id="2147484092" r:id="rId13"/>
    <p:sldLayoutId id="2147484190" r:id="rId14"/>
    <p:sldLayoutId id="2147484195" r:id="rId15"/>
    <p:sldLayoutId id="2147484334" r:id="rId16"/>
    <p:sldLayoutId id="2147484209" r:id="rId17"/>
    <p:sldLayoutId id="2147484196" r:id="rId18"/>
    <p:sldLayoutId id="2147484208" r:id="rId19"/>
    <p:sldLayoutId id="2147484192" r:id="rId20"/>
    <p:sldLayoutId id="2147484279" r:id="rId21"/>
    <p:sldLayoutId id="2147484129" r:id="rId22"/>
    <p:sldLayoutId id="2147484127" r:id="rId23"/>
    <p:sldLayoutId id="2147484128" r:id="rId24"/>
    <p:sldLayoutId id="2147484203" r:id="rId25"/>
    <p:sldLayoutId id="2147484272" r:id="rId26"/>
    <p:sldLayoutId id="2147484313" r:id="rId27"/>
    <p:sldLayoutId id="2147484319" r:id="rId28"/>
  </p:sldLayoutIdLst>
  <p:transition>
    <p:fade/>
  </p:transition>
  <p:txStyles>
    <p:titleStyle>
      <a:lvl1pPr algn="l" defTabSz="931710" rtl="0" eaLnBrk="1" latinLnBrk="0" hangingPunct="1">
        <a:lnSpc>
          <a:spcPct val="90000"/>
        </a:lnSpc>
        <a:spcBef>
          <a:spcPct val="0"/>
        </a:spcBef>
        <a:buNone/>
        <a:defRPr lang="en-US" sz="5394" b="0" kern="1200" cap="none" spc="-102" baseline="0" dirty="0" smtClean="0">
          <a:ln w="3175">
            <a:noFill/>
          </a:ln>
          <a:solidFill>
            <a:srgbClr val="505050"/>
          </a:solidFill>
          <a:effectLst/>
          <a:latin typeface="+mj-lt"/>
          <a:ea typeface="+mn-ea"/>
          <a:cs typeface="Segoe UI" pitchFamily="34" charset="0"/>
        </a:defRPr>
      </a:lvl1pPr>
    </p:titleStyle>
    <p:bodyStyle>
      <a:lvl1pPr marL="0" marR="0" indent="0" algn="l" defTabSz="931710" rtl="0" eaLnBrk="1" fontAlgn="auto" latinLnBrk="0" hangingPunct="1">
        <a:lnSpc>
          <a:spcPct val="90000"/>
        </a:lnSpc>
        <a:spcBef>
          <a:spcPct val="20000"/>
        </a:spcBef>
        <a:spcAft>
          <a:spcPts val="0"/>
        </a:spcAft>
        <a:buClr>
          <a:schemeClr val="bg1"/>
        </a:buClr>
        <a:buSzPct val="100000"/>
        <a:buFontTx/>
        <a:buNone/>
        <a:tabLst/>
        <a:defRPr sz="3996" kern="1200" spc="0" baseline="0">
          <a:solidFill>
            <a:srgbClr val="5C2D91"/>
          </a:solidFill>
          <a:latin typeface="+mj-lt"/>
          <a:ea typeface="+mn-ea"/>
          <a:cs typeface="+mn-cs"/>
        </a:defRPr>
      </a:lvl1pPr>
      <a:lvl2pPr marL="583554" marR="0" indent="-241033" algn="l" defTabSz="931710" rtl="0" eaLnBrk="1" fontAlgn="auto" latinLnBrk="0" hangingPunct="1">
        <a:lnSpc>
          <a:spcPct val="90000"/>
        </a:lnSpc>
        <a:spcBef>
          <a:spcPct val="20000"/>
        </a:spcBef>
        <a:spcAft>
          <a:spcPts val="0"/>
        </a:spcAft>
        <a:buClr>
          <a:schemeClr val="bg1"/>
        </a:buClr>
        <a:buSzPct val="100000"/>
        <a:buFont typeface="Symbol" panose="05050102010706020507" pitchFamily="18" charset="2"/>
        <a:buChar char="-"/>
        <a:tabLst/>
        <a:defRPr sz="2397" kern="1200" spc="0" baseline="0">
          <a:solidFill>
            <a:srgbClr val="505050"/>
          </a:solidFill>
          <a:latin typeface="+mn-lt"/>
          <a:ea typeface="+mn-ea"/>
          <a:cs typeface="+mn-cs"/>
        </a:defRPr>
      </a:lvl2pPr>
      <a:lvl3pPr marL="799216" marR="0" indent="-228347" algn="l" defTabSz="931710" rtl="0" eaLnBrk="1" fontAlgn="auto" latinLnBrk="0" hangingPunct="1">
        <a:lnSpc>
          <a:spcPct val="90000"/>
        </a:lnSpc>
        <a:spcBef>
          <a:spcPct val="20000"/>
        </a:spcBef>
        <a:spcAft>
          <a:spcPts val="0"/>
        </a:spcAft>
        <a:buClr>
          <a:schemeClr val="bg1"/>
        </a:buClr>
        <a:buSzPct val="100000"/>
        <a:buFont typeface="Segoe UI" panose="020B0502040204020203" pitchFamily="34" charset="0"/>
        <a:buChar char="&gt;"/>
        <a:tabLst/>
        <a:defRPr sz="2397" kern="1200" spc="0" baseline="0">
          <a:solidFill>
            <a:srgbClr val="505050"/>
          </a:solidFill>
          <a:latin typeface="+mn-lt"/>
          <a:ea typeface="+mn-ea"/>
          <a:cs typeface="+mn-cs"/>
        </a:defRPr>
      </a:lvl3pPr>
      <a:lvl4pPr marL="1027562" marR="0" indent="-228347" algn="l" defTabSz="931710" rtl="0" eaLnBrk="1" fontAlgn="auto" latinLnBrk="0" hangingPunct="1">
        <a:lnSpc>
          <a:spcPct val="90000"/>
        </a:lnSpc>
        <a:spcBef>
          <a:spcPct val="20000"/>
        </a:spcBef>
        <a:spcAft>
          <a:spcPts val="0"/>
        </a:spcAft>
        <a:buClr>
          <a:schemeClr val="bg1"/>
        </a:buClr>
        <a:buSzPct val="100000"/>
        <a:buFont typeface="Segoe UI" panose="020B0502040204020203" pitchFamily="34" charset="0"/>
        <a:buChar char="-"/>
        <a:tabLst/>
        <a:defRPr sz="1998" kern="1200" spc="0" baseline="0">
          <a:solidFill>
            <a:srgbClr val="505050"/>
          </a:solidFill>
          <a:latin typeface="+mn-lt"/>
          <a:ea typeface="+mn-ea"/>
          <a:cs typeface="+mn-cs"/>
        </a:defRPr>
      </a:lvl4pPr>
      <a:lvl5pPr marL="1255909" marR="0" indent="-228347" algn="l" defTabSz="931710" rtl="0" eaLnBrk="1" fontAlgn="auto" latinLnBrk="0" hangingPunct="1">
        <a:lnSpc>
          <a:spcPct val="90000"/>
        </a:lnSpc>
        <a:spcBef>
          <a:spcPct val="20000"/>
        </a:spcBef>
        <a:spcAft>
          <a:spcPts val="0"/>
        </a:spcAft>
        <a:buClr>
          <a:schemeClr val="bg1"/>
        </a:buClr>
        <a:buSzPct val="100000"/>
        <a:buFont typeface="Arial" panose="020B0604020202020204" pitchFamily="34" charset="0"/>
        <a:buChar char="•"/>
        <a:tabLst/>
        <a:defRPr sz="1998" kern="1200" spc="0" baseline="0">
          <a:solidFill>
            <a:srgbClr val="505050"/>
          </a:solidFill>
          <a:latin typeface="+mn-lt"/>
          <a:ea typeface="+mn-ea"/>
          <a:cs typeface="+mn-cs"/>
        </a:defRPr>
      </a:lvl5pPr>
      <a:lvl6pPr marL="2562202" indent="-232928" algn="l" defTabSz="931710"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3028058" indent="-232928" algn="l" defTabSz="931710"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93914" indent="-232928" algn="l" defTabSz="931710"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959770" indent="-232928" algn="l" defTabSz="931710"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31710" rtl="0" eaLnBrk="1" latinLnBrk="0" hangingPunct="1">
        <a:defRPr sz="1798" kern="1200">
          <a:solidFill>
            <a:schemeClr val="tx1"/>
          </a:solidFill>
          <a:latin typeface="+mn-lt"/>
          <a:ea typeface="+mn-ea"/>
          <a:cs typeface="+mn-cs"/>
        </a:defRPr>
      </a:lvl1pPr>
      <a:lvl2pPr marL="465855" algn="l" defTabSz="931710" rtl="0" eaLnBrk="1" latinLnBrk="0" hangingPunct="1">
        <a:defRPr sz="1798" kern="1200">
          <a:solidFill>
            <a:schemeClr val="tx1"/>
          </a:solidFill>
          <a:latin typeface="+mn-lt"/>
          <a:ea typeface="+mn-ea"/>
          <a:cs typeface="+mn-cs"/>
        </a:defRPr>
      </a:lvl2pPr>
      <a:lvl3pPr marL="931710" algn="l" defTabSz="931710" rtl="0" eaLnBrk="1" latinLnBrk="0" hangingPunct="1">
        <a:defRPr sz="1798" kern="1200">
          <a:solidFill>
            <a:schemeClr val="tx1"/>
          </a:solidFill>
          <a:latin typeface="+mn-lt"/>
          <a:ea typeface="+mn-ea"/>
          <a:cs typeface="+mn-cs"/>
        </a:defRPr>
      </a:lvl3pPr>
      <a:lvl4pPr marL="1397566" algn="l" defTabSz="931710" rtl="0" eaLnBrk="1" latinLnBrk="0" hangingPunct="1">
        <a:defRPr sz="1798" kern="1200">
          <a:solidFill>
            <a:schemeClr val="tx1"/>
          </a:solidFill>
          <a:latin typeface="+mn-lt"/>
          <a:ea typeface="+mn-ea"/>
          <a:cs typeface="+mn-cs"/>
        </a:defRPr>
      </a:lvl4pPr>
      <a:lvl5pPr marL="1863421" algn="l" defTabSz="931710" rtl="0" eaLnBrk="1" latinLnBrk="0" hangingPunct="1">
        <a:defRPr sz="1798" kern="1200">
          <a:solidFill>
            <a:schemeClr val="tx1"/>
          </a:solidFill>
          <a:latin typeface="+mn-lt"/>
          <a:ea typeface="+mn-ea"/>
          <a:cs typeface="+mn-cs"/>
        </a:defRPr>
      </a:lvl5pPr>
      <a:lvl6pPr marL="2329277" algn="l" defTabSz="931710" rtl="0" eaLnBrk="1" latinLnBrk="0" hangingPunct="1">
        <a:defRPr sz="1798" kern="1200">
          <a:solidFill>
            <a:schemeClr val="tx1"/>
          </a:solidFill>
          <a:latin typeface="+mn-lt"/>
          <a:ea typeface="+mn-ea"/>
          <a:cs typeface="+mn-cs"/>
        </a:defRPr>
      </a:lvl6pPr>
      <a:lvl7pPr marL="2795130" algn="l" defTabSz="931710" rtl="0" eaLnBrk="1" latinLnBrk="0" hangingPunct="1">
        <a:defRPr sz="1798" kern="1200">
          <a:solidFill>
            <a:schemeClr val="tx1"/>
          </a:solidFill>
          <a:latin typeface="+mn-lt"/>
          <a:ea typeface="+mn-ea"/>
          <a:cs typeface="+mn-cs"/>
        </a:defRPr>
      </a:lvl7pPr>
      <a:lvl8pPr marL="3260986" algn="l" defTabSz="931710" rtl="0" eaLnBrk="1" latinLnBrk="0" hangingPunct="1">
        <a:defRPr sz="1798" kern="1200">
          <a:solidFill>
            <a:schemeClr val="tx1"/>
          </a:solidFill>
          <a:latin typeface="+mn-lt"/>
          <a:ea typeface="+mn-ea"/>
          <a:cs typeface="+mn-cs"/>
        </a:defRPr>
      </a:lvl8pPr>
      <a:lvl9pPr marL="3726842" algn="l" defTabSz="931710" rtl="0" eaLnBrk="1" latinLnBrk="0" hangingPunct="1">
        <a:defRPr sz="179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4"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30" userDrawn="1">
          <p15:clr>
            <a:srgbClr val="5ACBF0"/>
          </p15:clr>
        </p15:guide>
        <p15:guide id="11" pos="4204"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2" userDrawn="1">
          <p15:clr>
            <a:srgbClr val="5ACBF0"/>
          </p15:clr>
        </p15:guide>
        <p15:guide id="18" orient="horz" pos="1338" userDrawn="1">
          <p15:clr>
            <a:srgbClr val="5ACBF0"/>
          </p15:clr>
        </p15:guide>
        <p15:guide id="19" orient="horz" pos="1913" userDrawn="1">
          <p15:clr>
            <a:srgbClr val="5ACBF0"/>
          </p15:clr>
        </p15:guide>
        <p15:guide id="20" orient="horz" pos="2488" userDrawn="1">
          <p15:clr>
            <a:srgbClr val="5ACBF0"/>
          </p15:clr>
        </p15:guide>
        <p15:guide id="21" orient="horz" pos="3063" userDrawn="1">
          <p15:clr>
            <a:srgbClr val="5ACBF0"/>
          </p15:clr>
        </p15:guide>
        <p15:guide id="22" orient="horz" pos="3639"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099"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4939"/>
            <a:ext cx="11889564" cy="916534"/>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1475"/>
            <a:ext cx="11887198" cy="2090506"/>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p:cNvGrpSpPr/>
          <p:nvPr userDrawn="1"/>
        </p:nvGrpSpPr>
        <p:grpSpPr>
          <a:xfrm>
            <a:off x="12618968" y="0"/>
            <a:ext cx="952401" cy="5760421"/>
            <a:chOff x="12618967" y="0"/>
            <a:chExt cx="952401" cy="5766965"/>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1446" fontAlgn="base">
                  <a:lnSpc>
                    <a:spcPct val="100000"/>
                  </a:lnSpc>
                  <a:spcBef>
                    <a:spcPct val="0"/>
                  </a:spcBef>
                  <a:spcAft>
                    <a:spcPct val="0"/>
                  </a:spcAft>
                </a:pPr>
                <a:r>
                  <a:rPr lang="en-US" sz="499" dirty="0">
                    <a:gradFill>
                      <a:gsLst>
                        <a:gs pos="2092">
                          <a:srgbClr val="F8F8F8"/>
                        </a:gs>
                        <a:gs pos="10042">
                          <a:srgbClr val="F8F8F8"/>
                        </a:gs>
                      </a:gsLst>
                      <a:lin ang="5400000" scaled="0"/>
                    </a:gradFill>
                    <a:ea typeface="Segoe UI" pitchFamily="34" charset="0"/>
                    <a:cs typeface="Segoe UI" pitchFamily="34" charset="0"/>
                  </a:rPr>
                  <a:t>R:</a:t>
                </a:r>
                <a:r>
                  <a:rPr lang="en-US" sz="499"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499"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1446" fontAlgn="base">
                  <a:lnSpc>
                    <a:spcPct val="100000"/>
                  </a:lnSpc>
                  <a:spcBef>
                    <a:spcPct val="0"/>
                  </a:spcBef>
                  <a:spcAft>
                    <a:spcPct val="0"/>
                  </a:spcAft>
                </a:pPr>
                <a:r>
                  <a:rPr lang="en-US" sz="499"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1446" fontAlgn="base">
                  <a:lnSpc>
                    <a:spcPct val="100000"/>
                  </a:lnSpc>
                  <a:spcBef>
                    <a:spcPct val="0"/>
                  </a:spcBef>
                  <a:spcAft>
                    <a:spcPct val="0"/>
                  </a:spcAft>
                </a:pPr>
                <a:r>
                  <a:rPr lang="en-US" sz="499" dirty="0">
                    <a:gradFill>
                      <a:gsLst>
                        <a:gs pos="7965">
                          <a:srgbClr val="000000"/>
                        </a:gs>
                        <a:gs pos="28319">
                          <a:srgbClr val="000000"/>
                        </a:gs>
                      </a:gsLst>
                      <a:lin ang="5400000" scaled="0"/>
                    </a:gradFill>
                    <a:ea typeface="Segoe UI" pitchFamily="34" charset="0"/>
                    <a:cs typeface="Segoe UI" pitchFamily="34" charset="0"/>
                  </a:rPr>
                  <a:t>R:</a:t>
                </a:r>
                <a:r>
                  <a:rPr lang="en-US" sz="499"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499"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1446" fontAlgn="base">
                  <a:lnSpc>
                    <a:spcPct val="100000"/>
                  </a:lnSpc>
                  <a:spcBef>
                    <a:spcPct val="0"/>
                  </a:spcBef>
                  <a:spcAft>
                    <a:spcPct val="0"/>
                  </a:spcAft>
                </a:pPr>
                <a:r>
                  <a:rPr lang="en-US" sz="499"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1446" fontAlgn="base">
                  <a:lnSpc>
                    <a:spcPct val="100000"/>
                  </a:lnSpc>
                  <a:spcBef>
                    <a:spcPct val="0"/>
                  </a:spcBef>
                  <a:spcAft>
                    <a:spcPct val="0"/>
                  </a:spcAft>
                </a:pPr>
                <a:r>
                  <a:rPr lang="en-US" sz="499" dirty="0">
                    <a:gradFill>
                      <a:gsLst>
                        <a:gs pos="92035">
                          <a:srgbClr val="505050"/>
                        </a:gs>
                        <a:gs pos="27000">
                          <a:srgbClr val="505050"/>
                        </a:gs>
                      </a:gsLst>
                      <a:lin ang="5400000" scaled="0"/>
                    </a:gradFill>
                    <a:ea typeface="Segoe UI" pitchFamily="34" charset="0"/>
                    <a:cs typeface="Segoe UI" pitchFamily="34" charset="0"/>
                  </a:rPr>
                  <a:t>R:</a:t>
                </a:r>
                <a:r>
                  <a:rPr lang="en-US" sz="499"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499"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1446" fontAlgn="base">
                  <a:lnSpc>
                    <a:spcPct val="100000"/>
                  </a:lnSpc>
                  <a:spcBef>
                    <a:spcPct val="0"/>
                  </a:spcBef>
                  <a:spcAft>
                    <a:spcPct val="0"/>
                  </a:spcAft>
                </a:pPr>
                <a:r>
                  <a:rPr lang="en-US" sz="499" dirty="0">
                    <a:gradFill>
                      <a:gsLst>
                        <a:gs pos="0">
                          <a:srgbClr val="FFFFFF"/>
                        </a:gs>
                        <a:gs pos="100000">
                          <a:srgbClr val="FFFFFF"/>
                        </a:gs>
                      </a:gsLst>
                      <a:lin ang="5400000" scaled="0"/>
                    </a:gradFill>
                    <a:ea typeface="Segoe UI" pitchFamily="34" charset="0"/>
                    <a:cs typeface="Segoe UI" pitchFamily="34" charset="0"/>
                  </a:rPr>
                  <a:t>R:</a:t>
                </a:r>
                <a:r>
                  <a:rPr lang="en-US" sz="499" baseline="0" dirty="0">
                    <a:gradFill>
                      <a:gsLst>
                        <a:gs pos="0">
                          <a:srgbClr val="FFFFFF"/>
                        </a:gs>
                        <a:gs pos="100000">
                          <a:srgbClr val="FFFFFF"/>
                        </a:gs>
                      </a:gsLst>
                      <a:lin ang="5400000" scaled="0"/>
                    </a:gradFill>
                    <a:ea typeface="Segoe UI" pitchFamily="34" charset="0"/>
                    <a:cs typeface="Segoe UI" pitchFamily="34" charset="0"/>
                  </a:rPr>
                  <a:t>0 G:32 B:80</a:t>
                </a:r>
                <a:endParaRPr lang="en-US" sz="499"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1446" fontAlgn="base">
                  <a:lnSpc>
                    <a:spcPct val="100000"/>
                  </a:lnSpc>
                  <a:spcBef>
                    <a:spcPct val="0"/>
                  </a:spcBef>
                  <a:spcAft>
                    <a:spcPct val="0"/>
                  </a:spcAft>
                </a:pPr>
                <a:r>
                  <a:rPr lang="en-US" sz="499" dirty="0">
                    <a:gradFill>
                      <a:gsLst>
                        <a:gs pos="2092">
                          <a:srgbClr val="F8F8F8"/>
                        </a:gs>
                        <a:gs pos="10042">
                          <a:srgbClr val="F8F8F8"/>
                        </a:gs>
                      </a:gsLst>
                      <a:lin ang="5400000" scaled="0"/>
                    </a:gradFill>
                    <a:ea typeface="Segoe UI" pitchFamily="34" charset="0"/>
                    <a:cs typeface="Segoe UI" pitchFamily="34" charset="0"/>
                  </a:rPr>
                  <a:t>R:</a:t>
                </a:r>
                <a:r>
                  <a:rPr lang="en-US" sz="499"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499"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1446" fontAlgn="base">
                  <a:lnSpc>
                    <a:spcPct val="100000"/>
                  </a:lnSpc>
                  <a:spcBef>
                    <a:spcPct val="0"/>
                  </a:spcBef>
                  <a:spcAft>
                    <a:spcPct val="0"/>
                  </a:spcAft>
                </a:pPr>
                <a:r>
                  <a:rPr lang="en-US" sz="499" dirty="0">
                    <a:gradFill>
                      <a:gsLst>
                        <a:gs pos="2092">
                          <a:srgbClr val="F8F8F8"/>
                        </a:gs>
                        <a:gs pos="10042">
                          <a:srgbClr val="F8F8F8"/>
                        </a:gs>
                      </a:gsLst>
                      <a:lin ang="5400000" scaled="0"/>
                    </a:gradFill>
                    <a:ea typeface="Segoe UI" pitchFamily="34" charset="0"/>
                    <a:cs typeface="Segoe UI" pitchFamily="34" charset="0"/>
                  </a:rPr>
                  <a:t>R:</a:t>
                </a:r>
                <a:r>
                  <a:rPr lang="en-US" sz="499"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499"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marL="0" algn="l" defTabSz="931446" rtl="0" eaLnBrk="1" fontAlgn="base" latinLnBrk="0" hangingPunct="1">
                  <a:lnSpc>
                    <a:spcPct val="100000"/>
                  </a:lnSpc>
                  <a:spcBef>
                    <a:spcPct val="0"/>
                  </a:spcBef>
                  <a:spcAft>
                    <a:spcPct val="0"/>
                  </a:spcAft>
                </a:pPr>
                <a:r>
                  <a:rPr lang="en-US" sz="499" kern="1200" dirty="0">
                    <a:gradFill>
                      <a:gsLst>
                        <a:gs pos="2092">
                          <a:srgbClr val="F8F8F8"/>
                        </a:gs>
                        <a:gs pos="10042">
                          <a:srgbClr val="F8F8F8"/>
                        </a:gs>
                      </a:gsLst>
                      <a:lin ang="5400000" scaled="0"/>
                    </a:gradFill>
                    <a:latin typeface="+mn-lt"/>
                    <a:ea typeface="Segoe UI" pitchFamily="34" charset="0"/>
                    <a:cs typeface="Segoe UI" pitchFamily="34" charset="0"/>
                  </a:rPr>
                  <a:t>R:92 G:45 B:145</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1446" fontAlgn="base">
                  <a:lnSpc>
                    <a:spcPct val="100000"/>
                  </a:lnSpc>
                  <a:spcBef>
                    <a:spcPct val="0"/>
                  </a:spcBef>
                  <a:spcAft>
                    <a:spcPct val="0"/>
                  </a:spcAft>
                </a:pPr>
                <a:r>
                  <a:rPr lang="en-US" sz="499" dirty="0">
                    <a:gradFill>
                      <a:gsLst>
                        <a:gs pos="2092">
                          <a:srgbClr val="F8F8F8"/>
                        </a:gs>
                        <a:gs pos="10042">
                          <a:srgbClr val="F8F8F8"/>
                        </a:gs>
                      </a:gsLst>
                      <a:lin ang="5400000" scaled="0"/>
                    </a:gradFill>
                    <a:ea typeface="Segoe UI" pitchFamily="34" charset="0"/>
                    <a:cs typeface="Segoe UI" pitchFamily="34" charset="0"/>
                  </a:rPr>
                  <a:t>R:</a:t>
                </a:r>
                <a:r>
                  <a:rPr lang="en-US" sz="499"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31446" fontAlgn="base">
                  <a:lnSpc>
                    <a:spcPct val="100000"/>
                  </a:lnSpc>
                  <a:spcBef>
                    <a:spcPct val="0"/>
                  </a:spcBef>
                  <a:spcAft>
                    <a:spcPct val="0"/>
                  </a:spcAft>
                </a:pPr>
                <a:r>
                  <a:rPr lang="en-US" sz="499" dirty="0">
                    <a:gradFill>
                      <a:gsLst>
                        <a:gs pos="2092">
                          <a:srgbClr val="F8F8F8"/>
                        </a:gs>
                        <a:gs pos="10042">
                          <a:srgbClr val="F8F8F8"/>
                        </a:gs>
                      </a:gsLst>
                      <a:lin ang="5400000" scaled="0"/>
                    </a:gradFill>
                    <a:ea typeface="Segoe UI" pitchFamily="34" charset="0"/>
                    <a:cs typeface="Segoe UI" pitchFamily="34" charset="0"/>
                  </a:rPr>
                  <a:t>R:</a:t>
                </a:r>
                <a:r>
                  <a:rPr lang="en-US" sz="499" baseline="0" dirty="0">
                    <a:gradFill>
                      <a:gsLst>
                        <a:gs pos="2092">
                          <a:srgbClr val="F8F8F8"/>
                        </a:gs>
                        <a:gs pos="10042">
                          <a:srgbClr val="F8F8F8"/>
                        </a:gs>
                      </a:gsLst>
                      <a:lin ang="5400000" scaled="0"/>
                    </a:gradFill>
                    <a:ea typeface="Segoe UI" pitchFamily="34" charset="0"/>
                    <a:cs typeface="Segoe UI" pitchFamily="34" charset="0"/>
                  </a:rPr>
                  <a:t>16 G:124 B:16</a:t>
                </a:r>
                <a:endParaRPr lang="en-US" sz="499"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599"/>
                </a:spcAft>
              </a:pPr>
              <a:r>
                <a:rPr lang="en-US" sz="999"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599"/>
                </a:spcAft>
              </a:pPr>
              <a:r>
                <a:rPr lang="en-US" sz="999" dirty="0">
                  <a:gradFill>
                    <a:gsLst>
                      <a:gs pos="2917">
                        <a:schemeClr val="tx1"/>
                      </a:gs>
                      <a:gs pos="30000">
                        <a:schemeClr val="tx1"/>
                      </a:gs>
                    </a:gsLst>
                    <a:lin ang="5400000" scaled="0"/>
                  </a:gradFill>
                </a:rPr>
                <a:t>Secondary colors (use only when</a:t>
              </a:r>
              <a:r>
                <a:rPr lang="en-US" sz="999" baseline="0" dirty="0">
                  <a:gradFill>
                    <a:gsLst>
                      <a:gs pos="2917">
                        <a:schemeClr val="tx1"/>
                      </a:gs>
                      <a:gs pos="30000">
                        <a:schemeClr val="tx1"/>
                      </a:gs>
                    </a:gsLst>
                    <a:lin ang="5400000" scaled="0"/>
                  </a:gradFill>
                </a:rPr>
                <a:t> necessary)</a:t>
              </a:r>
              <a:endParaRPr lang="en-US" sz="999" dirty="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122882067"/>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 id="2147484352" r:id="rId17"/>
    <p:sldLayoutId id="2147484353" r:id="rId18"/>
    <p:sldLayoutId id="2147484354" r:id="rId19"/>
    <p:sldLayoutId id="2147484355" r:id="rId20"/>
    <p:sldLayoutId id="2147484356" r:id="rId21"/>
    <p:sldLayoutId id="2147484357" r:id="rId22"/>
    <p:sldLayoutId id="2147484358" r:id="rId23"/>
  </p:sldLayoutIdLst>
  <p:transition>
    <p:fade/>
  </p:transition>
  <p:txStyles>
    <p:titleStyle>
      <a:lvl1pPr algn="l" defTabSz="931716" rtl="0" eaLnBrk="1" latinLnBrk="0" hangingPunct="1">
        <a:lnSpc>
          <a:spcPct val="90000"/>
        </a:lnSpc>
        <a:spcBef>
          <a:spcPct val="0"/>
        </a:spcBef>
        <a:buNone/>
        <a:defRPr lang="en-US" sz="4795"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523" marR="0" indent="-342523" algn="l" defTabSz="931716" rtl="0" eaLnBrk="1" fontAlgn="auto" latinLnBrk="0" hangingPunct="1">
        <a:lnSpc>
          <a:spcPct val="90000"/>
        </a:lnSpc>
        <a:spcBef>
          <a:spcPct val="20000"/>
        </a:spcBef>
        <a:spcAft>
          <a:spcPts val="0"/>
        </a:spcAft>
        <a:buClrTx/>
        <a:buSzPct val="90000"/>
        <a:buFont typeface="Arial" pitchFamily="34" charset="0"/>
        <a:buChar char="•"/>
        <a:tabLst/>
        <a:defRPr sz="3996" kern="1200" spc="0" baseline="0">
          <a:gradFill>
            <a:gsLst>
              <a:gs pos="1250">
                <a:schemeClr val="tx1"/>
              </a:gs>
              <a:gs pos="100000">
                <a:schemeClr val="tx1"/>
              </a:gs>
            </a:gsLst>
            <a:lin ang="5400000" scaled="0"/>
          </a:gradFill>
          <a:latin typeface="+mj-lt"/>
          <a:ea typeface="+mn-ea"/>
          <a:cs typeface="+mn-cs"/>
        </a:defRPr>
      </a:lvl1pPr>
      <a:lvl2pPr marL="583557" marR="0" indent="-241035" algn="l" defTabSz="931716" rtl="0" eaLnBrk="1" fontAlgn="auto" latinLnBrk="0" hangingPunct="1">
        <a:lnSpc>
          <a:spcPct val="90000"/>
        </a:lnSpc>
        <a:spcBef>
          <a:spcPct val="20000"/>
        </a:spcBef>
        <a:spcAft>
          <a:spcPts val="0"/>
        </a:spcAft>
        <a:buClrTx/>
        <a:buSzPct val="90000"/>
        <a:buFont typeface="Arial" pitchFamily="34" charset="0"/>
        <a:buChar char="•"/>
        <a:tabLst/>
        <a:defRPr sz="2397" kern="1200" spc="0" baseline="0">
          <a:gradFill>
            <a:gsLst>
              <a:gs pos="1250">
                <a:schemeClr val="tx1"/>
              </a:gs>
              <a:gs pos="100000">
                <a:schemeClr val="tx1"/>
              </a:gs>
            </a:gsLst>
            <a:lin ang="5400000" scaled="0"/>
          </a:gradFill>
          <a:latin typeface="+mn-lt"/>
          <a:ea typeface="+mn-ea"/>
          <a:cs typeface="+mn-cs"/>
        </a:defRPr>
      </a:lvl2pPr>
      <a:lvl3pPr marL="799220" marR="0" indent="-228349" algn="l" defTabSz="931716" rtl="0" eaLnBrk="1" fontAlgn="auto" latinLnBrk="0" hangingPunct="1">
        <a:lnSpc>
          <a:spcPct val="90000"/>
        </a:lnSpc>
        <a:spcBef>
          <a:spcPct val="20000"/>
        </a:spcBef>
        <a:spcAft>
          <a:spcPts val="0"/>
        </a:spcAft>
        <a:buClrTx/>
        <a:buSzPct val="90000"/>
        <a:buFont typeface="Arial" pitchFamily="34" charset="0"/>
        <a:buChar char="•"/>
        <a:tabLst/>
        <a:defRPr sz="1998" kern="1200" spc="0" baseline="0">
          <a:gradFill>
            <a:gsLst>
              <a:gs pos="1250">
                <a:schemeClr val="tx1"/>
              </a:gs>
              <a:gs pos="100000">
                <a:schemeClr val="tx1"/>
              </a:gs>
            </a:gsLst>
            <a:lin ang="5400000" scaled="0"/>
          </a:gradFill>
          <a:latin typeface="+mn-lt"/>
          <a:ea typeface="+mn-ea"/>
          <a:cs typeface="+mn-cs"/>
        </a:defRPr>
      </a:lvl3pPr>
      <a:lvl4pPr marL="1027568" marR="0" indent="-228349" algn="l" defTabSz="931716" rtl="0" eaLnBrk="1" fontAlgn="auto" latinLnBrk="0" hangingPunct="1">
        <a:lnSpc>
          <a:spcPct val="90000"/>
        </a:lnSpc>
        <a:spcBef>
          <a:spcPct val="20000"/>
        </a:spcBef>
        <a:spcAft>
          <a:spcPts val="0"/>
        </a:spcAft>
        <a:buClrTx/>
        <a:buSzPct val="90000"/>
        <a:buFont typeface="Arial" pitchFamily="34" charset="0"/>
        <a:buChar char="•"/>
        <a:tabLst/>
        <a:defRPr sz="1798" kern="1200" spc="0" baseline="0">
          <a:gradFill>
            <a:gsLst>
              <a:gs pos="1250">
                <a:schemeClr val="tx1"/>
              </a:gs>
              <a:gs pos="100000">
                <a:schemeClr val="tx1"/>
              </a:gs>
            </a:gsLst>
            <a:lin ang="5400000" scaled="0"/>
          </a:gradFill>
          <a:latin typeface="+mn-lt"/>
          <a:ea typeface="+mn-ea"/>
          <a:cs typeface="+mn-cs"/>
        </a:defRPr>
      </a:lvl4pPr>
      <a:lvl5pPr marL="1255917" marR="0" indent="-228349" algn="l" defTabSz="931716" rtl="0" eaLnBrk="1" fontAlgn="auto" latinLnBrk="0" hangingPunct="1">
        <a:lnSpc>
          <a:spcPct val="90000"/>
        </a:lnSpc>
        <a:spcBef>
          <a:spcPct val="20000"/>
        </a:spcBef>
        <a:spcAft>
          <a:spcPts val="0"/>
        </a:spcAft>
        <a:buClrTx/>
        <a:buSzPct val="90000"/>
        <a:buFont typeface="Arial" pitchFamily="34" charset="0"/>
        <a:buChar char="•"/>
        <a:tabLst/>
        <a:defRPr sz="1798" kern="1200" spc="0" baseline="0">
          <a:gradFill>
            <a:gsLst>
              <a:gs pos="1250">
                <a:schemeClr val="tx1"/>
              </a:gs>
              <a:gs pos="100000">
                <a:schemeClr val="tx1"/>
              </a:gs>
            </a:gsLst>
            <a:lin ang="5400000" scaled="0"/>
          </a:gradFill>
          <a:latin typeface="+mn-lt"/>
          <a:ea typeface="+mn-ea"/>
          <a:cs typeface="+mn-cs"/>
        </a:defRPr>
      </a:lvl5pPr>
      <a:lvl6pPr marL="2562218" indent="-232929" algn="l" defTabSz="93171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3028077" indent="-232929" algn="l" defTabSz="93171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93935" indent="-232929" algn="l" defTabSz="93171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959794" indent="-232929" algn="l" defTabSz="931716"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31716" rtl="0" eaLnBrk="1" latinLnBrk="0" hangingPunct="1">
        <a:defRPr sz="1798" kern="1200">
          <a:solidFill>
            <a:schemeClr val="tx1"/>
          </a:solidFill>
          <a:latin typeface="+mn-lt"/>
          <a:ea typeface="+mn-ea"/>
          <a:cs typeface="+mn-cs"/>
        </a:defRPr>
      </a:lvl1pPr>
      <a:lvl2pPr marL="465858" algn="l" defTabSz="931716" rtl="0" eaLnBrk="1" latinLnBrk="0" hangingPunct="1">
        <a:defRPr sz="1798" kern="1200">
          <a:solidFill>
            <a:schemeClr val="tx1"/>
          </a:solidFill>
          <a:latin typeface="+mn-lt"/>
          <a:ea typeface="+mn-ea"/>
          <a:cs typeface="+mn-cs"/>
        </a:defRPr>
      </a:lvl2pPr>
      <a:lvl3pPr marL="931716" algn="l" defTabSz="931716" rtl="0" eaLnBrk="1" latinLnBrk="0" hangingPunct="1">
        <a:defRPr sz="1798" kern="1200">
          <a:solidFill>
            <a:schemeClr val="tx1"/>
          </a:solidFill>
          <a:latin typeface="+mn-lt"/>
          <a:ea typeface="+mn-ea"/>
          <a:cs typeface="+mn-cs"/>
        </a:defRPr>
      </a:lvl3pPr>
      <a:lvl4pPr marL="1397574" algn="l" defTabSz="931716" rtl="0" eaLnBrk="1" latinLnBrk="0" hangingPunct="1">
        <a:defRPr sz="1798" kern="1200">
          <a:solidFill>
            <a:schemeClr val="tx1"/>
          </a:solidFill>
          <a:latin typeface="+mn-lt"/>
          <a:ea typeface="+mn-ea"/>
          <a:cs typeface="+mn-cs"/>
        </a:defRPr>
      </a:lvl4pPr>
      <a:lvl5pPr marL="1863432" algn="l" defTabSz="931716" rtl="0" eaLnBrk="1" latinLnBrk="0" hangingPunct="1">
        <a:defRPr sz="1798" kern="1200">
          <a:solidFill>
            <a:schemeClr val="tx1"/>
          </a:solidFill>
          <a:latin typeface="+mn-lt"/>
          <a:ea typeface="+mn-ea"/>
          <a:cs typeface="+mn-cs"/>
        </a:defRPr>
      </a:lvl5pPr>
      <a:lvl6pPr marL="2329291" algn="l" defTabSz="931716" rtl="0" eaLnBrk="1" latinLnBrk="0" hangingPunct="1">
        <a:defRPr sz="1798" kern="1200">
          <a:solidFill>
            <a:schemeClr val="tx1"/>
          </a:solidFill>
          <a:latin typeface="+mn-lt"/>
          <a:ea typeface="+mn-ea"/>
          <a:cs typeface="+mn-cs"/>
        </a:defRPr>
      </a:lvl6pPr>
      <a:lvl7pPr marL="2795148" algn="l" defTabSz="931716" rtl="0" eaLnBrk="1" latinLnBrk="0" hangingPunct="1">
        <a:defRPr sz="1798" kern="1200">
          <a:solidFill>
            <a:schemeClr val="tx1"/>
          </a:solidFill>
          <a:latin typeface="+mn-lt"/>
          <a:ea typeface="+mn-ea"/>
          <a:cs typeface="+mn-cs"/>
        </a:defRPr>
      </a:lvl7pPr>
      <a:lvl8pPr marL="3261006" algn="l" defTabSz="931716" rtl="0" eaLnBrk="1" latinLnBrk="0" hangingPunct="1">
        <a:defRPr sz="1798" kern="1200">
          <a:solidFill>
            <a:schemeClr val="tx1"/>
          </a:solidFill>
          <a:latin typeface="+mn-lt"/>
          <a:ea typeface="+mn-ea"/>
          <a:cs typeface="+mn-cs"/>
        </a:defRPr>
      </a:lvl8pPr>
      <a:lvl9pPr marL="3726865" algn="l" defTabSz="931716" rtl="0" eaLnBrk="1" latinLnBrk="0" hangingPunct="1">
        <a:defRPr sz="179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raph.microsoft.com/beta/me/people" TargetMode="Externa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People API</a:t>
            </a:r>
          </a:p>
        </p:txBody>
      </p:sp>
      <p:sp>
        <p:nvSpPr>
          <p:cNvPr id="5" name="Text Placeholder 4"/>
          <p:cNvSpPr>
            <a:spLocks noGrp="1"/>
          </p:cNvSpPr>
          <p:nvPr>
            <p:ph type="body" sz="quarter" idx="12"/>
          </p:nvPr>
        </p:nvSpPr>
        <p:spPr/>
        <p:txBody>
          <a:bodyPr/>
          <a:lstStyle/>
          <a:p>
            <a:r>
              <a:rPr lang="en-US" dirty="0"/>
              <a:t>Edward Thiele</a:t>
            </a:r>
          </a:p>
          <a:p>
            <a:r>
              <a:rPr lang="en-US" dirty="0"/>
              <a:t>Software Engineer, Office 365 People System</a:t>
            </a: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581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a:t>
            </a:r>
          </a:p>
        </p:txBody>
      </p:sp>
      <p:sp>
        <p:nvSpPr>
          <p:cNvPr id="2" name="Text Placeholder 1"/>
          <p:cNvSpPr>
            <a:spLocks noGrp="1"/>
          </p:cNvSpPr>
          <p:nvPr>
            <p:ph type="body" sz="quarter" idx="10"/>
          </p:nvPr>
        </p:nvSpPr>
        <p:spPr>
          <a:xfrm>
            <a:off x="274638" y="1211474"/>
            <a:ext cx="11887200" cy="4160434"/>
          </a:xfrm>
        </p:spPr>
        <p:txBody>
          <a:bodyPr vert="horz" wrap="square" lIns="146304" tIns="91440" rIns="146304" bIns="91440" rtlCol="0" anchor="t">
            <a:spAutoFit/>
          </a:bodyPr>
          <a:lstStyle/>
          <a:p>
            <a:r>
              <a:rPr lang="en-US" sz="3600" dirty="0"/>
              <a:t>The People API allows developers to access people data stored in Office 365. </a:t>
            </a:r>
          </a:p>
          <a:p>
            <a:r>
              <a:rPr lang="en-US" sz="3600" dirty="0"/>
              <a:t>Enable scenarios such as:</a:t>
            </a:r>
          </a:p>
          <a:p>
            <a:pPr marL="285750" lvl="1" indent="-285750">
              <a:buFont typeface="Arial" panose="020B0604020202020204" pitchFamily="34" charset="0"/>
              <a:buChar char="•"/>
            </a:pPr>
            <a:r>
              <a:rPr lang="en-US" sz="2000" dirty="0"/>
              <a:t>Autocomplete </a:t>
            </a:r>
          </a:p>
          <a:p>
            <a:pPr marL="285750" lvl="1" indent="-285750">
              <a:buFont typeface="Arial" panose="020B0604020202020204" pitchFamily="34" charset="0"/>
              <a:buChar char="•"/>
            </a:pPr>
            <a:r>
              <a:rPr lang="en-US" sz="2000" dirty="0"/>
              <a:t>People Search</a:t>
            </a:r>
          </a:p>
          <a:p>
            <a:pPr marL="285750" lvl="1" indent="-285750">
              <a:buFont typeface="Arial" panose="020B0604020202020204" pitchFamily="34" charset="0"/>
              <a:buChar char="•"/>
            </a:pPr>
            <a:r>
              <a:rPr lang="en-US" sz="2000" dirty="0"/>
              <a:t>People Disambiguation </a:t>
            </a:r>
          </a:p>
          <a:p>
            <a:pPr marL="285750" lvl="1" indent="-285750">
              <a:buFont typeface="Arial" panose="020B0604020202020204" pitchFamily="34" charset="0"/>
              <a:buChar char="•"/>
            </a:pPr>
            <a:r>
              <a:rPr lang="en-US" sz="2000" dirty="0"/>
              <a:t>Friend-of-friend discovery</a:t>
            </a:r>
          </a:p>
          <a:p>
            <a:pPr marL="285750" lvl="1" indent="-285750">
              <a:buFont typeface="Arial" panose="020B0604020202020204" pitchFamily="34" charset="0"/>
              <a:buChar char="•"/>
            </a:pPr>
            <a:r>
              <a:rPr lang="en-US" sz="2000" dirty="0"/>
              <a:t>Any other people-centric scenario  </a:t>
            </a:r>
          </a:p>
          <a:p>
            <a:endParaRPr lang="en-US" dirty="0"/>
          </a:p>
        </p:txBody>
      </p:sp>
    </p:spTree>
    <p:extLst>
      <p:ext uri="{BB962C8B-B14F-4D97-AF65-F5344CB8AC3E}">
        <p14:creationId xmlns:p14="http://schemas.microsoft.com/office/powerpoint/2010/main" val="22085229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Text Placeholder 2"/>
          <p:cNvSpPr>
            <a:spLocks noGrp="1"/>
          </p:cNvSpPr>
          <p:nvPr>
            <p:ph type="body" sz="quarter" idx="10"/>
          </p:nvPr>
        </p:nvSpPr>
        <p:spPr>
          <a:xfrm>
            <a:off x="274638" y="1211474"/>
            <a:ext cx="11887200" cy="5346079"/>
          </a:xfrm>
        </p:spPr>
        <p:txBody>
          <a:bodyPr/>
          <a:lstStyle/>
          <a:p>
            <a:r>
              <a:rPr lang="en-US" sz="3600" dirty="0"/>
              <a:t>Single REST endpoint containing People data from multiple sources</a:t>
            </a:r>
          </a:p>
          <a:p>
            <a:pPr marL="342900" lvl="1" indent="-342900">
              <a:buFont typeface="Arial" panose="020B0604020202020204" pitchFamily="34" charset="0"/>
              <a:buChar char="•"/>
            </a:pPr>
            <a:r>
              <a:rPr lang="en-US" sz="2000" dirty="0"/>
              <a:t>Active Directory</a:t>
            </a:r>
          </a:p>
          <a:p>
            <a:pPr marL="342900" lvl="1" indent="-342900">
              <a:buFont typeface="Arial" panose="020B0604020202020204" pitchFamily="34" charset="0"/>
              <a:buChar char="•"/>
            </a:pPr>
            <a:r>
              <a:rPr lang="en-US" sz="2000" dirty="0"/>
              <a:t>Outlook and Social Contacts</a:t>
            </a:r>
          </a:p>
          <a:p>
            <a:pPr marL="342900" lvl="1" indent="-342900">
              <a:buFont typeface="Arial" panose="020B0604020202020204" pitchFamily="34" charset="0"/>
              <a:buChar char="•"/>
            </a:pPr>
            <a:r>
              <a:rPr lang="en-US" sz="2000" dirty="0"/>
              <a:t>Relevant People</a:t>
            </a:r>
          </a:p>
          <a:p>
            <a:r>
              <a:rPr lang="en-US" sz="3600" dirty="0"/>
              <a:t>Relevance based results</a:t>
            </a:r>
          </a:p>
          <a:p>
            <a:pPr marL="342900" lvl="1" indent="-342900">
              <a:buFont typeface="Arial" panose="020B0604020202020204" pitchFamily="34" charset="0"/>
              <a:buChar char="•"/>
            </a:pPr>
            <a:r>
              <a:rPr lang="en-US" sz="2000" dirty="0"/>
              <a:t>Results are always returned in order of relevance to the logged in user</a:t>
            </a:r>
          </a:p>
          <a:p>
            <a:r>
              <a:rPr lang="en-US" sz="3600" dirty="0"/>
              <a:t>Supports Browse and Fuzzy Search</a:t>
            </a:r>
          </a:p>
          <a:p>
            <a:pPr marL="342900" lvl="1" indent="-342900">
              <a:buFont typeface="Arial" panose="020B0604020202020204" pitchFamily="34" charset="0"/>
              <a:buChar char="•"/>
            </a:pPr>
            <a:r>
              <a:rPr lang="en-US" sz="2000" dirty="0"/>
              <a:t>Provide people suggestions before the user even starts typing</a:t>
            </a:r>
          </a:p>
          <a:p>
            <a:pPr marL="342900" lvl="1" indent="-342900">
              <a:buFont typeface="Arial" panose="020B0604020202020204" pitchFamily="34" charset="0"/>
              <a:buChar char="•"/>
            </a:pPr>
            <a:r>
              <a:rPr lang="en-US" sz="2000" dirty="0"/>
              <a:t>Find the person the user is looking for even if they misspell their name </a:t>
            </a:r>
          </a:p>
          <a:p>
            <a:r>
              <a:rPr lang="en-US" sz="3600" dirty="0"/>
              <a:t>Topic Search</a:t>
            </a:r>
          </a:p>
          <a:p>
            <a:pPr marL="342900" lvl="1" indent="-342900">
              <a:buFont typeface="Arial" panose="020B0604020202020204" pitchFamily="34" charset="0"/>
              <a:buChar char="•"/>
            </a:pPr>
            <a:r>
              <a:rPr lang="en-US" sz="2000" dirty="0"/>
              <a:t>Can’t remember the person’s name? Search for someone by a topic previously discussed in O365.</a:t>
            </a:r>
          </a:p>
        </p:txBody>
      </p:sp>
    </p:spTree>
    <p:extLst>
      <p:ext uri="{BB962C8B-B14F-4D97-AF65-F5344CB8AC3E}">
        <p14:creationId xmlns:p14="http://schemas.microsoft.com/office/powerpoint/2010/main" val="65113941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Related People</a:t>
            </a:r>
          </a:p>
        </p:txBody>
      </p:sp>
      <p:sp>
        <p:nvSpPr>
          <p:cNvPr id="2" name="Text Placeholder 1"/>
          <p:cNvSpPr>
            <a:spLocks noGrp="1"/>
          </p:cNvSpPr>
          <p:nvPr>
            <p:ph type="body" sz="quarter" idx="10"/>
          </p:nvPr>
        </p:nvSpPr>
        <p:spPr>
          <a:xfrm>
            <a:off x="274638" y="1211474"/>
            <a:ext cx="11887200" cy="3132974"/>
          </a:xfrm>
        </p:spPr>
        <p:txBody>
          <a:bodyPr/>
          <a:lstStyle/>
          <a:p>
            <a:r>
              <a:rPr lang="en-US" sz="3600" dirty="0"/>
              <a:t>Discover the people related to anyone in your organization</a:t>
            </a:r>
            <a:endParaRPr lang="en-US" dirty="0"/>
          </a:p>
          <a:p>
            <a:pPr marL="342900" lvl="1" indent="-342900">
              <a:buFont typeface="Arial" panose="020B0604020202020204" pitchFamily="34" charset="0"/>
              <a:buChar char="•"/>
            </a:pPr>
            <a:r>
              <a:rPr lang="en-US" sz="2000" dirty="0"/>
              <a:t>Org charts don’t always convey working relationships</a:t>
            </a:r>
          </a:p>
          <a:p>
            <a:pPr marL="342900" lvl="1" indent="-342900">
              <a:buFont typeface="Arial" panose="020B0604020202020204" pitchFamily="34" charset="0"/>
              <a:buChar char="•"/>
            </a:pPr>
            <a:r>
              <a:rPr lang="en-US" sz="2000" dirty="0"/>
              <a:t>Pick someone in your organization and learn who they actually work most closely with</a:t>
            </a:r>
            <a:endParaRPr lang="en-US" sz="1602" dirty="0"/>
          </a:p>
          <a:p>
            <a:r>
              <a:rPr lang="en-US" sz="3600" dirty="0"/>
              <a:t>Computed from Active Directory information and combined with signals from previous interactions</a:t>
            </a:r>
          </a:p>
          <a:p>
            <a:pPr marL="342900" lvl="1" indent="-342900">
              <a:buFont typeface="Arial" panose="020B0604020202020204" pitchFamily="34" charset="0"/>
              <a:buChar char="•"/>
            </a:pPr>
            <a:r>
              <a:rPr lang="en-US" sz="2000" dirty="0"/>
              <a:t>Relationships are only exposed when there is a publicly derivable connection.</a:t>
            </a:r>
          </a:p>
          <a:p>
            <a:pPr lvl="1"/>
            <a:endParaRPr lang="en-US" sz="1602" dirty="0"/>
          </a:p>
        </p:txBody>
      </p:sp>
    </p:spTree>
    <p:extLst>
      <p:ext uri="{BB962C8B-B14F-4D97-AF65-F5344CB8AC3E}">
        <p14:creationId xmlns:p14="http://schemas.microsoft.com/office/powerpoint/2010/main" val="36944506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Graph API</a:t>
            </a:r>
          </a:p>
        </p:txBody>
      </p:sp>
      <p:sp>
        <p:nvSpPr>
          <p:cNvPr id="3" name="Text Placeholder 2"/>
          <p:cNvSpPr>
            <a:spLocks noGrp="1"/>
          </p:cNvSpPr>
          <p:nvPr>
            <p:ph type="body" sz="quarter" idx="10"/>
          </p:nvPr>
        </p:nvSpPr>
        <p:spPr>
          <a:xfrm>
            <a:off x="274638" y="1211474"/>
            <a:ext cx="11887200" cy="738087"/>
          </a:xfrm>
        </p:spPr>
        <p:txBody>
          <a:bodyPr/>
          <a:lstStyle/>
          <a:p>
            <a:r>
              <a:rPr lang="en-US" dirty="0">
                <a:hlinkClick r:id="rId2"/>
              </a:rPr>
              <a:t>https://graph.microsoft.com/beta/me/people</a:t>
            </a:r>
            <a:r>
              <a:rPr lang="en-US" dirty="0"/>
              <a:t> </a:t>
            </a:r>
          </a:p>
        </p:txBody>
      </p:sp>
      <p:pic>
        <p:nvPicPr>
          <p:cNvPr id="4" name="Picture 3"/>
          <p:cNvPicPr>
            <a:picLocks noChangeAspect="1"/>
          </p:cNvPicPr>
          <p:nvPr/>
        </p:nvPicPr>
        <p:blipFill>
          <a:blip r:embed="rId3"/>
          <a:stretch>
            <a:fillRect/>
          </a:stretch>
        </p:blipFill>
        <p:spPr>
          <a:xfrm>
            <a:off x="1798637" y="2045494"/>
            <a:ext cx="9372600" cy="4559070"/>
          </a:xfrm>
          <a:prstGeom prst="rect">
            <a:avLst/>
          </a:prstGeom>
        </p:spPr>
      </p:pic>
    </p:spTree>
    <p:extLst>
      <p:ext uri="{BB962C8B-B14F-4D97-AF65-F5344CB8AC3E}">
        <p14:creationId xmlns:p14="http://schemas.microsoft.com/office/powerpoint/2010/main" val="31652480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Tree>
    <p:extLst>
      <p:ext uri="{BB962C8B-B14F-4D97-AF65-F5344CB8AC3E}">
        <p14:creationId xmlns:p14="http://schemas.microsoft.com/office/powerpoint/2010/main" val="2128405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4294967295"/>
          </p:nvPr>
        </p:nvSpPr>
        <p:spPr>
          <a:xfrm>
            <a:off x="343241" y="2753849"/>
            <a:ext cx="12055475" cy="1627347"/>
          </a:xfrm>
        </p:spPr>
        <p:txBody>
          <a:bodyPr vert="horz" wrap="square" lIns="146136" tIns="91334" rIns="146136" bIns="91334" rtlCol="0" anchor="t">
            <a:spAutoFit/>
          </a:bodyPr>
          <a:lstStyle/>
          <a:p>
            <a:pPr marL="342900" indent="-342900" defTabSz="932742">
              <a:spcBef>
                <a:spcPts val="2397"/>
              </a:spcBef>
              <a:buClr>
                <a:schemeClr val="tx2"/>
              </a:buClr>
              <a:buBlip>
                <a:blip r:embed="rId3"/>
              </a:buBlip>
            </a:pPr>
            <a:r>
              <a:rPr lang="en-US" sz="3796" dirty="0">
                <a:gradFill>
                  <a:gsLst>
                    <a:gs pos="1250">
                      <a:schemeClr val="tx1"/>
                    </a:gs>
                    <a:gs pos="100000">
                      <a:schemeClr val="tx1"/>
                    </a:gs>
                  </a:gsLst>
                  <a:lin ang="5400000" scaled="0"/>
                </a:gradFill>
              </a:rPr>
              <a:t>Docs, samples:</a:t>
            </a:r>
          </a:p>
          <a:p>
            <a:pPr defTabSz="932742">
              <a:spcBef>
                <a:spcPts val="2397"/>
              </a:spcBef>
              <a:buClr>
                <a:schemeClr val="tx2"/>
              </a:buClr>
            </a:pPr>
            <a:r>
              <a:rPr lang="en-US" sz="2800" dirty="0">
                <a:gradFill>
                  <a:gsLst>
                    <a:gs pos="1250">
                      <a:schemeClr val="tx1"/>
                    </a:gs>
                    <a:gs pos="100000">
                      <a:schemeClr val="tx1"/>
                    </a:gs>
                  </a:gsLst>
                  <a:lin ang="5400000" scaled="0"/>
                </a:gradFill>
              </a:rPr>
              <a:t>	</a:t>
            </a:r>
            <a:r>
              <a:rPr lang="en-US" sz="4400" dirty="0">
                <a:gradFill>
                  <a:gsLst>
                    <a:gs pos="1250">
                      <a:schemeClr val="tx1"/>
                    </a:gs>
                    <a:gs pos="100000">
                      <a:schemeClr val="tx1"/>
                    </a:gs>
                  </a:gsLst>
                  <a:lin ang="5400000" scaled="0"/>
                </a:gradFill>
              </a:rPr>
              <a:t>https://graph.microsoft.io/</a:t>
            </a:r>
          </a:p>
        </p:txBody>
      </p:sp>
      <p:sp>
        <p:nvSpPr>
          <p:cNvPr id="2" name="Title 1"/>
          <p:cNvSpPr>
            <a:spLocks noGrp="1"/>
          </p:cNvSpPr>
          <p:nvPr>
            <p:ph type="title" idx="4294967295"/>
          </p:nvPr>
        </p:nvSpPr>
        <p:spPr>
          <a:xfrm>
            <a:off x="273050" y="304800"/>
            <a:ext cx="11888787" cy="915988"/>
          </a:xfrm>
        </p:spPr>
        <p:txBody>
          <a:bodyPr/>
          <a:lstStyle/>
          <a:p>
            <a:r>
              <a:rPr lang="en-US" dirty="0">
                <a:solidFill>
                  <a:schemeClr val="tx1"/>
                </a:solidFill>
              </a:rPr>
              <a:t>Related content</a:t>
            </a:r>
          </a:p>
        </p:txBody>
      </p:sp>
      <p:sp>
        <p:nvSpPr>
          <p:cNvPr id="13" name="Text Placeholder 7"/>
          <p:cNvSpPr txBox="1">
            <a:spLocks/>
          </p:cNvSpPr>
          <p:nvPr/>
        </p:nvSpPr>
        <p:spPr>
          <a:xfrm>
            <a:off x="306536" y="4712494"/>
            <a:ext cx="12056144" cy="710173"/>
          </a:xfrm>
          <a:prstGeom prst="rect">
            <a:avLst/>
          </a:prstGeom>
        </p:spPr>
        <p:txBody>
          <a:bodyPr vert="horz" wrap="square" lIns="146136" tIns="91334" rIns="146136" bIns="9133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397"/>
              </a:spcBef>
            </a:pPr>
            <a:r>
              <a:rPr lang="en-US" sz="3796" dirty="0">
                <a:gradFill>
                  <a:gsLst>
                    <a:gs pos="1250">
                      <a:schemeClr val="tx1"/>
                    </a:gs>
                    <a:gs pos="100000">
                      <a:schemeClr val="tx1"/>
                    </a:gs>
                  </a:gsLst>
                  <a:lin ang="5400000" scaled="0"/>
                </a:gradFill>
              </a:rPr>
              <a:t>Stack overflow</a:t>
            </a:r>
            <a:r>
              <a:rPr lang="en-US" sz="3796">
                <a:gradFill>
                  <a:gsLst>
                    <a:gs pos="1250">
                      <a:schemeClr val="tx1"/>
                    </a:gs>
                    <a:gs pos="100000">
                      <a:schemeClr val="tx1"/>
                    </a:gs>
                  </a:gsLst>
                  <a:lin ang="5400000" scaled="0"/>
                </a:gradFill>
              </a:rPr>
              <a:t>: </a:t>
            </a:r>
            <a:r>
              <a:rPr lang="en-US" sz="3796" dirty="0">
                <a:gradFill>
                  <a:gsLst>
                    <a:gs pos="1250">
                      <a:schemeClr val="tx1"/>
                    </a:gs>
                    <a:gs pos="100000">
                      <a:schemeClr val="tx1"/>
                    </a:gs>
                  </a:gsLst>
                  <a:lin ang="5400000" scaled="0"/>
                </a:gradFill>
              </a:rPr>
              <a:t>[</a:t>
            </a:r>
            <a:r>
              <a:rPr lang="en-US" sz="3796">
                <a:gradFill>
                  <a:gsLst>
                    <a:gs pos="1250">
                      <a:schemeClr val="tx1"/>
                    </a:gs>
                    <a:gs pos="100000">
                      <a:schemeClr val="tx1"/>
                    </a:gs>
                  </a:gsLst>
                  <a:lin ang="5400000" scaled="0"/>
                </a:gradFill>
              </a:rPr>
              <a:t>MicrosoftGraph] and [ Office365</a:t>
            </a:r>
            <a:r>
              <a:rPr lang="en-US" sz="3796" dirty="0">
                <a:gradFill>
                  <a:gsLst>
                    <a:gs pos="1250">
                      <a:schemeClr val="tx1"/>
                    </a:gs>
                    <a:gs pos="100000">
                      <a:schemeClr val="tx1"/>
                    </a:gs>
                  </a:gsLst>
                  <a:lin ang="5400000" scaled="0"/>
                </a:gradFill>
              </a:rPr>
              <a:t>]</a:t>
            </a:r>
          </a:p>
        </p:txBody>
      </p:sp>
      <p:sp>
        <p:nvSpPr>
          <p:cNvPr id="9" name="Text Placeholder 7"/>
          <p:cNvSpPr txBox="1">
            <a:spLocks/>
          </p:cNvSpPr>
          <p:nvPr/>
        </p:nvSpPr>
        <p:spPr>
          <a:xfrm>
            <a:off x="306536" y="5745826"/>
            <a:ext cx="12056144" cy="710173"/>
          </a:xfrm>
          <a:prstGeom prst="rect">
            <a:avLst/>
          </a:prstGeom>
        </p:spPr>
        <p:txBody>
          <a:bodyPr vert="horz" wrap="square" lIns="146136" tIns="91334" rIns="146136" bIns="91334" rtlCol="0" anchor="t">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397"/>
              </a:spcBef>
            </a:pPr>
            <a:r>
              <a:rPr lang="en-US" sz="3796" dirty="0">
                <a:gradFill>
                  <a:gsLst>
                    <a:gs pos="1250">
                      <a:schemeClr val="tx1"/>
                    </a:gs>
                    <a:gs pos="100000">
                      <a:schemeClr val="tx1"/>
                    </a:gs>
                  </a:gsLst>
                  <a:lin ang="5400000" scaled="0"/>
                </a:gradFill>
              </a:rPr>
              <a:t>Twitter</a:t>
            </a:r>
            <a:r>
              <a:rPr lang="en-US" sz="3796">
                <a:gradFill>
                  <a:gsLst>
                    <a:gs pos="1250">
                      <a:schemeClr val="tx1"/>
                    </a:gs>
                    <a:gs pos="100000">
                      <a:schemeClr val="tx1"/>
                    </a:gs>
                  </a:gsLst>
                  <a:lin ang="5400000" scaled="0"/>
                </a:gradFill>
              </a:rPr>
              <a:t>: #MicrosoftGraph and #Office365dev</a:t>
            </a:r>
            <a:endParaRPr lang="en-US" sz="3796" dirty="0">
              <a:gradFill>
                <a:gsLst>
                  <a:gs pos="1250">
                    <a:schemeClr val="tx1"/>
                  </a:gs>
                  <a:gs pos="100000">
                    <a:schemeClr val="tx1"/>
                  </a:gs>
                </a:gsLst>
                <a:lin ang="5400000" scaled="0"/>
              </a:gradFill>
            </a:endParaRPr>
          </a:p>
        </p:txBody>
      </p:sp>
      <p:sp>
        <p:nvSpPr>
          <p:cNvPr id="6" name="Text Placeholder 7"/>
          <p:cNvSpPr txBox="1">
            <a:spLocks/>
          </p:cNvSpPr>
          <p:nvPr/>
        </p:nvSpPr>
        <p:spPr>
          <a:xfrm>
            <a:off x="343558" y="1632232"/>
            <a:ext cx="12056144" cy="710173"/>
          </a:xfrm>
          <a:prstGeom prst="rect">
            <a:avLst/>
          </a:prstGeom>
        </p:spPr>
        <p:txBody>
          <a:bodyPr vert="horz" wrap="square" lIns="146136" tIns="91334" rIns="146136" bIns="9133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397"/>
              </a:spcBef>
            </a:pPr>
            <a:r>
              <a:rPr lang="en-US" sz="3796" dirty="0">
                <a:gradFill>
                  <a:gsLst>
                    <a:gs pos="1250">
                      <a:schemeClr val="tx1"/>
                    </a:gs>
                    <a:gs pos="100000">
                      <a:schemeClr val="tx1"/>
                    </a:gs>
                  </a:gsLst>
                  <a:lin ang="5400000" scaled="0"/>
                </a:gradFill>
              </a:rPr>
              <a:t>Find more on dev.office.com</a:t>
            </a:r>
          </a:p>
        </p:txBody>
      </p:sp>
    </p:spTree>
    <p:extLst>
      <p:ext uri="{BB962C8B-B14F-4D97-AF65-F5344CB8AC3E}">
        <p14:creationId xmlns:p14="http://schemas.microsoft.com/office/powerpoint/2010/main" val="24725566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9.99773E-7 L 1.64412E-6 -9.99773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p:stCondLst>
                                    <p:cond delay="1000"/>
                                  </p:stCondLst>
                                  <p:childTnLst>
                                    <p:animMotion origin="layout" path="M -0.02412 -1.37469E-6 L -4.27623E-6 -1.37469E-6 " pathEditMode="relative" rAng="0" ptsTypes="AA">
                                      <p:cBhvr>
                                        <p:cTn id="14" dur="500" fill="hold"/>
                                        <p:tgtEl>
                                          <p:spTgt spid="13"/>
                                        </p:tgtEl>
                                        <p:attrNameLst>
                                          <p:attrName>ppt_x</p:attrName>
                                          <p:attrName>ppt_y</p:attrName>
                                        </p:attrNameLst>
                                      </p:cBhvr>
                                      <p:rCtr x="1200" y="0"/>
                                    </p:animMotion>
                                  </p:childTnLst>
                                </p:cTn>
                              </p:par>
                              <p:par>
                                <p:cTn id="15" presetID="10"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63" presetClass="path" presetSubtype="0" decel="100000" fill="hold" grpId="1" nodeType="withEffect">
                                  <p:stCondLst>
                                    <p:cond delay="1000"/>
                                  </p:stCondLst>
                                  <p:childTnLst>
                                    <p:animMotion origin="layout" path="M -0.02412 -2.70393E-7 L -4.27623E-6 -2.70393E-7 " pathEditMode="relative" rAng="0" ptsTypes="AA">
                                      <p:cBhvr>
                                        <p:cTn id="19" dur="500" fill="hold"/>
                                        <p:tgtEl>
                                          <p:spTgt spid="9"/>
                                        </p:tgtEl>
                                        <p:attrNameLst>
                                          <p:attrName>ppt_x</p:attrName>
                                          <p:attrName>ppt_y</p:attrName>
                                        </p:attrNameLst>
                                      </p:cBhvr>
                                      <p:rCtr x="1200" y="0"/>
                                    </p:animMotion>
                                  </p:childTnLst>
                                </p:cTn>
                              </p:par>
                              <p:par>
                                <p:cTn id="20" presetID="10" presetClass="entr" presetSubtype="0" fill="hold" grpId="0" nodeType="with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63" presetClass="path" presetSubtype="0" decel="100000" fill="hold" grpId="1" nodeType="withEffect">
                                  <p:stCondLst>
                                    <p:cond delay="250"/>
                                  </p:stCondLst>
                                  <p:childTnLst>
                                    <p:animMotion origin="layout" path="M -0.02413 4.37855E-6 L 4.61833E-6 4.37855E-6 " pathEditMode="relative" rAng="0" ptsTypes="AA">
                                      <p:cBhvr>
                                        <p:cTn id="24" dur="50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P spid="9" grpId="0"/>
      <p:bldP spid="9"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785024"/>
      </p:ext>
    </p:extLst>
  </p:cSld>
  <p:clrMapOvr>
    <a:masterClrMapping/>
  </p:clrMapOvr>
  <p:transition>
    <p:fade/>
  </p:transition>
</p:sld>
</file>

<file path=ppt/theme/theme1.xml><?xml version="1.0" encoding="utf-8"?>
<a:theme xmlns:a="http://schemas.openxmlformats.org/drawingml/2006/main" name="Connect(); //2015">
  <a:themeElements>
    <a:clrScheme name="Custom 2">
      <a:dk1>
        <a:srgbClr val="3C3C3C"/>
      </a:dk1>
      <a:lt1>
        <a:srgbClr val="FFFFFF"/>
      </a:lt1>
      <a:dk2>
        <a:srgbClr val="5C2D91"/>
      </a:dk2>
      <a:lt2>
        <a:srgbClr val="FFFFFF"/>
      </a:lt2>
      <a:accent1>
        <a:srgbClr val="5C2D91"/>
      </a:accent1>
      <a:accent2>
        <a:srgbClr val="0078D7"/>
      </a:accent2>
      <a:accent3>
        <a:srgbClr val="008272"/>
      </a:accent3>
      <a:accent4>
        <a:srgbClr val="00B0F0"/>
      </a:accent4>
      <a:accent5>
        <a:srgbClr val="00B294"/>
      </a:accent5>
      <a:accent6>
        <a:srgbClr val="FFB9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nDemandTemplate_10_14_2015" id="{0E2AE41B-2247-49B5-914A-FAFD184110FF}" vid="{ED1BCC8A-9C01-4D31-B799-C6BF5F862D44}"/>
    </a:ext>
  </a:extLst>
</a:theme>
</file>

<file path=ppt/theme/theme2.xml><?xml version="1.0" encoding="utf-8"?>
<a:theme xmlns:a="http://schemas.openxmlformats.org/drawingml/2006/main" name="5-30721_Build_2016_Template_Light">
  <a:themeElements>
    <a:clrScheme name="Build 2016">
      <a:dk1>
        <a:srgbClr val="505050"/>
      </a:dk1>
      <a:lt1>
        <a:srgbClr val="FFFFFF"/>
      </a:lt1>
      <a:dk2>
        <a:srgbClr val="0078D7"/>
      </a:dk2>
      <a:lt2>
        <a:srgbClr val="F8F8F8"/>
      </a:lt2>
      <a:accent1>
        <a:srgbClr val="0078D7"/>
      </a:accent1>
      <a:accent2>
        <a:srgbClr val="002050"/>
      </a:accent2>
      <a:accent3>
        <a:srgbClr val="00BCF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2DD1E4E3-0871-45BE-BEDE-345B55444D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91570F943B046B248CF72ED919771" ma:contentTypeVersion="2" ma:contentTypeDescription="Create a new document." ma:contentTypeScope="" ma:versionID="1bfed5514b1cde2ec72e966490614818">
  <xsd:schema xmlns:xsd="http://www.w3.org/2001/XMLSchema" xmlns:xs="http://www.w3.org/2001/XMLSchema" xmlns:p="http://schemas.microsoft.com/office/2006/metadata/properties" xmlns:ns2="29e1a86d-11c4-45f3-b730-aab9442b2318" targetNamespace="http://schemas.microsoft.com/office/2006/metadata/properties" ma:root="true" ma:fieldsID="246f84c28e3ebe55a5c1f080f54e384c" ns2:_="">
    <xsd:import namespace="29e1a86d-11c4-45f3-b730-aab9442b231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1a86d-11c4-45f3-b730-aab9442b23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64E613-6A16-4720-8322-8839CF846E56}">
  <ds:schemaRefs>
    <ds:schemaRef ds:uri="http://schemas.microsoft.com/office/2006/metadata/properties"/>
    <ds:schemaRef ds:uri="http://purl.org/dc/terms/"/>
    <ds:schemaRef ds:uri="29e1a86d-11c4-45f3-b730-aab9442b2318"/>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CF2A710-7081-48CD-B9B8-59177AC7BABC}">
  <ds:schemaRefs>
    <ds:schemaRef ds:uri="http://schemas.microsoft.com/sharepoint/v3/contenttype/forms"/>
  </ds:schemaRefs>
</ds:datastoreItem>
</file>

<file path=customXml/itemProps3.xml><?xml version="1.0" encoding="utf-8"?>
<ds:datastoreItem xmlns:ds="http://schemas.openxmlformats.org/officeDocument/2006/customXml" ds:itemID="{035DE438-5E5C-48A4-B405-E5C99868F690}"/>
</file>

<file path=docProps/app.xml><?xml version="1.0" encoding="utf-8"?>
<Properties xmlns="http://schemas.openxmlformats.org/officeDocument/2006/extended-properties" xmlns:vt="http://schemas.openxmlformats.org/officeDocument/2006/docPropsVTypes">
  <Template/>
  <TotalTime>0</TotalTime>
  <Words>1307</Words>
  <Application>Microsoft Office PowerPoint</Application>
  <PresentationFormat>Custom</PresentationFormat>
  <Paragraphs>70</Paragraphs>
  <Slides>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Consolas</vt:lpstr>
      <vt:lpstr>Segoe UI</vt:lpstr>
      <vt:lpstr>Segoe UI Light</vt:lpstr>
      <vt:lpstr>Symbol</vt:lpstr>
      <vt:lpstr>Wingdings</vt:lpstr>
      <vt:lpstr>Connect(); //2015</vt:lpstr>
      <vt:lpstr>5-30721_Build_2016_Template_Light</vt:lpstr>
      <vt:lpstr>People API</vt:lpstr>
      <vt:lpstr>Overview</vt:lpstr>
      <vt:lpstr>Features</vt:lpstr>
      <vt:lpstr>Related People</vt:lpstr>
      <vt:lpstr>Microsoft Graph API</vt:lpstr>
      <vt:lpstr>Demo</vt:lpstr>
      <vt:lpstr>Related content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subject/>
  <dc:creator/>
  <cp:keywords/>
  <dc:description/>
  <cp:lastModifiedBy/>
  <cp:revision>5</cp:revision>
  <dcterms:created xsi:type="dcterms:W3CDTF">2015-10-23T07:44:54Z</dcterms:created>
  <dcterms:modified xsi:type="dcterms:W3CDTF">2016-03-18T18:25:32Z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0x01010099B91570F943B046B248CF72ED919771</vt:lpwstr>
  </property>
</Properties>
</file>