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5"/>
    <p:sldMasterId id="2147484335" r:id="rId6"/>
  </p:sldMasterIdLst>
  <p:notesMasterIdLst>
    <p:notesMasterId r:id="rId15"/>
  </p:notesMasterIdLst>
  <p:handoutMasterIdLst>
    <p:handoutMasterId r:id="rId16"/>
  </p:handoutMasterIdLst>
  <p:sldIdLst>
    <p:sldId id="1486" r:id="rId7"/>
    <p:sldId id="1476" r:id="rId8"/>
    <p:sldId id="1482" r:id="rId9"/>
    <p:sldId id="1488" r:id="rId10"/>
    <p:sldId id="1481" r:id="rId11"/>
    <p:sldId id="1487" r:id="rId12"/>
    <p:sldId id="1484" r:id="rId13"/>
    <p:sldId id="1485" r:id="rId14"/>
  </p:sldIdLst>
  <p:sldSz cx="12436475" cy="6986588"/>
  <p:notesSz cx="6858000" cy="9144000"/>
  <p:defaultTextStyle>
    <a:defPPr>
      <a:defRPr lang="en-US"/>
    </a:defPPr>
    <a:lvl1pPr marL="0" algn="l" defTabSz="932218" rtl="0" eaLnBrk="1" latinLnBrk="0" hangingPunct="1">
      <a:defRPr sz="1800" kern="1200">
        <a:solidFill>
          <a:schemeClr val="tx1"/>
        </a:solidFill>
        <a:latin typeface="+mn-lt"/>
        <a:ea typeface="+mn-ea"/>
        <a:cs typeface="+mn-cs"/>
      </a:defRPr>
    </a:lvl1pPr>
    <a:lvl2pPr marL="466110" algn="l" defTabSz="932218" rtl="0" eaLnBrk="1" latinLnBrk="0" hangingPunct="1">
      <a:defRPr sz="1800" kern="1200">
        <a:solidFill>
          <a:schemeClr val="tx1"/>
        </a:solidFill>
        <a:latin typeface="+mn-lt"/>
        <a:ea typeface="+mn-ea"/>
        <a:cs typeface="+mn-cs"/>
      </a:defRPr>
    </a:lvl2pPr>
    <a:lvl3pPr marL="932218" algn="l" defTabSz="932218" rtl="0" eaLnBrk="1" latinLnBrk="0" hangingPunct="1">
      <a:defRPr sz="1800" kern="1200">
        <a:solidFill>
          <a:schemeClr val="tx1"/>
        </a:solidFill>
        <a:latin typeface="+mn-lt"/>
        <a:ea typeface="+mn-ea"/>
        <a:cs typeface="+mn-cs"/>
      </a:defRPr>
    </a:lvl3pPr>
    <a:lvl4pPr marL="1398328" algn="l" defTabSz="932218" rtl="0" eaLnBrk="1" latinLnBrk="0" hangingPunct="1">
      <a:defRPr sz="1800" kern="1200">
        <a:solidFill>
          <a:schemeClr val="tx1"/>
        </a:solidFill>
        <a:latin typeface="+mn-lt"/>
        <a:ea typeface="+mn-ea"/>
        <a:cs typeface="+mn-cs"/>
      </a:defRPr>
    </a:lvl4pPr>
    <a:lvl5pPr marL="1864436" algn="l" defTabSz="932218" rtl="0" eaLnBrk="1" latinLnBrk="0" hangingPunct="1">
      <a:defRPr sz="1800" kern="1200">
        <a:solidFill>
          <a:schemeClr val="tx1"/>
        </a:solidFill>
        <a:latin typeface="+mn-lt"/>
        <a:ea typeface="+mn-ea"/>
        <a:cs typeface="+mn-cs"/>
      </a:defRPr>
    </a:lvl5pPr>
    <a:lvl6pPr marL="2330549" algn="l" defTabSz="932218" rtl="0" eaLnBrk="1" latinLnBrk="0" hangingPunct="1">
      <a:defRPr sz="1800" kern="1200">
        <a:solidFill>
          <a:schemeClr val="tx1"/>
        </a:solidFill>
        <a:latin typeface="+mn-lt"/>
        <a:ea typeface="+mn-ea"/>
        <a:cs typeface="+mn-cs"/>
      </a:defRPr>
    </a:lvl6pPr>
    <a:lvl7pPr marL="2796657" algn="l" defTabSz="932218" rtl="0" eaLnBrk="1" latinLnBrk="0" hangingPunct="1">
      <a:defRPr sz="1800" kern="1200">
        <a:solidFill>
          <a:schemeClr val="tx1"/>
        </a:solidFill>
        <a:latin typeface="+mn-lt"/>
        <a:ea typeface="+mn-ea"/>
        <a:cs typeface="+mn-cs"/>
      </a:defRPr>
    </a:lvl7pPr>
    <a:lvl8pPr marL="3262765" algn="l" defTabSz="932218" rtl="0" eaLnBrk="1" latinLnBrk="0" hangingPunct="1">
      <a:defRPr sz="1800" kern="1200">
        <a:solidFill>
          <a:schemeClr val="tx1"/>
        </a:solidFill>
        <a:latin typeface="+mn-lt"/>
        <a:ea typeface="+mn-ea"/>
        <a:cs typeface="+mn-cs"/>
      </a:defRPr>
    </a:lvl8pPr>
    <a:lvl9pPr marL="3728876" algn="l" defTabSz="93221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FF377351-AA58-4A42-A64C-48719B975E8A}">
          <p14:sldIdLst>
            <p14:sldId id="1486"/>
            <p14:sldId id="1476"/>
            <p14:sldId id="1482"/>
            <p14:sldId id="1488"/>
            <p14:sldId id="1481"/>
            <p14:sldId id="1487"/>
            <p14:sldId id="1484"/>
            <p14:sldId id="148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2"/>
    <a:srgbClr val="0078D7"/>
    <a:srgbClr val="5C2D91"/>
    <a:srgbClr val="007A6A"/>
    <a:srgbClr val="006FD4"/>
    <a:srgbClr val="552A8A"/>
    <a:srgbClr val="006759"/>
    <a:srgbClr val="0060CF"/>
    <a:srgbClr val="562A8A"/>
    <a:srgbClr val="00A7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7" autoAdjust="0"/>
    <p:restoredTop sz="91811" autoAdjust="0"/>
  </p:normalViewPr>
  <p:slideViewPr>
    <p:cSldViewPr snapToObjects="1">
      <p:cViewPr varScale="1">
        <p:scale>
          <a:sx n="106" d="100"/>
          <a:sy n="106" d="100"/>
        </p:scale>
        <p:origin x="78" y="11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6" d="100"/>
          <a:sy n="86" d="100"/>
        </p:scale>
        <p:origin x="27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3/14/2016</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3/14/2016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218"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140" indent="-107896" algn="l" defTabSz="932218"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475" indent="-117337" algn="l" defTabSz="932218"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274" indent="-149705" algn="l" defTabSz="932218"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144" indent="-117337" algn="l" defTabSz="932218"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0549" algn="l" defTabSz="932218" rtl="0" eaLnBrk="1" latinLnBrk="0" hangingPunct="1">
      <a:defRPr sz="1199" kern="1200">
        <a:solidFill>
          <a:schemeClr val="tx1"/>
        </a:solidFill>
        <a:latin typeface="+mn-lt"/>
        <a:ea typeface="+mn-ea"/>
        <a:cs typeface="+mn-cs"/>
      </a:defRPr>
    </a:lvl6pPr>
    <a:lvl7pPr marL="2796657" algn="l" defTabSz="932218" rtl="0" eaLnBrk="1" latinLnBrk="0" hangingPunct="1">
      <a:defRPr sz="1199" kern="1200">
        <a:solidFill>
          <a:schemeClr val="tx1"/>
        </a:solidFill>
        <a:latin typeface="+mn-lt"/>
        <a:ea typeface="+mn-ea"/>
        <a:cs typeface="+mn-cs"/>
      </a:defRPr>
    </a:lvl7pPr>
    <a:lvl8pPr marL="3262765" algn="l" defTabSz="932218" rtl="0" eaLnBrk="1" latinLnBrk="0" hangingPunct="1">
      <a:defRPr sz="1199" kern="1200">
        <a:solidFill>
          <a:schemeClr val="tx1"/>
        </a:solidFill>
        <a:latin typeface="+mn-lt"/>
        <a:ea typeface="+mn-ea"/>
        <a:cs typeface="+mn-cs"/>
      </a:defRPr>
    </a:lvl8pPr>
    <a:lvl9pPr marL="3728876" algn="l" defTabSz="932218"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Microsoft Build 2016</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3/14/2016 1:19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4039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3/14/2016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65676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latin typeface="Segoe UI" pitchFamily="34" charset="0"/>
              </a:rPr>
              <a:t>Office Developer Platform</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0B7805C-AC13-491B-9E17-1BA0CCAC14D6}" type="datetime8">
              <a:rPr lang="en-US" smtClean="0"/>
              <a:t>3/14/2016 1:19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97207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3/14/2016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98987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3/14/2016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39097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3/14/2016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321419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7825" y="685800"/>
            <a:ext cx="610235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3/14/2016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26847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562A8A"/>
        </a:solidFill>
        <a:effectLst/>
      </p:bgPr>
    </p:bg>
    <p:spTree>
      <p:nvGrpSpPr>
        <p:cNvPr id="1" name=""/>
        <p:cNvGrpSpPr/>
        <p:nvPr/>
      </p:nvGrpSpPr>
      <p:grpSpPr>
        <a:xfrm>
          <a:off x="0" y="0"/>
          <a:ext cx="0" cy="0"/>
          <a:chOff x="0" y="0"/>
          <a:chExt cx="0" cy="0"/>
        </a:xfrm>
      </p:grpSpPr>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5612" y="6200186"/>
            <a:ext cx="1371600" cy="293483"/>
          </a:xfrm>
          <a:prstGeom prst="rect">
            <a:avLst/>
          </a:prstGeom>
        </p:spPr>
      </p:pic>
      <p:sp>
        <p:nvSpPr>
          <p:cNvPr id="14" name="Text Placeholder 4"/>
          <p:cNvSpPr>
            <a:spLocks noGrp="1"/>
          </p:cNvSpPr>
          <p:nvPr>
            <p:ph type="body" sz="quarter" idx="13" hasCustomPrompt="1"/>
          </p:nvPr>
        </p:nvSpPr>
        <p:spPr>
          <a:xfrm>
            <a:off x="246062" y="3978307"/>
            <a:ext cx="7632700" cy="1181862"/>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a:p>
            <a:pPr lvl="0"/>
            <a:r>
              <a:rPr lang="en-US" dirty="0"/>
              <a:t>Title</a:t>
            </a:r>
          </a:p>
        </p:txBody>
      </p:sp>
      <p:sp>
        <p:nvSpPr>
          <p:cNvPr id="17" name="Text Placeholder 4"/>
          <p:cNvSpPr>
            <a:spLocks noGrp="1"/>
          </p:cNvSpPr>
          <p:nvPr>
            <p:ph type="body" sz="quarter" idx="14" hasCustomPrompt="1"/>
          </p:nvPr>
        </p:nvSpPr>
        <p:spPr>
          <a:xfrm>
            <a:off x="207962" y="2861129"/>
            <a:ext cx="7619999" cy="1209562"/>
          </a:xfrm>
          <a:noFill/>
        </p:spPr>
        <p:txBody>
          <a:bodyPr wrap="square" lIns="182880" tIns="146304" rIns="182880" bIns="146304">
            <a:spAutoFit/>
          </a:bodyPr>
          <a:lstStyle>
            <a:lvl1pPr marL="0" indent="0">
              <a:spcBef>
                <a:spcPts val="0"/>
              </a:spcBef>
              <a:buNone/>
              <a:defRPr sz="6600" spc="0" baseline="0">
                <a:gradFill>
                  <a:gsLst>
                    <a:gs pos="0">
                      <a:schemeClr val="tx1"/>
                    </a:gs>
                    <a:gs pos="100000">
                      <a:schemeClr val="tx1"/>
                    </a:gs>
                  </a:gsLst>
                  <a:lin ang="5400000" scaled="0"/>
                </a:gradFill>
                <a:latin typeface="+mj-lt"/>
              </a:defRPr>
            </a:lvl1pPr>
          </a:lstStyle>
          <a:p>
            <a:pPr lvl="0"/>
            <a:r>
              <a:rPr lang="en-US" dirty="0"/>
              <a:t>Presentation Name</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4" orient="horz" pos="4401"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40" y="1211475"/>
            <a:ext cx="5943600" cy="2089706"/>
          </a:xfrm>
        </p:spPr>
        <p:txBody>
          <a:bodyPr/>
          <a:lstStyle>
            <a:lvl1pPr marL="0" indent="0">
              <a:buNone/>
              <a:defRPr>
                <a:solidFill>
                  <a:srgbClr val="5C2D91"/>
                </a:solidFill>
              </a:defRPr>
            </a:lvl1pPr>
            <a:lvl2pPr marL="28543" indent="0">
              <a:buNone/>
              <a:defRPr sz="1998"/>
            </a:lvl2pPr>
            <a:lvl3pPr marL="223590" indent="0">
              <a:buNone/>
              <a:defRPr sz="1998"/>
            </a:lvl3pPr>
            <a:lvl4pPr marL="475723" indent="0">
              <a:buNone/>
              <a:defRPr sz="1798"/>
            </a:lvl4pPr>
            <a:lvl5pPr marL="738957" indent="0">
              <a:buNone/>
              <a:defRPr sz="179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1473"/>
            <a:ext cx="5943600" cy="2292294"/>
          </a:xfrm>
        </p:spPr>
        <p:txBody>
          <a:bodyPr>
            <a:spAutoFit/>
          </a:bodyPr>
          <a:lstStyle>
            <a:lvl3pPr>
              <a:defRPr sz="2397"/>
            </a:lvl3pPr>
            <a:lvl4pPr>
              <a:defRPr sz="1998"/>
            </a:lvl4pPr>
            <a:lvl5pPr>
              <a:defRPr sz="199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1473"/>
            <a:ext cx="5943598" cy="2779607"/>
          </a:xfrm>
        </p:spPr>
        <p:txBody>
          <a:bodyPr wrap="square">
            <a:spAutoFit/>
          </a:bodyPr>
          <a:lstStyle>
            <a:lvl1pPr marL="0" indent="0">
              <a:buClr>
                <a:schemeClr val="bg1"/>
              </a:buClr>
              <a:buFontTx/>
              <a:buNone/>
              <a:defRPr>
                <a:solidFill>
                  <a:srgbClr val="5C2D91"/>
                </a:solidFill>
              </a:defRPr>
            </a:lvl1pPr>
            <a:lvl2pPr marL="583554" indent="-241033">
              <a:buClr>
                <a:schemeClr val="bg1"/>
              </a:buClr>
              <a:buFont typeface="Symbol" panose="05050102010706020507" pitchFamily="18" charset="2"/>
              <a:buChar char="-"/>
              <a:defRPr/>
            </a:lvl2pPr>
            <a:lvl3pPr marL="799216" indent="-228347">
              <a:buClr>
                <a:schemeClr val="bg1"/>
              </a:buClr>
              <a:buFont typeface="Segoe UI" panose="020B0502040204020203" pitchFamily="34" charset="0"/>
              <a:buChar char="&gt;"/>
              <a:defRPr sz="2397"/>
            </a:lvl3pPr>
            <a:lvl4pPr marL="1027562" indent="-228347">
              <a:buClr>
                <a:schemeClr val="bg1"/>
              </a:buClr>
              <a:buFont typeface="Segoe UI" panose="020B0502040204020203" pitchFamily="34" charset="0"/>
              <a:buChar char="-"/>
              <a:defRPr sz="1998"/>
            </a:lvl4pPr>
            <a:lvl5pPr marL="1255909" indent="-228347">
              <a:buClr>
                <a:schemeClr val="bg1"/>
              </a:buClr>
              <a:buFont typeface="Arial" panose="020B0604020202020204" pitchFamily="34" charset="0"/>
              <a:buChar char="•"/>
              <a:defRPr sz="199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547077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09891"/>
            <a:ext cx="11889564" cy="916534"/>
          </a:xfrm>
        </p:spPr>
        <p:txBody>
          <a:bodyPr/>
          <a:lstStyle>
            <a:lvl1pPr>
              <a:defRPr sz="7192" baseline="0"/>
            </a:lvl1pPr>
          </a:lstStyle>
          <a:p>
            <a:r>
              <a:rPr lang="en-US"/>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3250"/>
            <a:ext cx="8219812" cy="1826725"/>
          </a:xfrm>
        </p:spPr>
        <p:txBody>
          <a:bodyPr/>
          <a:lstStyle>
            <a:lvl1pPr>
              <a:defRPr sz="5993" baseline="0"/>
            </a:lvl1pPr>
          </a:lstStyle>
          <a:p>
            <a:r>
              <a:rPr lang="en-US"/>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3250"/>
            <a:ext cx="8219812" cy="1826725"/>
          </a:xfrm>
        </p:spPr>
        <p:txBody>
          <a:bodyPr/>
          <a:lstStyle>
            <a:lvl1pPr>
              <a:defRPr sz="5993" baseline="0"/>
            </a:lvl1pPr>
          </a:lstStyle>
          <a:p>
            <a:r>
              <a:rPr lang="en-US"/>
              <a:t>Click to edit Master title style</a:t>
            </a:r>
            <a:endParaRPr lang="en-US" dirty="0"/>
          </a:p>
        </p:txBody>
      </p:sp>
    </p:spTree>
    <p:extLst>
      <p:ext uri="{BB962C8B-B14F-4D97-AF65-F5344CB8AC3E}">
        <p14:creationId xmlns:p14="http://schemas.microsoft.com/office/powerpoint/2010/main" val="32289186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3250"/>
            <a:ext cx="8219812" cy="1826725"/>
          </a:xfrm>
        </p:spPr>
        <p:txBody>
          <a:bodyPr/>
          <a:lstStyle>
            <a:lvl1pPr>
              <a:defRPr sz="5993"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9" y="1200446"/>
            <a:ext cx="10058399" cy="916534"/>
          </a:xfrm>
        </p:spPr>
        <p:txBody>
          <a:bodyPr/>
          <a:lstStyle>
            <a:lvl1pPr marL="233105" indent="-233105">
              <a:defRPr sz="5993"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761038" y="5120224"/>
            <a:ext cx="5486400" cy="1069908"/>
          </a:xfrm>
        </p:spPr>
        <p:txBody>
          <a:bodyPr/>
          <a:lstStyle>
            <a:lvl1pPr marL="0" indent="0">
              <a:spcBef>
                <a:spcPts val="0"/>
              </a:spcBef>
              <a:buNone/>
              <a:defRPr sz="3196" baseline="0">
                <a:latin typeface="+mj-lt"/>
              </a:defRPr>
            </a:lvl1pPr>
          </a:lstStyle>
          <a:p>
            <a:pPr lvl="0"/>
            <a:r>
              <a:rPr lang="en-US" dirty="0"/>
              <a:t>Author Name</a:t>
            </a:r>
          </a:p>
          <a:p>
            <a:pPr lvl="0"/>
            <a:r>
              <a:rPr lang="en-US" dirty="0"/>
              <a:t>Title</a:t>
            </a:r>
          </a:p>
        </p:txBody>
      </p:sp>
    </p:spTree>
    <p:extLst>
      <p:ext uri="{BB962C8B-B14F-4D97-AF65-F5344CB8AC3E}">
        <p14:creationId xmlns:p14="http://schemas.microsoft.com/office/powerpoint/2010/main" val="31833633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9" y="2123254"/>
            <a:ext cx="10058399" cy="916534"/>
          </a:xfrm>
        </p:spPr>
        <p:txBody>
          <a:bodyPr/>
          <a:lstStyle>
            <a:lvl1pPr marL="282263" indent="-282263">
              <a:tabLst>
                <a:tab pos="282263" algn="l"/>
              </a:tabLst>
              <a:defRPr sz="5993" baseline="0">
                <a:solidFill>
                  <a:schemeClr val="tx1"/>
                </a:solidFill>
              </a:defRPr>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3325"/>
            <a:ext cx="5486400" cy="1069908"/>
          </a:xfrm>
        </p:spPr>
        <p:txBody>
          <a:bodyPr/>
          <a:lstStyle>
            <a:lvl1pPr marL="0" indent="0">
              <a:spcBef>
                <a:spcPts val="0"/>
              </a:spcBef>
              <a:buNone/>
              <a:defRPr sz="3196" baseline="0">
                <a:latin typeface="+mj-lt"/>
              </a:defRPr>
            </a:lvl1pPr>
          </a:lstStyle>
          <a:p>
            <a:pPr lvl="0"/>
            <a:r>
              <a:rPr lang="en-US" dirty="0"/>
              <a:t>Author’s Name</a:t>
            </a:r>
          </a:p>
          <a:p>
            <a:pPr lvl="0"/>
            <a:r>
              <a:rPr lang="en-US" dirty="0"/>
              <a:t>Title</a:t>
            </a:r>
          </a:p>
        </p:txBody>
      </p:sp>
    </p:spTree>
    <p:extLst>
      <p:ext uri="{BB962C8B-B14F-4D97-AF65-F5344CB8AC3E}">
        <p14:creationId xmlns:p14="http://schemas.microsoft.com/office/powerpoint/2010/main" val="12433338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60CF"/>
        </a:solidFill>
        <a:effectLst/>
      </p:bgPr>
    </p:bg>
    <p:spTree>
      <p:nvGrpSpPr>
        <p:cNvPr id="1" name=""/>
        <p:cNvGrpSpPr/>
        <p:nvPr/>
      </p:nvGrpSpPr>
      <p:grpSpPr>
        <a:xfrm>
          <a:off x="0" y="0"/>
          <a:ext cx="0" cy="0"/>
          <a:chOff x="0" y="0"/>
          <a:chExt cx="0" cy="0"/>
        </a:xfrm>
      </p:grpSpPr>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5612" y="6200186"/>
            <a:ext cx="1371600" cy="293483"/>
          </a:xfrm>
          <a:prstGeom prst="rect">
            <a:avLst/>
          </a:prstGeom>
        </p:spPr>
      </p:pic>
      <p:sp>
        <p:nvSpPr>
          <p:cNvPr id="14" name="Text Placeholder 4"/>
          <p:cNvSpPr>
            <a:spLocks noGrp="1"/>
          </p:cNvSpPr>
          <p:nvPr>
            <p:ph type="body" sz="quarter" idx="13" hasCustomPrompt="1"/>
          </p:nvPr>
        </p:nvSpPr>
        <p:spPr>
          <a:xfrm>
            <a:off x="246062" y="3978307"/>
            <a:ext cx="7632700" cy="1181862"/>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a:p>
            <a:pPr lvl="0"/>
            <a:r>
              <a:rPr lang="en-US" dirty="0"/>
              <a:t>Title</a:t>
            </a:r>
          </a:p>
        </p:txBody>
      </p:sp>
      <p:sp>
        <p:nvSpPr>
          <p:cNvPr id="17" name="Text Placeholder 4"/>
          <p:cNvSpPr>
            <a:spLocks noGrp="1"/>
          </p:cNvSpPr>
          <p:nvPr>
            <p:ph type="body" sz="quarter" idx="14" hasCustomPrompt="1"/>
          </p:nvPr>
        </p:nvSpPr>
        <p:spPr>
          <a:xfrm>
            <a:off x="207962" y="2861129"/>
            <a:ext cx="7619999" cy="1209562"/>
          </a:xfrm>
          <a:noFill/>
        </p:spPr>
        <p:txBody>
          <a:bodyPr wrap="square" lIns="182880" tIns="146304" rIns="182880" bIns="146304">
            <a:spAutoFit/>
          </a:bodyPr>
          <a:lstStyle>
            <a:lvl1pPr marL="0" indent="0">
              <a:spcBef>
                <a:spcPts val="0"/>
              </a:spcBef>
              <a:buNone/>
              <a:defRPr sz="6600" spc="0" baseline="0">
                <a:gradFill>
                  <a:gsLst>
                    <a:gs pos="0">
                      <a:schemeClr val="tx1"/>
                    </a:gs>
                    <a:gs pos="100000">
                      <a:schemeClr val="tx1"/>
                    </a:gs>
                  </a:gsLst>
                  <a:lin ang="5400000" scaled="0"/>
                </a:gradFill>
                <a:latin typeface="+mj-lt"/>
              </a:defRPr>
            </a:lvl1pPr>
          </a:lstStyle>
          <a:p>
            <a:pPr lvl="0"/>
            <a:r>
              <a:rPr lang="en-US" dirty="0"/>
              <a:t>Presentation Name</a:t>
            </a:r>
          </a:p>
        </p:txBody>
      </p:sp>
    </p:spTree>
    <p:extLst>
      <p:ext uri="{BB962C8B-B14F-4D97-AF65-F5344CB8AC3E}">
        <p14:creationId xmlns:p14="http://schemas.microsoft.com/office/powerpoint/2010/main" val="1693994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440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27708"/>
            <a:ext cx="11887200" cy="931730"/>
          </a:xfrm>
        </p:spPr>
        <p:txBody>
          <a:bodyPr/>
          <a:lstStyle>
            <a:lvl1pPr marL="0" indent="0">
              <a:buNone/>
              <a:defRPr sz="5394">
                <a:solidFill>
                  <a:srgbClr val="5C2D91"/>
                </a:solidFill>
              </a:defRPr>
            </a:lvl1pPr>
            <a:lvl2pPr marL="0" indent="0">
              <a:buFontTx/>
              <a:buNone/>
              <a:defRPr sz="1998"/>
            </a:lvl2pPr>
            <a:lvl3pPr marL="228347" indent="0">
              <a:buNone/>
              <a:defRPr/>
            </a:lvl3pPr>
            <a:lvl4pPr marL="456694" indent="0">
              <a:buNone/>
              <a:defRPr/>
            </a:lvl4pPr>
            <a:lvl5pPr marL="685041" indent="0">
              <a:buNone/>
              <a:defRPr/>
            </a:lvl5pPr>
          </a:lstStyle>
          <a:p>
            <a:pPr lvl="0"/>
            <a:r>
              <a:rPr lang="en-US"/>
              <a:t>Edit Master text styles</a:t>
            </a:r>
          </a:p>
        </p:txBody>
      </p:sp>
      <p:sp>
        <p:nvSpPr>
          <p:cNvPr id="4" name="Title 1"/>
          <p:cNvSpPr>
            <a:spLocks noGrp="1"/>
          </p:cNvSpPr>
          <p:nvPr>
            <p:ph type="title"/>
          </p:nvPr>
        </p:nvSpPr>
        <p:spPr>
          <a:xfrm>
            <a:off x="282576" y="1209891"/>
            <a:ext cx="11889564" cy="916534"/>
          </a:xfrm>
        </p:spPr>
        <p:txBody>
          <a:bodyPr/>
          <a:lstStyle>
            <a:lvl1pPr>
              <a:defRPr sz="7192" baseline="0">
                <a:solidFill>
                  <a:srgbClr val="505050"/>
                </a:solidFill>
              </a:defRPr>
            </a:lvl1pPr>
          </a:lstStyle>
          <a:p>
            <a:r>
              <a:rPr lang="en-US"/>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0-50 Right Photo">
    <p:bg bwMode="auto">
      <p:bgPr>
        <a:solidFill>
          <a:srgbClr val="5C2D9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bwMode="invGray">
          <a:xfrm>
            <a:off x="274639" y="2135269"/>
            <a:ext cx="5486400" cy="2728069"/>
          </a:xfrm>
          <a:noFill/>
        </p:spPr>
        <p:txBody>
          <a:bodyPr vert="horz" wrap="square" lIns="146304" tIns="91440" rIns="146304" bIns="91440" rtlCol="0" anchor="t" anchorCtr="0">
            <a:noAutofit/>
          </a:bodyPr>
          <a:lstStyle>
            <a:lvl1pPr>
              <a:defRPr lang="en-US" sz="5993" spc="-101" baseline="0" dirty="0">
                <a:gradFill>
                  <a:gsLst>
                    <a:gs pos="5833">
                      <a:srgbClr val="FFFFFF"/>
                    </a:gs>
                    <a:gs pos="18000">
                      <a:srgbClr val="FFFFFF"/>
                    </a:gs>
                  </a:gsLst>
                  <a:lin ang="5400000" scaled="0"/>
                </a:gradFill>
              </a:defRPr>
            </a:lvl1pPr>
          </a:lstStyle>
          <a:p>
            <a:pPr lvl="0"/>
            <a:r>
              <a:rPr lang="en-US" dirty="0"/>
              <a:t>Section title</a:t>
            </a:r>
          </a:p>
        </p:txBody>
      </p:sp>
      <p:sp>
        <p:nvSpPr>
          <p:cNvPr id="6" name="Text Placeholder 2"/>
          <p:cNvSpPr>
            <a:spLocks noGrp="1"/>
          </p:cNvSpPr>
          <p:nvPr>
            <p:ph type="body" sz="quarter" idx="14" hasCustomPrompt="1"/>
          </p:nvPr>
        </p:nvSpPr>
        <p:spPr bwMode="invGray">
          <a:xfrm>
            <a:off x="276274" y="4863342"/>
            <a:ext cx="5485039" cy="913361"/>
          </a:xfrm>
        </p:spPr>
        <p:txBody>
          <a:bodyPr tIns="109728" bIns="109728">
            <a:noAutofit/>
          </a:bodyPr>
          <a:lstStyle>
            <a:lvl1pPr marL="0" indent="0">
              <a:spcBef>
                <a:spcPts val="0"/>
              </a:spcBef>
              <a:buNone/>
              <a:defRPr sz="3196">
                <a:gradFill>
                  <a:gsLst>
                    <a:gs pos="1250">
                      <a:srgbClr val="FFFFFF"/>
                    </a:gs>
                    <a:gs pos="99000">
                      <a:srgbClr val="FFFFFF"/>
                    </a:gs>
                  </a:gsLst>
                  <a:lin ang="5400000" scaled="0"/>
                </a:gradFill>
              </a:defRPr>
            </a:lvl1pPr>
          </a:lstStyle>
          <a:p>
            <a:pPr lvl="0"/>
            <a:r>
              <a:rPr lang="en-US" dirty="0"/>
              <a:t>Speaker Name</a:t>
            </a:r>
          </a:p>
        </p:txBody>
      </p:sp>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7203" y="6175426"/>
            <a:ext cx="1552931" cy="332282"/>
          </a:xfrm>
          <a:prstGeom prst="rect">
            <a:avLst/>
          </a:prstGeom>
        </p:spPr>
      </p:pic>
    </p:spTree>
    <p:extLst>
      <p:ext uri="{BB962C8B-B14F-4D97-AF65-F5344CB8AC3E}">
        <p14:creationId xmlns:p14="http://schemas.microsoft.com/office/powerpoint/2010/main" val="222319040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C2D9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rgbClr val="00827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1475"/>
            <a:ext cx="11887200" cy="2507247"/>
          </a:xfrm>
          <a:prstGeom prst="rect">
            <a:avLst/>
          </a:prstGeom>
        </p:spPr>
        <p:txBody>
          <a:bodyPr/>
          <a:lstStyle>
            <a:lvl1pPr marL="290191" indent="-290191">
              <a:buClr>
                <a:schemeClr val="tx1"/>
              </a:buClr>
              <a:buSzPct val="90000"/>
              <a:buFont typeface="Wingdings" panose="05000000000000000000" pitchFamily="2" charset="2"/>
              <a:buChar char="§"/>
              <a:defRPr sz="3595">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868" indent="-280678">
              <a:buClr>
                <a:schemeClr val="tx1"/>
              </a:buClr>
              <a:buSzPct val="90000"/>
              <a:buFont typeface="Wingdings" panose="05000000000000000000" pitchFamily="2" charset="2"/>
              <a:buChar char="§"/>
              <a:defRPr sz="319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059" indent="-290191">
              <a:buClr>
                <a:schemeClr val="tx1"/>
              </a:buClr>
              <a:buSzPct val="90000"/>
              <a:buFont typeface="Wingdings" panose="05000000000000000000" pitchFamily="2" charset="2"/>
              <a:buChar char="§"/>
              <a:defRPr sz="2797">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407" indent="-228347">
              <a:buClr>
                <a:schemeClr val="tx1"/>
              </a:buClr>
              <a:buSzPct val="90000"/>
              <a:buFont typeface="Wingdings" panose="05000000000000000000" pitchFamily="2" charset="2"/>
              <a:buChar char="§"/>
              <a:defRPr sz="2397">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753" indent="-228347">
              <a:buClr>
                <a:schemeClr val="tx1"/>
              </a:buClr>
              <a:buSzPct val="90000"/>
              <a:buFont typeface="Wingdings" panose="05000000000000000000" pitchFamily="2" charset="2"/>
              <a:buChar char="§"/>
              <a:defRPr sz="1998">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55857"/>
            <a:ext cx="12436476" cy="630734"/>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6" spc="-52"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1475"/>
            <a:ext cx="11887200" cy="2507247"/>
          </a:xfrm>
          <a:prstGeom prst="rect">
            <a:avLst/>
          </a:prstGeom>
        </p:spPr>
        <p:txBody>
          <a:bodyPr/>
          <a:lstStyle>
            <a:lvl1pPr marL="290191" indent="-290191">
              <a:buClr>
                <a:schemeClr val="tx1"/>
              </a:buClr>
              <a:buSzPct val="90000"/>
              <a:buFont typeface="Wingdings" panose="05000000000000000000" pitchFamily="2" charset="2"/>
              <a:buChar char="§"/>
              <a:defRPr sz="3595">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868" indent="-280678">
              <a:buClr>
                <a:schemeClr val="tx1"/>
              </a:buClr>
              <a:buSzPct val="90000"/>
              <a:buFont typeface="Wingdings" panose="05000000000000000000" pitchFamily="2" charset="2"/>
              <a:buChar char="§"/>
              <a:defRPr sz="319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059" indent="-290191">
              <a:buClr>
                <a:schemeClr val="tx1"/>
              </a:buClr>
              <a:buSzPct val="90000"/>
              <a:buFont typeface="Wingdings" panose="05000000000000000000" pitchFamily="2" charset="2"/>
              <a:buChar char="§"/>
              <a:defRPr sz="2797">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407" indent="-228347">
              <a:buClr>
                <a:schemeClr val="tx1"/>
              </a:buClr>
              <a:buSzPct val="90000"/>
              <a:buFont typeface="Wingdings" panose="05000000000000000000" pitchFamily="2" charset="2"/>
              <a:buChar char="§"/>
              <a:defRPr sz="2397">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753" indent="-228347">
              <a:buClr>
                <a:schemeClr val="tx1"/>
              </a:buClr>
              <a:buSzPct val="90000"/>
              <a:buFont typeface="Wingdings" panose="05000000000000000000" pitchFamily="2" charset="2"/>
              <a:buChar char="§"/>
              <a:defRPr sz="1998">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osing logo slide">
    <p:bg>
      <p:bgPr>
        <a:solidFill>
          <a:srgbClr val="5C2D9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65848" y="3141477"/>
            <a:ext cx="3284727" cy="703636"/>
          </a:xfrm>
          <a:prstGeom prst="rect">
            <a:avLst/>
          </a:prstGeom>
        </p:spPr>
      </p:pic>
      <p:sp>
        <p:nvSpPr>
          <p:cNvPr id="5" name="Text Box 3"/>
          <p:cNvSpPr txBox="1">
            <a:spLocks noChangeArrowheads="1"/>
          </p:cNvSpPr>
          <p:nvPr userDrawn="1"/>
        </p:nvSpPr>
        <p:spPr bwMode="blackWhite">
          <a:xfrm>
            <a:off x="279885" y="6072102"/>
            <a:ext cx="10961779" cy="618292"/>
          </a:xfrm>
          <a:prstGeom prst="rect">
            <a:avLst/>
          </a:prstGeom>
        </p:spPr>
        <p:txBody>
          <a:bodyPr vert="horz" wrap="square" lIns="182670" tIns="146136" rIns="182670" bIns="146136" numCol="1" anchor="t" anchorCtr="0" compatLnSpc="1">
            <a:prstTxWarp prst="textNoShape">
              <a:avLst/>
            </a:prstTxWarp>
            <a:spAutoFit/>
          </a:bodyPr>
          <a:lstStyle/>
          <a:p>
            <a:pPr defTabSz="931259" eaLnBrk="0" hangingPunct="0"/>
            <a:r>
              <a:rPr lang="en-US" sz="700" dirty="0">
                <a:gradFill>
                  <a:gsLst>
                    <a:gs pos="0">
                      <a:schemeClr val="tx1"/>
                    </a:gs>
                    <a:gs pos="100000">
                      <a:schemeClr val="tx1"/>
                    </a:gs>
                  </a:gsLst>
                  <a:lin ang="5400000" scaled="0"/>
                </a:gradFill>
                <a:cs typeface="Segoe UI" pitchFamily="34" charset="0"/>
              </a:rPr>
              <a:t>© 2015 Microsoft Corporation. All rights reserved. Microsoft, Windows, and other product names are or may be registered trademarks and/or trademarks in the U.S. and/or other countries.</a:t>
            </a:r>
          </a:p>
          <a:p>
            <a:pPr defTabSz="931259"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39479640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85748"/>
            <a:ext cx="11856403" cy="402729"/>
          </a:xfrm>
          <a:prstGeom prst="rect">
            <a:avLst/>
          </a:prstGeom>
          <a:noFill/>
          <a:ln w="12700">
            <a:noFill/>
            <a:miter lim="800000"/>
            <a:headEnd type="none" w="sm" len="sm"/>
            <a:tailEnd type="none" w="sm" len="sm"/>
          </a:ln>
          <a:effectLst/>
        </p:spPr>
        <p:txBody>
          <a:bodyPr vert="horz" wrap="square" lIns="182672" tIns="146138" rIns="182672" bIns="146138" numCol="1" anchor="t" anchorCtr="0" compatLnSpc="1">
            <a:prstTxWarp prst="textNoShape">
              <a:avLst/>
            </a:prstTxWarp>
            <a:spAutoFit/>
          </a:bodyPr>
          <a:lstStyle/>
          <a:p>
            <a:pPr defTabSz="931264" eaLnBrk="0" hangingPunct="0"/>
            <a:r>
              <a:rPr lang="en-US" sz="699" dirty="0">
                <a:solidFill>
                  <a:srgbClr val="505050"/>
                </a:solidFill>
                <a:cs typeface="Segoe UI" pitchFamily="34" charset="0"/>
              </a:rPr>
              <a:t>© 2015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1471"/>
            <a:ext cx="3288506" cy="703645"/>
          </a:xfrm>
          <a:prstGeom prst="rect">
            <a:avLst/>
          </a:prstGeom>
        </p:spPr>
      </p:pic>
    </p:spTree>
    <p:extLst>
      <p:ext uri="{BB962C8B-B14F-4D97-AF65-F5344CB8AC3E}">
        <p14:creationId xmlns:p14="http://schemas.microsoft.com/office/powerpoint/2010/main" val="217258726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6759"/>
            <a:ext cx="6400800" cy="27465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2" tIns="146138" rIns="182672" bIns="146138" numCol="1" spcCol="0" rtlCol="0" fromWordArt="0" anchor="t" anchorCtr="0" forceAA="0" compatLnSpc="1">
            <a:prstTxWarp prst="textNoShape">
              <a:avLst/>
            </a:prstTxWarp>
            <a:noAutofit/>
          </a:bodyPr>
          <a:lstStyle/>
          <a:p>
            <a:pPr algn="ctr" defTabSz="931446" fontAlgn="base">
              <a:lnSpc>
                <a:spcPct val="90000"/>
              </a:lnSpc>
              <a:spcBef>
                <a:spcPct val="0"/>
              </a:spcBef>
              <a:spcAft>
                <a:spcPct val="0"/>
              </a:spcAft>
            </a:pPr>
            <a:endParaRPr lang="en-US" sz="2397" dirty="0"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9230" y="6233882"/>
            <a:ext cx="1278510" cy="27382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64014" y="490179"/>
            <a:ext cx="1436313" cy="306256"/>
          </a:xfrm>
          <a:prstGeom prst="rect">
            <a:avLst/>
          </a:prstGeom>
        </p:spPr>
      </p:pic>
      <p:sp>
        <p:nvSpPr>
          <p:cNvPr id="12" name="Freeform 11"/>
          <p:cNvSpPr>
            <a:spLocks noEditPoints="1"/>
          </p:cNvSpPr>
          <p:nvPr userDrawn="1"/>
        </p:nvSpPr>
        <p:spPr bwMode="black">
          <a:xfrm>
            <a:off x="2137568" y="2470519"/>
            <a:ext cx="8161338" cy="2045551"/>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00BCF2"/>
          </a:solidFill>
          <a:ln>
            <a:noFill/>
          </a:ln>
        </p:spPr>
        <p:txBody>
          <a:bodyPr vert="horz" wrap="square" lIns="91336" tIns="45668" rIns="91336" bIns="45668" numCol="1" anchor="t" anchorCtr="0" compatLnSpc="1">
            <a:prstTxWarp prst="textNoShape">
              <a:avLst/>
            </a:prstTxWarp>
          </a:bodyPr>
          <a:lstStyle/>
          <a:p>
            <a:endParaRPr lang="en-US" sz="1798"/>
          </a:p>
        </p:txBody>
      </p:sp>
    </p:spTree>
    <p:extLst>
      <p:ext uri="{BB962C8B-B14F-4D97-AF65-F5344CB8AC3E}">
        <p14:creationId xmlns:p14="http://schemas.microsoft.com/office/powerpoint/2010/main" val="1022010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006759"/>
        </a:solidFill>
        <a:effectLst/>
      </p:bgPr>
    </p:bg>
    <p:spTree>
      <p:nvGrpSpPr>
        <p:cNvPr id="1" name=""/>
        <p:cNvGrpSpPr/>
        <p:nvPr/>
      </p:nvGrpSpPr>
      <p:grpSpPr>
        <a:xfrm>
          <a:off x="0" y="0"/>
          <a:ext cx="0" cy="0"/>
          <a:chOff x="0" y="0"/>
          <a:chExt cx="0" cy="0"/>
        </a:xfrm>
      </p:grpSpPr>
      <p:pic>
        <p:nvPicPr>
          <p:cNvPr id="10"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55612" y="6200186"/>
            <a:ext cx="1371600" cy="293483"/>
          </a:xfrm>
          <a:prstGeom prst="rect">
            <a:avLst/>
          </a:prstGeom>
        </p:spPr>
      </p:pic>
      <p:sp>
        <p:nvSpPr>
          <p:cNvPr id="14" name="Text Placeholder 4"/>
          <p:cNvSpPr>
            <a:spLocks noGrp="1"/>
          </p:cNvSpPr>
          <p:nvPr>
            <p:ph type="body" sz="quarter" idx="13" hasCustomPrompt="1"/>
          </p:nvPr>
        </p:nvSpPr>
        <p:spPr>
          <a:xfrm>
            <a:off x="246062" y="3978307"/>
            <a:ext cx="7632700" cy="1181862"/>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a:p>
            <a:pPr lvl="0"/>
            <a:r>
              <a:rPr lang="en-US" dirty="0"/>
              <a:t>Title</a:t>
            </a:r>
          </a:p>
        </p:txBody>
      </p:sp>
      <p:sp>
        <p:nvSpPr>
          <p:cNvPr id="17" name="Text Placeholder 4"/>
          <p:cNvSpPr>
            <a:spLocks noGrp="1"/>
          </p:cNvSpPr>
          <p:nvPr>
            <p:ph type="body" sz="quarter" idx="14" hasCustomPrompt="1"/>
          </p:nvPr>
        </p:nvSpPr>
        <p:spPr>
          <a:xfrm>
            <a:off x="207962" y="2861129"/>
            <a:ext cx="7619999" cy="1209562"/>
          </a:xfrm>
          <a:noFill/>
        </p:spPr>
        <p:txBody>
          <a:bodyPr wrap="square" lIns="182880" tIns="146304" rIns="182880" bIns="146304">
            <a:spAutoFit/>
          </a:bodyPr>
          <a:lstStyle>
            <a:lvl1pPr marL="0" indent="0">
              <a:spcBef>
                <a:spcPts val="0"/>
              </a:spcBef>
              <a:buNone/>
              <a:defRPr sz="6600" spc="0" baseline="0">
                <a:gradFill>
                  <a:gsLst>
                    <a:gs pos="0">
                      <a:schemeClr val="tx1"/>
                    </a:gs>
                    <a:gs pos="100000">
                      <a:schemeClr val="tx1"/>
                    </a:gs>
                  </a:gsLst>
                  <a:lin ang="5400000" scaled="0"/>
                </a:gradFill>
                <a:latin typeface="+mj-lt"/>
              </a:defRPr>
            </a:lvl1pPr>
          </a:lstStyle>
          <a:p>
            <a:pPr lvl="0"/>
            <a:r>
              <a:rPr lang="en-US" dirty="0"/>
              <a:t>Presentation Name</a:t>
            </a:r>
          </a:p>
        </p:txBody>
      </p:sp>
    </p:spTree>
    <p:extLst>
      <p:ext uri="{BB962C8B-B14F-4D97-AF65-F5344CB8AC3E}">
        <p14:creationId xmlns:p14="http://schemas.microsoft.com/office/powerpoint/2010/main" val="401411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440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Microsoft">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33882"/>
            <a:ext cx="1278510" cy="273826"/>
          </a:xfrm>
          <a:prstGeom prst="rect">
            <a:avLst/>
          </a:prstGeom>
        </p:spPr>
      </p:pic>
      <p:sp>
        <p:nvSpPr>
          <p:cNvPr id="18" name="Title 1"/>
          <p:cNvSpPr>
            <a:spLocks noGrp="1"/>
          </p:cNvSpPr>
          <p:nvPr>
            <p:ph type="title" hasCustomPrompt="1"/>
          </p:nvPr>
        </p:nvSpPr>
        <p:spPr>
          <a:xfrm>
            <a:off x="274702" y="2123266"/>
            <a:ext cx="10058336" cy="1826711"/>
          </a:xfrm>
          <a:noFill/>
        </p:spPr>
        <p:txBody>
          <a:bodyPr lIns="146304" tIns="91440" rIns="146304" bIns="91440" anchor="t" anchorCtr="0"/>
          <a:lstStyle>
            <a:lvl1pPr>
              <a:defRPr sz="5394"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2" y="3951298"/>
            <a:ext cx="10058337" cy="1825933"/>
          </a:xfrm>
          <a:noFill/>
        </p:spPr>
        <p:txBody>
          <a:bodyPr lIns="146304" tIns="109728" rIns="146304" bIns="109728">
            <a:noAutofit/>
          </a:bodyPr>
          <a:lstStyle>
            <a:lvl1pPr marL="0" indent="0">
              <a:spcBef>
                <a:spcPts val="0"/>
              </a:spcBef>
              <a:buNone/>
              <a:defRPr sz="3196"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57201" y="490179"/>
            <a:ext cx="1449939" cy="306256"/>
          </a:xfrm>
          <a:prstGeom prst="rect">
            <a:avLst/>
          </a:prstGeom>
        </p:spPr>
      </p:pic>
      <p:sp>
        <p:nvSpPr>
          <p:cNvPr id="7" name="Text Placeholder 2"/>
          <p:cNvSpPr>
            <a:spLocks noGrp="1"/>
          </p:cNvSpPr>
          <p:nvPr>
            <p:ph type="body" sz="quarter" idx="13" hasCustomPrompt="1"/>
          </p:nvPr>
        </p:nvSpPr>
        <p:spPr>
          <a:xfrm>
            <a:off x="8504239" y="307272"/>
            <a:ext cx="3656013" cy="571814"/>
          </a:xfrm>
        </p:spPr>
        <p:txBody>
          <a:bodyPr lIns="182880" tIns="146304" rIns="182880" bIns="146304"/>
          <a:lstStyle>
            <a:lvl1pPr marL="0" indent="0" algn="r">
              <a:buNone/>
              <a:defRPr sz="1998">
                <a:latin typeface="+mn-lt"/>
              </a:defRPr>
            </a:lvl1pPr>
            <a:lvl2pPr marL="342523" indent="0">
              <a:buNone/>
              <a:defRPr sz="1998"/>
            </a:lvl2pPr>
            <a:lvl3pPr marL="570871" indent="0">
              <a:buNone/>
              <a:defRPr sz="1998"/>
            </a:lvl3pPr>
            <a:lvl4pPr marL="799220" indent="0">
              <a:buNone/>
              <a:defRPr sz="1998"/>
            </a:lvl4pPr>
            <a:lvl5pPr marL="1027568" indent="0">
              <a:buNone/>
              <a:defRPr sz="1998"/>
            </a:lvl5pPr>
          </a:lstStyle>
          <a:p>
            <a:pPr lvl="0"/>
            <a:r>
              <a:rPr lang="en-US" dirty="0"/>
              <a:t>Session Code Here</a:t>
            </a:r>
          </a:p>
        </p:txBody>
      </p:sp>
      <p:sp>
        <p:nvSpPr>
          <p:cNvPr id="2" name="TextBox 1"/>
          <p:cNvSpPr txBox="1"/>
          <p:nvPr userDrawn="1"/>
        </p:nvSpPr>
        <p:spPr>
          <a:xfrm>
            <a:off x="288989" y="6065686"/>
            <a:ext cx="1900200" cy="627152"/>
          </a:xfrm>
          <a:prstGeom prst="rect">
            <a:avLst/>
          </a:prstGeom>
          <a:noFill/>
        </p:spPr>
        <p:txBody>
          <a:bodyPr wrap="none" lIns="182672" tIns="146138" rIns="182672" bIns="146138" rtlCol="0">
            <a:spAutoFit/>
          </a:bodyPr>
          <a:lstStyle/>
          <a:p>
            <a:pPr>
              <a:lnSpc>
                <a:spcPct val="90000"/>
              </a:lnSpc>
              <a:spcAft>
                <a:spcPts val="599"/>
              </a:spcAft>
            </a:pPr>
            <a:r>
              <a:rPr lang="en-US" sz="2397"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5458840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Build">
    <p:bg>
      <p:bgRef idx="1001">
        <a:schemeClr val="bg2"/>
      </p:bgRef>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33882"/>
            <a:ext cx="1278510" cy="273826"/>
          </a:xfrm>
          <a:prstGeom prst="rect">
            <a:avLst/>
          </a:prstGeom>
        </p:spPr>
      </p:pic>
      <p:sp>
        <p:nvSpPr>
          <p:cNvPr id="18" name="Title 1"/>
          <p:cNvSpPr>
            <a:spLocks noGrp="1"/>
          </p:cNvSpPr>
          <p:nvPr>
            <p:ph type="title" hasCustomPrompt="1"/>
          </p:nvPr>
        </p:nvSpPr>
        <p:spPr>
          <a:xfrm>
            <a:off x="274702" y="2123266"/>
            <a:ext cx="10058336" cy="1826711"/>
          </a:xfrm>
          <a:noFill/>
        </p:spPr>
        <p:txBody>
          <a:bodyPr lIns="146304" tIns="91440" rIns="146304" bIns="91440" anchor="t" anchorCtr="0"/>
          <a:lstStyle>
            <a:lvl1pPr>
              <a:defRPr sz="5394" spc="-100" baseline="0">
                <a:gradFill>
                  <a:gsLst>
                    <a:gs pos="100000">
                      <a:schemeClr val="tx2"/>
                    </a:gs>
                    <a:gs pos="0">
                      <a:schemeClr val="tx2"/>
                    </a:gs>
                  </a:gsLst>
                  <a:lin ang="5400000" scaled="0"/>
                </a:gradFill>
              </a:defRPr>
            </a:lvl1pPr>
          </a:lstStyle>
          <a:p>
            <a:r>
              <a:rPr lang="en-US" dirty="0"/>
              <a:t>Presentation title</a:t>
            </a:r>
          </a:p>
        </p:txBody>
      </p:sp>
      <p:sp>
        <p:nvSpPr>
          <p:cNvPr id="19" name="Text Placeholder 4"/>
          <p:cNvSpPr>
            <a:spLocks noGrp="1"/>
          </p:cNvSpPr>
          <p:nvPr>
            <p:ph type="body" sz="quarter" idx="12" hasCustomPrompt="1"/>
          </p:nvPr>
        </p:nvSpPr>
        <p:spPr>
          <a:xfrm>
            <a:off x="274702" y="3951298"/>
            <a:ext cx="10058337" cy="1825933"/>
          </a:xfrm>
          <a:noFill/>
        </p:spPr>
        <p:txBody>
          <a:bodyPr lIns="146304" tIns="109728" rIns="146304" bIns="109728">
            <a:noAutofit/>
          </a:bodyPr>
          <a:lstStyle>
            <a:lvl1pPr marL="0" indent="0">
              <a:spcBef>
                <a:spcPts val="0"/>
              </a:spcBef>
              <a:buNone/>
              <a:defRPr sz="3196"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7" name="Text Placeholder 2"/>
          <p:cNvSpPr>
            <a:spLocks noGrp="1"/>
          </p:cNvSpPr>
          <p:nvPr>
            <p:ph type="body" sz="quarter" idx="13" hasCustomPrompt="1"/>
          </p:nvPr>
        </p:nvSpPr>
        <p:spPr>
          <a:xfrm>
            <a:off x="8504239" y="307272"/>
            <a:ext cx="3656013" cy="571814"/>
          </a:xfrm>
        </p:spPr>
        <p:txBody>
          <a:bodyPr lIns="182880" tIns="146304" rIns="182880" bIns="146304"/>
          <a:lstStyle>
            <a:lvl1pPr marL="0" indent="0" algn="r">
              <a:buNone/>
              <a:defRPr sz="1998">
                <a:latin typeface="+mn-lt"/>
              </a:defRPr>
            </a:lvl1pPr>
            <a:lvl2pPr marL="342523" indent="0">
              <a:buNone/>
              <a:defRPr sz="1998"/>
            </a:lvl2pPr>
            <a:lvl3pPr marL="570871" indent="0">
              <a:buNone/>
              <a:defRPr sz="1998"/>
            </a:lvl3pPr>
            <a:lvl4pPr marL="799220" indent="0">
              <a:buNone/>
              <a:defRPr sz="1998"/>
            </a:lvl4pPr>
            <a:lvl5pPr marL="1027568" indent="0">
              <a:buNone/>
              <a:defRPr sz="1998"/>
            </a:lvl5pPr>
          </a:lstStyle>
          <a:p>
            <a:pPr lvl="0"/>
            <a:r>
              <a:rPr lang="en-US" dirty="0"/>
              <a:t>Session Code Here</a:t>
            </a:r>
          </a:p>
        </p:txBody>
      </p:sp>
      <p:sp>
        <p:nvSpPr>
          <p:cNvPr id="8" name="Freeform 7"/>
          <p:cNvSpPr>
            <a:spLocks noChangeAspect="1" noEditPoints="1"/>
          </p:cNvSpPr>
          <p:nvPr userDrawn="1"/>
        </p:nvSpPr>
        <p:spPr bwMode="black">
          <a:xfrm>
            <a:off x="457200" y="490179"/>
            <a:ext cx="1239006" cy="310543"/>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336" tIns="45668" rIns="91336" bIns="45668" numCol="1" anchor="t" anchorCtr="0" compatLnSpc="1">
            <a:prstTxWarp prst="textNoShape">
              <a:avLst/>
            </a:prstTxWarp>
          </a:bodyPr>
          <a:lstStyle/>
          <a:p>
            <a:endParaRPr lang="en-US" sz="1798">
              <a:solidFill>
                <a:srgbClr val="404040"/>
              </a:solidFill>
            </a:endParaRPr>
          </a:p>
        </p:txBody>
      </p:sp>
      <p:sp>
        <p:nvSpPr>
          <p:cNvPr id="9" name="TextBox 8"/>
          <p:cNvSpPr txBox="1"/>
          <p:nvPr userDrawn="1"/>
        </p:nvSpPr>
        <p:spPr>
          <a:xfrm>
            <a:off x="288989" y="6065686"/>
            <a:ext cx="1900200" cy="627152"/>
          </a:xfrm>
          <a:prstGeom prst="rect">
            <a:avLst/>
          </a:prstGeom>
          <a:noFill/>
        </p:spPr>
        <p:txBody>
          <a:bodyPr wrap="none" lIns="182672" tIns="146138" rIns="182672" bIns="146138" rtlCol="0">
            <a:spAutoFit/>
          </a:bodyPr>
          <a:lstStyle/>
          <a:p>
            <a:pPr>
              <a:lnSpc>
                <a:spcPct val="90000"/>
              </a:lnSpc>
              <a:spcAft>
                <a:spcPts val="599"/>
              </a:spcAft>
            </a:pPr>
            <a:r>
              <a:rPr lang="en-US" sz="2397" dirty="0">
                <a:gradFill>
                  <a:gsLst>
                    <a:gs pos="2917">
                      <a:schemeClr val="tx1"/>
                    </a:gs>
                    <a:gs pos="30000">
                      <a:schemeClr val="tx1"/>
                    </a:gs>
                  </a:gsLst>
                  <a:lin ang="5400000" scaled="0"/>
                </a:gradFill>
              </a:rPr>
              <a:t>#Build2016</a:t>
            </a:r>
          </a:p>
        </p:txBody>
      </p:sp>
    </p:spTree>
    <p:extLst>
      <p:ext uri="{BB962C8B-B14F-4D97-AF65-F5344CB8AC3E}">
        <p14:creationId xmlns:p14="http://schemas.microsoft.com/office/powerpoint/2010/main" val="1816441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1474"/>
            <a:ext cx="11887200" cy="2022872"/>
          </a:xfrm>
        </p:spPr>
        <p:txBody>
          <a:bodyPr/>
          <a:lstStyle>
            <a:lvl1pPr marL="0" indent="0">
              <a:buNone/>
              <a:defRPr>
                <a:gradFill>
                  <a:gsLst>
                    <a:gs pos="1250">
                      <a:schemeClr val="tx2"/>
                    </a:gs>
                    <a:gs pos="99000">
                      <a:schemeClr val="tx2"/>
                    </a:gs>
                  </a:gsLst>
                  <a:lin ang="5400000" scaled="0"/>
                </a:gradFill>
              </a:defRPr>
            </a:lvl1pPr>
            <a:lvl2pPr marL="0" indent="0">
              <a:buFontTx/>
              <a:buNone/>
              <a:defRPr sz="1998"/>
            </a:lvl2pPr>
            <a:lvl3pPr marL="228349" indent="0">
              <a:buNone/>
              <a:defRPr/>
            </a:lvl3pPr>
            <a:lvl4pPr marL="456697" indent="0">
              <a:buNone/>
              <a:defRPr/>
            </a:lvl4pPr>
            <a:lvl5pPr marL="685046"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93734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1474"/>
            <a:ext cx="11887200" cy="2022872"/>
          </a:xfrm>
        </p:spPr>
        <p:txBody>
          <a:bodyPr/>
          <a:lstStyle>
            <a:lvl1pPr marL="0" indent="0">
              <a:buNone/>
              <a:defRPr>
                <a:gradFill>
                  <a:gsLst>
                    <a:gs pos="1250">
                      <a:schemeClr val="tx1"/>
                    </a:gs>
                    <a:gs pos="99000">
                      <a:schemeClr val="tx1"/>
                    </a:gs>
                  </a:gsLst>
                  <a:lin ang="5400000" scaled="0"/>
                </a:gradFill>
              </a:defRPr>
            </a:lvl1pPr>
            <a:lvl2pPr marL="0" indent="0">
              <a:buFontTx/>
              <a:buNone/>
              <a:defRPr sz="1998"/>
            </a:lvl2pPr>
            <a:lvl3pPr marL="228349" indent="0">
              <a:buNone/>
              <a:defRPr/>
            </a:lvl3pPr>
            <a:lvl4pPr marL="456697" indent="0">
              <a:buNone/>
              <a:defRPr/>
            </a:lvl4pPr>
            <a:lvl5pPr marL="685046"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2822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474"/>
            <a:ext cx="11887200" cy="2090506"/>
          </a:xfrm>
        </p:spPr>
        <p:txBody>
          <a:bodyPr>
            <a:spAutoFit/>
          </a:bodyPr>
          <a:lstStyle>
            <a:lvl1pPr>
              <a:defRPr sz="3996">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39965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474"/>
            <a:ext cx="11887200" cy="2090506"/>
          </a:xfrm>
        </p:spPr>
        <p:txBody>
          <a:bodyPr>
            <a:spAutoFit/>
          </a:bodyPr>
          <a:lstStyle>
            <a:lvl1pPr>
              <a:defRPr sz="3996"/>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25102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1473"/>
            <a:ext cx="5486399" cy="1912198"/>
          </a:xfrm>
        </p:spPr>
        <p:txBody>
          <a:bodyPr wrap="square">
            <a:spAutoFit/>
          </a:bodyPr>
          <a:lstStyle>
            <a:lvl1pPr marL="0" indent="0">
              <a:spcBef>
                <a:spcPts val="1223"/>
              </a:spcBef>
              <a:buClr>
                <a:schemeClr val="tx1"/>
              </a:buClr>
              <a:buFont typeface="Wingdings" pitchFamily="2" charset="2"/>
              <a:buNone/>
              <a:defRPr sz="3196">
                <a:gradFill>
                  <a:gsLst>
                    <a:gs pos="1250">
                      <a:schemeClr val="tx2"/>
                    </a:gs>
                    <a:gs pos="99000">
                      <a:schemeClr val="tx2"/>
                    </a:gs>
                  </a:gsLst>
                  <a:lin ang="5400000" scaled="0"/>
                </a:gradFill>
              </a:defRPr>
            </a:lvl1pPr>
            <a:lvl2pPr marL="0" indent="0">
              <a:buNone/>
              <a:defRPr sz="1998"/>
            </a:lvl2pPr>
            <a:lvl3pPr marL="231520" indent="0">
              <a:buNone/>
              <a:tabLst/>
              <a:defRPr sz="1998"/>
            </a:lvl3pPr>
            <a:lvl4pPr marL="459869" indent="0">
              <a:buNone/>
              <a:defRPr/>
            </a:lvl4pPr>
            <a:lvl5pPr marL="685046"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1473"/>
            <a:ext cx="5486399" cy="1912198"/>
          </a:xfrm>
        </p:spPr>
        <p:txBody>
          <a:bodyPr wrap="square">
            <a:spAutoFit/>
          </a:bodyPr>
          <a:lstStyle>
            <a:lvl1pPr marL="0" indent="0">
              <a:spcBef>
                <a:spcPts val="1223"/>
              </a:spcBef>
              <a:buClr>
                <a:schemeClr val="tx1"/>
              </a:buClr>
              <a:buFont typeface="Wingdings" pitchFamily="2" charset="2"/>
              <a:buNone/>
              <a:defRPr sz="3196">
                <a:gradFill>
                  <a:gsLst>
                    <a:gs pos="1250">
                      <a:schemeClr val="tx2"/>
                    </a:gs>
                    <a:gs pos="99000">
                      <a:schemeClr val="tx2"/>
                    </a:gs>
                  </a:gsLst>
                  <a:lin ang="5400000" scaled="0"/>
                </a:gradFill>
              </a:defRPr>
            </a:lvl1pPr>
            <a:lvl2pPr marL="0" indent="0">
              <a:buNone/>
              <a:defRPr sz="1998"/>
            </a:lvl2pPr>
            <a:lvl3pPr marL="231520" indent="0">
              <a:buNone/>
              <a:tabLst/>
              <a:defRPr sz="1998"/>
            </a:lvl3pPr>
            <a:lvl4pPr marL="459869" indent="0">
              <a:buNone/>
              <a:defRPr/>
            </a:lvl4pPr>
            <a:lvl5pPr marL="685046"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2299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1473"/>
            <a:ext cx="5486399" cy="1912198"/>
          </a:xfrm>
        </p:spPr>
        <p:txBody>
          <a:bodyPr wrap="square">
            <a:spAutoFit/>
          </a:bodyPr>
          <a:lstStyle>
            <a:lvl1pPr marL="0" indent="0">
              <a:spcBef>
                <a:spcPts val="1223"/>
              </a:spcBef>
              <a:buClr>
                <a:schemeClr val="tx1"/>
              </a:buClr>
              <a:buFont typeface="Wingdings" pitchFamily="2" charset="2"/>
              <a:buNone/>
              <a:defRPr sz="3196"/>
            </a:lvl1pPr>
            <a:lvl2pPr marL="0" indent="0">
              <a:buNone/>
              <a:defRPr sz="1998"/>
            </a:lvl2pPr>
            <a:lvl3pPr marL="231520" indent="0">
              <a:buNone/>
              <a:tabLst/>
              <a:defRPr sz="1998"/>
            </a:lvl3pPr>
            <a:lvl4pPr marL="459869" indent="0">
              <a:buNone/>
              <a:defRPr/>
            </a:lvl4pPr>
            <a:lvl5pPr marL="685046"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1473"/>
            <a:ext cx="5486399" cy="1912198"/>
          </a:xfrm>
        </p:spPr>
        <p:txBody>
          <a:bodyPr wrap="square">
            <a:spAutoFit/>
          </a:bodyPr>
          <a:lstStyle>
            <a:lvl1pPr marL="0" indent="0">
              <a:spcBef>
                <a:spcPts val="1223"/>
              </a:spcBef>
              <a:buClr>
                <a:schemeClr val="tx1"/>
              </a:buClr>
              <a:buFont typeface="Wingdings" pitchFamily="2" charset="2"/>
              <a:buNone/>
              <a:defRPr sz="3196"/>
            </a:lvl1pPr>
            <a:lvl2pPr marL="0" indent="0">
              <a:buNone/>
              <a:defRPr sz="1998"/>
            </a:lvl2pPr>
            <a:lvl3pPr marL="231520" indent="0">
              <a:buNone/>
              <a:tabLst/>
              <a:defRPr sz="1998"/>
            </a:lvl3pPr>
            <a:lvl4pPr marL="459869" indent="0">
              <a:buNone/>
              <a:defRPr/>
            </a:lvl4pPr>
            <a:lvl5pPr marL="685046"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71508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1473"/>
            <a:ext cx="5486399" cy="2422527"/>
          </a:xfrm>
        </p:spPr>
        <p:txBody>
          <a:bodyPr wrap="square">
            <a:spAutoFit/>
          </a:bodyPr>
          <a:lstStyle>
            <a:lvl1pPr marL="287022" indent="-287022">
              <a:spcBef>
                <a:spcPts val="1223"/>
              </a:spcBef>
              <a:buClr>
                <a:schemeClr val="tx2"/>
              </a:buClr>
              <a:buFont typeface="Arial" pitchFamily="34" charset="0"/>
              <a:buChar char="•"/>
              <a:defRPr sz="3196">
                <a:gradFill>
                  <a:gsLst>
                    <a:gs pos="1250">
                      <a:schemeClr val="tx2"/>
                    </a:gs>
                    <a:gs pos="99000">
                      <a:schemeClr val="tx2"/>
                    </a:gs>
                  </a:gsLst>
                  <a:lin ang="5400000" scaled="0"/>
                </a:gradFill>
              </a:defRPr>
            </a:lvl1pPr>
            <a:lvl2pPr marL="530582" indent="-232938">
              <a:defRPr sz="2397"/>
            </a:lvl2pPr>
            <a:lvl3pPr marL="698815" indent="-168234">
              <a:tabLst/>
              <a:defRPr sz="1998"/>
            </a:lvl3pPr>
            <a:lvl4pPr marL="879989" indent="-181174">
              <a:defRPr/>
            </a:lvl4pPr>
            <a:lvl5pPr marL="1048223" indent="-16823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1473"/>
            <a:ext cx="5486399" cy="2422527"/>
          </a:xfrm>
        </p:spPr>
        <p:txBody>
          <a:bodyPr wrap="square">
            <a:spAutoFit/>
          </a:bodyPr>
          <a:lstStyle>
            <a:lvl1pPr marL="287022" indent="-287022">
              <a:spcBef>
                <a:spcPts val="1223"/>
              </a:spcBef>
              <a:buClr>
                <a:schemeClr val="tx2"/>
              </a:buClr>
              <a:buFont typeface="Arial" pitchFamily="34" charset="0"/>
              <a:buChar char="•"/>
              <a:defRPr sz="3196">
                <a:gradFill>
                  <a:gsLst>
                    <a:gs pos="1250">
                      <a:schemeClr val="tx2"/>
                    </a:gs>
                    <a:gs pos="99000">
                      <a:schemeClr val="tx2"/>
                    </a:gs>
                  </a:gsLst>
                  <a:lin ang="5400000" scaled="0"/>
                </a:gradFill>
              </a:defRPr>
            </a:lvl1pPr>
            <a:lvl2pPr marL="530582" indent="-232938">
              <a:defRPr sz="2397"/>
            </a:lvl2pPr>
            <a:lvl3pPr marL="698815" indent="-168234">
              <a:tabLst/>
              <a:defRPr sz="1998"/>
            </a:lvl3pPr>
            <a:lvl4pPr marL="879989" indent="-181174">
              <a:defRPr/>
            </a:lvl4pPr>
            <a:lvl5pPr marL="1048223" indent="-16823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17089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1473"/>
            <a:ext cx="5486399" cy="2422527"/>
          </a:xfrm>
        </p:spPr>
        <p:txBody>
          <a:bodyPr wrap="square">
            <a:spAutoFit/>
          </a:bodyPr>
          <a:lstStyle>
            <a:lvl1pPr marL="287022" indent="-287022">
              <a:spcBef>
                <a:spcPts val="1223"/>
              </a:spcBef>
              <a:buClr>
                <a:schemeClr val="tx1"/>
              </a:buClr>
              <a:buFont typeface="Arial" pitchFamily="34" charset="0"/>
              <a:buChar char="•"/>
              <a:defRPr sz="3196"/>
            </a:lvl1pPr>
            <a:lvl2pPr marL="530582" indent="-232938">
              <a:defRPr sz="2397"/>
            </a:lvl2pPr>
            <a:lvl3pPr marL="698815" indent="-168234">
              <a:tabLst/>
              <a:defRPr sz="1998"/>
            </a:lvl3pPr>
            <a:lvl4pPr marL="879989" indent="-181174">
              <a:defRPr/>
            </a:lvl4pPr>
            <a:lvl5pPr marL="1048223" indent="-16823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1473"/>
            <a:ext cx="5486399" cy="2422527"/>
          </a:xfrm>
        </p:spPr>
        <p:txBody>
          <a:bodyPr wrap="square">
            <a:spAutoFit/>
          </a:bodyPr>
          <a:lstStyle>
            <a:lvl1pPr marL="287022" indent="-287022">
              <a:spcBef>
                <a:spcPts val="1223"/>
              </a:spcBef>
              <a:buClr>
                <a:schemeClr val="tx1"/>
              </a:buClr>
              <a:buFont typeface="Arial" pitchFamily="34" charset="0"/>
              <a:buChar char="•"/>
              <a:defRPr sz="3196"/>
            </a:lvl1pPr>
            <a:lvl2pPr marL="530582" indent="-232938">
              <a:defRPr sz="2397"/>
            </a:lvl2pPr>
            <a:lvl3pPr marL="698815" indent="-168234">
              <a:tabLst/>
              <a:defRPr sz="1998"/>
            </a:lvl3pPr>
            <a:lvl4pPr marL="879989" indent="-181174">
              <a:defRPr/>
            </a:lvl4pPr>
            <a:lvl5pPr marL="1048223" indent="-168234">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91268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14" name="Text Placeholder 4"/>
          <p:cNvSpPr>
            <a:spLocks noGrp="1"/>
          </p:cNvSpPr>
          <p:nvPr>
            <p:ph type="body" sz="quarter" idx="13" hasCustomPrompt="1"/>
          </p:nvPr>
        </p:nvSpPr>
        <p:spPr>
          <a:xfrm>
            <a:off x="246062" y="3978307"/>
            <a:ext cx="7632700" cy="1181862"/>
          </a:xfrm>
          <a:noFill/>
        </p:spPr>
        <p:txBody>
          <a:bodyPr wrap="square" lIns="182880" tIns="146304" rIns="182880" bIns="146304">
            <a:spAutoFit/>
          </a:bodyPr>
          <a:lstStyle>
            <a:lvl1pPr marL="0" indent="0">
              <a:spcBef>
                <a:spcPts val="0"/>
              </a:spcBef>
              <a:buNone/>
              <a:defRPr sz="3200" spc="0" baseline="0">
                <a:solidFill>
                  <a:schemeClr val="bg1"/>
                </a:solidFill>
                <a:latin typeface="+mj-lt"/>
              </a:defRPr>
            </a:lvl1pPr>
          </a:lstStyle>
          <a:p>
            <a:pPr lvl="0"/>
            <a:r>
              <a:rPr lang="en-US" dirty="0"/>
              <a:t>Speaker Name</a:t>
            </a:r>
          </a:p>
          <a:p>
            <a:pPr lvl="0"/>
            <a:r>
              <a:rPr lang="en-US" dirty="0"/>
              <a:t>Title</a:t>
            </a:r>
          </a:p>
        </p:txBody>
      </p:sp>
      <p:sp>
        <p:nvSpPr>
          <p:cNvPr id="17" name="Text Placeholder 4"/>
          <p:cNvSpPr>
            <a:spLocks noGrp="1"/>
          </p:cNvSpPr>
          <p:nvPr>
            <p:ph type="body" sz="quarter" idx="14" hasCustomPrompt="1"/>
          </p:nvPr>
        </p:nvSpPr>
        <p:spPr>
          <a:xfrm>
            <a:off x="207962" y="2861129"/>
            <a:ext cx="7619999" cy="1209562"/>
          </a:xfrm>
          <a:noFill/>
        </p:spPr>
        <p:txBody>
          <a:bodyPr wrap="square" lIns="182880" tIns="146304" rIns="182880" bIns="146304">
            <a:spAutoFit/>
          </a:bodyPr>
          <a:lstStyle>
            <a:lvl1pPr marL="0" indent="0">
              <a:spcBef>
                <a:spcPts val="0"/>
              </a:spcBef>
              <a:buNone/>
              <a:defRPr sz="6600" spc="0" baseline="0">
                <a:solidFill>
                  <a:schemeClr val="bg1"/>
                </a:solidFill>
                <a:latin typeface="+mj-lt"/>
              </a:defRPr>
            </a:lvl1pPr>
          </a:lstStyle>
          <a:p>
            <a:pPr lvl="0"/>
            <a:r>
              <a:rPr lang="en-US" dirty="0"/>
              <a:t>Presentation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6198579"/>
            <a:ext cx="1367982" cy="292709"/>
          </a:xfrm>
          <a:prstGeom prst="rect">
            <a:avLst/>
          </a:prstGeom>
        </p:spPr>
      </p:pic>
    </p:spTree>
    <p:extLst>
      <p:ext uri="{BB962C8B-B14F-4D97-AF65-F5344CB8AC3E}">
        <p14:creationId xmlns:p14="http://schemas.microsoft.com/office/powerpoint/2010/main" val="583815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4401">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2001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1101436" y="2960499"/>
            <a:ext cx="10235966" cy="916534"/>
          </a:xfrm>
        </p:spPr>
        <p:txBody>
          <a:bodyPr anchor="ctr" anchorCtr="0"/>
          <a:lstStyle>
            <a:lvl1pPr algn="l">
              <a:defRPr>
                <a:gradFill>
                  <a:gsLst>
                    <a:gs pos="1250">
                      <a:schemeClr val="tx1"/>
                    </a:gs>
                    <a:gs pos="100000">
                      <a:schemeClr val="tx1"/>
                    </a:gs>
                  </a:gsLst>
                  <a:lin ang="5400000" scaled="0"/>
                </a:gradFill>
              </a:defRPr>
            </a:lvl1pPr>
          </a:lstStyle>
          <a:p>
            <a:r>
              <a:rPr lang="en-US" dirty="0"/>
              <a:t>Click to edit Master title style</a:t>
            </a:r>
          </a:p>
        </p:txBody>
      </p:sp>
    </p:spTree>
    <p:extLst>
      <p:ext uri="{BB962C8B-B14F-4D97-AF65-F5344CB8AC3E}">
        <p14:creationId xmlns:p14="http://schemas.microsoft.com/office/powerpoint/2010/main" val="235562344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8600"/>
            <a:ext cx="9144000" cy="1180521"/>
          </a:xfrm>
          <a:noFill/>
        </p:spPr>
        <p:txBody>
          <a:bodyPr wrap="square" tIns="91440" bIns="91440" anchor="t" anchorCtr="0">
            <a:spAutoFit/>
          </a:bodyPr>
          <a:lstStyle>
            <a:lvl1pPr>
              <a:defRPr sz="7192" spc="-100" baseline="0">
                <a:gradFill>
                  <a:gsLst>
                    <a:gs pos="24779">
                      <a:srgbClr val="000000"/>
                    </a:gs>
                    <a:gs pos="70000">
                      <a:srgbClr val="000000"/>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49976"/>
            <a:ext cx="9143999" cy="737826"/>
          </a:xfrm>
          <a:noFill/>
        </p:spPr>
        <p:txBody>
          <a:bodyPr wrap="square" lIns="182880" tIns="146304" rIns="182880" bIns="146304">
            <a:spAutoFit/>
          </a:bodyPr>
          <a:lstStyle>
            <a:lvl1pPr marL="0" indent="0">
              <a:spcBef>
                <a:spcPts val="0"/>
              </a:spcBef>
              <a:buNone/>
              <a:defRPr sz="3196" spc="0" baseline="0">
                <a:gradFill>
                  <a:gsLst>
                    <a:gs pos="24779">
                      <a:srgbClr val="000000"/>
                    </a:gs>
                    <a:gs pos="70000">
                      <a:srgbClr val="000000"/>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92431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8600"/>
            <a:ext cx="9143999" cy="1180521"/>
          </a:xfrm>
          <a:noFill/>
        </p:spPr>
        <p:txBody>
          <a:bodyPr wrap="square" tIns="91440" bIns="91440" anchor="t" anchorCtr="0">
            <a:spAutoFit/>
          </a:bodyPr>
          <a:lstStyle>
            <a:lvl1pPr>
              <a:defRPr sz="7192" spc="-100" baseline="0">
                <a:gradFill>
                  <a:gsLst>
                    <a:gs pos="0">
                      <a:schemeClr val="tx1"/>
                    </a:gs>
                    <a:gs pos="100000">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4464868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3250"/>
            <a:ext cx="11887200" cy="1180521"/>
          </a:xfrm>
          <a:noFill/>
        </p:spPr>
        <p:txBody>
          <a:bodyPr tIns="91440" bIns="91440" anchor="t" anchorCtr="0">
            <a:spAutoFit/>
          </a:bodyPr>
          <a:lstStyle>
            <a:lvl1pPr>
              <a:defRPr sz="7192"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8624249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3250"/>
            <a:ext cx="11887200" cy="1180521"/>
          </a:xfrm>
          <a:noFill/>
        </p:spPr>
        <p:txBody>
          <a:bodyPr tIns="91440" bIns="91440" anchor="t" anchorCtr="0">
            <a:spAutoFit/>
          </a:bodyPr>
          <a:lstStyle>
            <a:lvl1pPr>
              <a:defRPr sz="7192" spc="-100" baseline="0">
                <a:gradFill>
                  <a:gsLst>
                    <a:gs pos="92035">
                      <a:srgbClr val="000000"/>
                    </a:gs>
                    <a:gs pos="75000">
                      <a:srgbClr val="000000"/>
                    </a:gs>
                  </a:gsLst>
                  <a:lin ang="5400000" scaled="0"/>
                </a:gradFill>
              </a:defRPr>
            </a:lvl1pPr>
          </a:lstStyle>
          <a:p>
            <a:r>
              <a:rPr lang="en-US" dirty="0"/>
              <a:t>Section title</a:t>
            </a:r>
          </a:p>
        </p:txBody>
      </p:sp>
    </p:spTree>
    <p:extLst>
      <p:ext uri="{BB962C8B-B14F-4D97-AF65-F5344CB8AC3E}">
        <p14:creationId xmlns:p14="http://schemas.microsoft.com/office/powerpoint/2010/main" val="40548551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0018"/>
            <a:ext cx="5486399" cy="2010575"/>
          </a:xfrm>
        </p:spPr>
        <p:txBody>
          <a:bodyPr>
            <a:spAutoFit/>
          </a:bodyPr>
          <a:lstStyle>
            <a:lvl1pPr>
              <a:defRPr sz="6593"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1"/>
            <a:ext cx="6216650" cy="6984652"/>
          </a:xfrm>
          <a:blipFill dpi="0" rotWithShape="1">
            <a:blip r:embed="rId2"/>
            <a:srcRect/>
            <a:stretch>
              <a:fillRect/>
            </a:stretch>
          </a:blipFill>
        </p:spPr>
        <p:txBody>
          <a:bodyPr tIns="548640" anchor="ctr" anchorCtr="0">
            <a:noAutofit/>
          </a:bodyPr>
          <a:lstStyle>
            <a:lvl1pPr marL="0" indent="0" algn="ctr">
              <a:buNone/>
              <a:defRPr sz="1598"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9010340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6092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4567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211473"/>
            <a:ext cx="12436475" cy="577511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86" tIns="46586" rIns="46586" bIns="46586" numCol="1" spcCol="0" rtlCol="0" fromWordArt="0" anchor="ctr" anchorCtr="0" forceAA="0" compatLnSpc="1">
            <a:prstTxWarp prst="textNoShape">
              <a:avLst/>
            </a:prstTxWarp>
            <a:noAutofit/>
          </a:bodyPr>
          <a:lstStyle/>
          <a:p>
            <a:pPr algn="ctr" defTabSz="931446" fontAlgn="base">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9772"/>
            <a:ext cx="11887199" cy="1993666"/>
          </a:xfrm>
        </p:spPr>
        <p:txBody>
          <a:bodyPr/>
          <a:lstStyle>
            <a:lvl1pPr marL="0" indent="0">
              <a:buNone/>
              <a:defRPr sz="3296">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17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396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366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49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99720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5C2D9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638" y="2125662"/>
            <a:ext cx="59436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1539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87334"/>
            <a:ext cx="11887199" cy="402729"/>
          </a:xfrm>
          <a:prstGeom prst="rect">
            <a:avLst/>
          </a:prstGeom>
          <a:noFill/>
          <a:ln w="12700">
            <a:noFill/>
            <a:miter lim="800000"/>
            <a:headEnd type="none" w="sm" len="sm"/>
            <a:tailEnd type="none" w="sm" len="sm"/>
          </a:ln>
          <a:effectLst/>
        </p:spPr>
        <p:txBody>
          <a:bodyPr vert="horz" wrap="square" lIns="182672" tIns="146138" rIns="182672" bIns="146138" numCol="1" anchor="t" anchorCtr="0" compatLnSpc="1">
            <a:prstTxWarp prst="textNoShape">
              <a:avLst/>
            </a:prstTxWarp>
            <a:spAutoFit/>
          </a:bodyPr>
          <a:lstStyle/>
          <a:p>
            <a:pPr defTabSz="931264" eaLnBrk="0" hangingPunct="0"/>
            <a:r>
              <a:rPr lang="en-US" sz="699"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64014" y="478881"/>
            <a:ext cx="1436313" cy="306256"/>
          </a:xfrm>
          <a:prstGeom prst="rect">
            <a:avLst/>
          </a:prstGeom>
        </p:spPr>
      </p:pic>
    </p:spTree>
    <p:extLst>
      <p:ext uri="{BB962C8B-B14F-4D97-AF65-F5344CB8AC3E}">
        <p14:creationId xmlns:p14="http://schemas.microsoft.com/office/powerpoint/2010/main" val="36425767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1474"/>
            <a:ext cx="11887200" cy="2440973"/>
          </a:xfrm>
          <a:prstGeom prst="rect">
            <a:avLst/>
          </a:prstGeom>
        </p:spPr>
        <p:txBody>
          <a:bodyPr/>
          <a:lstStyle>
            <a:lvl1pPr marL="290193" indent="-290193">
              <a:buClr>
                <a:schemeClr val="tx1"/>
              </a:buClr>
              <a:buSzPct val="90000"/>
              <a:buFont typeface="Arial" pitchFamily="34" charset="0"/>
              <a:buChar char="•"/>
              <a:defRPr sz="3596">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0871" indent="-280679">
              <a:buClr>
                <a:schemeClr val="tx1"/>
              </a:buClr>
              <a:buSzPct val="90000"/>
              <a:buFont typeface="Arial" pitchFamily="34" charset="0"/>
              <a:buChar char="•"/>
              <a:defRPr sz="319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065" indent="-290193">
              <a:buClr>
                <a:schemeClr val="tx1"/>
              </a:buClr>
              <a:buSzPct val="90000"/>
              <a:buFont typeface="Arial" pitchFamily="34" charset="0"/>
              <a:buChar char="•"/>
              <a:defRPr sz="2797">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89413" indent="-228349">
              <a:buClr>
                <a:schemeClr val="tx1"/>
              </a:buClr>
              <a:buSzPct val="90000"/>
              <a:buFont typeface="Arial" pitchFamily="34" charset="0"/>
              <a:buChar char="•"/>
              <a:defRPr sz="2397">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7762" indent="-228349">
              <a:buClr>
                <a:schemeClr val="tx1"/>
              </a:buClr>
              <a:buSzPct val="90000"/>
              <a:buFont typeface="Arial" pitchFamily="34" charset="0"/>
              <a:buChar char="•"/>
              <a:defRPr sz="1998">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55856"/>
            <a:ext cx="12436476" cy="630733"/>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6"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154926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474"/>
            <a:ext cx="11887200" cy="2225773"/>
          </a:xfrm>
        </p:spPr>
        <p:txBody>
          <a:bodyPr>
            <a:spAutoFit/>
          </a:bodyPr>
          <a:lstStyle>
            <a:lvl1pPr>
              <a:buClr>
                <a:schemeClr val="tx2"/>
              </a:buClr>
              <a:defRPr>
                <a:gradFill>
                  <a:gsLst>
                    <a:gs pos="13869">
                      <a:schemeClr val="tx2"/>
                    </a:gs>
                    <a:gs pos="42000">
                      <a:schemeClr val="tx2"/>
                    </a:gs>
                  </a:gsLst>
                  <a:lin ang="5400000" scaled="0"/>
                </a:gradFill>
              </a:defRPr>
            </a:lvl1pPr>
            <a:lvl3pPr>
              <a:defRPr sz="2396"/>
            </a:lvl3pPr>
            <a:lvl4pPr>
              <a:defRPr sz="1997"/>
            </a:lvl4pPr>
            <a:lvl5pPr>
              <a:defRPr sz="199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766765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rgbClr val="0078D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638" y="2125662"/>
            <a:ext cx="59436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29807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rgbClr val="008272"/>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638" y="2125662"/>
            <a:ext cx="59436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567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rgbClr val="5C2D91"/>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6457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40" y="1211475"/>
            <a:ext cx="5943600" cy="2089706"/>
          </a:xfrm>
        </p:spPr>
        <p:txBody>
          <a:bodyPr/>
          <a:lstStyle>
            <a:lvl1pPr marL="0" indent="0">
              <a:buNone/>
              <a:defRPr/>
            </a:lvl1pPr>
            <a:lvl2pPr marL="28543" indent="0">
              <a:buNone/>
              <a:defRPr sz="1998"/>
            </a:lvl2pPr>
            <a:lvl3pPr marL="223590" indent="0">
              <a:buNone/>
              <a:defRPr sz="1998"/>
            </a:lvl3pPr>
            <a:lvl4pPr marL="475723" indent="0">
              <a:buNone/>
              <a:defRPr sz="1798"/>
            </a:lvl4pPr>
            <a:lvl5pPr marL="738957" indent="0">
              <a:buNone/>
              <a:defRPr sz="179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0" y="294942"/>
            <a:ext cx="11889564" cy="916534"/>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1474"/>
            <a:ext cx="11887197" cy="229229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rot="5400000">
            <a:off x="10534835" y="1941897"/>
            <a:ext cx="4293142"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7" r:id="rId1"/>
    <p:sldLayoutId id="2147484316" r:id="rId2"/>
    <p:sldLayoutId id="2147484320" r:id="rId3"/>
    <p:sldLayoutId id="2147484327" r:id="rId4"/>
    <p:sldLayoutId id="2147484277" r:id="rId5"/>
    <p:sldLayoutId id="2147484314" r:id="rId6"/>
    <p:sldLayoutId id="2147484315" r:id="rId7"/>
    <p:sldLayoutId id="2147484331" r:id="rId8"/>
    <p:sldLayoutId id="2147484098" r:id="rId9"/>
    <p:sldLayoutId id="2147484212" r:id="rId10"/>
    <p:sldLayoutId id="2147484086" r:id="rId11"/>
    <p:sldLayoutId id="2147484211" r:id="rId12"/>
    <p:sldLayoutId id="2147484092" r:id="rId13"/>
    <p:sldLayoutId id="2147484190" r:id="rId14"/>
    <p:sldLayoutId id="2147484195" r:id="rId15"/>
    <p:sldLayoutId id="2147484334" r:id="rId16"/>
    <p:sldLayoutId id="2147484209" r:id="rId17"/>
    <p:sldLayoutId id="2147484196" r:id="rId18"/>
    <p:sldLayoutId id="2147484208" r:id="rId19"/>
    <p:sldLayoutId id="2147484192" r:id="rId20"/>
    <p:sldLayoutId id="2147484279" r:id="rId21"/>
    <p:sldLayoutId id="2147484129" r:id="rId22"/>
    <p:sldLayoutId id="2147484127" r:id="rId23"/>
    <p:sldLayoutId id="2147484128" r:id="rId24"/>
    <p:sldLayoutId id="2147484203" r:id="rId25"/>
    <p:sldLayoutId id="2147484272" r:id="rId26"/>
    <p:sldLayoutId id="2147484313" r:id="rId27"/>
    <p:sldLayoutId id="2147484319" r:id="rId28"/>
  </p:sldLayoutIdLst>
  <p:transition>
    <p:fade/>
  </p:transition>
  <p:txStyles>
    <p:titleStyle>
      <a:lvl1pPr algn="l" defTabSz="931710" rtl="0" eaLnBrk="1" latinLnBrk="0" hangingPunct="1">
        <a:lnSpc>
          <a:spcPct val="90000"/>
        </a:lnSpc>
        <a:spcBef>
          <a:spcPct val="0"/>
        </a:spcBef>
        <a:buNone/>
        <a:defRPr lang="en-US" sz="5394" b="0" kern="1200" cap="none" spc="-102" baseline="0" dirty="0" smtClean="0">
          <a:ln w="3175">
            <a:noFill/>
          </a:ln>
          <a:solidFill>
            <a:srgbClr val="505050"/>
          </a:solidFill>
          <a:effectLst/>
          <a:latin typeface="+mj-lt"/>
          <a:ea typeface="+mn-ea"/>
          <a:cs typeface="Segoe UI" pitchFamily="34" charset="0"/>
        </a:defRPr>
      </a:lvl1pPr>
    </p:titleStyle>
    <p:bodyStyle>
      <a:lvl1pPr marL="0" marR="0" indent="0" algn="l" defTabSz="931710" rtl="0" eaLnBrk="1" fontAlgn="auto" latinLnBrk="0" hangingPunct="1">
        <a:lnSpc>
          <a:spcPct val="90000"/>
        </a:lnSpc>
        <a:spcBef>
          <a:spcPct val="20000"/>
        </a:spcBef>
        <a:spcAft>
          <a:spcPts val="0"/>
        </a:spcAft>
        <a:buClr>
          <a:schemeClr val="bg1"/>
        </a:buClr>
        <a:buSzPct val="100000"/>
        <a:buFontTx/>
        <a:buNone/>
        <a:tabLst/>
        <a:defRPr sz="3996" kern="1200" spc="0" baseline="0">
          <a:solidFill>
            <a:srgbClr val="5C2D91"/>
          </a:solidFill>
          <a:latin typeface="+mj-lt"/>
          <a:ea typeface="+mn-ea"/>
          <a:cs typeface="+mn-cs"/>
        </a:defRPr>
      </a:lvl1pPr>
      <a:lvl2pPr marL="583554" marR="0" indent="-241033" algn="l" defTabSz="931710" rtl="0" eaLnBrk="1" fontAlgn="auto" latinLnBrk="0" hangingPunct="1">
        <a:lnSpc>
          <a:spcPct val="90000"/>
        </a:lnSpc>
        <a:spcBef>
          <a:spcPct val="20000"/>
        </a:spcBef>
        <a:spcAft>
          <a:spcPts val="0"/>
        </a:spcAft>
        <a:buClr>
          <a:schemeClr val="bg1"/>
        </a:buClr>
        <a:buSzPct val="100000"/>
        <a:buFont typeface="Symbol" panose="05050102010706020507" pitchFamily="18" charset="2"/>
        <a:buChar char="-"/>
        <a:tabLst/>
        <a:defRPr sz="2397" kern="1200" spc="0" baseline="0">
          <a:solidFill>
            <a:srgbClr val="505050"/>
          </a:solidFill>
          <a:latin typeface="+mn-lt"/>
          <a:ea typeface="+mn-ea"/>
          <a:cs typeface="+mn-cs"/>
        </a:defRPr>
      </a:lvl2pPr>
      <a:lvl3pPr marL="799216" marR="0" indent="-228347" algn="l" defTabSz="931710" rtl="0" eaLnBrk="1" fontAlgn="auto" latinLnBrk="0" hangingPunct="1">
        <a:lnSpc>
          <a:spcPct val="90000"/>
        </a:lnSpc>
        <a:spcBef>
          <a:spcPct val="20000"/>
        </a:spcBef>
        <a:spcAft>
          <a:spcPts val="0"/>
        </a:spcAft>
        <a:buClr>
          <a:schemeClr val="bg1"/>
        </a:buClr>
        <a:buSzPct val="100000"/>
        <a:buFont typeface="Segoe UI" panose="020B0502040204020203" pitchFamily="34" charset="0"/>
        <a:buChar char="&gt;"/>
        <a:tabLst/>
        <a:defRPr sz="2397" kern="1200" spc="0" baseline="0">
          <a:solidFill>
            <a:srgbClr val="505050"/>
          </a:solidFill>
          <a:latin typeface="+mn-lt"/>
          <a:ea typeface="+mn-ea"/>
          <a:cs typeface="+mn-cs"/>
        </a:defRPr>
      </a:lvl3pPr>
      <a:lvl4pPr marL="1027562" marR="0" indent="-228347" algn="l" defTabSz="931710" rtl="0" eaLnBrk="1" fontAlgn="auto" latinLnBrk="0" hangingPunct="1">
        <a:lnSpc>
          <a:spcPct val="90000"/>
        </a:lnSpc>
        <a:spcBef>
          <a:spcPct val="20000"/>
        </a:spcBef>
        <a:spcAft>
          <a:spcPts val="0"/>
        </a:spcAft>
        <a:buClr>
          <a:schemeClr val="bg1"/>
        </a:buClr>
        <a:buSzPct val="100000"/>
        <a:buFont typeface="Segoe UI" panose="020B0502040204020203" pitchFamily="34" charset="0"/>
        <a:buChar char="-"/>
        <a:tabLst/>
        <a:defRPr sz="1998" kern="1200" spc="0" baseline="0">
          <a:solidFill>
            <a:srgbClr val="505050"/>
          </a:solidFill>
          <a:latin typeface="+mn-lt"/>
          <a:ea typeface="+mn-ea"/>
          <a:cs typeface="+mn-cs"/>
        </a:defRPr>
      </a:lvl4pPr>
      <a:lvl5pPr marL="1255909" marR="0" indent="-228347" algn="l" defTabSz="931710" rtl="0" eaLnBrk="1" fontAlgn="auto" latinLnBrk="0" hangingPunct="1">
        <a:lnSpc>
          <a:spcPct val="90000"/>
        </a:lnSpc>
        <a:spcBef>
          <a:spcPct val="20000"/>
        </a:spcBef>
        <a:spcAft>
          <a:spcPts val="0"/>
        </a:spcAft>
        <a:buClr>
          <a:schemeClr val="bg1"/>
        </a:buClr>
        <a:buSzPct val="100000"/>
        <a:buFont typeface="Arial" panose="020B0604020202020204" pitchFamily="34" charset="0"/>
        <a:buChar char="•"/>
        <a:tabLst/>
        <a:defRPr sz="1998" kern="1200" spc="0" baseline="0">
          <a:solidFill>
            <a:srgbClr val="505050"/>
          </a:solidFill>
          <a:latin typeface="+mn-lt"/>
          <a:ea typeface="+mn-ea"/>
          <a:cs typeface="+mn-cs"/>
        </a:defRPr>
      </a:lvl5pPr>
      <a:lvl6pPr marL="2562202" indent="-232928" algn="l" defTabSz="931710"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3028058" indent="-232928" algn="l" defTabSz="931710"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93914" indent="-232928" algn="l" defTabSz="931710"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959770" indent="-232928" algn="l" defTabSz="931710"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31710" rtl="0" eaLnBrk="1" latinLnBrk="0" hangingPunct="1">
        <a:defRPr sz="1798" kern="1200">
          <a:solidFill>
            <a:schemeClr val="tx1"/>
          </a:solidFill>
          <a:latin typeface="+mn-lt"/>
          <a:ea typeface="+mn-ea"/>
          <a:cs typeface="+mn-cs"/>
        </a:defRPr>
      </a:lvl1pPr>
      <a:lvl2pPr marL="465855" algn="l" defTabSz="931710" rtl="0" eaLnBrk="1" latinLnBrk="0" hangingPunct="1">
        <a:defRPr sz="1798" kern="1200">
          <a:solidFill>
            <a:schemeClr val="tx1"/>
          </a:solidFill>
          <a:latin typeface="+mn-lt"/>
          <a:ea typeface="+mn-ea"/>
          <a:cs typeface="+mn-cs"/>
        </a:defRPr>
      </a:lvl2pPr>
      <a:lvl3pPr marL="931710" algn="l" defTabSz="931710" rtl="0" eaLnBrk="1" latinLnBrk="0" hangingPunct="1">
        <a:defRPr sz="1798" kern="1200">
          <a:solidFill>
            <a:schemeClr val="tx1"/>
          </a:solidFill>
          <a:latin typeface="+mn-lt"/>
          <a:ea typeface="+mn-ea"/>
          <a:cs typeface="+mn-cs"/>
        </a:defRPr>
      </a:lvl3pPr>
      <a:lvl4pPr marL="1397566" algn="l" defTabSz="931710" rtl="0" eaLnBrk="1" latinLnBrk="0" hangingPunct="1">
        <a:defRPr sz="1798" kern="1200">
          <a:solidFill>
            <a:schemeClr val="tx1"/>
          </a:solidFill>
          <a:latin typeface="+mn-lt"/>
          <a:ea typeface="+mn-ea"/>
          <a:cs typeface="+mn-cs"/>
        </a:defRPr>
      </a:lvl4pPr>
      <a:lvl5pPr marL="1863421" algn="l" defTabSz="931710" rtl="0" eaLnBrk="1" latinLnBrk="0" hangingPunct="1">
        <a:defRPr sz="1798" kern="1200">
          <a:solidFill>
            <a:schemeClr val="tx1"/>
          </a:solidFill>
          <a:latin typeface="+mn-lt"/>
          <a:ea typeface="+mn-ea"/>
          <a:cs typeface="+mn-cs"/>
        </a:defRPr>
      </a:lvl5pPr>
      <a:lvl6pPr marL="2329277" algn="l" defTabSz="931710" rtl="0" eaLnBrk="1" latinLnBrk="0" hangingPunct="1">
        <a:defRPr sz="1798" kern="1200">
          <a:solidFill>
            <a:schemeClr val="tx1"/>
          </a:solidFill>
          <a:latin typeface="+mn-lt"/>
          <a:ea typeface="+mn-ea"/>
          <a:cs typeface="+mn-cs"/>
        </a:defRPr>
      </a:lvl6pPr>
      <a:lvl7pPr marL="2795130" algn="l" defTabSz="931710" rtl="0" eaLnBrk="1" latinLnBrk="0" hangingPunct="1">
        <a:defRPr sz="1798" kern="1200">
          <a:solidFill>
            <a:schemeClr val="tx1"/>
          </a:solidFill>
          <a:latin typeface="+mn-lt"/>
          <a:ea typeface="+mn-ea"/>
          <a:cs typeface="+mn-cs"/>
        </a:defRPr>
      </a:lvl7pPr>
      <a:lvl8pPr marL="3260986" algn="l" defTabSz="931710" rtl="0" eaLnBrk="1" latinLnBrk="0" hangingPunct="1">
        <a:defRPr sz="1798" kern="1200">
          <a:solidFill>
            <a:schemeClr val="tx1"/>
          </a:solidFill>
          <a:latin typeface="+mn-lt"/>
          <a:ea typeface="+mn-ea"/>
          <a:cs typeface="+mn-cs"/>
        </a:defRPr>
      </a:lvl8pPr>
      <a:lvl9pPr marL="3726842" algn="l" defTabSz="931710" rtl="0" eaLnBrk="1" latinLnBrk="0" hangingPunct="1">
        <a:defRPr sz="17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4"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30" userDrawn="1">
          <p15:clr>
            <a:srgbClr val="5ACBF0"/>
          </p15:clr>
        </p15:guide>
        <p15:guide id="11" pos="4204"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2" userDrawn="1">
          <p15:clr>
            <a:srgbClr val="5ACBF0"/>
          </p15:clr>
        </p15:guide>
        <p15:guide id="18" orient="horz" pos="1338" userDrawn="1">
          <p15:clr>
            <a:srgbClr val="5ACBF0"/>
          </p15:clr>
        </p15:guide>
        <p15:guide id="19" orient="horz" pos="1913" userDrawn="1">
          <p15:clr>
            <a:srgbClr val="5ACBF0"/>
          </p15:clr>
        </p15:guide>
        <p15:guide id="20" orient="horz" pos="2488" userDrawn="1">
          <p15:clr>
            <a:srgbClr val="5ACBF0"/>
          </p15:clr>
        </p15:guide>
        <p15:guide id="21" orient="horz" pos="3063" userDrawn="1">
          <p15:clr>
            <a:srgbClr val="5ACBF0"/>
          </p15:clr>
        </p15:guide>
        <p15:guide id="22" orient="horz" pos="3639"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099"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4939"/>
            <a:ext cx="11889564" cy="916534"/>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1475"/>
            <a:ext cx="11887198" cy="2090506"/>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p:cNvGrpSpPr/>
          <p:nvPr userDrawn="1"/>
        </p:nvGrpSpPr>
        <p:grpSpPr>
          <a:xfrm>
            <a:off x="12618968" y="0"/>
            <a:ext cx="952401" cy="5760421"/>
            <a:chOff x="12618967" y="0"/>
            <a:chExt cx="952401" cy="5766965"/>
          </a:xfrm>
        </p:grpSpPr>
        <p:grpSp>
          <p:nvGrpSpPr>
            <p:cNvPr id="26" name="Group 25"/>
            <p:cNvGrpSpPr/>
            <p:nvPr userDrawn="1"/>
          </p:nvGrpSpPr>
          <p:grpSpPr>
            <a:xfrm rot="5400000">
              <a:off x="11582059" y="1045293"/>
              <a:ext cx="2703052" cy="629236"/>
              <a:chOff x="1586734" y="4543426"/>
              <a:chExt cx="2703052" cy="629236"/>
            </a:xfrm>
          </p:grpSpPr>
          <p:sp>
            <p:nvSpPr>
              <p:cNvPr id="45" name="Rectangle 44"/>
              <p:cNvSpPr/>
              <p:nvPr userDrawn="1"/>
            </p:nvSpPr>
            <p:spPr bwMode="auto">
              <a:xfrm>
                <a:off x="1586734" y="4543427"/>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0 G:120 B:215</a:t>
                </a:r>
                <a:endParaRPr lang="en-US" sz="499" dirty="0">
                  <a:gradFill>
                    <a:gsLst>
                      <a:gs pos="2092">
                        <a:srgbClr val="F8F8F8"/>
                      </a:gs>
                      <a:gs pos="10042">
                        <a:srgbClr val="F8F8F8"/>
                      </a:gs>
                    </a:gsLst>
                    <a:lin ang="5400000" scaled="0"/>
                  </a:gradFill>
                  <a:ea typeface="Segoe UI" pitchFamily="34" charset="0"/>
                  <a:cs typeface="Segoe UI" pitchFamily="34" charset="0"/>
                </a:endParaRPr>
              </a:p>
            </p:txBody>
          </p:sp>
          <p:sp>
            <p:nvSpPr>
              <p:cNvPr id="37" name="Rectangle 36"/>
              <p:cNvSpPr/>
              <p:nvPr userDrawn="1"/>
            </p:nvSpPr>
            <p:spPr bwMode="auto">
              <a:xfrm>
                <a:off x="3419856" y="4543428"/>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1446" fontAlgn="base">
                  <a:lnSpc>
                    <a:spcPct val="100000"/>
                  </a:lnSpc>
                  <a:spcBef>
                    <a:spcPct val="0"/>
                  </a:spcBef>
                  <a:spcAft>
                    <a:spcPct val="0"/>
                  </a:spcAft>
                </a:pPr>
                <a:r>
                  <a:rPr lang="en-US" sz="499" b="1" kern="1200" baseline="0" dirty="0">
                    <a:gradFill>
                      <a:gsLst>
                        <a:gs pos="7965">
                          <a:srgbClr val="000000"/>
                        </a:gs>
                        <a:gs pos="28319">
                          <a:srgbClr val="000000"/>
                        </a:gs>
                      </a:gsLst>
                      <a:lin ang="5400000" scaled="0"/>
                    </a:gradFill>
                    <a:latin typeface="+mn-lt"/>
                    <a:ea typeface="Segoe UI" pitchFamily="34" charset="0"/>
                    <a:cs typeface="Segoe UI" pitchFamily="34" charset="0"/>
                  </a:rPr>
                  <a:t>Cyan</a:t>
                </a:r>
              </a:p>
              <a:p>
                <a:pPr algn="l" defTabSz="931446" fontAlgn="base">
                  <a:lnSpc>
                    <a:spcPct val="100000"/>
                  </a:lnSpc>
                  <a:spcBef>
                    <a:spcPct val="0"/>
                  </a:spcBef>
                  <a:spcAft>
                    <a:spcPct val="0"/>
                  </a:spcAft>
                </a:pPr>
                <a:r>
                  <a:rPr lang="en-US" sz="499" dirty="0">
                    <a:gradFill>
                      <a:gsLst>
                        <a:gs pos="7965">
                          <a:srgbClr val="000000"/>
                        </a:gs>
                        <a:gs pos="28319">
                          <a:srgbClr val="000000"/>
                        </a:gs>
                      </a:gsLst>
                      <a:lin ang="5400000" scaled="0"/>
                    </a:gradFill>
                    <a:ea typeface="Segoe UI" pitchFamily="34" charset="0"/>
                    <a:cs typeface="Segoe UI" pitchFamily="34" charset="0"/>
                  </a:rPr>
                  <a:t>R:</a:t>
                </a:r>
                <a:r>
                  <a:rPr lang="en-US" sz="499" baseline="0" dirty="0">
                    <a:gradFill>
                      <a:gsLst>
                        <a:gs pos="7965">
                          <a:srgbClr val="000000"/>
                        </a:gs>
                        <a:gs pos="28319">
                          <a:srgbClr val="000000"/>
                        </a:gs>
                      </a:gsLst>
                      <a:lin ang="5400000" scaled="0"/>
                    </a:gradFill>
                    <a:ea typeface="Segoe UI" pitchFamily="34" charset="0"/>
                    <a:cs typeface="Segoe UI" pitchFamily="34" charset="0"/>
                  </a:rPr>
                  <a:t>0 G:188 B:242</a:t>
                </a:r>
                <a:endParaRPr lang="en-US" sz="499" dirty="0">
                  <a:gradFill>
                    <a:gsLst>
                      <a:gs pos="7965">
                        <a:srgbClr val="000000"/>
                      </a:gs>
                      <a:gs pos="28319">
                        <a:srgbClr val="000000"/>
                      </a:gs>
                    </a:gsLst>
                    <a:lin ang="5400000" scaled="0"/>
                  </a:gradFill>
                  <a:ea typeface="Segoe UI" pitchFamily="34" charset="0"/>
                  <a:cs typeface="Segoe UI" pitchFamily="34" charset="0"/>
                </a:endParaRPr>
              </a:p>
            </p:txBody>
          </p:sp>
          <p:sp>
            <p:nvSpPr>
              <p:cNvPr id="41" name="Rectangle 40"/>
              <p:cNvSpPr/>
              <p:nvPr userDrawn="1"/>
            </p:nvSpPr>
            <p:spPr bwMode="auto">
              <a:xfrm>
                <a:off x="158673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1446" fontAlgn="base">
                  <a:lnSpc>
                    <a:spcPct val="100000"/>
                  </a:lnSpc>
                  <a:spcBef>
                    <a:spcPct val="0"/>
                  </a:spcBef>
                  <a:spcAft>
                    <a:spcPct val="0"/>
                  </a:spcAft>
                </a:pPr>
                <a:r>
                  <a:rPr lang="en-US" sz="499" b="1" kern="1200" baseline="0" dirty="0">
                    <a:gradFill>
                      <a:gsLst>
                        <a:gs pos="92035">
                          <a:srgbClr val="505050"/>
                        </a:gs>
                        <a:gs pos="27000">
                          <a:srgbClr val="505050"/>
                        </a:gs>
                      </a:gsLst>
                      <a:lin ang="5400000" scaled="0"/>
                    </a:gradFill>
                    <a:latin typeface="+mn-lt"/>
                    <a:ea typeface="Segoe UI" pitchFamily="34" charset="0"/>
                    <a:cs typeface="Segoe UI" pitchFamily="34" charset="0"/>
                  </a:rPr>
                  <a:t>Light Gray</a:t>
                </a:r>
              </a:p>
              <a:p>
                <a:pPr algn="l" defTabSz="931446" fontAlgn="base">
                  <a:lnSpc>
                    <a:spcPct val="100000"/>
                  </a:lnSpc>
                  <a:spcBef>
                    <a:spcPct val="0"/>
                  </a:spcBef>
                  <a:spcAft>
                    <a:spcPct val="0"/>
                  </a:spcAft>
                </a:pPr>
                <a:r>
                  <a:rPr lang="en-US" sz="499" dirty="0">
                    <a:gradFill>
                      <a:gsLst>
                        <a:gs pos="92035">
                          <a:srgbClr val="505050"/>
                        </a:gs>
                        <a:gs pos="27000">
                          <a:srgbClr val="505050"/>
                        </a:gs>
                      </a:gsLst>
                      <a:lin ang="5400000" scaled="0"/>
                    </a:gradFill>
                    <a:ea typeface="Segoe UI" pitchFamily="34" charset="0"/>
                    <a:cs typeface="Segoe UI" pitchFamily="34" charset="0"/>
                  </a:rPr>
                  <a:t>R:</a:t>
                </a:r>
                <a:r>
                  <a:rPr lang="en-US" sz="499" baseline="0" dirty="0">
                    <a:gradFill>
                      <a:gsLst>
                        <a:gs pos="92035">
                          <a:srgbClr val="505050"/>
                        </a:gs>
                        <a:gs pos="27000">
                          <a:srgbClr val="505050"/>
                        </a:gs>
                      </a:gsLst>
                      <a:lin ang="5400000" scaled="0"/>
                    </a:gradFill>
                    <a:ea typeface="Segoe UI" pitchFamily="34" charset="0"/>
                    <a:cs typeface="Segoe UI" pitchFamily="34" charset="0"/>
                  </a:rPr>
                  <a:t>210 G:210 B:210</a:t>
                </a:r>
                <a:endParaRPr lang="en-US" sz="499" dirty="0">
                  <a:gradFill>
                    <a:gsLst>
                      <a:gs pos="92035">
                        <a:srgbClr val="505050"/>
                      </a:gs>
                      <a:gs pos="27000">
                        <a:srgbClr val="505050"/>
                      </a:gs>
                    </a:gsLst>
                    <a:lin ang="5400000" scaled="0"/>
                  </a:gradFill>
                  <a:ea typeface="Segoe UI" pitchFamily="34" charset="0"/>
                  <a:cs typeface="Segoe UI" pitchFamily="34" charset="0"/>
                </a:endParaRPr>
              </a:p>
            </p:txBody>
          </p:sp>
          <p:sp>
            <p:nvSpPr>
              <p:cNvPr id="42" name="Rectangle 41"/>
              <p:cNvSpPr/>
              <p:nvPr userDrawn="1"/>
            </p:nvSpPr>
            <p:spPr bwMode="auto">
              <a:xfrm>
                <a:off x="2505456" y="4543426"/>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1446" fontAlgn="base">
                  <a:lnSpc>
                    <a:spcPct val="100000"/>
                  </a:lnSpc>
                  <a:spcBef>
                    <a:spcPct val="0"/>
                  </a:spcBef>
                  <a:spcAft>
                    <a:spcPct val="0"/>
                  </a:spcAft>
                </a:pPr>
                <a:r>
                  <a:rPr lang="en-US" sz="499" dirty="0">
                    <a:gradFill>
                      <a:gsLst>
                        <a:gs pos="0">
                          <a:srgbClr val="FFFFFF"/>
                        </a:gs>
                        <a:gs pos="100000">
                          <a:srgbClr val="FFFFFF"/>
                        </a:gs>
                      </a:gsLst>
                      <a:lin ang="5400000" scaled="0"/>
                    </a:gradFill>
                    <a:ea typeface="Segoe UI" pitchFamily="34" charset="0"/>
                    <a:cs typeface="Segoe UI" pitchFamily="34" charset="0"/>
                  </a:rPr>
                  <a:t>R:</a:t>
                </a:r>
                <a:r>
                  <a:rPr lang="en-US" sz="499" baseline="0" dirty="0">
                    <a:gradFill>
                      <a:gsLst>
                        <a:gs pos="0">
                          <a:srgbClr val="FFFFFF"/>
                        </a:gs>
                        <a:gs pos="100000">
                          <a:srgbClr val="FFFFFF"/>
                        </a:gs>
                      </a:gsLst>
                      <a:lin ang="5400000" scaled="0"/>
                    </a:gradFill>
                    <a:ea typeface="Segoe UI" pitchFamily="34" charset="0"/>
                    <a:cs typeface="Segoe UI" pitchFamily="34" charset="0"/>
                  </a:rPr>
                  <a:t>0 G:32 B:80</a:t>
                </a:r>
                <a:endParaRPr lang="en-US" sz="499" dirty="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userDrawn="1"/>
            </p:nvSpPr>
            <p:spPr bwMode="auto">
              <a:xfrm>
                <a:off x="3413144" y="4882896"/>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80 G:80 B:80</a:t>
                </a:r>
                <a:endParaRPr lang="en-US" sz="499" dirty="0">
                  <a:gradFill>
                    <a:gsLst>
                      <a:gs pos="2092">
                        <a:srgbClr val="F8F8F8"/>
                      </a:gs>
                      <a:gs pos="10042">
                        <a:srgbClr val="F8F8F8"/>
                      </a:gs>
                    </a:gsLst>
                    <a:lin ang="5400000" scaled="0"/>
                  </a:gradFill>
                  <a:ea typeface="Segoe UI" pitchFamily="34" charset="0"/>
                  <a:cs typeface="Segoe UI" pitchFamily="34" charset="0"/>
                </a:endParaRPr>
              </a:p>
            </p:txBody>
          </p:sp>
          <p:sp>
            <p:nvSpPr>
              <p:cNvPr id="44" name="Rectangle 43"/>
              <p:cNvSpPr/>
              <p:nvPr userDrawn="1"/>
            </p:nvSpPr>
            <p:spPr bwMode="auto">
              <a:xfrm>
                <a:off x="2505456" y="4882895"/>
                <a:ext cx="869930" cy="289766"/>
              </a:xfrm>
              <a:prstGeom prst="rect">
                <a:avLst/>
              </a:prstGeom>
              <a:solidFill>
                <a:srgbClr val="73737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Gray</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115 G:115 B:115</a:t>
                </a:r>
                <a:endParaRPr lang="en-US" sz="499" dirty="0">
                  <a:gradFill>
                    <a:gsLst>
                      <a:gs pos="2092">
                        <a:srgbClr val="F8F8F8"/>
                      </a:gs>
                      <a:gs pos="10042">
                        <a:srgbClr val="F8F8F8"/>
                      </a:gs>
                    </a:gsLst>
                    <a:lin ang="5400000" scaled="0"/>
                  </a:gradFill>
                  <a:ea typeface="Segoe UI" pitchFamily="34" charset="0"/>
                  <a:cs typeface="Segoe UI" pitchFamily="34" charset="0"/>
                </a:endParaRPr>
              </a:p>
            </p:txBody>
          </p:sp>
        </p:grpSp>
        <p:grpSp>
          <p:nvGrpSpPr>
            <p:cNvPr id="27" name="Group 26"/>
            <p:cNvGrpSpPr/>
            <p:nvPr userDrawn="1"/>
          </p:nvGrpSpPr>
          <p:grpSpPr>
            <a:xfrm rot="5400000">
              <a:off x="11412325" y="4270556"/>
              <a:ext cx="2703052" cy="289766"/>
              <a:chOff x="4476564" y="4543426"/>
              <a:chExt cx="2703052" cy="289766"/>
            </a:xfrm>
          </p:grpSpPr>
          <p:sp>
            <p:nvSpPr>
              <p:cNvPr id="33" name="Rectangle 32"/>
              <p:cNvSpPr/>
              <p:nvPr userDrawn="1"/>
            </p:nvSpPr>
            <p:spPr bwMode="auto">
              <a:xfrm>
                <a:off x="5395286" y="4543426"/>
                <a:ext cx="869930" cy="289766"/>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Purple</a:t>
                </a:r>
              </a:p>
              <a:p>
                <a:pPr marL="0" algn="l" defTabSz="931446" rtl="0" eaLnBrk="1" fontAlgn="base" latinLnBrk="0" hangingPunct="1">
                  <a:lnSpc>
                    <a:spcPct val="100000"/>
                  </a:lnSpc>
                  <a:spcBef>
                    <a:spcPct val="0"/>
                  </a:spcBef>
                  <a:spcAft>
                    <a:spcPct val="0"/>
                  </a:spcAft>
                </a:pPr>
                <a:r>
                  <a:rPr lang="en-US" sz="499" kern="1200" dirty="0">
                    <a:gradFill>
                      <a:gsLst>
                        <a:gs pos="2092">
                          <a:srgbClr val="F8F8F8"/>
                        </a:gs>
                        <a:gs pos="10042">
                          <a:srgbClr val="F8F8F8"/>
                        </a:gs>
                      </a:gsLst>
                      <a:lin ang="5400000" scaled="0"/>
                    </a:gradFill>
                    <a:latin typeface="+mn-lt"/>
                    <a:ea typeface="Segoe UI" pitchFamily="34" charset="0"/>
                    <a:cs typeface="Segoe UI" pitchFamily="34" charset="0"/>
                  </a:rPr>
                  <a:t>R:92 G:45 B:145</a:t>
                </a:r>
              </a:p>
            </p:txBody>
          </p:sp>
          <p:sp>
            <p:nvSpPr>
              <p:cNvPr id="34" name="Rectangle 33"/>
              <p:cNvSpPr/>
              <p:nvPr userDrawn="1"/>
            </p:nvSpPr>
            <p:spPr bwMode="auto">
              <a:xfrm>
                <a:off x="6309686" y="4543426"/>
                <a:ext cx="869930" cy="28976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216 G:59 B:1</a:t>
                </a:r>
              </a:p>
            </p:txBody>
          </p:sp>
          <p:sp>
            <p:nvSpPr>
              <p:cNvPr id="35" name="Rectangle 34"/>
              <p:cNvSpPr/>
              <p:nvPr userDrawn="1"/>
            </p:nvSpPr>
            <p:spPr bwMode="auto">
              <a:xfrm>
                <a:off x="4476564" y="4543426"/>
                <a:ext cx="869930" cy="289766"/>
              </a:xfrm>
              <a:prstGeom prst="rect">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1446" rtl="0" eaLnBrk="1" fontAlgn="base" latinLnBrk="0" hangingPunct="1">
                  <a:lnSpc>
                    <a:spcPct val="100000"/>
                  </a:lnSpc>
                  <a:spcBef>
                    <a:spcPct val="0"/>
                  </a:spcBef>
                  <a:spcAft>
                    <a:spcPct val="0"/>
                  </a:spcAft>
                </a:pPr>
                <a:r>
                  <a:rPr lang="en-US" sz="499" b="1" kern="1200" baseline="0" dirty="0">
                    <a:gradFill>
                      <a:gsLst>
                        <a:gs pos="0">
                          <a:srgbClr val="FFFFFF"/>
                        </a:gs>
                        <a:gs pos="100000">
                          <a:srgbClr val="FFFFFF"/>
                        </a:gs>
                      </a:gsLst>
                      <a:lin ang="5400000" scaled="0"/>
                    </a:gradFill>
                    <a:latin typeface="+mn-lt"/>
                    <a:ea typeface="Segoe UI" pitchFamily="34" charset="0"/>
                    <a:cs typeface="Segoe UI" pitchFamily="34" charset="0"/>
                  </a:rPr>
                  <a:t>Green</a:t>
                </a:r>
              </a:p>
              <a:p>
                <a:pPr algn="l" defTabSz="931446" fontAlgn="base">
                  <a:lnSpc>
                    <a:spcPct val="100000"/>
                  </a:lnSpc>
                  <a:spcBef>
                    <a:spcPct val="0"/>
                  </a:spcBef>
                  <a:spcAft>
                    <a:spcPct val="0"/>
                  </a:spcAft>
                </a:pPr>
                <a:r>
                  <a:rPr lang="en-US" sz="499" dirty="0">
                    <a:gradFill>
                      <a:gsLst>
                        <a:gs pos="2092">
                          <a:srgbClr val="F8F8F8"/>
                        </a:gs>
                        <a:gs pos="10042">
                          <a:srgbClr val="F8F8F8"/>
                        </a:gs>
                      </a:gsLst>
                      <a:lin ang="5400000" scaled="0"/>
                    </a:gradFill>
                    <a:ea typeface="Segoe UI" pitchFamily="34" charset="0"/>
                    <a:cs typeface="Segoe UI" pitchFamily="34" charset="0"/>
                  </a:rPr>
                  <a:t>R:</a:t>
                </a:r>
                <a:r>
                  <a:rPr lang="en-US" sz="499" baseline="0" dirty="0">
                    <a:gradFill>
                      <a:gsLst>
                        <a:gs pos="2092">
                          <a:srgbClr val="F8F8F8"/>
                        </a:gs>
                        <a:gs pos="10042">
                          <a:srgbClr val="F8F8F8"/>
                        </a:gs>
                      </a:gsLst>
                      <a:lin ang="5400000" scaled="0"/>
                    </a:gradFill>
                    <a:ea typeface="Segoe UI" pitchFamily="34" charset="0"/>
                    <a:cs typeface="Segoe UI" pitchFamily="34" charset="0"/>
                  </a:rPr>
                  <a:t>16 G:124 B:16</a:t>
                </a:r>
                <a:endParaRPr lang="en-US" sz="499" dirty="0">
                  <a:gradFill>
                    <a:gsLst>
                      <a:gs pos="2092">
                        <a:srgbClr val="F8F8F8"/>
                      </a:gs>
                      <a:gs pos="10042">
                        <a:srgbClr val="F8F8F8"/>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599"/>
                </a:spcAft>
              </a:pPr>
              <a:r>
                <a:rPr lang="en-US" sz="999" dirty="0">
                  <a:gradFill>
                    <a:gsLst>
                      <a:gs pos="2917">
                        <a:schemeClr val="tx1"/>
                      </a:gs>
                      <a:gs pos="30000">
                        <a:schemeClr val="tx1"/>
                      </a:gs>
                    </a:gsLst>
                    <a:lin ang="5400000" scaled="0"/>
                  </a:gradFill>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599"/>
                </a:spcAft>
              </a:pPr>
              <a:r>
                <a:rPr lang="en-US" sz="999" dirty="0">
                  <a:gradFill>
                    <a:gsLst>
                      <a:gs pos="2917">
                        <a:schemeClr val="tx1"/>
                      </a:gs>
                      <a:gs pos="30000">
                        <a:schemeClr val="tx1"/>
                      </a:gs>
                    </a:gsLst>
                    <a:lin ang="5400000" scaled="0"/>
                  </a:gradFill>
                </a:rPr>
                <a:t>Secondary colors (use only when</a:t>
              </a:r>
              <a:r>
                <a:rPr lang="en-US" sz="999" baseline="0" dirty="0">
                  <a:gradFill>
                    <a:gsLst>
                      <a:gs pos="2917">
                        <a:schemeClr val="tx1"/>
                      </a:gs>
                      <a:gs pos="30000">
                        <a:schemeClr val="tx1"/>
                      </a:gs>
                    </a:gsLst>
                    <a:lin ang="5400000" scaled="0"/>
                  </a:gradFill>
                </a:rPr>
                <a:t> necessary)</a:t>
              </a:r>
              <a:endParaRPr lang="en-US" sz="999" dirty="0">
                <a:gradFill>
                  <a:gsLst>
                    <a:gs pos="2917">
                      <a:schemeClr val="tx1"/>
                    </a:gs>
                    <a:gs pos="30000">
                      <a:schemeClr val="tx1"/>
                    </a:gs>
                  </a:gsLst>
                  <a:lin ang="5400000" scaled="0"/>
                </a:gradFill>
              </a:endParaRPr>
            </a:p>
          </p:txBody>
        </p:sp>
      </p:grpSp>
    </p:spTree>
    <p:extLst>
      <p:ext uri="{BB962C8B-B14F-4D97-AF65-F5344CB8AC3E}">
        <p14:creationId xmlns:p14="http://schemas.microsoft.com/office/powerpoint/2010/main" val="122882067"/>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 id="2147484352" r:id="rId17"/>
    <p:sldLayoutId id="2147484353" r:id="rId18"/>
    <p:sldLayoutId id="2147484354" r:id="rId19"/>
    <p:sldLayoutId id="2147484355" r:id="rId20"/>
    <p:sldLayoutId id="2147484356" r:id="rId21"/>
    <p:sldLayoutId id="2147484357" r:id="rId22"/>
    <p:sldLayoutId id="2147484358" r:id="rId23"/>
    <p:sldLayoutId id="2147484359" r:id="rId24"/>
  </p:sldLayoutIdLst>
  <p:transition>
    <p:fade/>
  </p:transition>
  <p:txStyles>
    <p:titleStyle>
      <a:lvl1pPr algn="l" defTabSz="931716" rtl="0" eaLnBrk="1" latinLnBrk="0" hangingPunct="1">
        <a:lnSpc>
          <a:spcPct val="90000"/>
        </a:lnSpc>
        <a:spcBef>
          <a:spcPct val="0"/>
        </a:spcBef>
        <a:buNone/>
        <a:defRPr lang="en-US" sz="4795"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523" marR="0" indent="-342523" algn="l" defTabSz="931716" rtl="0" eaLnBrk="1" fontAlgn="auto" latinLnBrk="0" hangingPunct="1">
        <a:lnSpc>
          <a:spcPct val="90000"/>
        </a:lnSpc>
        <a:spcBef>
          <a:spcPct val="20000"/>
        </a:spcBef>
        <a:spcAft>
          <a:spcPts val="0"/>
        </a:spcAft>
        <a:buClrTx/>
        <a:buSzPct val="90000"/>
        <a:buFont typeface="Arial" pitchFamily="34" charset="0"/>
        <a:buChar char="•"/>
        <a:tabLst/>
        <a:defRPr sz="3996" kern="1200" spc="0" baseline="0">
          <a:gradFill>
            <a:gsLst>
              <a:gs pos="1250">
                <a:schemeClr val="tx1"/>
              </a:gs>
              <a:gs pos="100000">
                <a:schemeClr val="tx1"/>
              </a:gs>
            </a:gsLst>
            <a:lin ang="5400000" scaled="0"/>
          </a:gradFill>
          <a:latin typeface="+mj-lt"/>
          <a:ea typeface="+mn-ea"/>
          <a:cs typeface="+mn-cs"/>
        </a:defRPr>
      </a:lvl1pPr>
      <a:lvl2pPr marL="583557" marR="0" indent="-241035" algn="l" defTabSz="931716" rtl="0" eaLnBrk="1" fontAlgn="auto" latinLnBrk="0" hangingPunct="1">
        <a:lnSpc>
          <a:spcPct val="90000"/>
        </a:lnSpc>
        <a:spcBef>
          <a:spcPct val="20000"/>
        </a:spcBef>
        <a:spcAft>
          <a:spcPts val="0"/>
        </a:spcAft>
        <a:buClrTx/>
        <a:buSzPct val="90000"/>
        <a:buFont typeface="Arial" pitchFamily="34" charset="0"/>
        <a:buChar char="•"/>
        <a:tabLst/>
        <a:defRPr sz="2397" kern="1200" spc="0" baseline="0">
          <a:gradFill>
            <a:gsLst>
              <a:gs pos="1250">
                <a:schemeClr val="tx1"/>
              </a:gs>
              <a:gs pos="100000">
                <a:schemeClr val="tx1"/>
              </a:gs>
            </a:gsLst>
            <a:lin ang="5400000" scaled="0"/>
          </a:gradFill>
          <a:latin typeface="+mn-lt"/>
          <a:ea typeface="+mn-ea"/>
          <a:cs typeface="+mn-cs"/>
        </a:defRPr>
      </a:lvl2pPr>
      <a:lvl3pPr marL="799220" marR="0" indent="-228349" algn="l" defTabSz="931716" rtl="0" eaLnBrk="1" fontAlgn="auto" latinLnBrk="0" hangingPunct="1">
        <a:lnSpc>
          <a:spcPct val="90000"/>
        </a:lnSpc>
        <a:spcBef>
          <a:spcPct val="20000"/>
        </a:spcBef>
        <a:spcAft>
          <a:spcPts val="0"/>
        </a:spcAft>
        <a:buClrTx/>
        <a:buSzPct val="90000"/>
        <a:buFont typeface="Arial" pitchFamily="34" charset="0"/>
        <a:buChar char="•"/>
        <a:tabLst/>
        <a:defRPr sz="1998" kern="1200" spc="0" baseline="0">
          <a:gradFill>
            <a:gsLst>
              <a:gs pos="1250">
                <a:schemeClr val="tx1"/>
              </a:gs>
              <a:gs pos="100000">
                <a:schemeClr val="tx1"/>
              </a:gs>
            </a:gsLst>
            <a:lin ang="5400000" scaled="0"/>
          </a:gradFill>
          <a:latin typeface="+mn-lt"/>
          <a:ea typeface="+mn-ea"/>
          <a:cs typeface="+mn-cs"/>
        </a:defRPr>
      </a:lvl3pPr>
      <a:lvl4pPr marL="1027568" marR="0" indent="-228349" algn="l" defTabSz="931716" rtl="0" eaLnBrk="1" fontAlgn="auto" latinLnBrk="0" hangingPunct="1">
        <a:lnSpc>
          <a:spcPct val="90000"/>
        </a:lnSpc>
        <a:spcBef>
          <a:spcPct val="20000"/>
        </a:spcBef>
        <a:spcAft>
          <a:spcPts val="0"/>
        </a:spcAft>
        <a:buClrTx/>
        <a:buSzPct val="90000"/>
        <a:buFont typeface="Arial" pitchFamily="34" charset="0"/>
        <a:buChar char="•"/>
        <a:tabLst/>
        <a:defRPr sz="1798" kern="1200" spc="0" baseline="0">
          <a:gradFill>
            <a:gsLst>
              <a:gs pos="1250">
                <a:schemeClr val="tx1"/>
              </a:gs>
              <a:gs pos="100000">
                <a:schemeClr val="tx1"/>
              </a:gs>
            </a:gsLst>
            <a:lin ang="5400000" scaled="0"/>
          </a:gradFill>
          <a:latin typeface="+mn-lt"/>
          <a:ea typeface="+mn-ea"/>
          <a:cs typeface="+mn-cs"/>
        </a:defRPr>
      </a:lvl4pPr>
      <a:lvl5pPr marL="1255917" marR="0" indent="-228349" algn="l" defTabSz="931716" rtl="0" eaLnBrk="1" fontAlgn="auto" latinLnBrk="0" hangingPunct="1">
        <a:lnSpc>
          <a:spcPct val="90000"/>
        </a:lnSpc>
        <a:spcBef>
          <a:spcPct val="20000"/>
        </a:spcBef>
        <a:spcAft>
          <a:spcPts val="0"/>
        </a:spcAft>
        <a:buClrTx/>
        <a:buSzPct val="90000"/>
        <a:buFont typeface="Arial" pitchFamily="34" charset="0"/>
        <a:buChar char="•"/>
        <a:tabLst/>
        <a:defRPr sz="1798" kern="1200" spc="0" baseline="0">
          <a:gradFill>
            <a:gsLst>
              <a:gs pos="1250">
                <a:schemeClr val="tx1"/>
              </a:gs>
              <a:gs pos="100000">
                <a:schemeClr val="tx1"/>
              </a:gs>
            </a:gsLst>
            <a:lin ang="5400000" scaled="0"/>
          </a:gradFill>
          <a:latin typeface="+mn-lt"/>
          <a:ea typeface="+mn-ea"/>
          <a:cs typeface="+mn-cs"/>
        </a:defRPr>
      </a:lvl5pPr>
      <a:lvl6pPr marL="2562218" indent="-232929" algn="l" defTabSz="93171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3028077" indent="-232929" algn="l" defTabSz="93171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93935" indent="-232929" algn="l" defTabSz="93171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959794" indent="-232929" algn="l" defTabSz="931716"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31716" rtl="0" eaLnBrk="1" latinLnBrk="0" hangingPunct="1">
        <a:defRPr sz="1798" kern="1200">
          <a:solidFill>
            <a:schemeClr val="tx1"/>
          </a:solidFill>
          <a:latin typeface="+mn-lt"/>
          <a:ea typeface="+mn-ea"/>
          <a:cs typeface="+mn-cs"/>
        </a:defRPr>
      </a:lvl1pPr>
      <a:lvl2pPr marL="465858" algn="l" defTabSz="931716" rtl="0" eaLnBrk="1" latinLnBrk="0" hangingPunct="1">
        <a:defRPr sz="1798" kern="1200">
          <a:solidFill>
            <a:schemeClr val="tx1"/>
          </a:solidFill>
          <a:latin typeface="+mn-lt"/>
          <a:ea typeface="+mn-ea"/>
          <a:cs typeface="+mn-cs"/>
        </a:defRPr>
      </a:lvl2pPr>
      <a:lvl3pPr marL="931716" algn="l" defTabSz="931716" rtl="0" eaLnBrk="1" latinLnBrk="0" hangingPunct="1">
        <a:defRPr sz="1798" kern="1200">
          <a:solidFill>
            <a:schemeClr val="tx1"/>
          </a:solidFill>
          <a:latin typeface="+mn-lt"/>
          <a:ea typeface="+mn-ea"/>
          <a:cs typeface="+mn-cs"/>
        </a:defRPr>
      </a:lvl3pPr>
      <a:lvl4pPr marL="1397574" algn="l" defTabSz="931716" rtl="0" eaLnBrk="1" latinLnBrk="0" hangingPunct="1">
        <a:defRPr sz="1798" kern="1200">
          <a:solidFill>
            <a:schemeClr val="tx1"/>
          </a:solidFill>
          <a:latin typeface="+mn-lt"/>
          <a:ea typeface="+mn-ea"/>
          <a:cs typeface="+mn-cs"/>
        </a:defRPr>
      </a:lvl4pPr>
      <a:lvl5pPr marL="1863432" algn="l" defTabSz="931716" rtl="0" eaLnBrk="1" latinLnBrk="0" hangingPunct="1">
        <a:defRPr sz="1798" kern="1200">
          <a:solidFill>
            <a:schemeClr val="tx1"/>
          </a:solidFill>
          <a:latin typeface="+mn-lt"/>
          <a:ea typeface="+mn-ea"/>
          <a:cs typeface="+mn-cs"/>
        </a:defRPr>
      </a:lvl5pPr>
      <a:lvl6pPr marL="2329291" algn="l" defTabSz="931716" rtl="0" eaLnBrk="1" latinLnBrk="0" hangingPunct="1">
        <a:defRPr sz="1798" kern="1200">
          <a:solidFill>
            <a:schemeClr val="tx1"/>
          </a:solidFill>
          <a:latin typeface="+mn-lt"/>
          <a:ea typeface="+mn-ea"/>
          <a:cs typeface="+mn-cs"/>
        </a:defRPr>
      </a:lvl6pPr>
      <a:lvl7pPr marL="2795148" algn="l" defTabSz="931716" rtl="0" eaLnBrk="1" latinLnBrk="0" hangingPunct="1">
        <a:defRPr sz="1798" kern="1200">
          <a:solidFill>
            <a:schemeClr val="tx1"/>
          </a:solidFill>
          <a:latin typeface="+mn-lt"/>
          <a:ea typeface="+mn-ea"/>
          <a:cs typeface="+mn-cs"/>
        </a:defRPr>
      </a:lvl7pPr>
      <a:lvl8pPr marL="3261006" algn="l" defTabSz="931716" rtl="0" eaLnBrk="1" latinLnBrk="0" hangingPunct="1">
        <a:defRPr sz="1798" kern="1200">
          <a:solidFill>
            <a:schemeClr val="tx1"/>
          </a:solidFill>
          <a:latin typeface="+mn-lt"/>
          <a:ea typeface="+mn-ea"/>
          <a:cs typeface="+mn-cs"/>
        </a:defRPr>
      </a:lvl8pPr>
      <a:lvl9pPr marL="3726865" algn="l" defTabSz="931716" rtl="0" eaLnBrk="1" latinLnBrk="0" hangingPunct="1">
        <a:defRPr sz="17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52.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1.xml"/><Relationship Id="rId1" Type="http://schemas.openxmlformats.org/officeDocument/2006/relationships/customXml" Target="../../customXml/item4.xml"/><Relationship Id="rId5" Type="http://schemas.openxmlformats.org/officeDocument/2006/relationships/image" Target="../media/image15.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11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Microsoft Graph</a:t>
            </a:r>
          </a:p>
        </p:txBody>
      </p:sp>
      <p:sp>
        <p:nvSpPr>
          <p:cNvPr id="5" name="Text Placeholder 4"/>
          <p:cNvSpPr>
            <a:spLocks noGrp="1"/>
          </p:cNvSpPr>
          <p:nvPr>
            <p:ph type="body" sz="quarter" idx="12"/>
          </p:nvPr>
        </p:nvSpPr>
        <p:spPr/>
        <p:txBody>
          <a:bodyPr/>
          <a:lstStyle/>
          <a:p>
            <a:r>
              <a:rPr lang="en-US" sz="3600" dirty="0"/>
              <a:t>Yina Arenas</a:t>
            </a:r>
          </a:p>
          <a:p>
            <a:r>
              <a:rPr lang="en-US" dirty="0"/>
              <a:t>Lead Program Manager</a:t>
            </a:r>
          </a:p>
          <a:p>
            <a:r>
              <a:rPr lang="en-US" dirty="0"/>
              <a:t>Microsoft Graph and Office Extensibility</a:t>
            </a:r>
          </a:p>
        </p:txBody>
      </p:sp>
    </p:spTree>
    <p:extLst>
      <p:ext uri="{BB962C8B-B14F-4D97-AF65-F5344CB8AC3E}">
        <p14:creationId xmlns:p14="http://schemas.microsoft.com/office/powerpoint/2010/main" val="18581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84" y="294940"/>
            <a:ext cx="3620388" cy="916534"/>
          </a:xfrm>
        </p:spPr>
        <p:txBody>
          <a:bodyPr/>
          <a:lstStyle/>
          <a:p>
            <a:r>
              <a:rPr lang="en-US" dirty="0"/>
              <a:t>Building integration with </a:t>
            </a:r>
            <a:br>
              <a:rPr lang="en-US" dirty="0"/>
            </a:br>
            <a:r>
              <a:rPr lang="en-US" dirty="0"/>
              <a:t>Office 365</a:t>
            </a:r>
          </a:p>
        </p:txBody>
      </p:sp>
      <p:pic>
        <p:nvPicPr>
          <p:cNvPr id="3" name="Picture 2"/>
          <p:cNvPicPr>
            <a:picLocks noChangeAspect="1"/>
          </p:cNvPicPr>
          <p:nvPr/>
        </p:nvPicPr>
        <p:blipFill>
          <a:blip r:embed="rId3"/>
          <a:stretch>
            <a:fillRect/>
          </a:stretch>
        </p:blipFill>
        <p:spPr>
          <a:xfrm>
            <a:off x="4070780" y="64294"/>
            <a:ext cx="8044329" cy="6833090"/>
          </a:xfrm>
          <a:prstGeom prst="rect">
            <a:avLst/>
          </a:prstGeom>
        </p:spPr>
      </p:pic>
      <p:sp>
        <p:nvSpPr>
          <p:cNvPr id="4" name="Rectangle 3"/>
          <p:cNvSpPr/>
          <p:nvPr/>
        </p:nvSpPr>
        <p:spPr bwMode="auto">
          <a:xfrm>
            <a:off x="4008437" y="4284387"/>
            <a:ext cx="8243457" cy="2637907"/>
          </a:xfrm>
          <a:prstGeom prst="rect">
            <a:avLst/>
          </a:prstGeom>
          <a:noFill/>
          <a:ln w="76200">
            <a:solidFill>
              <a:srgbClr val="00B05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4008436" y="3117834"/>
            <a:ext cx="8243457" cy="1166554"/>
          </a:xfrm>
          <a:prstGeom prst="rect">
            <a:avLst/>
          </a:prstGeom>
          <a:noFill/>
          <a:ln w="76200">
            <a:solidFill>
              <a:srgbClr val="00B05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4008437" y="1588294"/>
            <a:ext cx="8243457" cy="1506563"/>
          </a:xfrm>
          <a:prstGeom prst="rect">
            <a:avLst/>
          </a:prstGeom>
          <a:noFill/>
          <a:ln w="76200">
            <a:solidFill>
              <a:srgbClr val="00B05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4008437" y="64294"/>
            <a:ext cx="8243457" cy="1512511"/>
          </a:xfrm>
          <a:prstGeom prst="rect">
            <a:avLst/>
          </a:prstGeom>
          <a:noFill/>
          <a:ln w="76200">
            <a:solidFill>
              <a:srgbClr val="00B050"/>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a:xfrm>
            <a:off x="8252136" y="3263784"/>
            <a:ext cx="402586" cy="402217"/>
            <a:chOff x="446049" y="1441577"/>
            <a:chExt cx="786384" cy="788667"/>
          </a:xfrm>
        </p:grpSpPr>
        <p:sp>
          <p:nvSpPr>
            <p:cNvPr id="9" name="Rectangle 8"/>
            <p:cNvSpPr/>
            <p:nvPr/>
          </p:nvSpPr>
          <p:spPr bwMode="auto">
            <a:xfrm>
              <a:off x="446049" y="1441577"/>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0" name="Freeform 9"/>
            <p:cNvSpPr>
              <a:spLocks noEditPoints="1"/>
            </p:cNvSpPr>
            <p:nvPr/>
          </p:nvSpPr>
          <p:spPr bwMode="auto">
            <a:xfrm>
              <a:off x="546771" y="1553556"/>
              <a:ext cx="584941" cy="564709"/>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1" name="Group 10"/>
          <p:cNvGrpSpPr/>
          <p:nvPr/>
        </p:nvGrpSpPr>
        <p:grpSpPr>
          <a:xfrm>
            <a:off x="8787758" y="3265620"/>
            <a:ext cx="402279" cy="402279"/>
            <a:chOff x="1422289" y="1435556"/>
            <a:chExt cx="786384" cy="788667"/>
          </a:xfrm>
        </p:grpSpPr>
        <p:sp>
          <p:nvSpPr>
            <p:cNvPr id="12" name="Rectangle 11"/>
            <p:cNvSpPr/>
            <p:nvPr/>
          </p:nvSpPr>
          <p:spPr bwMode="auto">
            <a:xfrm>
              <a:off x="1422289" y="1435556"/>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3" name="Freeform 7"/>
            <p:cNvSpPr>
              <a:spLocks noEditPoints="1"/>
            </p:cNvSpPr>
            <p:nvPr/>
          </p:nvSpPr>
          <p:spPr bwMode="auto">
            <a:xfrm>
              <a:off x="1558024" y="1547034"/>
              <a:ext cx="514913" cy="554768"/>
            </a:xfrm>
            <a:custGeom>
              <a:avLst/>
              <a:gdLst>
                <a:gd name="T0" fmla="*/ 73 w 106"/>
                <a:gd name="T1" fmla="*/ 68 h 118"/>
                <a:gd name="T2" fmla="*/ 90 w 106"/>
                <a:gd name="T3" fmla="*/ 37 h 118"/>
                <a:gd name="T4" fmla="*/ 53 w 106"/>
                <a:gd name="T5" fmla="*/ 0 h 118"/>
                <a:gd name="T6" fmla="*/ 16 w 106"/>
                <a:gd name="T7" fmla="*/ 37 h 118"/>
                <a:gd name="T8" fmla="*/ 33 w 106"/>
                <a:gd name="T9" fmla="*/ 68 h 118"/>
                <a:gd name="T10" fmla="*/ 0 w 106"/>
                <a:gd name="T11" fmla="*/ 117 h 118"/>
                <a:gd name="T12" fmla="*/ 0 w 106"/>
                <a:gd name="T13" fmla="*/ 118 h 118"/>
                <a:gd name="T14" fmla="*/ 10 w 106"/>
                <a:gd name="T15" fmla="*/ 118 h 118"/>
                <a:gd name="T16" fmla="*/ 10 w 106"/>
                <a:gd name="T17" fmla="*/ 117 h 118"/>
                <a:gd name="T18" fmla="*/ 53 w 106"/>
                <a:gd name="T19" fmla="*/ 74 h 118"/>
                <a:gd name="T20" fmla="*/ 96 w 106"/>
                <a:gd name="T21" fmla="*/ 117 h 118"/>
                <a:gd name="T22" fmla="*/ 96 w 106"/>
                <a:gd name="T23" fmla="*/ 118 h 118"/>
                <a:gd name="T24" fmla="*/ 106 w 106"/>
                <a:gd name="T25" fmla="*/ 118 h 118"/>
                <a:gd name="T26" fmla="*/ 106 w 106"/>
                <a:gd name="T27" fmla="*/ 117 h 118"/>
                <a:gd name="T28" fmla="*/ 73 w 106"/>
                <a:gd name="T29" fmla="*/ 68 h 118"/>
                <a:gd name="T30" fmla="*/ 53 w 106"/>
                <a:gd name="T31" fmla="*/ 10 h 118"/>
                <a:gd name="T32" fmla="*/ 80 w 106"/>
                <a:gd name="T33" fmla="*/ 37 h 118"/>
                <a:gd name="T34" fmla="*/ 53 w 106"/>
                <a:gd name="T35" fmla="*/ 64 h 118"/>
                <a:gd name="T36" fmla="*/ 26 w 106"/>
                <a:gd name="T37" fmla="*/ 37 h 118"/>
                <a:gd name="T38" fmla="*/ 53 w 106"/>
                <a:gd name="T39" fmla="*/ 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18">
                  <a:moveTo>
                    <a:pt x="73" y="68"/>
                  </a:moveTo>
                  <a:cubicBezTo>
                    <a:pt x="84" y="61"/>
                    <a:pt x="90" y="50"/>
                    <a:pt x="90" y="37"/>
                  </a:cubicBezTo>
                  <a:cubicBezTo>
                    <a:pt x="90" y="17"/>
                    <a:pt x="73" y="0"/>
                    <a:pt x="53" y="0"/>
                  </a:cubicBezTo>
                  <a:cubicBezTo>
                    <a:pt x="33" y="0"/>
                    <a:pt x="16" y="17"/>
                    <a:pt x="16" y="37"/>
                  </a:cubicBezTo>
                  <a:cubicBezTo>
                    <a:pt x="16" y="50"/>
                    <a:pt x="22" y="61"/>
                    <a:pt x="33" y="68"/>
                  </a:cubicBezTo>
                  <a:cubicBezTo>
                    <a:pt x="13" y="76"/>
                    <a:pt x="0" y="96"/>
                    <a:pt x="0" y="117"/>
                  </a:cubicBezTo>
                  <a:cubicBezTo>
                    <a:pt x="0" y="118"/>
                    <a:pt x="0" y="118"/>
                    <a:pt x="0" y="118"/>
                  </a:cubicBezTo>
                  <a:cubicBezTo>
                    <a:pt x="10" y="118"/>
                    <a:pt x="10" y="118"/>
                    <a:pt x="10" y="118"/>
                  </a:cubicBezTo>
                  <a:cubicBezTo>
                    <a:pt x="10" y="117"/>
                    <a:pt x="10" y="117"/>
                    <a:pt x="10" y="117"/>
                  </a:cubicBezTo>
                  <a:cubicBezTo>
                    <a:pt x="10" y="93"/>
                    <a:pt x="29" y="74"/>
                    <a:pt x="53" y="74"/>
                  </a:cubicBezTo>
                  <a:cubicBezTo>
                    <a:pt x="77" y="74"/>
                    <a:pt x="96" y="93"/>
                    <a:pt x="96" y="117"/>
                  </a:cubicBezTo>
                  <a:cubicBezTo>
                    <a:pt x="96" y="118"/>
                    <a:pt x="96" y="118"/>
                    <a:pt x="96" y="118"/>
                  </a:cubicBezTo>
                  <a:cubicBezTo>
                    <a:pt x="106" y="118"/>
                    <a:pt x="106" y="118"/>
                    <a:pt x="106" y="118"/>
                  </a:cubicBezTo>
                  <a:cubicBezTo>
                    <a:pt x="106" y="117"/>
                    <a:pt x="106" y="117"/>
                    <a:pt x="106" y="117"/>
                  </a:cubicBezTo>
                  <a:cubicBezTo>
                    <a:pt x="106" y="96"/>
                    <a:pt x="93" y="76"/>
                    <a:pt x="73" y="68"/>
                  </a:cubicBezTo>
                  <a:close/>
                  <a:moveTo>
                    <a:pt x="53" y="10"/>
                  </a:moveTo>
                  <a:cubicBezTo>
                    <a:pt x="68" y="10"/>
                    <a:pt x="80" y="22"/>
                    <a:pt x="80" y="37"/>
                  </a:cubicBezTo>
                  <a:cubicBezTo>
                    <a:pt x="80" y="52"/>
                    <a:pt x="68" y="64"/>
                    <a:pt x="53" y="64"/>
                  </a:cubicBezTo>
                  <a:cubicBezTo>
                    <a:pt x="38" y="64"/>
                    <a:pt x="26" y="52"/>
                    <a:pt x="26" y="37"/>
                  </a:cubicBezTo>
                  <a:cubicBezTo>
                    <a:pt x="26" y="22"/>
                    <a:pt x="38" y="10"/>
                    <a:pt x="53" y="1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121357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anim calcmode="lin" valueType="num">
                                      <p:cBhvr>
                                        <p:cTn id="19" dur="250" fill="hold"/>
                                        <p:tgtEl>
                                          <p:spTgt spid="5"/>
                                        </p:tgtEl>
                                        <p:attrNameLst>
                                          <p:attrName>ppt_x</p:attrName>
                                        </p:attrNameLst>
                                      </p:cBhvr>
                                      <p:tavLst>
                                        <p:tav tm="0">
                                          <p:val>
                                            <p:strVal val="#ppt_x"/>
                                          </p:val>
                                        </p:tav>
                                        <p:tav tm="100000">
                                          <p:val>
                                            <p:strVal val="#ppt_x"/>
                                          </p:val>
                                        </p:tav>
                                      </p:tavLst>
                                    </p:anim>
                                    <p:anim calcmode="lin" valueType="num">
                                      <p:cBhvr>
                                        <p:cTn id="20"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anim calcmode="lin" valueType="num">
                                      <p:cBhvr>
                                        <p:cTn id="26" dur="250" fill="hold"/>
                                        <p:tgtEl>
                                          <p:spTgt spid="8"/>
                                        </p:tgtEl>
                                        <p:attrNameLst>
                                          <p:attrName>ppt_x</p:attrName>
                                        </p:attrNameLst>
                                      </p:cBhvr>
                                      <p:tavLst>
                                        <p:tav tm="0">
                                          <p:val>
                                            <p:strVal val="#ppt_x"/>
                                          </p:val>
                                        </p:tav>
                                        <p:tav tm="100000">
                                          <p:val>
                                            <p:strVal val="#ppt_x"/>
                                          </p:val>
                                        </p:tav>
                                      </p:tavLst>
                                    </p:anim>
                                    <p:anim calcmode="lin" valueType="num">
                                      <p:cBhvr>
                                        <p:cTn id="27" dur="25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50"/>
                                        <p:tgtEl>
                                          <p:spTgt spid="11"/>
                                        </p:tgtEl>
                                      </p:cBhvr>
                                    </p:animEffect>
                                    <p:anim calcmode="lin" valueType="num">
                                      <p:cBhvr>
                                        <p:cTn id="31" dur="250" fill="hold"/>
                                        <p:tgtEl>
                                          <p:spTgt spid="11"/>
                                        </p:tgtEl>
                                        <p:attrNameLst>
                                          <p:attrName>ppt_x</p:attrName>
                                        </p:attrNameLst>
                                      </p:cBhvr>
                                      <p:tavLst>
                                        <p:tav tm="0">
                                          <p:val>
                                            <p:strVal val="#ppt_x"/>
                                          </p:val>
                                        </p:tav>
                                        <p:tav tm="100000">
                                          <p:val>
                                            <p:strVal val="#ppt_x"/>
                                          </p:val>
                                        </p:tav>
                                      </p:tavLst>
                                    </p:anim>
                                    <p:anim calcmode="lin" valueType="num">
                                      <p:cBhvr>
                                        <p:cTn id="32"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50"/>
                                        <p:tgtEl>
                                          <p:spTgt spid="6"/>
                                        </p:tgtEl>
                                      </p:cBhvr>
                                    </p:animEffect>
                                    <p:anim calcmode="lin" valueType="num">
                                      <p:cBhvr>
                                        <p:cTn id="42" dur="250" fill="hold"/>
                                        <p:tgtEl>
                                          <p:spTgt spid="6"/>
                                        </p:tgtEl>
                                        <p:attrNameLst>
                                          <p:attrName>ppt_x</p:attrName>
                                        </p:attrNameLst>
                                      </p:cBhvr>
                                      <p:tavLst>
                                        <p:tav tm="0">
                                          <p:val>
                                            <p:strVal val="#ppt_x"/>
                                          </p:val>
                                        </p:tav>
                                        <p:tav tm="100000">
                                          <p:val>
                                            <p:strVal val="#ppt_x"/>
                                          </p:val>
                                        </p:tav>
                                      </p:tavLst>
                                    </p:anim>
                                    <p:anim calcmode="lin" valueType="num">
                                      <p:cBhvr>
                                        <p:cTn id="43"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250"/>
                                        <p:tgtEl>
                                          <p:spTgt spid="7"/>
                                        </p:tgtEl>
                                      </p:cBhvr>
                                    </p:animEffect>
                                    <p:anim calcmode="lin" valueType="num">
                                      <p:cBhvr>
                                        <p:cTn id="53" dur="250" fill="hold"/>
                                        <p:tgtEl>
                                          <p:spTgt spid="7"/>
                                        </p:tgtEl>
                                        <p:attrNameLst>
                                          <p:attrName>ppt_x</p:attrName>
                                        </p:attrNameLst>
                                      </p:cBhvr>
                                      <p:tavLst>
                                        <p:tav tm="0">
                                          <p:val>
                                            <p:strVal val="#ppt_x"/>
                                          </p:val>
                                        </p:tav>
                                        <p:tav tm="100000">
                                          <p:val>
                                            <p:strVal val="#ppt_x"/>
                                          </p:val>
                                        </p:tav>
                                      </p:tavLst>
                                    </p:anim>
                                    <p:anim calcmode="lin" valueType="num">
                                      <p:cBhvr>
                                        <p:cTn id="54"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2"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250"/>
                                        <p:tgtEl>
                                          <p:spTgt spid="4"/>
                                        </p:tgtEl>
                                      </p:cBhvr>
                                    </p:animEffect>
                                    <p:anim calcmode="lin" valueType="num">
                                      <p:cBhvr>
                                        <p:cTn id="64" dur="250" fill="hold"/>
                                        <p:tgtEl>
                                          <p:spTgt spid="4"/>
                                        </p:tgtEl>
                                        <p:attrNameLst>
                                          <p:attrName>ppt_x</p:attrName>
                                        </p:attrNameLst>
                                      </p:cBhvr>
                                      <p:tavLst>
                                        <p:tav tm="0">
                                          <p:val>
                                            <p:strVal val="#ppt_x"/>
                                          </p:val>
                                        </p:tav>
                                        <p:tav tm="100000">
                                          <p:val>
                                            <p:strVal val="#ppt_x"/>
                                          </p:val>
                                        </p:tav>
                                      </p:tavLst>
                                    </p:anim>
                                    <p:anim calcmode="lin" valueType="num">
                                      <p:cBhvr>
                                        <p:cTn id="65"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6" grpId="0" animBg="1"/>
      <p:bldP spid="6"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126322" y="2502694"/>
            <a:ext cx="7037881" cy="3522594"/>
          </a:xfrm>
          <a:prstGeom prst="rect">
            <a:avLst/>
          </a:prstGeom>
        </p:spPr>
      </p:pic>
      <p:sp>
        <p:nvSpPr>
          <p:cNvPr id="4" name="Text Placeholder 3"/>
          <p:cNvSpPr>
            <a:spLocks noGrp="1"/>
          </p:cNvSpPr>
          <p:nvPr>
            <p:ph type="body" sz="quarter" idx="10"/>
          </p:nvPr>
        </p:nvSpPr>
        <p:spPr>
          <a:xfrm>
            <a:off x="281383" y="1211476"/>
            <a:ext cx="5936854" cy="5283626"/>
          </a:xfrm>
        </p:spPr>
        <p:txBody>
          <a:bodyPr/>
          <a:lstStyle/>
          <a:p>
            <a:pPr marL="0" indent="0">
              <a:buNone/>
            </a:pPr>
            <a:r>
              <a:rPr lang="en-US" dirty="0"/>
              <a:t>Single endpoint for:</a:t>
            </a:r>
          </a:p>
          <a:p>
            <a:pPr marL="0" indent="0">
              <a:buNone/>
            </a:pPr>
            <a:endParaRPr lang="en-US" sz="1598" dirty="0"/>
          </a:p>
          <a:p>
            <a:pPr marL="280679" indent="-280679">
              <a:buFont typeface="+mj-lt"/>
              <a:buAutoNum type="arabicPeriod"/>
            </a:pPr>
            <a:r>
              <a:rPr lang="en-US" sz="3600" dirty="0"/>
              <a:t>Accessing data</a:t>
            </a:r>
          </a:p>
          <a:p>
            <a:pPr marL="241034" lvl="1" indent="0">
              <a:buNone/>
            </a:pPr>
            <a:r>
              <a:rPr lang="en-US" sz="2000" dirty="0"/>
              <a:t>/me, /users, /groups, /messages, /drive, ….</a:t>
            </a:r>
          </a:p>
          <a:p>
            <a:pPr marL="280679" indent="-280679">
              <a:spcBef>
                <a:spcPts val="3000"/>
              </a:spcBef>
              <a:buFont typeface="+mj-lt"/>
              <a:buAutoNum type="arabicPeriod"/>
            </a:pPr>
            <a:r>
              <a:rPr lang="en-US" sz="3600" dirty="0"/>
              <a:t>Traversing data</a:t>
            </a:r>
          </a:p>
          <a:p>
            <a:pPr marL="241034" lvl="1" indent="0">
              <a:buNone/>
            </a:pPr>
            <a:r>
              <a:rPr lang="en-US" sz="2000" dirty="0"/>
              <a:t>/drive/&lt;id&gt;/</a:t>
            </a:r>
            <a:r>
              <a:rPr lang="en-US" sz="2000" dirty="0" err="1"/>
              <a:t>lastmodifiedByUser</a:t>
            </a:r>
            <a:endParaRPr lang="en-US" sz="2000" dirty="0"/>
          </a:p>
          <a:p>
            <a:pPr marL="280679" indent="-280679">
              <a:spcBef>
                <a:spcPts val="3000"/>
              </a:spcBef>
              <a:buFont typeface="+mj-lt"/>
              <a:buAutoNum type="arabicPeriod"/>
            </a:pPr>
            <a:r>
              <a:rPr lang="en-US" sz="3600" dirty="0"/>
              <a:t>Accessing insights</a:t>
            </a:r>
          </a:p>
          <a:p>
            <a:pPr marL="241034" lvl="1" indent="0">
              <a:buNone/>
            </a:pPr>
            <a:r>
              <a:rPr lang="en-US" sz="2000" dirty="0"/>
              <a:t>/insights/trending</a:t>
            </a:r>
          </a:p>
          <a:p>
            <a:pPr marL="280679" indent="-280679">
              <a:spcBef>
                <a:spcPts val="3000"/>
              </a:spcBef>
              <a:buFont typeface="+mj-lt"/>
              <a:buAutoNum type="arabicPeriod"/>
            </a:pPr>
            <a:r>
              <a:rPr lang="en-US" sz="3600" dirty="0"/>
              <a:t>Work/School and Personal</a:t>
            </a:r>
          </a:p>
        </p:txBody>
      </p:sp>
      <p:sp>
        <p:nvSpPr>
          <p:cNvPr id="2" name="Title 1"/>
          <p:cNvSpPr>
            <a:spLocks noGrp="1"/>
          </p:cNvSpPr>
          <p:nvPr>
            <p:ph type="title"/>
          </p:nvPr>
        </p:nvSpPr>
        <p:spPr/>
        <p:txBody>
          <a:bodyPr/>
          <a:lstStyle/>
          <a:p>
            <a:r>
              <a:rPr lang="en-US" dirty="0"/>
              <a:t>What is Microsoft Graph?</a:t>
            </a:r>
          </a:p>
        </p:txBody>
      </p:sp>
      <p:sp>
        <p:nvSpPr>
          <p:cNvPr id="5" name="Title 5"/>
          <p:cNvSpPr txBox="1">
            <a:spLocks/>
          </p:cNvSpPr>
          <p:nvPr/>
        </p:nvSpPr>
        <p:spPr>
          <a:xfrm>
            <a:off x="5923744" y="1811010"/>
            <a:ext cx="5443036" cy="617171"/>
          </a:xfrm>
          <a:prstGeom prst="rect">
            <a:avLst/>
          </a:prstGeom>
          <a:solidFill>
            <a:schemeClr val="accent1"/>
          </a:solidFill>
        </p:spPr>
        <p:txBody>
          <a:bodyPr vert="horz" wrap="square" lIns="146080" tIns="91299" rIns="146080" bIns="91299"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596" dirty="0">
                <a:solidFill>
                  <a:srgbClr val="FFFFFF"/>
                </a:solidFill>
              </a:rPr>
              <a:t>https://graph.microsoft.com/</a:t>
            </a:r>
          </a:p>
          <a:p>
            <a:endParaRPr sz="3596" dirty="0">
              <a:solidFill>
                <a:srgbClr val="FFFFFF"/>
              </a:solidFill>
            </a:endParaRPr>
          </a:p>
        </p:txBody>
      </p:sp>
    </p:spTree>
    <p:extLst>
      <p:ext uri="{BB962C8B-B14F-4D97-AF65-F5344CB8AC3E}">
        <p14:creationId xmlns:p14="http://schemas.microsoft.com/office/powerpoint/2010/main" val="983032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anim calcmode="lin" valueType="num">
                                      <p:cBhvr>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anim calcmode="lin" valueType="num">
                                      <p:cBhvr>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anim calcmode="lin" valueType="num">
                                      <p:cBhvr>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500"/>
                                        <p:tgtEl>
                                          <p:spTgt spid="4">
                                            <p:txEl>
                                              <p:pRg st="5" end="5"/>
                                            </p:txEl>
                                          </p:spTgt>
                                        </p:tgtEl>
                                      </p:cBhvr>
                                    </p:animEffect>
                                    <p:anim calcmode="lin" valueType="num">
                                      <p:cBhvr>
                                        <p:cTn id="4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fade">
                                      <p:cBhvr>
                                        <p:cTn id="50" dur="500"/>
                                        <p:tgtEl>
                                          <p:spTgt spid="4">
                                            <p:txEl>
                                              <p:pRg st="6" end="6"/>
                                            </p:txEl>
                                          </p:spTgt>
                                        </p:tgtEl>
                                      </p:cBhvr>
                                    </p:animEffect>
                                    <p:anim calcmode="lin" valueType="num">
                                      <p:cBhvr>
                                        <p:cTn id="5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500"/>
                                        <p:tgtEl>
                                          <p:spTgt spid="4">
                                            <p:txEl>
                                              <p:pRg st="7" end="7"/>
                                            </p:txEl>
                                          </p:spTgt>
                                        </p:tgtEl>
                                      </p:cBhvr>
                                    </p:animEffect>
                                    <p:anim calcmode="lin" valueType="num">
                                      <p:cBhvr>
                                        <p:cTn id="5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9"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4">
                                            <p:txEl>
                                              <p:pRg st="7" end="7"/>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fade">
                                      <p:cBhvr>
                                        <p:cTn id="68" dur="500"/>
                                        <p:tgtEl>
                                          <p:spTgt spid="4">
                                            <p:txEl>
                                              <p:pRg st="8" end="8"/>
                                            </p:txEl>
                                          </p:spTgt>
                                        </p:tgtEl>
                                      </p:cBhvr>
                                    </p:animEffect>
                                    <p:anim calcmode="lin" valueType="num">
                                      <p:cBhvr>
                                        <p:cTn id="6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1208600"/>
            <a:ext cx="9143999" cy="1180521"/>
          </a:xfrm>
        </p:spPr>
        <p:txBody>
          <a:bodyPr/>
          <a:lstStyle/>
          <a:p>
            <a:r>
              <a:rPr lang="en-US" dirty="0"/>
              <a:t>Demo</a:t>
            </a:r>
          </a:p>
        </p:txBody>
      </p:sp>
    </p:spTree>
    <p:extLst>
      <p:ext uri="{BB962C8B-B14F-4D97-AF65-F5344CB8AC3E}">
        <p14:creationId xmlns:p14="http://schemas.microsoft.com/office/powerpoint/2010/main" val="2128405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at //build 2016</a:t>
            </a:r>
          </a:p>
        </p:txBody>
      </p:sp>
      <p:sp>
        <p:nvSpPr>
          <p:cNvPr id="4" name="Text Placeholder 3"/>
          <p:cNvSpPr>
            <a:spLocks noGrp="1"/>
          </p:cNvSpPr>
          <p:nvPr>
            <p:ph type="body" sz="quarter" idx="10"/>
          </p:nvPr>
        </p:nvSpPr>
        <p:spPr>
          <a:xfrm>
            <a:off x="274640" y="1211473"/>
            <a:ext cx="5486399" cy="4290405"/>
          </a:xfrm>
        </p:spPr>
        <p:txBody>
          <a:bodyPr/>
          <a:lstStyle/>
          <a:p>
            <a:pPr marL="0" indent="0">
              <a:buNone/>
            </a:pPr>
            <a:r>
              <a:rPr lang="en-US" sz="3200" b="1" dirty="0">
                <a:solidFill>
                  <a:schemeClr val="tx1"/>
                </a:solidFill>
              </a:rPr>
              <a:t>Generally Available:</a:t>
            </a:r>
          </a:p>
          <a:p>
            <a:pPr>
              <a:buClrTx/>
              <a:buFont typeface="Wingdings" panose="05000000000000000000" pitchFamily="2" charset="2"/>
              <a:buChar char="§"/>
            </a:pPr>
            <a:r>
              <a:rPr lang="en-US" sz="3200" dirty="0" err="1">
                <a:solidFill>
                  <a:schemeClr val="tx1"/>
                </a:solidFill>
              </a:rPr>
              <a:t>Webhooks</a:t>
            </a:r>
            <a:r>
              <a:rPr lang="en-US" sz="3200" dirty="0">
                <a:solidFill>
                  <a:schemeClr val="tx1"/>
                </a:solidFill>
              </a:rPr>
              <a:t> on Outlook entities</a:t>
            </a:r>
          </a:p>
          <a:p>
            <a:pPr>
              <a:buClrTx/>
              <a:buFont typeface="Wingdings" panose="05000000000000000000" pitchFamily="2" charset="2"/>
              <a:buChar char="§"/>
            </a:pPr>
            <a:r>
              <a:rPr lang="en-US" sz="3200" dirty="0">
                <a:solidFill>
                  <a:schemeClr val="tx1"/>
                </a:solidFill>
              </a:rPr>
              <a:t>Access to consumer services OneDrive and Outlook.com</a:t>
            </a:r>
          </a:p>
          <a:p>
            <a:pPr>
              <a:buClrTx/>
              <a:buFont typeface="Wingdings" panose="05000000000000000000" pitchFamily="2" charset="2"/>
              <a:buChar char="§"/>
            </a:pPr>
            <a:r>
              <a:rPr lang="en-US" sz="3200" dirty="0">
                <a:solidFill>
                  <a:schemeClr val="tx1"/>
                </a:solidFill>
              </a:rPr>
              <a:t>OneDrive large file upload/download</a:t>
            </a:r>
          </a:p>
          <a:p>
            <a:pPr marL="0" indent="0">
              <a:buNone/>
            </a:pPr>
            <a:endParaRPr lang="en-US" sz="2800" dirty="0">
              <a:solidFill>
                <a:schemeClr val="tx1"/>
              </a:solidFill>
            </a:endParaRPr>
          </a:p>
        </p:txBody>
      </p:sp>
      <p:sp>
        <p:nvSpPr>
          <p:cNvPr id="3" name="Text Placeholder 2"/>
          <p:cNvSpPr>
            <a:spLocks noGrp="1"/>
          </p:cNvSpPr>
          <p:nvPr>
            <p:ph type="body" sz="quarter" idx="11"/>
          </p:nvPr>
        </p:nvSpPr>
        <p:spPr>
          <a:xfrm>
            <a:off x="6142037" y="1211473"/>
            <a:ext cx="6019803" cy="6001066"/>
          </a:xfrm>
        </p:spPr>
        <p:txBody>
          <a:bodyPr/>
          <a:lstStyle/>
          <a:p>
            <a:pPr marL="0" indent="0">
              <a:buNone/>
            </a:pPr>
            <a:r>
              <a:rPr lang="en-US" sz="3200" b="1" dirty="0">
                <a:solidFill>
                  <a:schemeClr val="tx1"/>
                </a:solidFill>
              </a:rPr>
              <a:t>Preview:</a:t>
            </a:r>
          </a:p>
          <a:p>
            <a:pPr>
              <a:buClrTx/>
              <a:buFont typeface="Wingdings" panose="05000000000000000000" pitchFamily="2" charset="2"/>
              <a:buChar char="§"/>
            </a:pPr>
            <a:r>
              <a:rPr lang="en-US" sz="3200" dirty="0">
                <a:solidFill>
                  <a:schemeClr val="tx1"/>
                </a:solidFill>
              </a:rPr>
              <a:t>Excel REST API</a:t>
            </a:r>
          </a:p>
          <a:p>
            <a:pPr>
              <a:buClrTx/>
              <a:buFont typeface="Wingdings" panose="05000000000000000000" pitchFamily="2" charset="2"/>
              <a:buChar char="§"/>
            </a:pPr>
            <a:r>
              <a:rPr lang="en-US" sz="3200" dirty="0">
                <a:solidFill>
                  <a:schemeClr val="tx1"/>
                </a:solidFill>
              </a:rPr>
              <a:t>Administrative Units</a:t>
            </a:r>
          </a:p>
          <a:p>
            <a:pPr>
              <a:buClrTx/>
              <a:buFont typeface="Wingdings" panose="05000000000000000000" pitchFamily="2" charset="2"/>
              <a:buChar char="§"/>
            </a:pPr>
            <a:r>
              <a:rPr lang="en-US" sz="3200" dirty="0">
                <a:solidFill>
                  <a:schemeClr val="tx1"/>
                </a:solidFill>
              </a:rPr>
              <a:t>Find meeting time API</a:t>
            </a:r>
          </a:p>
          <a:p>
            <a:pPr>
              <a:buClrTx/>
              <a:buFont typeface="Wingdings" panose="05000000000000000000" pitchFamily="2" charset="2"/>
              <a:buChar char="§"/>
            </a:pPr>
            <a:r>
              <a:rPr lang="en-US" sz="3200" dirty="0">
                <a:solidFill>
                  <a:schemeClr val="tx1"/>
                </a:solidFill>
              </a:rPr>
              <a:t>Get/set out of office </a:t>
            </a:r>
          </a:p>
          <a:p>
            <a:pPr>
              <a:buClrTx/>
              <a:buFont typeface="Wingdings" panose="05000000000000000000" pitchFamily="2" charset="2"/>
              <a:buChar char="§"/>
            </a:pPr>
            <a:r>
              <a:rPr lang="en-US" sz="3200" dirty="0">
                <a:solidFill>
                  <a:schemeClr val="tx1"/>
                </a:solidFill>
              </a:rPr>
              <a:t>Online meeting links</a:t>
            </a:r>
          </a:p>
          <a:p>
            <a:pPr>
              <a:buClrTx/>
              <a:buFont typeface="Wingdings" panose="05000000000000000000" pitchFamily="2" charset="2"/>
              <a:buChar char="§"/>
            </a:pPr>
            <a:r>
              <a:rPr lang="en-US" sz="3200" dirty="0">
                <a:solidFill>
                  <a:schemeClr val="tx1"/>
                </a:solidFill>
              </a:rPr>
              <a:t>Updates to People API</a:t>
            </a:r>
          </a:p>
          <a:p>
            <a:pPr>
              <a:buClrTx/>
              <a:buFont typeface="Wingdings" panose="05000000000000000000" pitchFamily="2" charset="2"/>
              <a:buChar char="§"/>
            </a:pPr>
            <a:r>
              <a:rPr lang="en-US" sz="3200" dirty="0">
                <a:solidFill>
                  <a:schemeClr val="tx1"/>
                </a:solidFill>
              </a:rPr>
              <a:t>Updates to trending APIs</a:t>
            </a:r>
          </a:p>
          <a:p>
            <a:pPr>
              <a:buClrTx/>
              <a:buFont typeface="Wingdings" panose="05000000000000000000" pitchFamily="2" charset="2"/>
              <a:buChar char="§"/>
            </a:pPr>
            <a:r>
              <a:rPr lang="en-US" sz="3200" dirty="0">
                <a:solidFill>
                  <a:schemeClr val="tx1"/>
                </a:solidFill>
              </a:rPr>
              <a:t>more…</a:t>
            </a:r>
          </a:p>
          <a:p>
            <a:endParaRPr lang="en-US" dirty="0">
              <a:solidFill>
                <a:schemeClr val="tx1"/>
              </a:solidFill>
            </a:endParaRPr>
          </a:p>
        </p:txBody>
      </p:sp>
    </p:spTree>
    <p:extLst>
      <p:ext uri="{BB962C8B-B14F-4D97-AF65-F5344CB8AC3E}">
        <p14:creationId xmlns:p14="http://schemas.microsoft.com/office/powerpoint/2010/main" val="23142960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1384" y="1280809"/>
            <a:ext cx="5555853" cy="1069908"/>
          </a:xfrm>
        </p:spPr>
        <p:txBody>
          <a:bodyPr/>
          <a:lstStyle/>
          <a:p>
            <a:pPr>
              <a:buClr>
                <a:srgbClr val="002050"/>
              </a:buClr>
              <a:buFont typeface="Wingdings" panose="05000000000000000000" pitchFamily="2" charset="2"/>
              <a:buChar char="§"/>
            </a:pPr>
            <a:r>
              <a:rPr lang="en-US" sz="3196" dirty="0">
                <a:solidFill>
                  <a:schemeClr val="tx1"/>
                </a:solidFill>
              </a:rPr>
              <a:t>Gateway to data and insights in Office365</a:t>
            </a:r>
          </a:p>
        </p:txBody>
      </p:sp>
      <p:sp>
        <p:nvSpPr>
          <p:cNvPr id="3" name="Title 2"/>
          <p:cNvSpPr>
            <a:spLocks noGrp="1"/>
          </p:cNvSpPr>
          <p:nvPr>
            <p:ph type="title"/>
          </p:nvPr>
        </p:nvSpPr>
        <p:spPr>
          <a:xfrm>
            <a:off x="281384" y="294941"/>
            <a:ext cx="11876072" cy="916534"/>
          </a:xfrm>
        </p:spPr>
        <p:txBody>
          <a:bodyPr/>
          <a:lstStyle/>
          <a:p>
            <a:r>
              <a:rPr lang="en-US" dirty="0"/>
              <a:t>Use Microsoft Graph to build smart apps</a:t>
            </a:r>
          </a:p>
        </p:txBody>
      </p:sp>
      <p:sp>
        <p:nvSpPr>
          <p:cNvPr id="118" name="TextBox 117"/>
          <p:cNvSpPr txBox="1"/>
          <p:nvPr/>
        </p:nvSpPr>
        <p:spPr>
          <a:xfrm>
            <a:off x="6146021" y="1280808"/>
            <a:ext cx="5171823" cy="1069847"/>
          </a:xfrm>
          <a:prstGeom prst="rect">
            <a:avLst/>
          </a:prstGeom>
        </p:spPr>
        <p:txBody>
          <a:bodyPr vert="horz" wrap="square" lIns="146138" tIns="91336" rIns="146138" bIns="91336" rtlCol="0">
            <a:spAutoFit/>
          </a:bodyPr>
          <a:lstStyle>
            <a:defPPr>
              <a:defRPr lang="en-US"/>
            </a:defPPr>
            <a:lvl1pPr marL="342764" marR="0" indent="-342764" defTabSz="932372" fontAlgn="auto">
              <a:lnSpc>
                <a:spcPct val="90000"/>
              </a:lnSpc>
              <a:spcBef>
                <a:spcPct val="20000"/>
              </a:spcBef>
              <a:spcAft>
                <a:spcPts val="0"/>
              </a:spcAft>
              <a:buClr>
                <a:srgbClr val="002050"/>
              </a:buClr>
              <a:buSzPct val="90000"/>
              <a:buFont typeface="Wingdings" panose="05000000000000000000" pitchFamily="2" charset="2"/>
              <a:buChar char="§"/>
              <a:tabLst/>
              <a:defRPr sz="3200" spc="0" baseline="0">
                <a:latin typeface="+mj-lt"/>
              </a:defRPr>
            </a:lvl1pPr>
            <a:lvl2pPr marL="583968" marR="0" indent="-241204" defTabSz="932372" fontAlgn="auto">
              <a:lnSpc>
                <a:spcPct val="90000"/>
              </a:lnSpc>
              <a:spcBef>
                <a:spcPct val="20000"/>
              </a:spcBef>
              <a:spcAft>
                <a:spcPts val="0"/>
              </a:spcAft>
              <a:buClr>
                <a:schemeClr val="tx1"/>
              </a:buClr>
              <a:buSzPct val="90000"/>
              <a:buFont typeface="Wingdings" panose="05000000000000000000" pitchFamily="2" charset="2"/>
              <a:buChar char="§"/>
              <a:tabLst/>
              <a:defRPr sz="2399" spc="0" baseline="0">
                <a:gradFill>
                  <a:gsLst>
                    <a:gs pos="1250">
                      <a:schemeClr val="tx1"/>
                    </a:gs>
                    <a:gs pos="100000">
                      <a:schemeClr val="tx1"/>
                    </a:gs>
                  </a:gsLst>
                  <a:lin ang="5400000" scaled="0"/>
                </a:gradFill>
              </a:defRPr>
            </a:lvl2pPr>
            <a:lvl3pPr marL="799783" marR="0" indent="-228510" defTabSz="932372" fontAlgn="auto">
              <a:lnSpc>
                <a:spcPct val="90000"/>
              </a:lnSpc>
              <a:spcBef>
                <a:spcPct val="20000"/>
              </a:spcBef>
              <a:spcAft>
                <a:spcPts val="0"/>
              </a:spcAft>
              <a:buClr>
                <a:schemeClr val="tx1"/>
              </a:buClr>
              <a:buSzPct val="90000"/>
              <a:buFont typeface="Wingdings" panose="05000000000000000000" pitchFamily="2" charset="2"/>
              <a:buChar char="§"/>
              <a:tabLst/>
              <a:defRPr sz="2399" spc="0" baseline="0">
                <a:gradFill>
                  <a:gsLst>
                    <a:gs pos="1250">
                      <a:schemeClr val="tx1"/>
                    </a:gs>
                    <a:gs pos="100000">
                      <a:schemeClr val="tx1"/>
                    </a:gs>
                  </a:gsLst>
                  <a:lin ang="5400000" scaled="0"/>
                </a:gradFill>
              </a:defRPr>
            </a:lvl3pPr>
            <a:lvl4pPr marL="1028293" marR="0" indent="-228510" defTabSz="932372" fontAlgn="auto">
              <a:lnSpc>
                <a:spcPct val="90000"/>
              </a:lnSpc>
              <a:spcBef>
                <a:spcPct val="20000"/>
              </a:spcBef>
              <a:spcAft>
                <a:spcPts val="0"/>
              </a:spcAft>
              <a:buClr>
                <a:schemeClr val="tx1"/>
              </a:buClr>
              <a:buSzPct val="90000"/>
              <a:buFont typeface="Wingdings" panose="05000000000000000000" pitchFamily="2" charset="2"/>
              <a:buChar char="§"/>
              <a:tabLst/>
              <a:defRPr sz="1999" spc="0" baseline="0">
                <a:gradFill>
                  <a:gsLst>
                    <a:gs pos="1250">
                      <a:schemeClr val="tx1"/>
                    </a:gs>
                    <a:gs pos="100000">
                      <a:schemeClr val="tx1"/>
                    </a:gs>
                  </a:gsLst>
                  <a:lin ang="5400000" scaled="0"/>
                </a:gradFill>
              </a:defRPr>
            </a:lvl4pPr>
            <a:lvl5pPr marL="1256802" marR="0" indent="-228510" defTabSz="932372" fontAlgn="auto">
              <a:lnSpc>
                <a:spcPct val="90000"/>
              </a:lnSpc>
              <a:spcBef>
                <a:spcPct val="20000"/>
              </a:spcBef>
              <a:spcAft>
                <a:spcPts val="0"/>
              </a:spcAft>
              <a:buClr>
                <a:schemeClr val="tx1"/>
              </a:buClr>
              <a:buSzPct val="90000"/>
              <a:buFont typeface="Wingdings" panose="05000000000000000000" pitchFamily="2" charset="2"/>
              <a:buChar char="§"/>
              <a:tabLst/>
              <a:defRPr sz="1999" spc="0" baseline="0">
                <a:gradFill>
                  <a:gsLst>
                    <a:gs pos="1250">
                      <a:schemeClr val="tx1"/>
                    </a:gs>
                    <a:gs pos="100000">
                      <a:schemeClr val="tx1"/>
                    </a:gs>
                  </a:gsLst>
                  <a:lin ang="5400000" scaled="0"/>
                </a:gradFill>
              </a:defRPr>
            </a:lvl5pPr>
            <a:lvl6pPr marL="2564025" indent="-233094" defTabSz="932372">
              <a:spcBef>
                <a:spcPct val="20000"/>
              </a:spcBef>
              <a:buFont typeface="Arial" pitchFamily="34" charset="0"/>
              <a:buChar char="•"/>
              <a:defRPr sz="1999"/>
            </a:lvl6pPr>
            <a:lvl7pPr marL="3030212" indent="-233094" defTabSz="932372">
              <a:spcBef>
                <a:spcPct val="20000"/>
              </a:spcBef>
              <a:buFont typeface="Arial" pitchFamily="34" charset="0"/>
              <a:buChar char="•"/>
              <a:defRPr sz="1999"/>
            </a:lvl7pPr>
            <a:lvl8pPr marL="3496398" indent="-233094" defTabSz="932372">
              <a:spcBef>
                <a:spcPct val="20000"/>
              </a:spcBef>
              <a:buFont typeface="Arial" pitchFamily="34" charset="0"/>
              <a:buChar char="•"/>
              <a:defRPr sz="1999"/>
            </a:lvl8pPr>
            <a:lvl9pPr marL="3962585" indent="-233094" defTabSz="932372">
              <a:spcBef>
                <a:spcPct val="20000"/>
              </a:spcBef>
              <a:buFont typeface="Arial" pitchFamily="34" charset="0"/>
              <a:buChar char="•"/>
              <a:defRPr sz="1999"/>
            </a:lvl9pPr>
          </a:lstStyle>
          <a:p>
            <a:pPr marL="342387" indent="-342387" defTabSz="931346">
              <a:defRPr/>
            </a:pPr>
            <a:r>
              <a:rPr lang="en-US" sz="3196" kern="0" dirty="0">
                <a:solidFill>
                  <a:srgbClr val="505050"/>
                </a:solidFill>
              </a:rPr>
              <a:t>Easy traversal of objects and rich relationships</a:t>
            </a:r>
          </a:p>
        </p:txBody>
      </p:sp>
      <p:sp>
        <p:nvSpPr>
          <p:cNvPr id="119" name="TextBox 118"/>
          <p:cNvSpPr txBox="1"/>
          <p:nvPr/>
        </p:nvSpPr>
        <p:spPr>
          <a:xfrm>
            <a:off x="392238" y="4174058"/>
            <a:ext cx="4821508" cy="1069847"/>
          </a:xfrm>
          <a:prstGeom prst="rect">
            <a:avLst/>
          </a:prstGeom>
        </p:spPr>
        <p:txBody>
          <a:bodyPr vert="horz" wrap="square" lIns="146138" tIns="91336" rIns="146138" bIns="91336" rtlCol="0">
            <a:spAutoFit/>
          </a:bodyPr>
          <a:lstStyle>
            <a:lvl1pPr marL="342764" marR="0" indent="-342764" defTabSz="932372" fontAlgn="auto">
              <a:lnSpc>
                <a:spcPct val="90000"/>
              </a:lnSpc>
              <a:spcBef>
                <a:spcPct val="20000"/>
              </a:spcBef>
              <a:spcAft>
                <a:spcPts val="0"/>
              </a:spcAft>
              <a:buClr>
                <a:srgbClr val="002050"/>
              </a:buClr>
              <a:buSzPct val="90000"/>
              <a:buFont typeface="Wingdings" panose="05000000000000000000" pitchFamily="2" charset="2"/>
              <a:buChar char="§"/>
              <a:tabLst/>
              <a:defRPr sz="3200" spc="0" baseline="0">
                <a:latin typeface="+mj-lt"/>
              </a:defRPr>
            </a:lvl1pPr>
            <a:lvl2pPr marL="583968" marR="0" indent="-241204" defTabSz="932372" fontAlgn="auto">
              <a:lnSpc>
                <a:spcPct val="90000"/>
              </a:lnSpc>
              <a:spcBef>
                <a:spcPct val="20000"/>
              </a:spcBef>
              <a:spcAft>
                <a:spcPts val="0"/>
              </a:spcAft>
              <a:buClr>
                <a:schemeClr val="tx1"/>
              </a:buClr>
              <a:buSzPct val="90000"/>
              <a:buFont typeface="Wingdings" panose="05000000000000000000" pitchFamily="2" charset="2"/>
              <a:buChar char="§"/>
              <a:tabLst/>
              <a:defRPr sz="2399" spc="0" baseline="0">
                <a:gradFill>
                  <a:gsLst>
                    <a:gs pos="1250">
                      <a:schemeClr val="tx1"/>
                    </a:gs>
                    <a:gs pos="100000">
                      <a:schemeClr val="tx1"/>
                    </a:gs>
                  </a:gsLst>
                  <a:lin ang="5400000" scaled="0"/>
                </a:gradFill>
              </a:defRPr>
            </a:lvl2pPr>
            <a:lvl3pPr marL="799783" marR="0" indent="-228510" defTabSz="932372" fontAlgn="auto">
              <a:lnSpc>
                <a:spcPct val="90000"/>
              </a:lnSpc>
              <a:spcBef>
                <a:spcPct val="20000"/>
              </a:spcBef>
              <a:spcAft>
                <a:spcPts val="0"/>
              </a:spcAft>
              <a:buClr>
                <a:schemeClr val="tx1"/>
              </a:buClr>
              <a:buSzPct val="90000"/>
              <a:buFont typeface="Wingdings" panose="05000000000000000000" pitchFamily="2" charset="2"/>
              <a:buChar char="§"/>
              <a:tabLst/>
              <a:defRPr sz="2399" spc="0" baseline="0">
                <a:gradFill>
                  <a:gsLst>
                    <a:gs pos="1250">
                      <a:schemeClr val="tx1"/>
                    </a:gs>
                    <a:gs pos="100000">
                      <a:schemeClr val="tx1"/>
                    </a:gs>
                  </a:gsLst>
                  <a:lin ang="5400000" scaled="0"/>
                </a:gradFill>
              </a:defRPr>
            </a:lvl3pPr>
            <a:lvl4pPr marL="1028293" marR="0" indent="-228510" defTabSz="932372" fontAlgn="auto">
              <a:lnSpc>
                <a:spcPct val="90000"/>
              </a:lnSpc>
              <a:spcBef>
                <a:spcPct val="20000"/>
              </a:spcBef>
              <a:spcAft>
                <a:spcPts val="0"/>
              </a:spcAft>
              <a:buClr>
                <a:schemeClr val="tx1"/>
              </a:buClr>
              <a:buSzPct val="90000"/>
              <a:buFont typeface="Wingdings" panose="05000000000000000000" pitchFamily="2" charset="2"/>
              <a:buChar char="§"/>
              <a:tabLst/>
              <a:defRPr sz="1999" spc="0" baseline="0">
                <a:gradFill>
                  <a:gsLst>
                    <a:gs pos="1250">
                      <a:schemeClr val="tx1"/>
                    </a:gs>
                    <a:gs pos="100000">
                      <a:schemeClr val="tx1"/>
                    </a:gs>
                  </a:gsLst>
                  <a:lin ang="5400000" scaled="0"/>
                </a:gradFill>
              </a:defRPr>
            </a:lvl4pPr>
            <a:lvl5pPr marL="1256802" marR="0" indent="-228510" defTabSz="932372" fontAlgn="auto">
              <a:lnSpc>
                <a:spcPct val="90000"/>
              </a:lnSpc>
              <a:spcBef>
                <a:spcPct val="20000"/>
              </a:spcBef>
              <a:spcAft>
                <a:spcPts val="0"/>
              </a:spcAft>
              <a:buClr>
                <a:schemeClr val="tx1"/>
              </a:buClr>
              <a:buSzPct val="90000"/>
              <a:buFont typeface="Wingdings" panose="05000000000000000000" pitchFamily="2" charset="2"/>
              <a:buChar char="§"/>
              <a:tabLst/>
              <a:defRPr sz="1999" spc="0" baseline="0">
                <a:gradFill>
                  <a:gsLst>
                    <a:gs pos="1250">
                      <a:schemeClr val="tx1"/>
                    </a:gs>
                    <a:gs pos="100000">
                      <a:schemeClr val="tx1"/>
                    </a:gs>
                  </a:gsLst>
                  <a:lin ang="5400000" scaled="0"/>
                </a:gradFill>
              </a:defRPr>
            </a:lvl5pPr>
            <a:lvl6pPr marL="2564025" indent="-233094" defTabSz="932372">
              <a:spcBef>
                <a:spcPct val="20000"/>
              </a:spcBef>
              <a:buFont typeface="Arial" pitchFamily="34" charset="0"/>
              <a:buChar char="•"/>
              <a:defRPr sz="1999"/>
            </a:lvl6pPr>
            <a:lvl7pPr marL="3030212" indent="-233094" defTabSz="932372">
              <a:spcBef>
                <a:spcPct val="20000"/>
              </a:spcBef>
              <a:buFont typeface="Arial" pitchFamily="34" charset="0"/>
              <a:buChar char="•"/>
              <a:defRPr sz="1999"/>
            </a:lvl7pPr>
            <a:lvl8pPr marL="3496398" indent="-233094" defTabSz="932372">
              <a:spcBef>
                <a:spcPct val="20000"/>
              </a:spcBef>
              <a:buFont typeface="Arial" pitchFamily="34" charset="0"/>
              <a:buChar char="•"/>
              <a:defRPr sz="1999"/>
            </a:lvl8pPr>
            <a:lvl9pPr marL="3962585" indent="-233094" defTabSz="932372">
              <a:spcBef>
                <a:spcPct val="20000"/>
              </a:spcBef>
              <a:buFont typeface="Arial" pitchFamily="34" charset="0"/>
              <a:buChar char="•"/>
              <a:defRPr sz="1999"/>
            </a:lvl9pPr>
          </a:lstStyle>
          <a:p>
            <a:pPr marL="342387" indent="-342387" defTabSz="931346">
              <a:defRPr/>
            </a:pPr>
            <a:r>
              <a:rPr lang="en-US" sz="3196" kern="0" dirty="0">
                <a:solidFill>
                  <a:srgbClr val="505050"/>
                </a:solidFill>
              </a:rPr>
              <a:t>Web Standards, Open Platform</a:t>
            </a:r>
          </a:p>
        </p:txBody>
      </p:sp>
      <p:sp>
        <p:nvSpPr>
          <p:cNvPr id="33" name="TextBox 32"/>
          <p:cNvSpPr txBox="1"/>
          <p:nvPr/>
        </p:nvSpPr>
        <p:spPr>
          <a:xfrm>
            <a:off x="6146021" y="4178345"/>
            <a:ext cx="5171823" cy="627151"/>
          </a:xfrm>
          <a:prstGeom prst="rect">
            <a:avLst/>
          </a:prstGeom>
        </p:spPr>
        <p:txBody>
          <a:bodyPr vert="horz" wrap="square" lIns="146138" tIns="91336" rIns="146138" bIns="91336" rtlCol="0">
            <a:spAutoFit/>
          </a:bodyPr>
          <a:lstStyle>
            <a:defPPr>
              <a:defRPr lang="en-US"/>
            </a:defPPr>
            <a:lvl1pPr marL="342764" marR="0" indent="-342764" defTabSz="932372" fontAlgn="auto">
              <a:lnSpc>
                <a:spcPct val="90000"/>
              </a:lnSpc>
              <a:spcBef>
                <a:spcPct val="20000"/>
              </a:spcBef>
              <a:spcAft>
                <a:spcPts val="0"/>
              </a:spcAft>
              <a:buClr>
                <a:srgbClr val="002050"/>
              </a:buClr>
              <a:buSzPct val="90000"/>
              <a:buFont typeface="Wingdings" panose="05000000000000000000" pitchFamily="2" charset="2"/>
              <a:buChar char="§"/>
              <a:tabLst/>
              <a:defRPr sz="3200" spc="0" baseline="0">
                <a:latin typeface="+mj-lt"/>
              </a:defRPr>
            </a:lvl1pPr>
            <a:lvl2pPr marL="583968" marR="0" indent="-241204" defTabSz="932372" fontAlgn="auto">
              <a:lnSpc>
                <a:spcPct val="90000"/>
              </a:lnSpc>
              <a:spcBef>
                <a:spcPct val="20000"/>
              </a:spcBef>
              <a:spcAft>
                <a:spcPts val="0"/>
              </a:spcAft>
              <a:buClr>
                <a:schemeClr val="tx1"/>
              </a:buClr>
              <a:buSzPct val="90000"/>
              <a:buFont typeface="Wingdings" panose="05000000000000000000" pitchFamily="2" charset="2"/>
              <a:buChar char="§"/>
              <a:tabLst/>
              <a:defRPr sz="2399" spc="0" baseline="0">
                <a:gradFill>
                  <a:gsLst>
                    <a:gs pos="1250">
                      <a:schemeClr val="tx1"/>
                    </a:gs>
                    <a:gs pos="100000">
                      <a:schemeClr val="tx1"/>
                    </a:gs>
                  </a:gsLst>
                  <a:lin ang="5400000" scaled="0"/>
                </a:gradFill>
              </a:defRPr>
            </a:lvl2pPr>
            <a:lvl3pPr marL="799783" marR="0" indent="-228510" defTabSz="932372" fontAlgn="auto">
              <a:lnSpc>
                <a:spcPct val="90000"/>
              </a:lnSpc>
              <a:spcBef>
                <a:spcPct val="20000"/>
              </a:spcBef>
              <a:spcAft>
                <a:spcPts val="0"/>
              </a:spcAft>
              <a:buClr>
                <a:schemeClr val="tx1"/>
              </a:buClr>
              <a:buSzPct val="90000"/>
              <a:buFont typeface="Wingdings" panose="05000000000000000000" pitchFamily="2" charset="2"/>
              <a:buChar char="§"/>
              <a:tabLst/>
              <a:defRPr sz="2399" spc="0" baseline="0">
                <a:gradFill>
                  <a:gsLst>
                    <a:gs pos="1250">
                      <a:schemeClr val="tx1"/>
                    </a:gs>
                    <a:gs pos="100000">
                      <a:schemeClr val="tx1"/>
                    </a:gs>
                  </a:gsLst>
                  <a:lin ang="5400000" scaled="0"/>
                </a:gradFill>
              </a:defRPr>
            </a:lvl3pPr>
            <a:lvl4pPr marL="1028293" marR="0" indent="-228510" defTabSz="932372" fontAlgn="auto">
              <a:lnSpc>
                <a:spcPct val="90000"/>
              </a:lnSpc>
              <a:spcBef>
                <a:spcPct val="20000"/>
              </a:spcBef>
              <a:spcAft>
                <a:spcPts val="0"/>
              </a:spcAft>
              <a:buClr>
                <a:schemeClr val="tx1"/>
              </a:buClr>
              <a:buSzPct val="90000"/>
              <a:buFont typeface="Wingdings" panose="05000000000000000000" pitchFamily="2" charset="2"/>
              <a:buChar char="§"/>
              <a:tabLst/>
              <a:defRPr sz="1999" spc="0" baseline="0">
                <a:gradFill>
                  <a:gsLst>
                    <a:gs pos="1250">
                      <a:schemeClr val="tx1"/>
                    </a:gs>
                    <a:gs pos="100000">
                      <a:schemeClr val="tx1"/>
                    </a:gs>
                  </a:gsLst>
                  <a:lin ang="5400000" scaled="0"/>
                </a:gradFill>
              </a:defRPr>
            </a:lvl4pPr>
            <a:lvl5pPr marL="1256802" marR="0" indent="-228510" defTabSz="932372" fontAlgn="auto">
              <a:lnSpc>
                <a:spcPct val="90000"/>
              </a:lnSpc>
              <a:spcBef>
                <a:spcPct val="20000"/>
              </a:spcBef>
              <a:spcAft>
                <a:spcPts val="0"/>
              </a:spcAft>
              <a:buClr>
                <a:schemeClr val="tx1"/>
              </a:buClr>
              <a:buSzPct val="90000"/>
              <a:buFont typeface="Wingdings" panose="05000000000000000000" pitchFamily="2" charset="2"/>
              <a:buChar char="§"/>
              <a:tabLst/>
              <a:defRPr sz="1999" spc="0" baseline="0">
                <a:gradFill>
                  <a:gsLst>
                    <a:gs pos="1250">
                      <a:schemeClr val="tx1"/>
                    </a:gs>
                    <a:gs pos="100000">
                      <a:schemeClr val="tx1"/>
                    </a:gs>
                  </a:gsLst>
                  <a:lin ang="5400000" scaled="0"/>
                </a:gradFill>
              </a:defRPr>
            </a:lvl5pPr>
            <a:lvl6pPr marL="2564025" indent="-233094" defTabSz="932372">
              <a:spcBef>
                <a:spcPct val="20000"/>
              </a:spcBef>
              <a:buFont typeface="Arial" pitchFamily="34" charset="0"/>
              <a:buChar char="•"/>
              <a:defRPr sz="1999"/>
            </a:lvl6pPr>
            <a:lvl7pPr marL="3030212" indent="-233094" defTabSz="932372">
              <a:spcBef>
                <a:spcPct val="20000"/>
              </a:spcBef>
              <a:buFont typeface="Arial" pitchFamily="34" charset="0"/>
              <a:buChar char="•"/>
              <a:defRPr sz="1999"/>
            </a:lvl7pPr>
            <a:lvl8pPr marL="3496398" indent="-233094" defTabSz="932372">
              <a:spcBef>
                <a:spcPct val="20000"/>
              </a:spcBef>
              <a:buFont typeface="Arial" pitchFamily="34" charset="0"/>
              <a:buChar char="•"/>
              <a:defRPr sz="1999"/>
            </a:lvl8pPr>
            <a:lvl9pPr marL="3962585" indent="-233094" defTabSz="932372">
              <a:spcBef>
                <a:spcPct val="20000"/>
              </a:spcBef>
              <a:buFont typeface="Arial" pitchFamily="34" charset="0"/>
              <a:buChar char="•"/>
              <a:defRPr sz="1999"/>
            </a:lvl9pPr>
          </a:lstStyle>
          <a:p>
            <a:pPr marL="342387" indent="-342387" defTabSz="931346">
              <a:defRPr/>
            </a:pPr>
            <a:r>
              <a:rPr lang="en-US" sz="3196" kern="0" dirty="0">
                <a:solidFill>
                  <a:srgbClr val="505050"/>
                </a:solidFill>
              </a:rPr>
              <a:t>Secure data access</a:t>
            </a:r>
          </a:p>
        </p:txBody>
      </p:sp>
      <p:sp>
        <p:nvSpPr>
          <p:cNvPr id="5" name="AutoShape 3"/>
          <p:cNvSpPr>
            <a:spLocks noChangeAspect="1" noChangeArrowheads="1" noTextEdit="1"/>
          </p:cNvSpPr>
          <p:nvPr/>
        </p:nvSpPr>
        <p:spPr bwMode="auto">
          <a:xfrm>
            <a:off x="641336" y="5369176"/>
            <a:ext cx="1826725" cy="236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grpSp>
        <p:nvGrpSpPr>
          <p:cNvPr id="28" name="Group 27"/>
          <p:cNvGrpSpPr/>
          <p:nvPr/>
        </p:nvGrpSpPr>
        <p:grpSpPr>
          <a:xfrm>
            <a:off x="1938323" y="5341581"/>
            <a:ext cx="1160731" cy="1290759"/>
            <a:chOff x="958850" y="5851525"/>
            <a:chExt cx="1162050" cy="1292225"/>
          </a:xfrm>
        </p:grpSpPr>
        <p:sp>
          <p:nvSpPr>
            <p:cNvPr id="9" name="Freeform 6"/>
            <p:cNvSpPr>
              <a:spLocks/>
            </p:cNvSpPr>
            <p:nvPr/>
          </p:nvSpPr>
          <p:spPr bwMode="auto">
            <a:xfrm>
              <a:off x="1833563" y="6589713"/>
              <a:ext cx="195263" cy="193675"/>
            </a:xfrm>
            <a:custGeom>
              <a:avLst/>
              <a:gdLst>
                <a:gd name="T0" fmla="*/ 28 w 261"/>
                <a:gd name="T1" fmla="*/ 0 h 259"/>
                <a:gd name="T2" fmla="*/ 0 w 261"/>
                <a:gd name="T3" fmla="*/ 28 h 259"/>
                <a:gd name="T4" fmla="*/ 225 w 261"/>
                <a:gd name="T5" fmla="*/ 254 h 259"/>
                <a:gd name="T6" fmla="*/ 239 w 261"/>
                <a:gd name="T7" fmla="*/ 259 h 259"/>
                <a:gd name="T8" fmla="*/ 253 w 261"/>
                <a:gd name="T9" fmla="*/ 254 h 259"/>
                <a:gd name="T10" fmla="*/ 253 w 261"/>
                <a:gd name="T11" fmla="*/ 225 h 259"/>
                <a:gd name="T12" fmla="*/ 28 w 261"/>
                <a:gd name="T13" fmla="*/ 0 h 259"/>
              </a:gdLst>
              <a:ahLst/>
              <a:cxnLst>
                <a:cxn ang="0">
                  <a:pos x="T0" y="T1"/>
                </a:cxn>
                <a:cxn ang="0">
                  <a:pos x="T2" y="T3"/>
                </a:cxn>
                <a:cxn ang="0">
                  <a:pos x="T4" y="T5"/>
                </a:cxn>
                <a:cxn ang="0">
                  <a:pos x="T6" y="T7"/>
                </a:cxn>
                <a:cxn ang="0">
                  <a:pos x="T8" y="T9"/>
                </a:cxn>
                <a:cxn ang="0">
                  <a:pos x="T10" y="T11"/>
                </a:cxn>
                <a:cxn ang="0">
                  <a:pos x="T12" y="T13"/>
                </a:cxn>
              </a:cxnLst>
              <a:rect l="0" t="0" r="r" b="b"/>
              <a:pathLst>
                <a:path w="261" h="259">
                  <a:moveTo>
                    <a:pt x="28" y="0"/>
                  </a:moveTo>
                  <a:cubicBezTo>
                    <a:pt x="0" y="28"/>
                    <a:pt x="0" y="28"/>
                    <a:pt x="0" y="28"/>
                  </a:cubicBezTo>
                  <a:cubicBezTo>
                    <a:pt x="225" y="254"/>
                    <a:pt x="225" y="254"/>
                    <a:pt x="225" y="254"/>
                  </a:cubicBezTo>
                  <a:cubicBezTo>
                    <a:pt x="229" y="257"/>
                    <a:pt x="234" y="259"/>
                    <a:pt x="239" y="259"/>
                  </a:cubicBezTo>
                  <a:cubicBezTo>
                    <a:pt x="244" y="259"/>
                    <a:pt x="249" y="257"/>
                    <a:pt x="253" y="254"/>
                  </a:cubicBezTo>
                  <a:cubicBezTo>
                    <a:pt x="261" y="246"/>
                    <a:pt x="261" y="233"/>
                    <a:pt x="253" y="225"/>
                  </a:cubicBezTo>
                  <a:lnTo>
                    <a:pt x="28" y="0"/>
                  </a:lnTo>
                  <a:close/>
                </a:path>
              </a:pathLst>
            </a:custGeom>
            <a:solidFill>
              <a:srgbClr val="773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0" name="Freeform 7"/>
            <p:cNvSpPr>
              <a:spLocks/>
            </p:cNvSpPr>
            <p:nvPr/>
          </p:nvSpPr>
          <p:spPr bwMode="auto">
            <a:xfrm>
              <a:off x="1133475" y="5891213"/>
              <a:ext cx="192088" cy="190500"/>
            </a:xfrm>
            <a:custGeom>
              <a:avLst/>
              <a:gdLst>
                <a:gd name="T0" fmla="*/ 36 w 256"/>
                <a:gd name="T1" fmla="*/ 8 h 256"/>
                <a:gd name="T2" fmla="*/ 8 w 256"/>
                <a:gd name="T3" fmla="*/ 8 h 256"/>
                <a:gd name="T4" fmla="*/ 8 w 256"/>
                <a:gd name="T5" fmla="*/ 36 h 256"/>
                <a:gd name="T6" fmla="*/ 228 w 256"/>
                <a:gd name="T7" fmla="*/ 256 h 256"/>
                <a:gd name="T8" fmla="*/ 256 w 256"/>
                <a:gd name="T9" fmla="*/ 227 h 256"/>
                <a:gd name="T10" fmla="*/ 36 w 256"/>
                <a:gd name="T11" fmla="*/ 8 h 256"/>
              </a:gdLst>
              <a:ahLst/>
              <a:cxnLst>
                <a:cxn ang="0">
                  <a:pos x="T0" y="T1"/>
                </a:cxn>
                <a:cxn ang="0">
                  <a:pos x="T2" y="T3"/>
                </a:cxn>
                <a:cxn ang="0">
                  <a:pos x="T4" y="T5"/>
                </a:cxn>
                <a:cxn ang="0">
                  <a:pos x="T6" y="T7"/>
                </a:cxn>
                <a:cxn ang="0">
                  <a:pos x="T8" y="T9"/>
                </a:cxn>
                <a:cxn ang="0">
                  <a:pos x="T10" y="T11"/>
                </a:cxn>
              </a:cxnLst>
              <a:rect l="0" t="0" r="r" b="b"/>
              <a:pathLst>
                <a:path w="256" h="256">
                  <a:moveTo>
                    <a:pt x="36" y="8"/>
                  </a:moveTo>
                  <a:cubicBezTo>
                    <a:pt x="29" y="0"/>
                    <a:pt x="16" y="0"/>
                    <a:pt x="8" y="8"/>
                  </a:cubicBezTo>
                  <a:cubicBezTo>
                    <a:pt x="0" y="15"/>
                    <a:pt x="0" y="28"/>
                    <a:pt x="8" y="36"/>
                  </a:cubicBezTo>
                  <a:cubicBezTo>
                    <a:pt x="228" y="256"/>
                    <a:pt x="228" y="256"/>
                    <a:pt x="228" y="256"/>
                  </a:cubicBezTo>
                  <a:cubicBezTo>
                    <a:pt x="256" y="227"/>
                    <a:pt x="256" y="227"/>
                    <a:pt x="256" y="227"/>
                  </a:cubicBezTo>
                  <a:lnTo>
                    <a:pt x="36" y="8"/>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1" name="Freeform 8"/>
            <p:cNvSpPr>
              <a:spLocks/>
            </p:cNvSpPr>
            <p:nvPr/>
          </p:nvSpPr>
          <p:spPr bwMode="auto">
            <a:xfrm>
              <a:off x="1516063" y="6913563"/>
              <a:ext cx="66675" cy="71438"/>
            </a:xfrm>
            <a:custGeom>
              <a:avLst/>
              <a:gdLst>
                <a:gd name="T0" fmla="*/ 0 w 42"/>
                <a:gd name="T1" fmla="*/ 45 h 45"/>
                <a:gd name="T2" fmla="*/ 42 w 42"/>
                <a:gd name="T3" fmla="*/ 45 h 45"/>
                <a:gd name="T4" fmla="*/ 42 w 42"/>
                <a:gd name="T5" fmla="*/ 19 h 45"/>
                <a:gd name="T6" fmla="*/ 0 w 42"/>
                <a:gd name="T7" fmla="*/ 0 h 45"/>
                <a:gd name="T8" fmla="*/ 0 w 42"/>
                <a:gd name="T9" fmla="*/ 45 h 45"/>
              </a:gdLst>
              <a:ahLst/>
              <a:cxnLst>
                <a:cxn ang="0">
                  <a:pos x="T0" y="T1"/>
                </a:cxn>
                <a:cxn ang="0">
                  <a:pos x="T2" y="T3"/>
                </a:cxn>
                <a:cxn ang="0">
                  <a:pos x="T4" y="T5"/>
                </a:cxn>
                <a:cxn ang="0">
                  <a:pos x="T6" y="T7"/>
                </a:cxn>
                <a:cxn ang="0">
                  <a:pos x="T8" y="T9"/>
                </a:cxn>
              </a:cxnLst>
              <a:rect l="0" t="0" r="r" b="b"/>
              <a:pathLst>
                <a:path w="42" h="45">
                  <a:moveTo>
                    <a:pt x="0" y="45"/>
                  </a:moveTo>
                  <a:lnTo>
                    <a:pt x="42" y="45"/>
                  </a:lnTo>
                  <a:lnTo>
                    <a:pt x="42" y="19"/>
                  </a:lnTo>
                  <a:lnTo>
                    <a:pt x="0" y="0"/>
                  </a:lnTo>
                  <a:lnTo>
                    <a:pt x="0" y="45"/>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2" name="Freeform 9"/>
            <p:cNvSpPr>
              <a:spLocks/>
            </p:cNvSpPr>
            <p:nvPr/>
          </p:nvSpPr>
          <p:spPr bwMode="auto">
            <a:xfrm>
              <a:off x="1516063" y="6886575"/>
              <a:ext cx="66675" cy="57150"/>
            </a:xfrm>
            <a:custGeom>
              <a:avLst/>
              <a:gdLst>
                <a:gd name="T0" fmla="*/ 0 w 42"/>
                <a:gd name="T1" fmla="*/ 0 h 36"/>
                <a:gd name="T2" fmla="*/ 0 w 42"/>
                <a:gd name="T3" fmla="*/ 17 h 36"/>
                <a:gd name="T4" fmla="*/ 42 w 42"/>
                <a:gd name="T5" fmla="*/ 36 h 36"/>
                <a:gd name="T6" fmla="*/ 42 w 42"/>
                <a:gd name="T7" fmla="*/ 0 h 36"/>
                <a:gd name="T8" fmla="*/ 0 w 42"/>
                <a:gd name="T9" fmla="*/ 0 h 36"/>
              </a:gdLst>
              <a:ahLst/>
              <a:cxnLst>
                <a:cxn ang="0">
                  <a:pos x="T0" y="T1"/>
                </a:cxn>
                <a:cxn ang="0">
                  <a:pos x="T2" y="T3"/>
                </a:cxn>
                <a:cxn ang="0">
                  <a:pos x="T4" y="T5"/>
                </a:cxn>
                <a:cxn ang="0">
                  <a:pos x="T6" y="T7"/>
                </a:cxn>
                <a:cxn ang="0">
                  <a:pos x="T8" y="T9"/>
                </a:cxn>
              </a:cxnLst>
              <a:rect l="0" t="0" r="r" b="b"/>
              <a:pathLst>
                <a:path w="42" h="36">
                  <a:moveTo>
                    <a:pt x="0" y="0"/>
                  </a:moveTo>
                  <a:lnTo>
                    <a:pt x="0" y="17"/>
                  </a:lnTo>
                  <a:lnTo>
                    <a:pt x="42" y="36"/>
                  </a:lnTo>
                  <a:lnTo>
                    <a:pt x="42" y="0"/>
                  </a:lnTo>
                  <a:lnTo>
                    <a:pt x="0" y="0"/>
                  </a:lnTo>
                  <a:close/>
                </a:path>
              </a:pathLst>
            </a:custGeom>
            <a:solidFill>
              <a:srgbClr val="773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3" name="Freeform 10"/>
            <p:cNvSpPr>
              <a:spLocks/>
            </p:cNvSpPr>
            <p:nvPr/>
          </p:nvSpPr>
          <p:spPr bwMode="auto">
            <a:xfrm>
              <a:off x="990600" y="7067550"/>
              <a:ext cx="1130300" cy="76200"/>
            </a:xfrm>
            <a:custGeom>
              <a:avLst/>
              <a:gdLst>
                <a:gd name="T0" fmla="*/ 1462 w 1513"/>
                <a:gd name="T1" fmla="*/ 0 h 101"/>
                <a:gd name="T2" fmla="*/ 50 w 1513"/>
                <a:gd name="T3" fmla="*/ 0 h 101"/>
                <a:gd name="T4" fmla="*/ 0 w 1513"/>
                <a:gd name="T5" fmla="*/ 51 h 101"/>
                <a:gd name="T6" fmla="*/ 50 w 1513"/>
                <a:gd name="T7" fmla="*/ 101 h 101"/>
                <a:gd name="T8" fmla="*/ 1462 w 1513"/>
                <a:gd name="T9" fmla="*/ 101 h 101"/>
                <a:gd name="T10" fmla="*/ 1513 w 1513"/>
                <a:gd name="T11" fmla="*/ 51 h 101"/>
                <a:gd name="T12" fmla="*/ 1462 w 1513"/>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1513" h="101">
                  <a:moveTo>
                    <a:pt x="1462" y="0"/>
                  </a:moveTo>
                  <a:cubicBezTo>
                    <a:pt x="50" y="0"/>
                    <a:pt x="50" y="0"/>
                    <a:pt x="50" y="0"/>
                  </a:cubicBezTo>
                  <a:cubicBezTo>
                    <a:pt x="23" y="0"/>
                    <a:pt x="0" y="23"/>
                    <a:pt x="0" y="51"/>
                  </a:cubicBezTo>
                  <a:cubicBezTo>
                    <a:pt x="0" y="79"/>
                    <a:pt x="23" y="101"/>
                    <a:pt x="50" y="101"/>
                  </a:cubicBezTo>
                  <a:cubicBezTo>
                    <a:pt x="1462" y="101"/>
                    <a:pt x="1462" y="101"/>
                    <a:pt x="1462" y="101"/>
                  </a:cubicBezTo>
                  <a:cubicBezTo>
                    <a:pt x="1490" y="101"/>
                    <a:pt x="1513" y="79"/>
                    <a:pt x="1513" y="51"/>
                  </a:cubicBezTo>
                  <a:cubicBezTo>
                    <a:pt x="1513" y="23"/>
                    <a:pt x="1490" y="0"/>
                    <a:pt x="1462" y="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4" name="Freeform 11"/>
            <p:cNvSpPr>
              <a:spLocks/>
            </p:cNvSpPr>
            <p:nvPr/>
          </p:nvSpPr>
          <p:spPr bwMode="auto">
            <a:xfrm>
              <a:off x="1343025" y="6951663"/>
              <a:ext cx="388938" cy="138113"/>
            </a:xfrm>
            <a:custGeom>
              <a:avLst/>
              <a:gdLst>
                <a:gd name="T0" fmla="*/ 0 w 245"/>
                <a:gd name="T1" fmla="*/ 0 h 87"/>
                <a:gd name="T2" fmla="*/ 0 w 245"/>
                <a:gd name="T3" fmla="*/ 87 h 87"/>
                <a:gd name="T4" fmla="*/ 245 w 245"/>
                <a:gd name="T5" fmla="*/ 87 h 87"/>
                <a:gd name="T6" fmla="*/ 54 w 245"/>
                <a:gd name="T7" fmla="*/ 0 h 87"/>
                <a:gd name="T8" fmla="*/ 0 w 245"/>
                <a:gd name="T9" fmla="*/ 0 h 87"/>
              </a:gdLst>
              <a:ahLst/>
              <a:cxnLst>
                <a:cxn ang="0">
                  <a:pos x="T0" y="T1"/>
                </a:cxn>
                <a:cxn ang="0">
                  <a:pos x="T2" y="T3"/>
                </a:cxn>
                <a:cxn ang="0">
                  <a:pos x="T4" y="T5"/>
                </a:cxn>
                <a:cxn ang="0">
                  <a:pos x="T6" y="T7"/>
                </a:cxn>
                <a:cxn ang="0">
                  <a:pos x="T8" y="T9"/>
                </a:cxn>
              </a:cxnLst>
              <a:rect l="0" t="0" r="r" b="b"/>
              <a:pathLst>
                <a:path w="245" h="87">
                  <a:moveTo>
                    <a:pt x="0" y="0"/>
                  </a:moveTo>
                  <a:lnTo>
                    <a:pt x="0" y="87"/>
                  </a:lnTo>
                  <a:lnTo>
                    <a:pt x="245" y="87"/>
                  </a:lnTo>
                  <a:lnTo>
                    <a:pt x="54"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5" name="Freeform 12"/>
            <p:cNvSpPr>
              <a:spLocks/>
            </p:cNvSpPr>
            <p:nvPr/>
          </p:nvSpPr>
          <p:spPr bwMode="auto">
            <a:xfrm>
              <a:off x="1428750" y="6951663"/>
              <a:ext cx="327025" cy="138113"/>
            </a:xfrm>
            <a:custGeom>
              <a:avLst/>
              <a:gdLst>
                <a:gd name="T0" fmla="*/ 206 w 206"/>
                <a:gd name="T1" fmla="*/ 0 h 87"/>
                <a:gd name="T2" fmla="*/ 0 w 206"/>
                <a:gd name="T3" fmla="*/ 0 h 87"/>
                <a:gd name="T4" fmla="*/ 191 w 206"/>
                <a:gd name="T5" fmla="*/ 87 h 87"/>
                <a:gd name="T6" fmla="*/ 206 w 206"/>
                <a:gd name="T7" fmla="*/ 87 h 87"/>
                <a:gd name="T8" fmla="*/ 206 w 206"/>
                <a:gd name="T9" fmla="*/ 0 h 87"/>
              </a:gdLst>
              <a:ahLst/>
              <a:cxnLst>
                <a:cxn ang="0">
                  <a:pos x="T0" y="T1"/>
                </a:cxn>
                <a:cxn ang="0">
                  <a:pos x="T2" y="T3"/>
                </a:cxn>
                <a:cxn ang="0">
                  <a:pos x="T4" y="T5"/>
                </a:cxn>
                <a:cxn ang="0">
                  <a:pos x="T6" y="T7"/>
                </a:cxn>
                <a:cxn ang="0">
                  <a:pos x="T8" y="T9"/>
                </a:cxn>
              </a:cxnLst>
              <a:rect l="0" t="0" r="r" b="b"/>
              <a:pathLst>
                <a:path w="206" h="87">
                  <a:moveTo>
                    <a:pt x="206" y="0"/>
                  </a:moveTo>
                  <a:lnTo>
                    <a:pt x="0" y="0"/>
                  </a:lnTo>
                  <a:lnTo>
                    <a:pt x="191" y="87"/>
                  </a:lnTo>
                  <a:lnTo>
                    <a:pt x="206" y="87"/>
                  </a:lnTo>
                  <a:lnTo>
                    <a:pt x="206" y="0"/>
                  </a:lnTo>
                  <a:close/>
                </a:path>
              </a:pathLst>
            </a:custGeom>
            <a:solidFill>
              <a:srgbClr val="773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6" name="Freeform 13"/>
            <p:cNvSpPr>
              <a:spLocks/>
            </p:cNvSpPr>
            <p:nvPr/>
          </p:nvSpPr>
          <p:spPr bwMode="auto">
            <a:xfrm>
              <a:off x="1430338" y="7019925"/>
              <a:ext cx="482600" cy="85725"/>
            </a:xfrm>
            <a:custGeom>
              <a:avLst/>
              <a:gdLst>
                <a:gd name="T0" fmla="*/ 0 w 304"/>
                <a:gd name="T1" fmla="*/ 0 h 54"/>
                <a:gd name="T2" fmla="*/ 120 w 304"/>
                <a:gd name="T3" fmla="*/ 54 h 54"/>
                <a:gd name="T4" fmla="*/ 304 w 304"/>
                <a:gd name="T5" fmla="*/ 54 h 54"/>
                <a:gd name="T6" fmla="*/ 304 w 304"/>
                <a:gd name="T7" fmla="*/ 0 h 54"/>
                <a:gd name="T8" fmla="*/ 0 w 304"/>
                <a:gd name="T9" fmla="*/ 0 h 54"/>
              </a:gdLst>
              <a:ahLst/>
              <a:cxnLst>
                <a:cxn ang="0">
                  <a:pos x="T0" y="T1"/>
                </a:cxn>
                <a:cxn ang="0">
                  <a:pos x="T2" y="T3"/>
                </a:cxn>
                <a:cxn ang="0">
                  <a:pos x="T4" y="T5"/>
                </a:cxn>
                <a:cxn ang="0">
                  <a:pos x="T6" y="T7"/>
                </a:cxn>
                <a:cxn ang="0">
                  <a:pos x="T8" y="T9"/>
                </a:cxn>
              </a:cxnLst>
              <a:rect l="0" t="0" r="r" b="b"/>
              <a:pathLst>
                <a:path w="304" h="54">
                  <a:moveTo>
                    <a:pt x="0" y="0"/>
                  </a:moveTo>
                  <a:lnTo>
                    <a:pt x="120" y="54"/>
                  </a:lnTo>
                  <a:lnTo>
                    <a:pt x="304" y="54"/>
                  </a:lnTo>
                  <a:lnTo>
                    <a:pt x="304" y="0"/>
                  </a:lnTo>
                  <a:lnTo>
                    <a:pt x="0" y="0"/>
                  </a:lnTo>
                  <a:close/>
                </a:path>
              </a:pathLst>
            </a:custGeom>
            <a:solidFill>
              <a:srgbClr val="773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7" name="Freeform 14"/>
            <p:cNvSpPr>
              <a:spLocks/>
            </p:cNvSpPr>
            <p:nvPr/>
          </p:nvSpPr>
          <p:spPr bwMode="auto">
            <a:xfrm>
              <a:off x="1185863" y="7019925"/>
              <a:ext cx="434975" cy="85725"/>
            </a:xfrm>
            <a:custGeom>
              <a:avLst/>
              <a:gdLst>
                <a:gd name="T0" fmla="*/ 0 w 274"/>
                <a:gd name="T1" fmla="*/ 0 h 54"/>
                <a:gd name="T2" fmla="*/ 0 w 274"/>
                <a:gd name="T3" fmla="*/ 54 h 54"/>
                <a:gd name="T4" fmla="*/ 274 w 274"/>
                <a:gd name="T5" fmla="*/ 54 h 54"/>
                <a:gd name="T6" fmla="*/ 154 w 274"/>
                <a:gd name="T7" fmla="*/ 0 h 54"/>
                <a:gd name="T8" fmla="*/ 0 w 274"/>
                <a:gd name="T9" fmla="*/ 0 h 54"/>
              </a:gdLst>
              <a:ahLst/>
              <a:cxnLst>
                <a:cxn ang="0">
                  <a:pos x="T0" y="T1"/>
                </a:cxn>
                <a:cxn ang="0">
                  <a:pos x="T2" y="T3"/>
                </a:cxn>
                <a:cxn ang="0">
                  <a:pos x="T4" y="T5"/>
                </a:cxn>
                <a:cxn ang="0">
                  <a:pos x="T6" y="T7"/>
                </a:cxn>
                <a:cxn ang="0">
                  <a:pos x="T8" y="T9"/>
                </a:cxn>
              </a:cxnLst>
              <a:rect l="0" t="0" r="r" b="b"/>
              <a:pathLst>
                <a:path w="274" h="54">
                  <a:moveTo>
                    <a:pt x="0" y="0"/>
                  </a:moveTo>
                  <a:lnTo>
                    <a:pt x="0" y="54"/>
                  </a:lnTo>
                  <a:lnTo>
                    <a:pt x="274" y="54"/>
                  </a:lnTo>
                  <a:lnTo>
                    <a:pt x="154" y="0"/>
                  </a:lnTo>
                  <a:lnTo>
                    <a:pt x="0" y="0"/>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8" name="Freeform 15"/>
            <p:cNvSpPr>
              <a:spLocks/>
            </p:cNvSpPr>
            <p:nvPr/>
          </p:nvSpPr>
          <p:spPr bwMode="auto">
            <a:xfrm>
              <a:off x="1412875" y="6132513"/>
              <a:ext cx="650875" cy="682625"/>
            </a:xfrm>
            <a:custGeom>
              <a:avLst/>
              <a:gdLst>
                <a:gd name="T0" fmla="*/ 754 w 871"/>
                <a:gd name="T1" fmla="*/ 0 h 913"/>
                <a:gd name="T2" fmla="*/ 469 w 871"/>
                <a:gd name="T3" fmla="*/ 557 h 913"/>
                <a:gd name="T4" fmla="*/ 0 w 871"/>
                <a:gd name="T5" fmla="*/ 824 h 913"/>
                <a:gd name="T6" fmla="*/ 647 w 871"/>
                <a:gd name="T7" fmla="*/ 695 h 913"/>
                <a:gd name="T8" fmla="*/ 754 w 871"/>
                <a:gd name="T9" fmla="*/ 0 h 913"/>
              </a:gdLst>
              <a:ahLst/>
              <a:cxnLst>
                <a:cxn ang="0">
                  <a:pos x="T0" y="T1"/>
                </a:cxn>
                <a:cxn ang="0">
                  <a:pos x="T2" y="T3"/>
                </a:cxn>
                <a:cxn ang="0">
                  <a:pos x="T4" y="T5"/>
                </a:cxn>
                <a:cxn ang="0">
                  <a:pos x="T6" y="T7"/>
                </a:cxn>
                <a:cxn ang="0">
                  <a:pos x="T8" y="T9"/>
                </a:cxn>
              </a:cxnLst>
              <a:rect l="0" t="0" r="r" b="b"/>
              <a:pathLst>
                <a:path w="871" h="913">
                  <a:moveTo>
                    <a:pt x="754" y="0"/>
                  </a:moveTo>
                  <a:cubicBezTo>
                    <a:pt x="721" y="204"/>
                    <a:pt x="627" y="400"/>
                    <a:pt x="469" y="557"/>
                  </a:cubicBezTo>
                  <a:cubicBezTo>
                    <a:pt x="335" y="691"/>
                    <a:pt x="172" y="780"/>
                    <a:pt x="0" y="824"/>
                  </a:cubicBezTo>
                  <a:cubicBezTo>
                    <a:pt x="215" y="913"/>
                    <a:pt x="472" y="870"/>
                    <a:pt x="647" y="695"/>
                  </a:cubicBezTo>
                  <a:cubicBezTo>
                    <a:pt x="835" y="507"/>
                    <a:pt x="871" y="224"/>
                    <a:pt x="754" y="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9" name="Freeform 16"/>
            <p:cNvSpPr>
              <a:spLocks/>
            </p:cNvSpPr>
            <p:nvPr/>
          </p:nvSpPr>
          <p:spPr bwMode="auto">
            <a:xfrm>
              <a:off x="1095375" y="5851525"/>
              <a:ext cx="881063" cy="896938"/>
            </a:xfrm>
            <a:custGeom>
              <a:avLst/>
              <a:gdLst>
                <a:gd name="T0" fmla="*/ 1179 w 1179"/>
                <a:gd name="T1" fmla="*/ 377 h 1201"/>
                <a:gd name="T2" fmla="*/ 1072 w 1179"/>
                <a:gd name="T3" fmla="*/ 232 h 1201"/>
                <a:gd name="T4" fmla="*/ 232 w 1179"/>
                <a:gd name="T5" fmla="*/ 232 h 1201"/>
                <a:gd name="T6" fmla="*/ 232 w 1179"/>
                <a:gd name="T7" fmla="*/ 1072 h 1201"/>
                <a:gd name="T8" fmla="*/ 425 w 1179"/>
                <a:gd name="T9" fmla="*/ 1201 h 1201"/>
                <a:gd name="T10" fmla="*/ 894 w 1179"/>
                <a:gd name="T11" fmla="*/ 934 h 1201"/>
                <a:gd name="T12" fmla="*/ 1179 w 1179"/>
                <a:gd name="T13" fmla="*/ 377 h 1201"/>
              </a:gdLst>
              <a:ahLst/>
              <a:cxnLst>
                <a:cxn ang="0">
                  <a:pos x="T0" y="T1"/>
                </a:cxn>
                <a:cxn ang="0">
                  <a:pos x="T2" y="T3"/>
                </a:cxn>
                <a:cxn ang="0">
                  <a:pos x="T4" y="T5"/>
                </a:cxn>
                <a:cxn ang="0">
                  <a:pos x="T6" y="T7"/>
                </a:cxn>
                <a:cxn ang="0">
                  <a:pos x="T8" y="T9"/>
                </a:cxn>
                <a:cxn ang="0">
                  <a:pos x="T10" y="T11"/>
                </a:cxn>
                <a:cxn ang="0">
                  <a:pos x="T12" y="T13"/>
                </a:cxn>
              </a:cxnLst>
              <a:rect l="0" t="0" r="r" b="b"/>
              <a:pathLst>
                <a:path w="1179" h="1201">
                  <a:moveTo>
                    <a:pt x="1179" y="377"/>
                  </a:moveTo>
                  <a:cubicBezTo>
                    <a:pt x="1152" y="325"/>
                    <a:pt x="1116" y="276"/>
                    <a:pt x="1072" y="232"/>
                  </a:cubicBezTo>
                  <a:cubicBezTo>
                    <a:pt x="840" y="0"/>
                    <a:pt x="464" y="0"/>
                    <a:pt x="232" y="232"/>
                  </a:cubicBezTo>
                  <a:cubicBezTo>
                    <a:pt x="0" y="464"/>
                    <a:pt x="0" y="840"/>
                    <a:pt x="232" y="1072"/>
                  </a:cubicBezTo>
                  <a:cubicBezTo>
                    <a:pt x="289" y="1129"/>
                    <a:pt x="355" y="1172"/>
                    <a:pt x="425" y="1201"/>
                  </a:cubicBezTo>
                  <a:cubicBezTo>
                    <a:pt x="597" y="1157"/>
                    <a:pt x="760" y="1068"/>
                    <a:pt x="894" y="934"/>
                  </a:cubicBezTo>
                  <a:cubicBezTo>
                    <a:pt x="1052" y="777"/>
                    <a:pt x="1146" y="581"/>
                    <a:pt x="1179" y="377"/>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0" name="Freeform 17"/>
            <p:cNvSpPr>
              <a:spLocks/>
            </p:cNvSpPr>
            <p:nvPr/>
          </p:nvSpPr>
          <p:spPr bwMode="auto">
            <a:xfrm>
              <a:off x="958850" y="5937250"/>
              <a:ext cx="738188" cy="968375"/>
            </a:xfrm>
            <a:custGeom>
              <a:avLst/>
              <a:gdLst>
                <a:gd name="T0" fmla="*/ 792 w 987"/>
                <a:gd name="T1" fmla="*/ 1209 h 1298"/>
                <a:gd name="T2" fmla="*/ 359 w 987"/>
                <a:gd name="T3" fmla="*/ 1013 h 1298"/>
                <a:gd name="T4" fmla="*/ 359 w 987"/>
                <a:gd name="T5" fmla="*/ 62 h 1298"/>
                <a:gd name="T6" fmla="*/ 297 w 987"/>
                <a:gd name="T7" fmla="*/ 0 h 1298"/>
                <a:gd name="T8" fmla="*/ 297 w 987"/>
                <a:gd name="T9" fmla="*/ 1075 h 1298"/>
                <a:gd name="T10" fmla="*/ 787 w 987"/>
                <a:gd name="T11" fmla="*/ 1297 h 1298"/>
                <a:gd name="T12" fmla="*/ 834 w 987"/>
                <a:gd name="T13" fmla="*/ 1298 h 1298"/>
                <a:gd name="T14" fmla="*/ 987 w 987"/>
                <a:gd name="T15" fmla="*/ 1282 h 1298"/>
                <a:gd name="T16" fmla="*/ 828 w 987"/>
                <a:gd name="T17" fmla="*/ 1210 h 1298"/>
                <a:gd name="T18" fmla="*/ 792 w 987"/>
                <a:gd name="T19" fmla="*/ 1209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7" h="1298">
                  <a:moveTo>
                    <a:pt x="792" y="1209"/>
                  </a:moveTo>
                  <a:cubicBezTo>
                    <a:pt x="629" y="1199"/>
                    <a:pt x="475" y="1129"/>
                    <a:pt x="359" y="1013"/>
                  </a:cubicBezTo>
                  <a:cubicBezTo>
                    <a:pt x="97" y="751"/>
                    <a:pt x="97" y="325"/>
                    <a:pt x="359" y="62"/>
                  </a:cubicBezTo>
                  <a:cubicBezTo>
                    <a:pt x="297" y="0"/>
                    <a:pt x="297" y="0"/>
                    <a:pt x="297" y="0"/>
                  </a:cubicBezTo>
                  <a:cubicBezTo>
                    <a:pt x="0" y="297"/>
                    <a:pt x="0" y="779"/>
                    <a:pt x="297" y="1075"/>
                  </a:cubicBezTo>
                  <a:cubicBezTo>
                    <a:pt x="428" y="1207"/>
                    <a:pt x="602" y="1285"/>
                    <a:pt x="787" y="1297"/>
                  </a:cubicBezTo>
                  <a:cubicBezTo>
                    <a:pt x="803" y="1298"/>
                    <a:pt x="818" y="1298"/>
                    <a:pt x="834" y="1298"/>
                  </a:cubicBezTo>
                  <a:cubicBezTo>
                    <a:pt x="886" y="1298"/>
                    <a:pt x="937" y="1293"/>
                    <a:pt x="987" y="1282"/>
                  </a:cubicBezTo>
                  <a:cubicBezTo>
                    <a:pt x="828" y="1210"/>
                    <a:pt x="828" y="1210"/>
                    <a:pt x="828" y="1210"/>
                  </a:cubicBezTo>
                  <a:cubicBezTo>
                    <a:pt x="816" y="1210"/>
                    <a:pt x="804" y="1209"/>
                    <a:pt x="792" y="1209"/>
                  </a:cubicBez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1" name="Freeform 18"/>
            <p:cNvSpPr>
              <a:spLocks/>
            </p:cNvSpPr>
            <p:nvPr/>
          </p:nvSpPr>
          <p:spPr bwMode="auto">
            <a:xfrm>
              <a:off x="1577975" y="6692900"/>
              <a:ext cx="406400" cy="201613"/>
            </a:xfrm>
            <a:custGeom>
              <a:avLst/>
              <a:gdLst>
                <a:gd name="T0" fmla="*/ 482 w 544"/>
                <a:gd name="T1" fmla="*/ 0 h 269"/>
                <a:gd name="T2" fmla="*/ 0 w 544"/>
                <a:gd name="T3" fmla="*/ 197 h 269"/>
                <a:gd name="T4" fmla="*/ 159 w 544"/>
                <a:gd name="T5" fmla="*/ 269 h 269"/>
                <a:gd name="T6" fmla="*/ 544 w 544"/>
                <a:gd name="T7" fmla="*/ 62 h 269"/>
                <a:gd name="T8" fmla="*/ 482 w 544"/>
                <a:gd name="T9" fmla="*/ 0 h 269"/>
              </a:gdLst>
              <a:ahLst/>
              <a:cxnLst>
                <a:cxn ang="0">
                  <a:pos x="T0" y="T1"/>
                </a:cxn>
                <a:cxn ang="0">
                  <a:pos x="T2" y="T3"/>
                </a:cxn>
                <a:cxn ang="0">
                  <a:pos x="T4" y="T5"/>
                </a:cxn>
                <a:cxn ang="0">
                  <a:pos x="T6" y="T7"/>
                </a:cxn>
                <a:cxn ang="0">
                  <a:pos x="T8" y="T9"/>
                </a:cxn>
              </a:cxnLst>
              <a:rect l="0" t="0" r="r" b="b"/>
              <a:pathLst>
                <a:path w="544" h="269">
                  <a:moveTo>
                    <a:pt x="482" y="0"/>
                  </a:moveTo>
                  <a:cubicBezTo>
                    <a:pt x="354" y="128"/>
                    <a:pt x="180" y="199"/>
                    <a:pt x="0" y="197"/>
                  </a:cubicBezTo>
                  <a:cubicBezTo>
                    <a:pt x="159" y="269"/>
                    <a:pt x="159" y="269"/>
                    <a:pt x="159" y="269"/>
                  </a:cubicBezTo>
                  <a:cubicBezTo>
                    <a:pt x="303" y="240"/>
                    <a:pt x="438" y="169"/>
                    <a:pt x="544" y="62"/>
                  </a:cubicBezTo>
                  <a:lnTo>
                    <a:pt x="482" y="0"/>
                  </a:lnTo>
                  <a:close/>
                </a:path>
              </a:pathLst>
            </a:custGeom>
            <a:solidFill>
              <a:srgbClr val="773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2" name="Freeform 19"/>
            <p:cNvSpPr>
              <a:spLocks/>
            </p:cNvSpPr>
            <p:nvPr/>
          </p:nvSpPr>
          <p:spPr bwMode="auto">
            <a:xfrm>
              <a:off x="1143000" y="5924550"/>
              <a:ext cx="279400" cy="350838"/>
            </a:xfrm>
            <a:custGeom>
              <a:avLst/>
              <a:gdLst>
                <a:gd name="T0" fmla="*/ 19 w 374"/>
                <a:gd name="T1" fmla="*/ 440 h 470"/>
                <a:gd name="T2" fmla="*/ 96 w 374"/>
                <a:gd name="T3" fmla="*/ 381 h 470"/>
                <a:gd name="T4" fmla="*/ 152 w 374"/>
                <a:gd name="T5" fmla="*/ 333 h 470"/>
                <a:gd name="T6" fmla="*/ 150 w 374"/>
                <a:gd name="T7" fmla="*/ 332 h 470"/>
                <a:gd name="T8" fmla="*/ 143 w 374"/>
                <a:gd name="T9" fmla="*/ 326 h 470"/>
                <a:gd name="T10" fmla="*/ 143 w 374"/>
                <a:gd name="T11" fmla="*/ 318 h 470"/>
                <a:gd name="T12" fmla="*/ 169 w 374"/>
                <a:gd name="T13" fmla="*/ 266 h 470"/>
                <a:gd name="T14" fmla="*/ 218 w 374"/>
                <a:gd name="T15" fmla="*/ 217 h 470"/>
                <a:gd name="T16" fmla="*/ 245 w 374"/>
                <a:gd name="T17" fmla="*/ 199 h 470"/>
                <a:gd name="T18" fmla="*/ 255 w 374"/>
                <a:gd name="T19" fmla="*/ 198 h 470"/>
                <a:gd name="T20" fmla="*/ 270 w 374"/>
                <a:gd name="T21" fmla="*/ 205 h 470"/>
                <a:gd name="T22" fmla="*/ 273 w 374"/>
                <a:gd name="T23" fmla="*/ 196 h 470"/>
                <a:gd name="T24" fmla="*/ 273 w 374"/>
                <a:gd name="T25" fmla="*/ 156 h 470"/>
                <a:gd name="T26" fmla="*/ 273 w 374"/>
                <a:gd name="T27" fmla="*/ 152 h 470"/>
                <a:gd name="T28" fmla="*/ 285 w 374"/>
                <a:gd name="T29" fmla="*/ 125 h 470"/>
                <a:gd name="T30" fmla="*/ 278 w 374"/>
                <a:gd name="T31" fmla="*/ 126 h 470"/>
                <a:gd name="T32" fmla="*/ 267 w 374"/>
                <a:gd name="T33" fmla="*/ 121 h 470"/>
                <a:gd name="T34" fmla="*/ 267 w 374"/>
                <a:gd name="T35" fmla="*/ 109 h 470"/>
                <a:gd name="T36" fmla="*/ 301 w 374"/>
                <a:gd name="T37" fmla="*/ 62 h 470"/>
                <a:gd name="T38" fmla="*/ 302 w 374"/>
                <a:gd name="T39" fmla="*/ 61 h 470"/>
                <a:gd name="T40" fmla="*/ 353 w 374"/>
                <a:gd name="T41" fmla="*/ 10 h 470"/>
                <a:gd name="T42" fmla="*/ 366 w 374"/>
                <a:gd name="T43" fmla="*/ 8 h 470"/>
                <a:gd name="T44" fmla="*/ 367 w 374"/>
                <a:gd name="T45" fmla="*/ 9 h 470"/>
                <a:gd name="T46" fmla="*/ 374 w 374"/>
                <a:gd name="T47" fmla="*/ 0 h 470"/>
                <a:gd name="T48" fmla="*/ 168 w 374"/>
                <a:gd name="T49" fmla="*/ 134 h 470"/>
                <a:gd name="T50" fmla="*/ 0 w 374"/>
                <a:gd name="T51" fmla="*/ 470 h 470"/>
                <a:gd name="T52" fmla="*/ 16 w 374"/>
                <a:gd name="T53" fmla="*/ 443 h 470"/>
                <a:gd name="T54" fmla="*/ 19 w 374"/>
                <a:gd name="T55" fmla="*/ 44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4" h="470">
                  <a:moveTo>
                    <a:pt x="19" y="440"/>
                  </a:moveTo>
                  <a:cubicBezTo>
                    <a:pt x="96" y="381"/>
                    <a:pt x="96" y="381"/>
                    <a:pt x="96" y="381"/>
                  </a:cubicBezTo>
                  <a:cubicBezTo>
                    <a:pt x="152" y="333"/>
                    <a:pt x="152" y="333"/>
                    <a:pt x="152" y="333"/>
                  </a:cubicBezTo>
                  <a:cubicBezTo>
                    <a:pt x="150" y="332"/>
                    <a:pt x="150" y="332"/>
                    <a:pt x="150" y="332"/>
                  </a:cubicBezTo>
                  <a:cubicBezTo>
                    <a:pt x="147" y="331"/>
                    <a:pt x="144" y="329"/>
                    <a:pt x="143" y="326"/>
                  </a:cubicBezTo>
                  <a:cubicBezTo>
                    <a:pt x="142" y="323"/>
                    <a:pt x="141" y="320"/>
                    <a:pt x="143" y="318"/>
                  </a:cubicBezTo>
                  <a:cubicBezTo>
                    <a:pt x="146" y="308"/>
                    <a:pt x="159" y="275"/>
                    <a:pt x="169" y="266"/>
                  </a:cubicBezTo>
                  <a:cubicBezTo>
                    <a:pt x="218" y="217"/>
                    <a:pt x="218" y="217"/>
                    <a:pt x="218" y="217"/>
                  </a:cubicBezTo>
                  <a:cubicBezTo>
                    <a:pt x="224" y="211"/>
                    <a:pt x="242" y="201"/>
                    <a:pt x="245" y="199"/>
                  </a:cubicBezTo>
                  <a:cubicBezTo>
                    <a:pt x="248" y="197"/>
                    <a:pt x="252" y="197"/>
                    <a:pt x="255" y="198"/>
                  </a:cubicBezTo>
                  <a:cubicBezTo>
                    <a:pt x="256" y="199"/>
                    <a:pt x="263" y="201"/>
                    <a:pt x="270" y="205"/>
                  </a:cubicBezTo>
                  <a:cubicBezTo>
                    <a:pt x="271" y="202"/>
                    <a:pt x="272" y="199"/>
                    <a:pt x="273" y="196"/>
                  </a:cubicBezTo>
                  <a:cubicBezTo>
                    <a:pt x="273" y="156"/>
                    <a:pt x="273" y="156"/>
                    <a:pt x="273" y="156"/>
                  </a:cubicBezTo>
                  <a:cubicBezTo>
                    <a:pt x="273" y="154"/>
                    <a:pt x="273" y="153"/>
                    <a:pt x="273" y="152"/>
                  </a:cubicBezTo>
                  <a:cubicBezTo>
                    <a:pt x="285" y="125"/>
                    <a:pt x="285" y="125"/>
                    <a:pt x="285" y="125"/>
                  </a:cubicBezTo>
                  <a:cubicBezTo>
                    <a:pt x="278" y="126"/>
                    <a:pt x="278" y="126"/>
                    <a:pt x="278" y="126"/>
                  </a:cubicBezTo>
                  <a:cubicBezTo>
                    <a:pt x="274" y="127"/>
                    <a:pt x="269" y="125"/>
                    <a:pt x="267" y="121"/>
                  </a:cubicBezTo>
                  <a:cubicBezTo>
                    <a:pt x="264" y="118"/>
                    <a:pt x="264" y="113"/>
                    <a:pt x="267" y="109"/>
                  </a:cubicBezTo>
                  <a:cubicBezTo>
                    <a:pt x="301" y="62"/>
                    <a:pt x="301" y="62"/>
                    <a:pt x="301" y="62"/>
                  </a:cubicBezTo>
                  <a:cubicBezTo>
                    <a:pt x="301" y="62"/>
                    <a:pt x="301" y="61"/>
                    <a:pt x="302" y="61"/>
                  </a:cubicBezTo>
                  <a:cubicBezTo>
                    <a:pt x="353" y="10"/>
                    <a:pt x="353" y="10"/>
                    <a:pt x="353" y="10"/>
                  </a:cubicBezTo>
                  <a:cubicBezTo>
                    <a:pt x="356" y="6"/>
                    <a:pt x="362" y="6"/>
                    <a:pt x="366" y="8"/>
                  </a:cubicBezTo>
                  <a:cubicBezTo>
                    <a:pt x="366" y="8"/>
                    <a:pt x="367" y="8"/>
                    <a:pt x="367" y="9"/>
                  </a:cubicBezTo>
                  <a:cubicBezTo>
                    <a:pt x="374" y="0"/>
                    <a:pt x="374" y="0"/>
                    <a:pt x="374" y="0"/>
                  </a:cubicBezTo>
                  <a:cubicBezTo>
                    <a:pt x="299" y="29"/>
                    <a:pt x="229" y="73"/>
                    <a:pt x="168" y="134"/>
                  </a:cubicBezTo>
                  <a:cubicBezTo>
                    <a:pt x="74" y="228"/>
                    <a:pt x="18" y="347"/>
                    <a:pt x="0" y="470"/>
                  </a:cubicBezTo>
                  <a:cubicBezTo>
                    <a:pt x="16" y="443"/>
                    <a:pt x="16" y="443"/>
                    <a:pt x="16" y="443"/>
                  </a:cubicBezTo>
                  <a:cubicBezTo>
                    <a:pt x="17" y="442"/>
                    <a:pt x="17" y="441"/>
                    <a:pt x="19" y="44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3" name="Freeform 20"/>
            <p:cNvSpPr>
              <a:spLocks/>
            </p:cNvSpPr>
            <p:nvPr/>
          </p:nvSpPr>
          <p:spPr bwMode="auto">
            <a:xfrm>
              <a:off x="1136650" y="5895975"/>
              <a:ext cx="774700" cy="693738"/>
            </a:xfrm>
            <a:custGeom>
              <a:avLst/>
              <a:gdLst>
                <a:gd name="T0" fmla="*/ 33 w 1037"/>
                <a:gd name="T1" fmla="*/ 649 h 928"/>
                <a:gd name="T2" fmla="*/ 104 w 1037"/>
                <a:gd name="T3" fmla="*/ 562 h 928"/>
                <a:gd name="T4" fmla="*/ 158 w 1037"/>
                <a:gd name="T5" fmla="*/ 675 h 928"/>
                <a:gd name="T6" fmla="*/ 210 w 1037"/>
                <a:gd name="T7" fmla="*/ 716 h 928"/>
                <a:gd name="T8" fmla="*/ 316 w 1037"/>
                <a:gd name="T9" fmla="*/ 745 h 928"/>
                <a:gd name="T10" fmla="*/ 257 w 1037"/>
                <a:gd name="T11" fmla="*/ 699 h 928"/>
                <a:gd name="T12" fmla="*/ 337 w 1037"/>
                <a:gd name="T13" fmla="*/ 743 h 928"/>
                <a:gd name="T14" fmla="*/ 411 w 1037"/>
                <a:gd name="T15" fmla="*/ 723 h 928"/>
                <a:gd name="T16" fmla="*/ 447 w 1037"/>
                <a:gd name="T17" fmla="*/ 705 h 928"/>
                <a:gd name="T18" fmla="*/ 505 w 1037"/>
                <a:gd name="T19" fmla="*/ 702 h 928"/>
                <a:gd name="T20" fmla="*/ 548 w 1037"/>
                <a:gd name="T21" fmla="*/ 683 h 928"/>
                <a:gd name="T22" fmla="*/ 580 w 1037"/>
                <a:gd name="T23" fmla="*/ 761 h 928"/>
                <a:gd name="T24" fmla="*/ 746 w 1037"/>
                <a:gd name="T25" fmla="*/ 783 h 928"/>
                <a:gd name="T26" fmla="*/ 932 w 1037"/>
                <a:gd name="T27" fmla="*/ 925 h 928"/>
                <a:gd name="T28" fmla="*/ 985 w 1037"/>
                <a:gd name="T29" fmla="*/ 927 h 928"/>
                <a:gd name="T30" fmla="*/ 1036 w 1037"/>
                <a:gd name="T31" fmla="*/ 891 h 928"/>
                <a:gd name="T32" fmla="*/ 935 w 1037"/>
                <a:gd name="T33" fmla="*/ 835 h 928"/>
                <a:gd name="T34" fmla="*/ 867 w 1037"/>
                <a:gd name="T35" fmla="*/ 535 h 928"/>
                <a:gd name="T36" fmla="*/ 814 w 1037"/>
                <a:gd name="T37" fmla="*/ 515 h 928"/>
                <a:gd name="T38" fmla="*/ 703 w 1037"/>
                <a:gd name="T39" fmla="*/ 539 h 928"/>
                <a:gd name="T40" fmla="*/ 535 w 1037"/>
                <a:gd name="T41" fmla="*/ 617 h 928"/>
                <a:gd name="T42" fmla="*/ 508 w 1037"/>
                <a:gd name="T43" fmla="*/ 661 h 928"/>
                <a:gd name="T44" fmla="*/ 456 w 1037"/>
                <a:gd name="T45" fmla="*/ 655 h 928"/>
                <a:gd name="T46" fmla="*/ 426 w 1037"/>
                <a:gd name="T47" fmla="*/ 625 h 928"/>
                <a:gd name="T48" fmla="*/ 407 w 1037"/>
                <a:gd name="T49" fmla="*/ 660 h 928"/>
                <a:gd name="T50" fmla="*/ 396 w 1037"/>
                <a:gd name="T51" fmla="*/ 572 h 928"/>
                <a:gd name="T52" fmla="*/ 450 w 1037"/>
                <a:gd name="T53" fmla="*/ 569 h 928"/>
                <a:gd name="T54" fmla="*/ 434 w 1037"/>
                <a:gd name="T55" fmla="*/ 479 h 928"/>
                <a:gd name="T56" fmla="*/ 438 w 1037"/>
                <a:gd name="T57" fmla="*/ 374 h 928"/>
                <a:gd name="T58" fmla="*/ 452 w 1037"/>
                <a:gd name="T59" fmla="*/ 320 h 928"/>
                <a:gd name="T60" fmla="*/ 430 w 1037"/>
                <a:gd name="T61" fmla="*/ 310 h 928"/>
                <a:gd name="T62" fmla="*/ 461 w 1037"/>
                <a:gd name="T63" fmla="*/ 259 h 928"/>
                <a:gd name="T64" fmla="*/ 391 w 1037"/>
                <a:gd name="T65" fmla="*/ 247 h 928"/>
                <a:gd name="T66" fmla="*/ 331 w 1037"/>
                <a:gd name="T67" fmla="*/ 281 h 928"/>
                <a:gd name="T68" fmla="*/ 335 w 1037"/>
                <a:gd name="T69" fmla="*/ 342 h 928"/>
                <a:gd name="T70" fmla="*/ 292 w 1037"/>
                <a:gd name="T71" fmla="*/ 356 h 928"/>
                <a:gd name="T72" fmla="*/ 323 w 1037"/>
                <a:gd name="T73" fmla="*/ 273 h 928"/>
                <a:gd name="T74" fmla="*/ 353 w 1037"/>
                <a:gd name="T75" fmla="*/ 237 h 928"/>
                <a:gd name="T76" fmla="*/ 367 w 1037"/>
                <a:gd name="T77" fmla="*/ 233 h 928"/>
                <a:gd name="T78" fmla="*/ 389 w 1037"/>
                <a:gd name="T79" fmla="*/ 205 h 928"/>
                <a:gd name="T80" fmla="*/ 377 w 1037"/>
                <a:gd name="T81" fmla="*/ 155 h 928"/>
                <a:gd name="T82" fmla="*/ 333 w 1037"/>
                <a:gd name="T83" fmla="*/ 161 h 928"/>
                <a:gd name="T84" fmla="*/ 419 w 1037"/>
                <a:gd name="T85" fmla="*/ 110 h 928"/>
                <a:gd name="T86" fmla="*/ 438 w 1037"/>
                <a:gd name="T87" fmla="*/ 157 h 928"/>
                <a:gd name="T88" fmla="*/ 496 w 1037"/>
                <a:gd name="T89" fmla="*/ 115 h 928"/>
                <a:gd name="T90" fmla="*/ 542 w 1037"/>
                <a:gd name="T91" fmla="*/ 19 h 928"/>
                <a:gd name="T92" fmla="*/ 375 w 1037"/>
                <a:gd name="T93" fmla="*/ 47 h 928"/>
                <a:gd name="T94" fmla="*/ 310 w 1037"/>
                <a:gd name="T95" fmla="*/ 99 h 928"/>
                <a:gd name="T96" fmla="*/ 275 w 1037"/>
                <a:gd name="T97" fmla="*/ 159 h 928"/>
                <a:gd name="T98" fmla="*/ 281 w 1037"/>
                <a:gd name="T99" fmla="*/ 190 h 928"/>
                <a:gd name="T100" fmla="*/ 278 w 1037"/>
                <a:gd name="T101" fmla="*/ 243 h 928"/>
                <a:gd name="T102" fmla="*/ 226 w 1037"/>
                <a:gd name="T103" fmla="*/ 255 h 928"/>
                <a:gd name="T104" fmla="*/ 151 w 1037"/>
                <a:gd name="T105" fmla="*/ 364 h 928"/>
                <a:gd name="T106" fmla="*/ 104 w 1037"/>
                <a:gd name="T107" fmla="*/ 419 h 928"/>
                <a:gd name="T108" fmla="*/ 8 w 1037"/>
                <a:gd name="T109" fmla="*/ 508 h 928"/>
                <a:gd name="T110" fmla="*/ 18 w 1037"/>
                <a:gd name="T111" fmla="*/ 682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7" h="928">
                  <a:moveTo>
                    <a:pt x="18" y="682"/>
                  </a:moveTo>
                  <a:cubicBezTo>
                    <a:pt x="33" y="649"/>
                    <a:pt x="33" y="649"/>
                    <a:pt x="33" y="649"/>
                  </a:cubicBezTo>
                  <a:cubicBezTo>
                    <a:pt x="33" y="649"/>
                    <a:pt x="33" y="649"/>
                    <a:pt x="33" y="649"/>
                  </a:cubicBezTo>
                  <a:cubicBezTo>
                    <a:pt x="50" y="602"/>
                    <a:pt x="50" y="602"/>
                    <a:pt x="50" y="602"/>
                  </a:cubicBezTo>
                  <a:cubicBezTo>
                    <a:pt x="68" y="577"/>
                    <a:pt x="68" y="577"/>
                    <a:pt x="68" y="577"/>
                  </a:cubicBezTo>
                  <a:cubicBezTo>
                    <a:pt x="104" y="562"/>
                    <a:pt x="104" y="562"/>
                    <a:pt x="104" y="562"/>
                  </a:cubicBezTo>
                  <a:cubicBezTo>
                    <a:pt x="122" y="576"/>
                    <a:pt x="122" y="576"/>
                    <a:pt x="122" y="576"/>
                  </a:cubicBezTo>
                  <a:cubicBezTo>
                    <a:pt x="143" y="617"/>
                    <a:pt x="143" y="617"/>
                    <a:pt x="143" y="617"/>
                  </a:cubicBezTo>
                  <a:cubicBezTo>
                    <a:pt x="158" y="675"/>
                    <a:pt x="158" y="675"/>
                    <a:pt x="158" y="675"/>
                  </a:cubicBezTo>
                  <a:cubicBezTo>
                    <a:pt x="158" y="677"/>
                    <a:pt x="160" y="679"/>
                    <a:pt x="162" y="681"/>
                  </a:cubicBezTo>
                  <a:cubicBezTo>
                    <a:pt x="206" y="715"/>
                    <a:pt x="206" y="715"/>
                    <a:pt x="206" y="715"/>
                  </a:cubicBezTo>
                  <a:cubicBezTo>
                    <a:pt x="207" y="715"/>
                    <a:pt x="209" y="716"/>
                    <a:pt x="210" y="716"/>
                  </a:cubicBezTo>
                  <a:cubicBezTo>
                    <a:pt x="259" y="730"/>
                    <a:pt x="259" y="730"/>
                    <a:pt x="259" y="730"/>
                  </a:cubicBezTo>
                  <a:cubicBezTo>
                    <a:pt x="304" y="748"/>
                    <a:pt x="304" y="748"/>
                    <a:pt x="304" y="748"/>
                  </a:cubicBezTo>
                  <a:cubicBezTo>
                    <a:pt x="308" y="749"/>
                    <a:pt x="313" y="748"/>
                    <a:pt x="316" y="745"/>
                  </a:cubicBezTo>
                  <a:cubicBezTo>
                    <a:pt x="320" y="741"/>
                    <a:pt x="320" y="734"/>
                    <a:pt x="315" y="730"/>
                  </a:cubicBezTo>
                  <a:cubicBezTo>
                    <a:pt x="314" y="729"/>
                    <a:pt x="313" y="728"/>
                    <a:pt x="312" y="727"/>
                  </a:cubicBezTo>
                  <a:cubicBezTo>
                    <a:pt x="257" y="699"/>
                    <a:pt x="257" y="699"/>
                    <a:pt x="257" y="699"/>
                  </a:cubicBezTo>
                  <a:cubicBezTo>
                    <a:pt x="260" y="693"/>
                    <a:pt x="260" y="693"/>
                    <a:pt x="260" y="693"/>
                  </a:cubicBezTo>
                  <a:cubicBezTo>
                    <a:pt x="305" y="713"/>
                    <a:pt x="305" y="713"/>
                    <a:pt x="305" y="713"/>
                  </a:cubicBezTo>
                  <a:cubicBezTo>
                    <a:pt x="337" y="743"/>
                    <a:pt x="337" y="743"/>
                    <a:pt x="337" y="743"/>
                  </a:cubicBezTo>
                  <a:cubicBezTo>
                    <a:pt x="340" y="746"/>
                    <a:pt x="344" y="747"/>
                    <a:pt x="348" y="746"/>
                  </a:cubicBezTo>
                  <a:cubicBezTo>
                    <a:pt x="405" y="728"/>
                    <a:pt x="405" y="728"/>
                    <a:pt x="405" y="728"/>
                  </a:cubicBezTo>
                  <a:cubicBezTo>
                    <a:pt x="407" y="727"/>
                    <a:pt x="409" y="726"/>
                    <a:pt x="411" y="723"/>
                  </a:cubicBezTo>
                  <a:cubicBezTo>
                    <a:pt x="417" y="712"/>
                    <a:pt x="417" y="712"/>
                    <a:pt x="417" y="712"/>
                  </a:cubicBezTo>
                  <a:cubicBezTo>
                    <a:pt x="443" y="707"/>
                    <a:pt x="443" y="707"/>
                    <a:pt x="443" y="707"/>
                  </a:cubicBezTo>
                  <a:cubicBezTo>
                    <a:pt x="444" y="706"/>
                    <a:pt x="446" y="706"/>
                    <a:pt x="447" y="705"/>
                  </a:cubicBezTo>
                  <a:cubicBezTo>
                    <a:pt x="466" y="691"/>
                    <a:pt x="466" y="691"/>
                    <a:pt x="466" y="691"/>
                  </a:cubicBezTo>
                  <a:cubicBezTo>
                    <a:pt x="498" y="702"/>
                    <a:pt x="498" y="702"/>
                    <a:pt x="498" y="702"/>
                  </a:cubicBezTo>
                  <a:cubicBezTo>
                    <a:pt x="500" y="703"/>
                    <a:pt x="503" y="703"/>
                    <a:pt x="505" y="702"/>
                  </a:cubicBezTo>
                  <a:cubicBezTo>
                    <a:pt x="541" y="690"/>
                    <a:pt x="541" y="690"/>
                    <a:pt x="541" y="690"/>
                  </a:cubicBezTo>
                  <a:cubicBezTo>
                    <a:pt x="544" y="689"/>
                    <a:pt x="546" y="687"/>
                    <a:pt x="547" y="685"/>
                  </a:cubicBezTo>
                  <a:cubicBezTo>
                    <a:pt x="548" y="683"/>
                    <a:pt x="548" y="683"/>
                    <a:pt x="548" y="683"/>
                  </a:cubicBezTo>
                  <a:cubicBezTo>
                    <a:pt x="553" y="687"/>
                    <a:pt x="553" y="687"/>
                    <a:pt x="553" y="687"/>
                  </a:cubicBezTo>
                  <a:cubicBezTo>
                    <a:pt x="572" y="753"/>
                    <a:pt x="572" y="753"/>
                    <a:pt x="572" y="753"/>
                  </a:cubicBezTo>
                  <a:cubicBezTo>
                    <a:pt x="573" y="757"/>
                    <a:pt x="576" y="760"/>
                    <a:pt x="580" y="761"/>
                  </a:cubicBezTo>
                  <a:cubicBezTo>
                    <a:pt x="682" y="791"/>
                    <a:pt x="682" y="791"/>
                    <a:pt x="682" y="791"/>
                  </a:cubicBezTo>
                  <a:cubicBezTo>
                    <a:pt x="683" y="792"/>
                    <a:pt x="685" y="792"/>
                    <a:pt x="686" y="792"/>
                  </a:cubicBezTo>
                  <a:cubicBezTo>
                    <a:pt x="746" y="783"/>
                    <a:pt x="746" y="783"/>
                    <a:pt x="746" y="783"/>
                  </a:cubicBezTo>
                  <a:cubicBezTo>
                    <a:pt x="876" y="898"/>
                    <a:pt x="876" y="898"/>
                    <a:pt x="876" y="898"/>
                  </a:cubicBezTo>
                  <a:cubicBezTo>
                    <a:pt x="877" y="899"/>
                    <a:pt x="877" y="899"/>
                    <a:pt x="878" y="900"/>
                  </a:cubicBezTo>
                  <a:cubicBezTo>
                    <a:pt x="932" y="925"/>
                    <a:pt x="932" y="925"/>
                    <a:pt x="932" y="925"/>
                  </a:cubicBezTo>
                  <a:cubicBezTo>
                    <a:pt x="933" y="925"/>
                    <a:pt x="934" y="926"/>
                    <a:pt x="936" y="926"/>
                  </a:cubicBezTo>
                  <a:cubicBezTo>
                    <a:pt x="979" y="928"/>
                    <a:pt x="979" y="928"/>
                    <a:pt x="979" y="928"/>
                  </a:cubicBezTo>
                  <a:cubicBezTo>
                    <a:pt x="981" y="928"/>
                    <a:pt x="983" y="928"/>
                    <a:pt x="985" y="927"/>
                  </a:cubicBezTo>
                  <a:cubicBezTo>
                    <a:pt x="1031" y="903"/>
                    <a:pt x="1031" y="903"/>
                    <a:pt x="1031" y="903"/>
                  </a:cubicBezTo>
                  <a:cubicBezTo>
                    <a:pt x="1032" y="902"/>
                    <a:pt x="1033" y="902"/>
                    <a:pt x="1033" y="901"/>
                  </a:cubicBezTo>
                  <a:cubicBezTo>
                    <a:pt x="1036" y="898"/>
                    <a:pt x="1037" y="894"/>
                    <a:pt x="1036" y="891"/>
                  </a:cubicBezTo>
                  <a:cubicBezTo>
                    <a:pt x="1035" y="886"/>
                    <a:pt x="1031" y="883"/>
                    <a:pt x="1026" y="883"/>
                  </a:cubicBezTo>
                  <a:cubicBezTo>
                    <a:pt x="982" y="883"/>
                    <a:pt x="982" y="883"/>
                    <a:pt x="982" y="883"/>
                  </a:cubicBezTo>
                  <a:cubicBezTo>
                    <a:pt x="935" y="835"/>
                    <a:pt x="935" y="835"/>
                    <a:pt x="935" y="835"/>
                  </a:cubicBezTo>
                  <a:cubicBezTo>
                    <a:pt x="912" y="637"/>
                    <a:pt x="912" y="637"/>
                    <a:pt x="912" y="637"/>
                  </a:cubicBezTo>
                  <a:cubicBezTo>
                    <a:pt x="912" y="636"/>
                    <a:pt x="912" y="635"/>
                    <a:pt x="911" y="634"/>
                  </a:cubicBezTo>
                  <a:cubicBezTo>
                    <a:pt x="867" y="535"/>
                    <a:pt x="867" y="535"/>
                    <a:pt x="867" y="535"/>
                  </a:cubicBezTo>
                  <a:cubicBezTo>
                    <a:pt x="866" y="532"/>
                    <a:pt x="864" y="530"/>
                    <a:pt x="861" y="529"/>
                  </a:cubicBezTo>
                  <a:cubicBezTo>
                    <a:pt x="824" y="514"/>
                    <a:pt x="824" y="514"/>
                    <a:pt x="824" y="514"/>
                  </a:cubicBezTo>
                  <a:cubicBezTo>
                    <a:pt x="821" y="513"/>
                    <a:pt x="817" y="513"/>
                    <a:pt x="814" y="515"/>
                  </a:cubicBezTo>
                  <a:cubicBezTo>
                    <a:pt x="783" y="535"/>
                    <a:pt x="746" y="557"/>
                    <a:pt x="731" y="564"/>
                  </a:cubicBezTo>
                  <a:cubicBezTo>
                    <a:pt x="726" y="557"/>
                    <a:pt x="719" y="549"/>
                    <a:pt x="712" y="542"/>
                  </a:cubicBezTo>
                  <a:cubicBezTo>
                    <a:pt x="710" y="540"/>
                    <a:pt x="706" y="539"/>
                    <a:pt x="703" y="539"/>
                  </a:cubicBezTo>
                  <a:cubicBezTo>
                    <a:pt x="606" y="549"/>
                    <a:pt x="606" y="549"/>
                    <a:pt x="606" y="549"/>
                  </a:cubicBezTo>
                  <a:cubicBezTo>
                    <a:pt x="604" y="549"/>
                    <a:pt x="601" y="551"/>
                    <a:pt x="600" y="552"/>
                  </a:cubicBezTo>
                  <a:cubicBezTo>
                    <a:pt x="535" y="617"/>
                    <a:pt x="535" y="617"/>
                    <a:pt x="535" y="617"/>
                  </a:cubicBezTo>
                  <a:cubicBezTo>
                    <a:pt x="534" y="618"/>
                    <a:pt x="533" y="620"/>
                    <a:pt x="533" y="622"/>
                  </a:cubicBezTo>
                  <a:cubicBezTo>
                    <a:pt x="525" y="652"/>
                    <a:pt x="525" y="652"/>
                    <a:pt x="525" y="652"/>
                  </a:cubicBezTo>
                  <a:cubicBezTo>
                    <a:pt x="508" y="661"/>
                    <a:pt x="508" y="661"/>
                    <a:pt x="508" y="661"/>
                  </a:cubicBezTo>
                  <a:cubicBezTo>
                    <a:pt x="492" y="645"/>
                    <a:pt x="492" y="645"/>
                    <a:pt x="492" y="645"/>
                  </a:cubicBezTo>
                  <a:cubicBezTo>
                    <a:pt x="489" y="641"/>
                    <a:pt x="484" y="640"/>
                    <a:pt x="479" y="643"/>
                  </a:cubicBezTo>
                  <a:cubicBezTo>
                    <a:pt x="456" y="655"/>
                    <a:pt x="456" y="655"/>
                    <a:pt x="456" y="655"/>
                  </a:cubicBezTo>
                  <a:cubicBezTo>
                    <a:pt x="444" y="628"/>
                    <a:pt x="444" y="628"/>
                    <a:pt x="444" y="628"/>
                  </a:cubicBezTo>
                  <a:cubicBezTo>
                    <a:pt x="442" y="625"/>
                    <a:pt x="439" y="623"/>
                    <a:pt x="436" y="622"/>
                  </a:cubicBezTo>
                  <a:cubicBezTo>
                    <a:pt x="433" y="622"/>
                    <a:pt x="429" y="623"/>
                    <a:pt x="426" y="625"/>
                  </a:cubicBezTo>
                  <a:cubicBezTo>
                    <a:pt x="410" y="642"/>
                    <a:pt x="410" y="642"/>
                    <a:pt x="410" y="642"/>
                  </a:cubicBezTo>
                  <a:cubicBezTo>
                    <a:pt x="408" y="644"/>
                    <a:pt x="407" y="647"/>
                    <a:pt x="407" y="650"/>
                  </a:cubicBezTo>
                  <a:cubicBezTo>
                    <a:pt x="407" y="653"/>
                    <a:pt x="407" y="657"/>
                    <a:pt x="407" y="660"/>
                  </a:cubicBezTo>
                  <a:cubicBezTo>
                    <a:pt x="404" y="662"/>
                    <a:pt x="396" y="666"/>
                    <a:pt x="387" y="670"/>
                  </a:cubicBezTo>
                  <a:cubicBezTo>
                    <a:pt x="365" y="630"/>
                    <a:pt x="365" y="630"/>
                    <a:pt x="365" y="630"/>
                  </a:cubicBezTo>
                  <a:cubicBezTo>
                    <a:pt x="396" y="572"/>
                    <a:pt x="396" y="572"/>
                    <a:pt x="396" y="572"/>
                  </a:cubicBezTo>
                  <a:cubicBezTo>
                    <a:pt x="428" y="584"/>
                    <a:pt x="428" y="584"/>
                    <a:pt x="428" y="584"/>
                  </a:cubicBezTo>
                  <a:cubicBezTo>
                    <a:pt x="432" y="586"/>
                    <a:pt x="437" y="585"/>
                    <a:pt x="440" y="581"/>
                  </a:cubicBezTo>
                  <a:cubicBezTo>
                    <a:pt x="450" y="569"/>
                    <a:pt x="450" y="569"/>
                    <a:pt x="450" y="569"/>
                  </a:cubicBezTo>
                  <a:cubicBezTo>
                    <a:pt x="453" y="565"/>
                    <a:pt x="453" y="559"/>
                    <a:pt x="450" y="555"/>
                  </a:cubicBezTo>
                  <a:cubicBezTo>
                    <a:pt x="429" y="528"/>
                    <a:pt x="429" y="528"/>
                    <a:pt x="429" y="528"/>
                  </a:cubicBezTo>
                  <a:cubicBezTo>
                    <a:pt x="434" y="479"/>
                    <a:pt x="434" y="479"/>
                    <a:pt x="434" y="479"/>
                  </a:cubicBezTo>
                  <a:cubicBezTo>
                    <a:pt x="434" y="477"/>
                    <a:pt x="433" y="474"/>
                    <a:pt x="432" y="472"/>
                  </a:cubicBezTo>
                  <a:cubicBezTo>
                    <a:pt x="420" y="456"/>
                    <a:pt x="420" y="456"/>
                    <a:pt x="420" y="456"/>
                  </a:cubicBezTo>
                  <a:cubicBezTo>
                    <a:pt x="438" y="374"/>
                    <a:pt x="438" y="374"/>
                    <a:pt x="438" y="374"/>
                  </a:cubicBezTo>
                  <a:cubicBezTo>
                    <a:pt x="461" y="351"/>
                    <a:pt x="461" y="351"/>
                    <a:pt x="461" y="351"/>
                  </a:cubicBezTo>
                  <a:cubicBezTo>
                    <a:pt x="465" y="347"/>
                    <a:pt x="466" y="342"/>
                    <a:pt x="463" y="337"/>
                  </a:cubicBezTo>
                  <a:cubicBezTo>
                    <a:pt x="452" y="320"/>
                    <a:pt x="452" y="320"/>
                    <a:pt x="452" y="320"/>
                  </a:cubicBezTo>
                  <a:cubicBezTo>
                    <a:pt x="450" y="317"/>
                    <a:pt x="447" y="315"/>
                    <a:pt x="444" y="315"/>
                  </a:cubicBezTo>
                  <a:cubicBezTo>
                    <a:pt x="430" y="314"/>
                    <a:pt x="430" y="314"/>
                    <a:pt x="430" y="314"/>
                  </a:cubicBezTo>
                  <a:cubicBezTo>
                    <a:pt x="430" y="310"/>
                    <a:pt x="430" y="310"/>
                    <a:pt x="430" y="310"/>
                  </a:cubicBezTo>
                  <a:cubicBezTo>
                    <a:pt x="455" y="285"/>
                    <a:pt x="455" y="285"/>
                    <a:pt x="455" y="285"/>
                  </a:cubicBezTo>
                  <a:cubicBezTo>
                    <a:pt x="456" y="284"/>
                    <a:pt x="457" y="282"/>
                    <a:pt x="458" y="279"/>
                  </a:cubicBezTo>
                  <a:cubicBezTo>
                    <a:pt x="461" y="259"/>
                    <a:pt x="461" y="259"/>
                    <a:pt x="461" y="259"/>
                  </a:cubicBezTo>
                  <a:cubicBezTo>
                    <a:pt x="462" y="256"/>
                    <a:pt x="461" y="252"/>
                    <a:pt x="459" y="250"/>
                  </a:cubicBezTo>
                  <a:cubicBezTo>
                    <a:pt x="456" y="248"/>
                    <a:pt x="453" y="246"/>
                    <a:pt x="450" y="246"/>
                  </a:cubicBezTo>
                  <a:cubicBezTo>
                    <a:pt x="391" y="247"/>
                    <a:pt x="391" y="247"/>
                    <a:pt x="391" y="247"/>
                  </a:cubicBezTo>
                  <a:cubicBezTo>
                    <a:pt x="372" y="245"/>
                    <a:pt x="372" y="245"/>
                    <a:pt x="372" y="245"/>
                  </a:cubicBezTo>
                  <a:cubicBezTo>
                    <a:pt x="369" y="245"/>
                    <a:pt x="366" y="246"/>
                    <a:pt x="363" y="248"/>
                  </a:cubicBezTo>
                  <a:cubicBezTo>
                    <a:pt x="331" y="281"/>
                    <a:pt x="331" y="281"/>
                    <a:pt x="331" y="281"/>
                  </a:cubicBezTo>
                  <a:cubicBezTo>
                    <a:pt x="327" y="284"/>
                    <a:pt x="327" y="289"/>
                    <a:pt x="329" y="293"/>
                  </a:cubicBezTo>
                  <a:cubicBezTo>
                    <a:pt x="345" y="327"/>
                    <a:pt x="345" y="327"/>
                    <a:pt x="345" y="327"/>
                  </a:cubicBezTo>
                  <a:cubicBezTo>
                    <a:pt x="335" y="342"/>
                    <a:pt x="335" y="342"/>
                    <a:pt x="335" y="342"/>
                  </a:cubicBezTo>
                  <a:cubicBezTo>
                    <a:pt x="334" y="342"/>
                    <a:pt x="333" y="341"/>
                    <a:pt x="332" y="341"/>
                  </a:cubicBezTo>
                  <a:cubicBezTo>
                    <a:pt x="330" y="340"/>
                    <a:pt x="326" y="340"/>
                    <a:pt x="324" y="341"/>
                  </a:cubicBezTo>
                  <a:cubicBezTo>
                    <a:pt x="292" y="356"/>
                    <a:pt x="292" y="356"/>
                    <a:pt x="292" y="356"/>
                  </a:cubicBezTo>
                  <a:cubicBezTo>
                    <a:pt x="292" y="321"/>
                    <a:pt x="292" y="321"/>
                    <a:pt x="292" y="321"/>
                  </a:cubicBezTo>
                  <a:cubicBezTo>
                    <a:pt x="322" y="286"/>
                    <a:pt x="322" y="286"/>
                    <a:pt x="322" y="286"/>
                  </a:cubicBezTo>
                  <a:cubicBezTo>
                    <a:pt x="325" y="282"/>
                    <a:pt x="326" y="277"/>
                    <a:pt x="323" y="273"/>
                  </a:cubicBezTo>
                  <a:cubicBezTo>
                    <a:pt x="311" y="257"/>
                    <a:pt x="311" y="257"/>
                    <a:pt x="311" y="257"/>
                  </a:cubicBezTo>
                  <a:cubicBezTo>
                    <a:pt x="334" y="234"/>
                    <a:pt x="334" y="234"/>
                    <a:pt x="334" y="234"/>
                  </a:cubicBezTo>
                  <a:cubicBezTo>
                    <a:pt x="353" y="237"/>
                    <a:pt x="353" y="237"/>
                    <a:pt x="353" y="237"/>
                  </a:cubicBezTo>
                  <a:cubicBezTo>
                    <a:pt x="354" y="237"/>
                    <a:pt x="356" y="237"/>
                    <a:pt x="358" y="237"/>
                  </a:cubicBezTo>
                  <a:cubicBezTo>
                    <a:pt x="364" y="235"/>
                    <a:pt x="364" y="235"/>
                    <a:pt x="364" y="235"/>
                  </a:cubicBezTo>
                  <a:cubicBezTo>
                    <a:pt x="365" y="235"/>
                    <a:pt x="366" y="234"/>
                    <a:pt x="367" y="233"/>
                  </a:cubicBezTo>
                  <a:cubicBezTo>
                    <a:pt x="385" y="220"/>
                    <a:pt x="385" y="220"/>
                    <a:pt x="385" y="220"/>
                  </a:cubicBezTo>
                  <a:cubicBezTo>
                    <a:pt x="388" y="218"/>
                    <a:pt x="389" y="214"/>
                    <a:pt x="389" y="211"/>
                  </a:cubicBezTo>
                  <a:cubicBezTo>
                    <a:pt x="389" y="205"/>
                    <a:pt x="389" y="205"/>
                    <a:pt x="389" y="205"/>
                  </a:cubicBezTo>
                  <a:cubicBezTo>
                    <a:pt x="401" y="188"/>
                    <a:pt x="401" y="188"/>
                    <a:pt x="401" y="188"/>
                  </a:cubicBezTo>
                  <a:cubicBezTo>
                    <a:pt x="405" y="184"/>
                    <a:pt x="404" y="177"/>
                    <a:pt x="399" y="173"/>
                  </a:cubicBezTo>
                  <a:cubicBezTo>
                    <a:pt x="377" y="155"/>
                    <a:pt x="377" y="155"/>
                    <a:pt x="377" y="155"/>
                  </a:cubicBezTo>
                  <a:cubicBezTo>
                    <a:pt x="374" y="153"/>
                    <a:pt x="370" y="152"/>
                    <a:pt x="367" y="153"/>
                  </a:cubicBezTo>
                  <a:cubicBezTo>
                    <a:pt x="336" y="161"/>
                    <a:pt x="336" y="161"/>
                    <a:pt x="336" y="161"/>
                  </a:cubicBezTo>
                  <a:cubicBezTo>
                    <a:pt x="333" y="161"/>
                    <a:pt x="333" y="161"/>
                    <a:pt x="333" y="161"/>
                  </a:cubicBezTo>
                  <a:cubicBezTo>
                    <a:pt x="360" y="120"/>
                    <a:pt x="360" y="120"/>
                    <a:pt x="360" y="120"/>
                  </a:cubicBezTo>
                  <a:cubicBezTo>
                    <a:pt x="393" y="107"/>
                    <a:pt x="393" y="107"/>
                    <a:pt x="393" y="107"/>
                  </a:cubicBezTo>
                  <a:cubicBezTo>
                    <a:pt x="419" y="110"/>
                    <a:pt x="419" y="110"/>
                    <a:pt x="419" y="110"/>
                  </a:cubicBezTo>
                  <a:cubicBezTo>
                    <a:pt x="417" y="121"/>
                    <a:pt x="417" y="121"/>
                    <a:pt x="417" y="121"/>
                  </a:cubicBezTo>
                  <a:cubicBezTo>
                    <a:pt x="417" y="124"/>
                    <a:pt x="417" y="126"/>
                    <a:pt x="418" y="128"/>
                  </a:cubicBezTo>
                  <a:cubicBezTo>
                    <a:pt x="430" y="153"/>
                    <a:pt x="436" y="156"/>
                    <a:pt x="438" y="157"/>
                  </a:cubicBezTo>
                  <a:cubicBezTo>
                    <a:pt x="440" y="158"/>
                    <a:pt x="445" y="160"/>
                    <a:pt x="480" y="160"/>
                  </a:cubicBezTo>
                  <a:cubicBezTo>
                    <a:pt x="485" y="160"/>
                    <a:pt x="490" y="156"/>
                    <a:pt x="491" y="151"/>
                  </a:cubicBezTo>
                  <a:cubicBezTo>
                    <a:pt x="496" y="115"/>
                    <a:pt x="496" y="115"/>
                    <a:pt x="496" y="115"/>
                  </a:cubicBezTo>
                  <a:cubicBezTo>
                    <a:pt x="500" y="91"/>
                    <a:pt x="500" y="91"/>
                    <a:pt x="500" y="91"/>
                  </a:cubicBezTo>
                  <a:cubicBezTo>
                    <a:pt x="540" y="23"/>
                    <a:pt x="540" y="23"/>
                    <a:pt x="540" y="23"/>
                  </a:cubicBezTo>
                  <a:cubicBezTo>
                    <a:pt x="541" y="22"/>
                    <a:pt x="542" y="20"/>
                    <a:pt x="542" y="19"/>
                  </a:cubicBezTo>
                  <a:cubicBezTo>
                    <a:pt x="544" y="0"/>
                    <a:pt x="544" y="0"/>
                    <a:pt x="544" y="0"/>
                  </a:cubicBezTo>
                  <a:cubicBezTo>
                    <a:pt x="489" y="5"/>
                    <a:pt x="434" y="18"/>
                    <a:pt x="382" y="38"/>
                  </a:cubicBezTo>
                  <a:cubicBezTo>
                    <a:pt x="375" y="47"/>
                    <a:pt x="375" y="47"/>
                    <a:pt x="375" y="47"/>
                  </a:cubicBezTo>
                  <a:cubicBezTo>
                    <a:pt x="375" y="46"/>
                    <a:pt x="374" y="46"/>
                    <a:pt x="374" y="46"/>
                  </a:cubicBezTo>
                  <a:cubicBezTo>
                    <a:pt x="370" y="44"/>
                    <a:pt x="364" y="44"/>
                    <a:pt x="361" y="48"/>
                  </a:cubicBezTo>
                  <a:cubicBezTo>
                    <a:pt x="310" y="99"/>
                    <a:pt x="310" y="99"/>
                    <a:pt x="310" y="99"/>
                  </a:cubicBezTo>
                  <a:cubicBezTo>
                    <a:pt x="309" y="99"/>
                    <a:pt x="309" y="100"/>
                    <a:pt x="309" y="100"/>
                  </a:cubicBezTo>
                  <a:cubicBezTo>
                    <a:pt x="275" y="147"/>
                    <a:pt x="275" y="147"/>
                    <a:pt x="275" y="147"/>
                  </a:cubicBezTo>
                  <a:cubicBezTo>
                    <a:pt x="272" y="151"/>
                    <a:pt x="272" y="156"/>
                    <a:pt x="275" y="159"/>
                  </a:cubicBezTo>
                  <a:cubicBezTo>
                    <a:pt x="277" y="163"/>
                    <a:pt x="282" y="165"/>
                    <a:pt x="286" y="164"/>
                  </a:cubicBezTo>
                  <a:cubicBezTo>
                    <a:pt x="293" y="163"/>
                    <a:pt x="293" y="163"/>
                    <a:pt x="293" y="163"/>
                  </a:cubicBezTo>
                  <a:cubicBezTo>
                    <a:pt x="281" y="190"/>
                    <a:pt x="281" y="190"/>
                    <a:pt x="281" y="190"/>
                  </a:cubicBezTo>
                  <a:cubicBezTo>
                    <a:pt x="281" y="191"/>
                    <a:pt x="281" y="192"/>
                    <a:pt x="281" y="194"/>
                  </a:cubicBezTo>
                  <a:cubicBezTo>
                    <a:pt x="281" y="234"/>
                    <a:pt x="281" y="234"/>
                    <a:pt x="281" y="234"/>
                  </a:cubicBezTo>
                  <a:cubicBezTo>
                    <a:pt x="280" y="237"/>
                    <a:pt x="279" y="240"/>
                    <a:pt x="278" y="243"/>
                  </a:cubicBezTo>
                  <a:cubicBezTo>
                    <a:pt x="271" y="239"/>
                    <a:pt x="264" y="237"/>
                    <a:pt x="263" y="236"/>
                  </a:cubicBezTo>
                  <a:cubicBezTo>
                    <a:pt x="260" y="235"/>
                    <a:pt x="256" y="235"/>
                    <a:pt x="253" y="237"/>
                  </a:cubicBezTo>
                  <a:cubicBezTo>
                    <a:pt x="250" y="239"/>
                    <a:pt x="232" y="249"/>
                    <a:pt x="226" y="255"/>
                  </a:cubicBezTo>
                  <a:cubicBezTo>
                    <a:pt x="177" y="304"/>
                    <a:pt x="177" y="304"/>
                    <a:pt x="177" y="304"/>
                  </a:cubicBezTo>
                  <a:cubicBezTo>
                    <a:pt x="167" y="313"/>
                    <a:pt x="154" y="346"/>
                    <a:pt x="151" y="356"/>
                  </a:cubicBezTo>
                  <a:cubicBezTo>
                    <a:pt x="149" y="358"/>
                    <a:pt x="150" y="361"/>
                    <a:pt x="151" y="364"/>
                  </a:cubicBezTo>
                  <a:cubicBezTo>
                    <a:pt x="152" y="367"/>
                    <a:pt x="155" y="369"/>
                    <a:pt x="158" y="370"/>
                  </a:cubicBezTo>
                  <a:cubicBezTo>
                    <a:pt x="160" y="371"/>
                    <a:pt x="160" y="371"/>
                    <a:pt x="160" y="371"/>
                  </a:cubicBezTo>
                  <a:cubicBezTo>
                    <a:pt x="104" y="419"/>
                    <a:pt x="104" y="419"/>
                    <a:pt x="104" y="419"/>
                  </a:cubicBezTo>
                  <a:cubicBezTo>
                    <a:pt x="27" y="478"/>
                    <a:pt x="27" y="478"/>
                    <a:pt x="27" y="478"/>
                  </a:cubicBezTo>
                  <a:cubicBezTo>
                    <a:pt x="25" y="479"/>
                    <a:pt x="25" y="480"/>
                    <a:pt x="24" y="481"/>
                  </a:cubicBezTo>
                  <a:cubicBezTo>
                    <a:pt x="8" y="508"/>
                    <a:pt x="8" y="508"/>
                    <a:pt x="8" y="508"/>
                  </a:cubicBezTo>
                  <a:cubicBezTo>
                    <a:pt x="0" y="569"/>
                    <a:pt x="0" y="630"/>
                    <a:pt x="11" y="691"/>
                  </a:cubicBezTo>
                  <a:cubicBezTo>
                    <a:pt x="16" y="685"/>
                    <a:pt x="16" y="685"/>
                    <a:pt x="16" y="685"/>
                  </a:cubicBezTo>
                  <a:cubicBezTo>
                    <a:pt x="17" y="684"/>
                    <a:pt x="17" y="683"/>
                    <a:pt x="18" y="6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4" name="Freeform 21"/>
            <p:cNvSpPr>
              <a:spLocks/>
            </p:cNvSpPr>
            <p:nvPr/>
          </p:nvSpPr>
          <p:spPr bwMode="auto">
            <a:xfrm>
              <a:off x="1485900" y="6083300"/>
              <a:ext cx="30163" cy="41275"/>
            </a:xfrm>
            <a:custGeom>
              <a:avLst/>
              <a:gdLst>
                <a:gd name="T0" fmla="*/ 5 w 41"/>
                <a:gd name="T1" fmla="*/ 54 h 55"/>
                <a:gd name="T2" fmla="*/ 9 w 41"/>
                <a:gd name="T3" fmla="*/ 55 h 55"/>
                <a:gd name="T4" fmla="*/ 41 w 41"/>
                <a:gd name="T5" fmla="*/ 23 h 55"/>
                <a:gd name="T6" fmla="*/ 36 w 41"/>
                <a:gd name="T7" fmla="*/ 20 h 55"/>
                <a:gd name="T8" fmla="*/ 28 w 41"/>
                <a:gd name="T9" fmla="*/ 16 h 55"/>
                <a:gd name="T10" fmla="*/ 24 w 41"/>
                <a:gd name="T11" fmla="*/ 8 h 55"/>
                <a:gd name="T12" fmla="*/ 13 w 41"/>
                <a:gd name="T13" fmla="*/ 1 h 55"/>
                <a:gd name="T14" fmla="*/ 3 w 41"/>
                <a:gd name="T15" fmla="*/ 11 h 55"/>
                <a:gd name="T16" fmla="*/ 0 w 41"/>
                <a:gd name="T17" fmla="*/ 43 h 55"/>
                <a:gd name="T18" fmla="*/ 5 w 41"/>
                <a:gd name="T19"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5">
                  <a:moveTo>
                    <a:pt x="5" y="54"/>
                  </a:moveTo>
                  <a:cubicBezTo>
                    <a:pt x="6" y="54"/>
                    <a:pt x="8" y="55"/>
                    <a:pt x="9" y="55"/>
                  </a:cubicBezTo>
                  <a:cubicBezTo>
                    <a:pt x="41" y="23"/>
                    <a:pt x="41" y="23"/>
                    <a:pt x="41" y="23"/>
                  </a:cubicBezTo>
                  <a:cubicBezTo>
                    <a:pt x="39" y="22"/>
                    <a:pt x="38" y="20"/>
                    <a:pt x="36" y="20"/>
                  </a:cubicBezTo>
                  <a:cubicBezTo>
                    <a:pt x="28" y="16"/>
                    <a:pt x="28" y="16"/>
                    <a:pt x="28" y="16"/>
                  </a:cubicBezTo>
                  <a:cubicBezTo>
                    <a:pt x="24" y="8"/>
                    <a:pt x="24" y="8"/>
                    <a:pt x="24" y="8"/>
                  </a:cubicBezTo>
                  <a:cubicBezTo>
                    <a:pt x="22" y="3"/>
                    <a:pt x="18" y="0"/>
                    <a:pt x="13" y="1"/>
                  </a:cubicBezTo>
                  <a:cubicBezTo>
                    <a:pt x="8" y="2"/>
                    <a:pt x="4" y="6"/>
                    <a:pt x="3" y="11"/>
                  </a:cubicBezTo>
                  <a:cubicBezTo>
                    <a:pt x="0" y="43"/>
                    <a:pt x="0" y="43"/>
                    <a:pt x="0" y="43"/>
                  </a:cubicBezTo>
                  <a:cubicBezTo>
                    <a:pt x="0" y="47"/>
                    <a:pt x="2" y="52"/>
                    <a:pt x="5"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5" name="Freeform 22"/>
            <p:cNvSpPr>
              <a:spLocks/>
            </p:cNvSpPr>
            <p:nvPr/>
          </p:nvSpPr>
          <p:spPr bwMode="auto">
            <a:xfrm>
              <a:off x="1465263" y="6313488"/>
              <a:ext cx="63500" cy="44450"/>
            </a:xfrm>
            <a:custGeom>
              <a:avLst/>
              <a:gdLst>
                <a:gd name="T0" fmla="*/ 70 w 85"/>
                <a:gd name="T1" fmla="*/ 2 h 61"/>
                <a:gd name="T2" fmla="*/ 48 w 85"/>
                <a:gd name="T3" fmla="*/ 11 h 61"/>
                <a:gd name="T4" fmla="*/ 31 w 85"/>
                <a:gd name="T5" fmla="*/ 16 h 61"/>
                <a:gd name="T6" fmla="*/ 27 w 85"/>
                <a:gd name="T7" fmla="*/ 18 h 61"/>
                <a:gd name="T8" fmla="*/ 4 w 85"/>
                <a:gd name="T9" fmla="*/ 41 h 61"/>
                <a:gd name="T10" fmla="*/ 4 w 85"/>
                <a:gd name="T11" fmla="*/ 56 h 61"/>
                <a:gd name="T12" fmla="*/ 19 w 85"/>
                <a:gd name="T13" fmla="*/ 56 h 61"/>
                <a:gd name="T14" fmla="*/ 40 w 85"/>
                <a:gd name="T15" fmla="*/ 35 h 61"/>
                <a:gd name="T16" fmla="*/ 41 w 85"/>
                <a:gd name="T17" fmla="*/ 35 h 61"/>
                <a:gd name="T18" fmla="*/ 40 w 85"/>
                <a:gd name="T19" fmla="*/ 37 h 61"/>
                <a:gd name="T20" fmla="*/ 41 w 85"/>
                <a:gd name="T21" fmla="*/ 52 h 61"/>
                <a:gd name="T22" fmla="*/ 56 w 85"/>
                <a:gd name="T23" fmla="*/ 52 h 61"/>
                <a:gd name="T24" fmla="*/ 56 w 85"/>
                <a:gd name="T25" fmla="*/ 51 h 61"/>
                <a:gd name="T26" fmla="*/ 82 w 85"/>
                <a:gd name="T27" fmla="*/ 18 h 61"/>
                <a:gd name="T28" fmla="*/ 82 w 85"/>
                <a:gd name="T29" fmla="*/ 5 h 61"/>
                <a:gd name="T30" fmla="*/ 70 w 85"/>
                <a:gd name="T31"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61">
                  <a:moveTo>
                    <a:pt x="70" y="2"/>
                  </a:moveTo>
                  <a:cubicBezTo>
                    <a:pt x="48" y="11"/>
                    <a:pt x="48" y="11"/>
                    <a:pt x="48" y="11"/>
                  </a:cubicBezTo>
                  <a:cubicBezTo>
                    <a:pt x="31" y="16"/>
                    <a:pt x="31" y="16"/>
                    <a:pt x="31" y="16"/>
                  </a:cubicBezTo>
                  <a:cubicBezTo>
                    <a:pt x="30" y="16"/>
                    <a:pt x="28" y="17"/>
                    <a:pt x="27" y="18"/>
                  </a:cubicBezTo>
                  <a:cubicBezTo>
                    <a:pt x="4" y="41"/>
                    <a:pt x="4" y="41"/>
                    <a:pt x="4" y="41"/>
                  </a:cubicBezTo>
                  <a:cubicBezTo>
                    <a:pt x="0" y="45"/>
                    <a:pt x="0" y="52"/>
                    <a:pt x="4" y="56"/>
                  </a:cubicBezTo>
                  <a:cubicBezTo>
                    <a:pt x="8" y="61"/>
                    <a:pt x="15" y="61"/>
                    <a:pt x="19" y="56"/>
                  </a:cubicBezTo>
                  <a:cubicBezTo>
                    <a:pt x="40" y="35"/>
                    <a:pt x="40" y="35"/>
                    <a:pt x="40" y="35"/>
                  </a:cubicBezTo>
                  <a:cubicBezTo>
                    <a:pt x="41" y="35"/>
                    <a:pt x="41" y="35"/>
                    <a:pt x="41" y="35"/>
                  </a:cubicBezTo>
                  <a:cubicBezTo>
                    <a:pt x="40" y="37"/>
                    <a:pt x="40" y="37"/>
                    <a:pt x="40" y="37"/>
                  </a:cubicBezTo>
                  <a:cubicBezTo>
                    <a:pt x="36" y="42"/>
                    <a:pt x="37" y="49"/>
                    <a:pt x="41" y="52"/>
                  </a:cubicBezTo>
                  <a:cubicBezTo>
                    <a:pt x="46" y="56"/>
                    <a:pt x="52" y="55"/>
                    <a:pt x="56" y="52"/>
                  </a:cubicBezTo>
                  <a:cubicBezTo>
                    <a:pt x="56" y="51"/>
                    <a:pt x="56" y="51"/>
                    <a:pt x="56" y="51"/>
                  </a:cubicBezTo>
                  <a:cubicBezTo>
                    <a:pt x="82" y="18"/>
                    <a:pt x="82" y="18"/>
                    <a:pt x="82" y="18"/>
                  </a:cubicBezTo>
                  <a:cubicBezTo>
                    <a:pt x="85" y="15"/>
                    <a:pt x="85" y="9"/>
                    <a:pt x="82" y="5"/>
                  </a:cubicBezTo>
                  <a:cubicBezTo>
                    <a:pt x="79" y="1"/>
                    <a:pt x="74" y="0"/>
                    <a:pt x="7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6" name="Freeform 23"/>
            <p:cNvSpPr>
              <a:spLocks/>
            </p:cNvSpPr>
            <p:nvPr/>
          </p:nvSpPr>
          <p:spPr bwMode="auto">
            <a:xfrm>
              <a:off x="1536700" y="6275388"/>
              <a:ext cx="39688" cy="36513"/>
            </a:xfrm>
            <a:custGeom>
              <a:avLst/>
              <a:gdLst>
                <a:gd name="T0" fmla="*/ 36 w 55"/>
                <a:gd name="T1" fmla="*/ 4 h 48"/>
                <a:gd name="T2" fmla="*/ 6 w 55"/>
                <a:gd name="T3" fmla="*/ 27 h 48"/>
                <a:gd name="T4" fmla="*/ 4 w 55"/>
                <a:gd name="T5" fmla="*/ 42 h 48"/>
                <a:gd name="T6" fmla="*/ 19 w 55"/>
                <a:gd name="T7" fmla="*/ 44 h 48"/>
                <a:gd name="T8" fmla="*/ 49 w 55"/>
                <a:gd name="T9" fmla="*/ 21 h 48"/>
                <a:gd name="T10" fmla="*/ 50 w 55"/>
                <a:gd name="T11" fmla="*/ 20 h 48"/>
                <a:gd name="T12" fmla="*/ 51 w 55"/>
                <a:gd name="T13" fmla="*/ 6 h 48"/>
                <a:gd name="T14" fmla="*/ 36 w 55"/>
                <a:gd name="T15" fmla="*/ 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48">
                  <a:moveTo>
                    <a:pt x="36" y="4"/>
                  </a:moveTo>
                  <a:cubicBezTo>
                    <a:pt x="6" y="27"/>
                    <a:pt x="6" y="27"/>
                    <a:pt x="6" y="27"/>
                  </a:cubicBezTo>
                  <a:cubicBezTo>
                    <a:pt x="1" y="31"/>
                    <a:pt x="0" y="37"/>
                    <a:pt x="4" y="42"/>
                  </a:cubicBezTo>
                  <a:cubicBezTo>
                    <a:pt x="7" y="47"/>
                    <a:pt x="14" y="48"/>
                    <a:pt x="19" y="44"/>
                  </a:cubicBezTo>
                  <a:cubicBezTo>
                    <a:pt x="49" y="21"/>
                    <a:pt x="49" y="21"/>
                    <a:pt x="49" y="21"/>
                  </a:cubicBezTo>
                  <a:cubicBezTo>
                    <a:pt x="50" y="21"/>
                    <a:pt x="50" y="21"/>
                    <a:pt x="50" y="20"/>
                  </a:cubicBezTo>
                  <a:cubicBezTo>
                    <a:pt x="54" y="17"/>
                    <a:pt x="55" y="11"/>
                    <a:pt x="51" y="6"/>
                  </a:cubicBezTo>
                  <a:cubicBezTo>
                    <a:pt x="48" y="1"/>
                    <a:pt x="41" y="0"/>
                    <a:pt x="3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7" name="Freeform 24"/>
            <p:cNvSpPr>
              <a:spLocks/>
            </p:cNvSpPr>
            <p:nvPr/>
          </p:nvSpPr>
          <p:spPr bwMode="auto">
            <a:xfrm>
              <a:off x="1579563" y="6278563"/>
              <a:ext cx="26988" cy="22225"/>
            </a:xfrm>
            <a:custGeom>
              <a:avLst/>
              <a:gdLst>
                <a:gd name="T0" fmla="*/ 30 w 37"/>
                <a:gd name="T1" fmla="*/ 9 h 30"/>
                <a:gd name="T2" fmla="*/ 17 w 37"/>
                <a:gd name="T3" fmla="*/ 2 h 30"/>
                <a:gd name="T4" fmla="*/ 2 w 37"/>
                <a:gd name="T5" fmla="*/ 7 h 30"/>
                <a:gd name="T6" fmla="*/ 7 w 37"/>
                <a:gd name="T7" fmla="*/ 22 h 30"/>
                <a:gd name="T8" fmla="*/ 20 w 37"/>
                <a:gd name="T9" fmla="*/ 28 h 30"/>
                <a:gd name="T10" fmla="*/ 33 w 37"/>
                <a:gd name="T11" fmla="*/ 26 h 30"/>
                <a:gd name="T12" fmla="*/ 35 w 37"/>
                <a:gd name="T13" fmla="*/ 23 h 30"/>
                <a:gd name="T14" fmla="*/ 30 w 37"/>
                <a:gd name="T15" fmla="*/ 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0">
                  <a:moveTo>
                    <a:pt x="30" y="9"/>
                  </a:moveTo>
                  <a:cubicBezTo>
                    <a:pt x="17" y="2"/>
                    <a:pt x="17" y="2"/>
                    <a:pt x="17" y="2"/>
                  </a:cubicBezTo>
                  <a:cubicBezTo>
                    <a:pt x="12" y="0"/>
                    <a:pt x="5" y="2"/>
                    <a:pt x="2" y="7"/>
                  </a:cubicBezTo>
                  <a:cubicBezTo>
                    <a:pt x="0" y="12"/>
                    <a:pt x="2" y="19"/>
                    <a:pt x="7" y="22"/>
                  </a:cubicBezTo>
                  <a:cubicBezTo>
                    <a:pt x="20" y="28"/>
                    <a:pt x="20" y="28"/>
                    <a:pt x="20" y="28"/>
                  </a:cubicBezTo>
                  <a:cubicBezTo>
                    <a:pt x="25" y="30"/>
                    <a:pt x="30" y="29"/>
                    <a:pt x="33" y="26"/>
                  </a:cubicBezTo>
                  <a:cubicBezTo>
                    <a:pt x="34" y="25"/>
                    <a:pt x="34" y="24"/>
                    <a:pt x="35" y="23"/>
                  </a:cubicBezTo>
                  <a:cubicBezTo>
                    <a:pt x="37" y="18"/>
                    <a:pt x="35" y="12"/>
                    <a:pt x="3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grpSp>
      <p:pic>
        <p:nvPicPr>
          <p:cNvPr id="116" name="Picture 115"/>
          <p:cNvPicPr>
            <a:picLocks noChangeAspect="1"/>
          </p:cNvPicPr>
          <p:nvPr/>
        </p:nvPicPr>
        <p:blipFill>
          <a:blip r:embed="rId2"/>
          <a:stretch>
            <a:fillRect/>
          </a:stretch>
        </p:blipFill>
        <p:spPr>
          <a:xfrm>
            <a:off x="6842480" y="2387242"/>
            <a:ext cx="679473" cy="1292401"/>
          </a:xfrm>
          <a:prstGeom prst="rect">
            <a:avLst/>
          </a:prstGeom>
        </p:spPr>
      </p:pic>
      <p:grpSp>
        <p:nvGrpSpPr>
          <p:cNvPr id="313" name="Group 312"/>
          <p:cNvGrpSpPr/>
          <p:nvPr/>
        </p:nvGrpSpPr>
        <p:grpSpPr>
          <a:xfrm>
            <a:off x="10609498" y="2385102"/>
            <a:ext cx="495340" cy="1329511"/>
            <a:chOff x="4114800" y="6780213"/>
            <a:chExt cx="1431925" cy="3843338"/>
          </a:xfrm>
        </p:grpSpPr>
        <p:sp>
          <p:nvSpPr>
            <p:cNvPr id="251" name="Freeform 104"/>
            <p:cNvSpPr>
              <a:spLocks/>
            </p:cNvSpPr>
            <p:nvPr/>
          </p:nvSpPr>
          <p:spPr bwMode="auto">
            <a:xfrm>
              <a:off x="4606925" y="6840538"/>
              <a:ext cx="481012" cy="585788"/>
            </a:xfrm>
            <a:custGeom>
              <a:avLst/>
              <a:gdLst>
                <a:gd name="T0" fmla="*/ 116 w 128"/>
                <a:gd name="T1" fmla="*/ 88 h 156"/>
                <a:gd name="T2" fmla="*/ 46 w 128"/>
                <a:gd name="T3" fmla="*/ 146 h 156"/>
                <a:gd name="T4" fmla="*/ 12 w 128"/>
                <a:gd name="T5" fmla="*/ 60 h 156"/>
                <a:gd name="T6" fmla="*/ 90 w 128"/>
                <a:gd name="T7" fmla="*/ 10 h 156"/>
                <a:gd name="T8" fmla="*/ 116 w 128"/>
                <a:gd name="T9" fmla="*/ 88 h 156"/>
              </a:gdLst>
              <a:ahLst/>
              <a:cxnLst>
                <a:cxn ang="0">
                  <a:pos x="T0" y="T1"/>
                </a:cxn>
                <a:cxn ang="0">
                  <a:pos x="T2" y="T3"/>
                </a:cxn>
                <a:cxn ang="0">
                  <a:pos x="T4" y="T5"/>
                </a:cxn>
                <a:cxn ang="0">
                  <a:pos x="T6" y="T7"/>
                </a:cxn>
                <a:cxn ang="0">
                  <a:pos x="T8" y="T9"/>
                </a:cxn>
              </a:cxnLst>
              <a:rect l="0" t="0" r="r" b="b"/>
              <a:pathLst>
                <a:path w="128" h="156">
                  <a:moveTo>
                    <a:pt x="116" y="88"/>
                  </a:moveTo>
                  <a:cubicBezTo>
                    <a:pt x="104" y="126"/>
                    <a:pt x="76" y="156"/>
                    <a:pt x="46" y="146"/>
                  </a:cubicBezTo>
                  <a:cubicBezTo>
                    <a:pt x="15" y="136"/>
                    <a:pt x="0" y="97"/>
                    <a:pt x="12" y="60"/>
                  </a:cubicBezTo>
                  <a:cubicBezTo>
                    <a:pt x="25" y="22"/>
                    <a:pt x="60" y="0"/>
                    <a:pt x="90" y="10"/>
                  </a:cubicBezTo>
                  <a:cubicBezTo>
                    <a:pt x="121" y="20"/>
                    <a:pt x="128" y="51"/>
                    <a:pt x="116" y="8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52" name="Freeform 105"/>
            <p:cNvSpPr>
              <a:spLocks/>
            </p:cNvSpPr>
            <p:nvPr/>
          </p:nvSpPr>
          <p:spPr bwMode="auto">
            <a:xfrm>
              <a:off x="4541838" y="6780213"/>
              <a:ext cx="481012" cy="541338"/>
            </a:xfrm>
            <a:custGeom>
              <a:avLst/>
              <a:gdLst>
                <a:gd name="T0" fmla="*/ 109 w 128"/>
                <a:gd name="T1" fmla="*/ 46 h 144"/>
                <a:gd name="T2" fmla="*/ 98 w 128"/>
                <a:gd name="T3" fmla="*/ 130 h 144"/>
                <a:gd name="T4" fmla="*/ 19 w 128"/>
                <a:gd name="T5" fmla="*/ 99 h 144"/>
                <a:gd name="T6" fmla="*/ 30 w 128"/>
                <a:gd name="T7" fmla="*/ 14 h 144"/>
                <a:gd name="T8" fmla="*/ 109 w 128"/>
                <a:gd name="T9" fmla="*/ 46 h 144"/>
              </a:gdLst>
              <a:ahLst/>
              <a:cxnLst>
                <a:cxn ang="0">
                  <a:pos x="T0" y="T1"/>
                </a:cxn>
                <a:cxn ang="0">
                  <a:pos x="T2" y="T3"/>
                </a:cxn>
                <a:cxn ang="0">
                  <a:pos x="T4" y="T5"/>
                </a:cxn>
                <a:cxn ang="0">
                  <a:pos x="T6" y="T7"/>
                </a:cxn>
                <a:cxn ang="0">
                  <a:pos x="T8" y="T9"/>
                </a:cxn>
              </a:cxnLst>
              <a:rect l="0" t="0" r="r" b="b"/>
              <a:pathLst>
                <a:path w="128" h="144">
                  <a:moveTo>
                    <a:pt x="109" y="46"/>
                  </a:moveTo>
                  <a:cubicBezTo>
                    <a:pt x="128" y="77"/>
                    <a:pt x="123" y="115"/>
                    <a:pt x="98" y="130"/>
                  </a:cubicBezTo>
                  <a:cubicBezTo>
                    <a:pt x="73" y="144"/>
                    <a:pt x="37" y="130"/>
                    <a:pt x="19" y="99"/>
                  </a:cubicBezTo>
                  <a:cubicBezTo>
                    <a:pt x="0" y="67"/>
                    <a:pt x="5" y="29"/>
                    <a:pt x="30" y="14"/>
                  </a:cubicBezTo>
                  <a:cubicBezTo>
                    <a:pt x="55" y="0"/>
                    <a:pt x="90" y="14"/>
                    <a:pt x="109" y="4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53" name="Freeform 106"/>
            <p:cNvSpPr>
              <a:spLocks/>
            </p:cNvSpPr>
            <p:nvPr/>
          </p:nvSpPr>
          <p:spPr bwMode="auto">
            <a:xfrm>
              <a:off x="4703763" y="7283450"/>
              <a:ext cx="244475" cy="263525"/>
            </a:xfrm>
            <a:custGeom>
              <a:avLst/>
              <a:gdLst>
                <a:gd name="T0" fmla="*/ 154 w 154"/>
                <a:gd name="T1" fmla="*/ 126 h 166"/>
                <a:gd name="T2" fmla="*/ 78 w 154"/>
                <a:gd name="T3" fmla="*/ 166 h 166"/>
                <a:gd name="T4" fmla="*/ 0 w 154"/>
                <a:gd name="T5" fmla="*/ 126 h 166"/>
                <a:gd name="T6" fmla="*/ 0 w 154"/>
                <a:gd name="T7" fmla="*/ 0 h 166"/>
                <a:gd name="T8" fmla="*/ 154 w 154"/>
                <a:gd name="T9" fmla="*/ 0 h 166"/>
                <a:gd name="T10" fmla="*/ 154 w 154"/>
                <a:gd name="T11" fmla="*/ 126 h 166"/>
              </a:gdLst>
              <a:ahLst/>
              <a:cxnLst>
                <a:cxn ang="0">
                  <a:pos x="T0" y="T1"/>
                </a:cxn>
                <a:cxn ang="0">
                  <a:pos x="T2" y="T3"/>
                </a:cxn>
                <a:cxn ang="0">
                  <a:pos x="T4" y="T5"/>
                </a:cxn>
                <a:cxn ang="0">
                  <a:pos x="T6" y="T7"/>
                </a:cxn>
                <a:cxn ang="0">
                  <a:pos x="T8" y="T9"/>
                </a:cxn>
                <a:cxn ang="0">
                  <a:pos x="T10" y="T11"/>
                </a:cxn>
              </a:cxnLst>
              <a:rect l="0" t="0" r="r" b="b"/>
              <a:pathLst>
                <a:path w="154" h="166">
                  <a:moveTo>
                    <a:pt x="154" y="126"/>
                  </a:moveTo>
                  <a:lnTo>
                    <a:pt x="78" y="166"/>
                  </a:lnTo>
                  <a:lnTo>
                    <a:pt x="0" y="126"/>
                  </a:lnTo>
                  <a:lnTo>
                    <a:pt x="0" y="0"/>
                  </a:lnTo>
                  <a:lnTo>
                    <a:pt x="154" y="0"/>
                  </a:lnTo>
                  <a:lnTo>
                    <a:pt x="154" y="126"/>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54" name="Freeform 107"/>
            <p:cNvSpPr>
              <a:spLocks/>
            </p:cNvSpPr>
            <p:nvPr/>
          </p:nvSpPr>
          <p:spPr bwMode="auto">
            <a:xfrm>
              <a:off x="4756150" y="7539038"/>
              <a:ext cx="139700" cy="985838"/>
            </a:xfrm>
            <a:custGeom>
              <a:avLst/>
              <a:gdLst>
                <a:gd name="T0" fmla="*/ 67 w 88"/>
                <a:gd name="T1" fmla="*/ 48 h 621"/>
                <a:gd name="T2" fmla="*/ 88 w 88"/>
                <a:gd name="T3" fmla="*/ 38 h 621"/>
                <a:gd name="T4" fmla="*/ 45 w 88"/>
                <a:gd name="T5" fmla="*/ 0 h 621"/>
                <a:gd name="T6" fmla="*/ 0 w 88"/>
                <a:gd name="T7" fmla="*/ 38 h 621"/>
                <a:gd name="T8" fmla="*/ 22 w 88"/>
                <a:gd name="T9" fmla="*/ 48 h 621"/>
                <a:gd name="T10" fmla="*/ 17 w 88"/>
                <a:gd name="T11" fmla="*/ 572 h 621"/>
                <a:gd name="T12" fmla="*/ 45 w 88"/>
                <a:gd name="T13" fmla="*/ 621 h 621"/>
                <a:gd name="T14" fmla="*/ 71 w 88"/>
                <a:gd name="T15" fmla="*/ 572 h 621"/>
                <a:gd name="T16" fmla="*/ 67 w 88"/>
                <a:gd name="T17" fmla="*/ 4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621">
                  <a:moveTo>
                    <a:pt x="67" y="48"/>
                  </a:moveTo>
                  <a:lnTo>
                    <a:pt x="88" y="38"/>
                  </a:lnTo>
                  <a:lnTo>
                    <a:pt x="45" y="0"/>
                  </a:lnTo>
                  <a:lnTo>
                    <a:pt x="0" y="38"/>
                  </a:lnTo>
                  <a:lnTo>
                    <a:pt x="22" y="48"/>
                  </a:lnTo>
                  <a:lnTo>
                    <a:pt x="17" y="572"/>
                  </a:lnTo>
                  <a:lnTo>
                    <a:pt x="45" y="621"/>
                  </a:lnTo>
                  <a:lnTo>
                    <a:pt x="71" y="572"/>
                  </a:lnTo>
                  <a:lnTo>
                    <a:pt x="6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55" name="Freeform 108"/>
            <p:cNvSpPr>
              <a:spLocks/>
            </p:cNvSpPr>
            <p:nvPr/>
          </p:nvSpPr>
          <p:spPr bwMode="auto">
            <a:xfrm>
              <a:off x="4114800" y="7558088"/>
              <a:ext cx="528637" cy="1370013"/>
            </a:xfrm>
            <a:custGeom>
              <a:avLst/>
              <a:gdLst>
                <a:gd name="T0" fmla="*/ 141 w 141"/>
                <a:gd name="T1" fmla="*/ 15 h 364"/>
                <a:gd name="T2" fmla="*/ 85 w 141"/>
                <a:gd name="T3" fmla="*/ 0 h 364"/>
                <a:gd name="T4" fmla="*/ 0 w 141"/>
                <a:gd name="T5" fmla="*/ 364 h 364"/>
                <a:gd name="T6" fmla="*/ 57 w 141"/>
                <a:gd name="T7" fmla="*/ 364 h 364"/>
                <a:gd name="T8" fmla="*/ 141 w 141"/>
                <a:gd name="T9" fmla="*/ 15 h 364"/>
              </a:gdLst>
              <a:ahLst/>
              <a:cxnLst>
                <a:cxn ang="0">
                  <a:pos x="T0" y="T1"/>
                </a:cxn>
                <a:cxn ang="0">
                  <a:pos x="T2" y="T3"/>
                </a:cxn>
                <a:cxn ang="0">
                  <a:pos x="T4" y="T5"/>
                </a:cxn>
                <a:cxn ang="0">
                  <a:pos x="T6" y="T7"/>
                </a:cxn>
                <a:cxn ang="0">
                  <a:pos x="T8" y="T9"/>
                </a:cxn>
              </a:cxnLst>
              <a:rect l="0" t="0" r="r" b="b"/>
              <a:pathLst>
                <a:path w="141" h="364">
                  <a:moveTo>
                    <a:pt x="141" y="15"/>
                  </a:moveTo>
                  <a:cubicBezTo>
                    <a:pt x="122" y="10"/>
                    <a:pt x="104" y="5"/>
                    <a:pt x="85" y="0"/>
                  </a:cubicBezTo>
                  <a:cubicBezTo>
                    <a:pt x="30" y="117"/>
                    <a:pt x="12" y="235"/>
                    <a:pt x="0" y="364"/>
                  </a:cubicBezTo>
                  <a:cubicBezTo>
                    <a:pt x="57" y="364"/>
                    <a:pt x="57" y="364"/>
                    <a:pt x="57" y="364"/>
                  </a:cubicBezTo>
                  <a:cubicBezTo>
                    <a:pt x="71" y="241"/>
                    <a:pt x="88" y="128"/>
                    <a:pt x="14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56" name="Freeform 109"/>
            <p:cNvSpPr>
              <a:spLocks/>
            </p:cNvSpPr>
            <p:nvPr/>
          </p:nvSpPr>
          <p:spPr bwMode="auto">
            <a:xfrm>
              <a:off x="5016500" y="7558088"/>
              <a:ext cx="530225" cy="1370013"/>
            </a:xfrm>
            <a:custGeom>
              <a:avLst/>
              <a:gdLst>
                <a:gd name="T0" fmla="*/ 0 w 141"/>
                <a:gd name="T1" fmla="*/ 15 h 364"/>
                <a:gd name="T2" fmla="*/ 56 w 141"/>
                <a:gd name="T3" fmla="*/ 0 h 364"/>
                <a:gd name="T4" fmla="*/ 141 w 141"/>
                <a:gd name="T5" fmla="*/ 364 h 364"/>
                <a:gd name="T6" fmla="*/ 84 w 141"/>
                <a:gd name="T7" fmla="*/ 364 h 364"/>
                <a:gd name="T8" fmla="*/ 0 w 141"/>
                <a:gd name="T9" fmla="*/ 15 h 364"/>
              </a:gdLst>
              <a:ahLst/>
              <a:cxnLst>
                <a:cxn ang="0">
                  <a:pos x="T0" y="T1"/>
                </a:cxn>
                <a:cxn ang="0">
                  <a:pos x="T2" y="T3"/>
                </a:cxn>
                <a:cxn ang="0">
                  <a:pos x="T4" y="T5"/>
                </a:cxn>
                <a:cxn ang="0">
                  <a:pos x="T6" y="T7"/>
                </a:cxn>
                <a:cxn ang="0">
                  <a:pos x="T8" y="T9"/>
                </a:cxn>
              </a:cxnLst>
              <a:rect l="0" t="0" r="r" b="b"/>
              <a:pathLst>
                <a:path w="141" h="364">
                  <a:moveTo>
                    <a:pt x="0" y="15"/>
                  </a:moveTo>
                  <a:cubicBezTo>
                    <a:pt x="19" y="10"/>
                    <a:pt x="37" y="5"/>
                    <a:pt x="56" y="0"/>
                  </a:cubicBezTo>
                  <a:cubicBezTo>
                    <a:pt x="111" y="117"/>
                    <a:pt x="129" y="235"/>
                    <a:pt x="141" y="364"/>
                  </a:cubicBezTo>
                  <a:cubicBezTo>
                    <a:pt x="84" y="364"/>
                    <a:pt x="84" y="364"/>
                    <a:pt x="84" y="364"/>
                  </a:cubicBezTo>
                  <a:cubicBezTo>
                    <a:pt x="70" y="241"/>
                    <a:pt x="53" y="128"/>
                    <a:pt x="0"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57" name="Freeform 110"/>
            <p:cNvSpPr>
              <a:spLocks/>
            </p:cNvSpPr>
            <p:nvPr/>
          </p:nvSpPr>
          <p:spPr bwMode="auto">
            <a:xfrm>
              <a:off x="4500563" y="9055100"/>
              <a:ext cx="315912" cy="1444625"/>
            </a:xfrm>
            <a:custGeom>
              <a:avLst/>
              <a:gdLst>
                <a:gd name="T0" fmla="*/ 166 w 199"/>
                <a:gd name="T1" fmla="*/ 910 h 910"/>
                <a:gd name="T2" fmla="*/ 24 w 199"/>
                <a:gd name="T3" fmla="*/ 910 h 910"/>
                <a:gd name="T4" fmla="*/ 0 w 199"/>
                <a:gd name="T5" fmla="*/ 0 h 910"/>
                <a:gd name="T6" fmla="*/ 199 w 199"/>
                <a:gd name="T7" fmla="*/ 0 h 910"/>
                <a:gd name="T8" fmla="*/ 166 w 199"/>
                <a:gd name="T9" fmla="*/ 910 h 910"/>
              </a:gdLst>
              <a:ahLst/>
              <a:cxnLst>
                <a:cxn ang="0">
                  <a:pos x="T0" y="T1"/>
                </a:cxn>
                <a:cxn ang="0">
                  <a:pos x="T2" y="T3"/>
                </a:cxn>
                <a:cxn ang="0">
                  <a:pos x="T4" y="T5"/>
                </a:cxn>
                <a:cxn ang="0">
                  <a:pos x="T6" y="T7"/>
                </a:cxn>
                <a:cxn ang="0">
                  <a:pos x="T8" y="T9"/>
                </a:cxn>
              </a:cxnLst>
              <a:rect l="0" t="0" r="r" b="b"/>
              <a:pathLst>
                <a:path w="199" h="910">
                  <a:moveTo>
                    <a:pt x="166" y="910"/>
                  </a:moveTo>
                  <a:lnTo>
                    <a:pt x="24" y="910"/>
                  </a:lnTo>
                  <a:lnTo>
                    <a:pt x="0" y="0"/>
                  </a:lnTo>
                  <a:lnTo>
                    <a:pt x="199" y="0"/>
                  </a:lnTo>
                  <a:lnTo>
                    <a:pt x="166" y="91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58" name="Freeform 111"/>
            <p:cNvSpPr>
              <a:spLocks/>
            </p:cNvSpPr>
            <p:nvPr/>
          </p:nvSpPr>
          <p:spPr bwMode="auto">
            <a:xfrm>
              <a:off x="4497388" y="10469563"/>
              <a:ext cx="307975" cy="153988"/>
            </a:xfrm>
            <a:custGeom>
              <a:avLst/>
              <a:gdLst>
                <a:gd name="T0" fmla="*/ 41 w 82"/>
                <a:gd name="T1" fmla="*/ 0 h 41"/>
                <a:gd name="T2" fmla="*/ 0 w 82"/>
                <a:gd name="T3" fmla="*/ 41 h 41"/>
                <a:gd name="T4" fmla="*/ 82 w 82"/>
                <a:gd name="T5" fmla="*/ 41 h 41"/>
                <a:gd name="T6" fmla="*/ 41 w 82"/>
                <a:gd name="T7" fmla="*/ 0 h 41"/>
              </a:gdLst>
              <a:ahLst/>
              <a:cxnLst>
                <a:cxn ang="0">
                  <a:pos x="T0" y="T1"/>
                </a:cxn>
                <a:cxn ang="0">
                  <a:pos x="T2" y="T3"/>
                </a:cxn>
                <a:cxn ang="0">
                  <a:pos x="T4" y="T5"/>
                </a:cxn>
                <a:cxn ang="0">
                  <a:pos x="T6" y="T7"/>
                </a:cxn>
              </a:cxnLst>
              <a:rect l="0" t="0" r="r" b="b"/>
              <a:pathLst>
                <a:path w="82" h="41">
                  <a:moveTo>
                    <a:pt x="41" y="0"/>
                  </a:moveTo>
                  <a:cubicBezTo>
                    <a:pt x="18" y="0"/>
                    <a:pt x="0" y="19"/>
                    <a:pt x="0" y="41"/>
                  </a:cubicBezTo>
                  <a:cubicBezTo>
                    <a:pt x="82" y="41"/>
                    <a:pt x="82" y="41"/>
                    <a:pt x="82" y="41"/>
                  </a:cubicBezTo>
                  <a:cubicBezTo>
                    <a:pt x="82" y="19"/>
                    <a:pt x="64" y="0"/>
                    <a:pt x="4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59" name="Freeform 112"/>
            <p:cNvSpPr>
              <a:spLocks/>
            </p:cNvSpPr>
            <p:nvPr/>
          </p:nvSpPr>
          <p:spPr bwMode="auto">
            <a:xfrm>
              <a:off x="4832350" y="9055100"/>
              <a:ext cx="315912" cy="1444625"/>
            </a:xfrm>
            <a:custGeom>
              <a:avLst/>
              <a:gdLst>
                <a:gd name="T0" fmla="*/ 175 w 199"/>
                <a:gd name="T1" fmla="*/ 910 h 910"/>
                <a:gd name="T2" fmla="*/ 33 w 199"/>
                <a:gd name="T3" fmla="*/ 910 h 910"/>
                <a:gd name="T4" fmla="*/ 0 w 199"/>
                <a:gd name="T5" fmla="*/ 0 h 910"/>
                <a:gd name="T6" fmla="*/ 199 w 199"/>
                <a:gd name="T7" fmla="*/ 0 h 910"/>
                <a:gd name="T8" fmla="*/ 175 w 199"/>
                <a:gd name="T9" fmla="*/ 910 h 910"/>
              </a:gdLst>
              <a:ahLst/>
              <a:cxnLst>
                <a:cxn ang="0">
                  <a:pos x="T0" y="T1"/>
                </a:cxn>
                <a:cxn ang="0">
                  <a:pos x="T2" y="T3"/>
                </a:cxn>
                <a:cxn ang="0">
                  <a:pos x="T4" y="T5"/>
                </a:cxn>
                <a:cxn ang="0">
                  <a:pos x="T6" y="T7"/>
                </a:cxn>
                <a:cxn ang="0">
                  <a:pos x="T8" y="T9"/>
                </a:cxn>
              </a:cxnLst>
              <a:rect l="0" t="0" r="r" b="b"/>
              <a:pathLst>
                <a:path w="199" h="910">
                  <a:moveTo>
                    <a:pt x="175" y="910"/>
                  </a:moveTo>
                  <a:lnTo>
                    <a:pt x="33" y="910"/>
                  </a:lnTo>
                  <a:lnTo>
                    <a:pt x="0" y="0"/>
                  </a:lnTo>
                  <a:lnTo>
                    <a:pt x="199" y="0"/>
                  </a:lnTo>
                  <a:lnTo>
                    <a:pt x="175" y="910"/>
                  </a:lnTo>
                  <a:close/>
                </a:path>
              </a:pathLst>
            </a:custGeom>
            <a:solidFill>
              <a:srgbClr val="EB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60" name="Freeform 113"/>
            <p:cNvSpPr>
              <a:spLocks/>
            </p:cNvSpPr>
            <p:nvPr/>
          </p:nvSpPr>
          <p:spPr bwMode="auto">
            <a:xfrm>
              <a:off x="4843463" y="10469563"/>
              <a:ext cx="307975" cy="153988"/>
            </a:xfrm>
            <a:custGeom>
              <a:avLst/>
              <a:gdLst>
                <a:gd name="T0" fmla="*/ 41 w 82"/>
                <a:gd name="T1" fmla="*/ 0 h 41"/>
                <a:gd name="T2" fmla="*/ 0 w 82"/>
                <a:gd name="T3" fmla="*/ 41 h 41"/>
                <a:gd name="T4" fmla="*/ 82 w 82"/>
                <a:gd name="T5" fmla="*/ 41 h 41"/>
                <a:gd name="T6" fmla="*/ 41 w 82"/>
                <a:gd name="T7" fmla="*/ 0 h 41"/>
              </a:gdLst>
              <a:ahLst/>
              <a:cxnLst>
                <a:cxn ang="0">
                  <a:pos x="T0" y="T1"/>
                </a:cxn>
                <a:cxn ang="0">
                  <a:pos x="T2" y="T3"/>
                </a:cxn>
                <a:cxn ang="0">
                  <a:pos x="T4" y="T5"/>
                </a:cxn>
                <a:cxn ang="0">
                  <a:pos x="T6" y="T7"/>
                </a:cxn>
              </a:cxnLst>
              <a:rect l="0" t="0" r="r" b="b"/>
              <a:pathLst>
                <a:path w="82" h="41">
                  <a:moveTo>
                    <a:pt x="41" y="0"/>
                  </a:moveTo>
                  <a:cubicBezTo>
                    <a:pt x="18" y="0"/>
                    <a:pt x="0" y="19"/>
                    <a:pt x="0" y="41"/>
                  </a:cubicBezTo>
                  <a:cubicBezTo>
                    <a:pt x="82" y="41"/>
                    <a:pt x="82" y="41"/>
                    <a:pt x="82" y="41"/>
                  </a:cubicBezTo>
                  <a:cubicBezTo>
                    <a:pt x="82" y="19"/>
                    <a:pt x="64" y="0"/>
                    <a:pt x="4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61" name="Freeform 114"/>
            <p:cNvSpPr>
              <a:spLocks/>
            </p:cNvSpPr>
            <p:nvPr/>
          </p:nvSpPr>
          <p:spPr bwMode="auto">
            <a:xfrm>
              <a:off x="4140200" y="8928100"/>
              <a:ext cx="161925" cy="176213"/>
            </a:xfrm>
            <a:custGeom>
              <a:avLst/>
              <a:gdLst>
                <a:gd name="T0" fmla="*/ 0 w 43"/>
                <a:gd name="T1" fmla="*/ 0 h 47"/>
                <a:gd name="T2" fmla="*/ 0 w 43"/>
                <a:gd name="T3" fmla="*/ 26 h 47"/>
                <a:gd name="T4" fmla="*/ 22 w 43"/>
                <a:gd name="T5" fmla="*/ 47 h 47"/>
                <a:gd name="T6" fmla="*/ 43 w 43"/>
                <a:gd name="T7" fmla="*/ 26 h 47"/>
                <a:gd name="T8" fmla="*/ 43 w 43"/>
                <a:gd name="T9" fmla="*/ 0 h 47"/>
                <a:gd name="T10" fmla="*/ 0 w 43"/>
                <a:gd name="T11" fmla="*/ 0 h 47"/>
              </a:gdLst>
              <a:ahLst/>
              <a:cxnLst>
                <a:cxn ang="0">
                  <a:pos x="T0" y="T1"/>
                </a:cxn>
                <a:cxn ang="0">
                  <a:pos x="T2" y="T3"/>
                </a:cxn>
                <a:cxn ang="0">
                  <a:pos x="T4" y="T5"/>
                </a:cxn>
                <a:cxn ang="0">
                  <a:pos x="T6" y="T7"/>
                </a:cxn>
                <a:cxn ang="0">
                  <a:pos x="T8" y="T9"/>
                </a:cxn>
                <a:cxn ang="0">
                  <a:pos x="T10" y="T11"/>
                </a:cxn>
              </a:cxnLst>
              <a:rect l="0" t="0" r="r" b="b"/>
              <a:pathLst>
                <a:path w="43" h="47">
                  <a:moveTo>
                    <a:pt x="0" y="0"/>
                  </a:moveTo>
                  <a:cubicBezTo>
                    <a:pt x="0" y="26"/>
                    <a:pt x="0" y="26"/>
                    <a:pt x="0" y="26"/>
                  </a:cubicBezTo>
                  <a:cubicBezTo>
                    <a:pt x="0" y="37"/>
                    <a:pt x="10" y="47"/>
                    <a:pt x="22" y="47"/>
                  </a:cubicBezTo>
                  <a:cubicBezTo>
                    <a:pt x="33" y="47"/>
                    <a:pt x="43" y="37"/>
                    <a:pt x="43" y="26"/>
                  </a:cubicBezTo>
                  <a:cubicBezTo>
                    <a:pt x="43" y="0"/>
                    <a:pt x="43" y="0"/>
                    <a:pt x="43"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62" name="Freeform 115"/>
            <p:cNvSpPr>
              <a:spLocks/>
            </p:cNvSpPr>
            <p:nvPr/>
          </p:nvSpPr>
          <p:spPr bwMode="auto">
            <a:xfrm>
              <a:off x="5357813" y="8928100"/>
              <a:ext cx="158750" cy="176213"/>
            </a:xfrm>
            <a:custGeom>
              <a:avLst/>
              <a:gdLst>
                <a:gd name="T0" fmla="*/ 0 w 42"/>
                <a:gd name="T1" fmla="*/ 0 h 47"/>
                <a:gd name="T2" fmla="*/ 0 w 42"/>
                <a:gd name="T3" fmla="*/ 26 h 47"/>
                <a:gd name="T4" fmla="*/ 21 w 42"/>
                <a:gd name="T5" fmla="*/ 47 h 47"/>
                <a:gd name="T6" fmla="*/ 42 w 42"/>
                <a:gd name="T7" fmla="*/ 26 h 47"/>
                <a:gd name="T8" fmla="*/ 42 w 42"/>
                <a:gd name="T9" fmla="*/ 0 h 47"/>
                <a:gd name="T10" fmla="*/ 0 w 42"/>
                <a:gd name="T11" fmla="*/ 0 h 47"/>
              </a:gdLst>
              <a:ahLst/>
              <a:cxnLst>
                <a:cxn ang="0">
                  <a:pos x="T0" y="T1"/>
                </a:cxn>
                <a:cxn ang="0">
                  <a:pos x="T2" y="T3"/>
                </a:cxn>
                <a:cxn ang="0">
                  <a:pos x="T4" y="T5"/>
                </a:cxn>
                <a:cxn ang="0">
                  <a:pos x="T6" y="T7"/>
                </a:cxn>
                <a:cxn ang="0">
                  <a:pos x="T8" y="T9"/>
                </a:cxn>
                <a:cxn ang="0">
                  <a:pos x="T10" y="T11"/>
                </a:cxn>
              </a:cxnLst>
              <a:rect l="0" t="0" r="r" b="b"/>
              <a:pathLst>
                <a:path w="42" h="47">
                  <a:moveTo>
                    <a:pt x="0" y="0"/>
                  </a:moveTo>
                  <a:cubicBezTo>
                    <a:pt x="0" y="26"/>
                    <a:pt x="0" y="26"/>
                    <a:pt x="0" y="26"/>
                  </a:cubicBezTo>
                  <a:cubicBezTo>
                    <a:pt x="0" y="37"/>
                    <a:pt x="9" y="47"/>
                    <a:pt x="21" y="47"/>
                  </a:cubicBezTo>
                  <a:cubicBezTo>
                    <a:pt x="33" y="47"/>
                    <a:pt x="42" y="37"/>
                    <a:pt x="42" y="26"/>
                  </a:cubicBezTo>
                  <a:cubicBezTo>
                    <a:pt x="42" y="0"/>
                    <a:pt x="42" y="0"/>
                    <a:pt x="42"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63" name="Freeform 116"/>
            <p:cNvSpPr>
              <a:spLocks/>
            </p:cNvSpPr>
            <p:nvPr/>
          </p:nvSpPr>
          <p:spPr bwMode="auto">
            <a:xfrm>
              <a:off x="4425950" y="7483475"/>
              <a:ext cx="800100" cy="1571625"/>
            </a:xfrm>
            <a:custGeom>
              <a:avLst/>
              <a:gdLst>
                <a:gd name="T0" fmla="*/ 329 w 504"/>
                <a:gd name="T1" fmla="*/ 0 h 990"/>
                <a:gd name="T2" fmla="*/ 253 w 504"/>
                <a:gd name="T3" fmla="*/ 616 h 990"/>
                <a:gd name="T4" fmla="*/ 175 w 504"/>
                <a:gd name="T5" fmla="*/ 0 h 990"/>
                <a:gd name="T6" fmla="*/ 0 w 504"/>
                <a:gd name="T7" fmla="*/ 47 h 990"/>
                <a:gd name="T8" fmla="*/ 10 w 504"/>
                <a:gd name="T9" fmla="*/ 990 h 990"/>
                <a:gd name="T10" fmla="*/ 495 w 504"/>
                <a:gd name="T11" fmla="*/ 990 h 990"/>
                <a:gd name="T12" fmla="*/ 504 w 504"/>
                <a:gd name="T13" fmla="*/ 47 h 990"/>
                <a:gd name="T14" fmla="*/ 329 w 504"/>
                <a:gd name="T15" fmla="*/ 0 h 9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990">
                  <a:moveTo>
                    <a:pt x="329" y="0"/>
                  </a:moveTo>
                  <a:lnTo>
                    <a:pt x="253" y="616"/>
                  </a:lnTo>
                  <a:lnTo>
                    <a:pt x="175" y="0"/>
                  </a:lnTo>
                  <a:lnTo>
                    <a:pt x="0" y="47"/>
                  </a:lnTo>
                  <a:lnTo>
                    <a:pt x="10" y="990"/>
                  </a:lnTo>
                  <a:lnTo>
                    <a:pt x="495" y="990"/>
                  </a:lnTo>
                  <a:lnTo>
                    <a:pt x="504" y="47"/>
                  </a:lnTo>
                  <a:lnTo>
                    <a:pt x="3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64" name="Freeform 117"/>
            <p:cNvSpPr>
              <a:spLocks/>
            </p:cNvSpPr>
            <p:nvPr/>
          </p:nvSpPr>
          <p:spPr bwMode="auto">
            <a:xfrm>
              <a:off x="5027613" y="7032625"/>
              <a:ext cx="3175" cy="3175"/>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0" y="1"/>
                    <a:pt x="0" y="1"/>
                    <a:pt x="1"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65" name="Freeform 118"/>
            <p:cNvSpPr>
              <a:spLocks/>
            </p:cNvSpPr>
            <p:nvPr/>
          </p:nvSpPr>
          <p:spPr bwMode="auto">
            <a:xfrm>
              <a:off x="5027613" y="70246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66" name="Freeform 119"/>
            <p:cNvSpPr>
              <a:spLocks/>
            </p:cNvSpPr>
            <p:nvPr/>
          </p:nvSpPr>
          <p:spPr bwMode="auto">
            <a:xfrm>
              <a:off x="5016500" y="7005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67" name="Freeform 120"/>
            <p:cNvSpPr>
              <a:spLocks/>
            </p:cNvSpPr>
            <p:nvPr/>
          </p:nvSpPr>
          <p:spPr bwMode="auto">
            <a:xfrm>
              <a:off x="5019675" y="7013575"/>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68" name="Freeform 121"/>
            <p:cNvSpPr>
              <a:spLocks/>
            </p:cNvSpPr>
            <p:nvPr/>
          </p:nvSpPr>
          <p:spPr bwMode="auto">
            <a:xfrm>
              <a:off x="4625975" y="70088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69" name="Freeform 122"/>
            <p:cNvSpPr>
              <a:spLocks/>
            </p:cNvSpPr>
            <p:nvPr/>
          </p:nvSpPr>
          <p:spPr bwMode="auto">
            <a:xfrm>
              <a:off x="5030788" y="7038975"/>
              <a:ext cx="0" cy="7938"/>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70" name="Freeform 123"/>
            <p:cNvSpPr>
              <a:spLocks/>
            </p:cNvSpPr>
            <p:nvPr/>
          </p:nvSpPr>
          <p:spPr bwMode="auto">
            <a:xfrm>
              <a:off x="5030788" y="7050088"/>
              <a:ext cx="0" cy="7938"/>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2"/>
                    <a:pt x="0" y="2"/>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71" name="Freeform 124"/>
            <p:cNvSpPr>
              <a:spLocks/>
            </p:cNvSpPr>
            <p:nvPr/>
          </p:nvSpPr>
          <p:spPr bwMode="auto">
            <a:xfrm>
              <a:off x="5011738" y="70024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72" name="Freeform 125"/>
            <p:cNvSpPr>
              <a:spLocks/>
            </p:cNvSpPr>
            <p:nvPr/>
          </p:nvSpPr>
          <p:spPr bwMode="auto">
            <a:xfrm>
              <a:off x="4613275" y="7046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73" name="Freeform 126"/>
            <p:cNvSpPr>
              <a:spLocks/>
            </p:cNvSpPr>
            <p:nvPr/>
          </p:nvSpPr>
          <p:spPr bwMode="auto">
            <a:xfrm>
              <a:off x="4618038" y="7027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74" name="Freeform 127"/>
            <p:cNvSpPr>
              <a:spLocks/>
            </p:cNvSpPr>
            <p:nvPr/>
          </p:nvSpPr>
          <p:spPr bwMode="auto">
            <a:xfrm>
              <a:off x="4621213" y="7016750"/>
              <a:ext cx="0" cy="476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75" name="Freeform 128"/>
            <p:cNvSpPr>
              <a:spLocks/>
            </p:cNvSpPr>
            <p:nvPr/>
          </p:nvSpPr>
          <p:spPr bwMode="auto">
            <a:xfrm>
              <a:off x="4618038" y="7035800"/>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76" name="Freeform 129"/>
            <p:cNvSpPr>
              <a:spLocks/>
            </p:cNvSpPr>
            <p:nvPr/>
          </p:nvSpPr>
          <p:spPr bwMode="auto">
            <a:xfrm>
              <a:off x="4576763" y="6986588"/>
              <a:ext cx="492125" cy="436563"/>
            </a:xfrm>
            <a:custGeom>
              <a:avLst/>
              <a:gdLst>
                <a:gd name="T0" fmla="*/ 125 w 131"/>
                <a:gd name="T1" fmla="*/ 28 h 116"/>
                <a:gd name="T2" fmla="*/ 121 w 131"/>
                <a:gd name="T3" fmla="*/ 27 h 116"/>
                <a:gd name="T4" fmla="*/ 121 w 131"/>
                <a:gd name="T5" fmla="*/ 19 h 116"/>
                <a:gd name="T6" fmla="*/ 121 w 131"/>
                <a:gd name="T7" fmla="*/ 17 h 116"/>
                <a:gd name="T8" fmla="*/ 121 w 131"/>
                <a:gd name="T9" fmla="*/ 16 h 116"/>
                <a:gd name="T10" fmla="*/ 121 w 131"/>
                <a:gd name="T11" fmla="*/ 14 h 116"/>
                <a:gd name="T12" fmla="*/ 121 w 131"/>
                <a:gd name="T13" fmla="*/ 13 h 116"/>
                <a:gd name="T14" fmla="*/ 120 w 131"/>
                <a:gd name="T15" fmla="*/ 12 h 116"/>
                <a:gd name="T16" fmla="*/ 120 w 131"/>
                <a:gd name="T17" fmla="*/ 11 h 116"/>
                <a:gd name="T18" fmla="*/ 120 w 131"/>
                <a:gd name="T19" fmla="*/ 10 h 116"/>
                <a:gd name="T20" fmla="*/ 118 w 131"/>
                <a:gd name="T21" fmla="*/ 8 h 116"/>
                <a:gd name="T22" fmla="*/ 118 w 131"/>
                <a:gd name="T23" fmla="*/ 7 h 116"/>
                <a:gd name="T24" fmla="*/ 117 w 131"/>
                <a:gd name="T25" fmla="*/ 6 h 116"/>
                <a:gd name="T26" fmla="*/ 117 w 131"/>
                <a:gd name="T27" fmla="*/ 5 h 116"/>
                <a:gd name="T28" fmla="*/ 116 w 131"/>
                <a:gd name="T29" fmla="*/ 4 h 116"/>
                <a:gd name="T30" fmla="*/ 116 w 131"/>
                <a:gd name="T31" fmla="*/ 4 h 116"/>
                <a:gd name="T32" fmla="*/ 106 w 131"/>
                <a:gd name="T33" fmla="*/ 5 h 116"/>
                <a:gd name="T34" fmla="*/ 88 w 131"/>
                <a:gd name="T35" fmla="*/ 0 h 116"/>
                <a:gd name="T36" fmla="*/ 54 w 131"/>
                <a:gd name="T37" fmla="*/ 5 h 116"/>
                <a:gd name="T38" fmla="*/ 18 w 131"/>
                <a:gd name="T39" fmla="*/ 0 h 116"/>
                <a:gd name="T40" fmla="*/ 13 w 131"/>
                <a:gd name="T41" fmla="*/ 6 h 116"/>
                <a:gd name="T42" fmla="*/ 13 w 131"/>
                <a:gd name="T43" fmla="*/ 6 h 116"/>
                <a:gd name="T44" fmla="*/ 12 w 131"/>
                <a:gd name="T45" fmla="*/ 8 h 116"/>
                <a:gd name="T46" fmla="*/ 12 w 131"/>
                <a:gd name="T47" fmla="*/ 9 h 116"/>
                <a:gd name="T48" fmla="*/ 11 w 131"/>
                <a:gd name="T49" fmla="*/ 11 h 116"/>
                <a:gd name="T50" fmla="*/ 11 w 131"/>
                <a:gd name="T51" fmla="*/ 11 h 116"/>
                <a:gd name="T52" fmla="*/ 11 w 131"/>
                <a:gd name="T53" fmla="*/ 13 h 116"/>
                <a:gd name="T54" fmla="*/ 11 w 131"/>
                <a:gd name="T55" fmla="*/ 14 h 116"/>
                <a:gd name="T56" fmla="*/ 10 w 131"/>
                <a:gd name="T57" fmla="*/ 16 h 116"/>
                <a:gd name="T58" fmla="*/ 10 w 131"/>
                <a:gd name="T59" fmla="*/ 17 h 116"/>
                <a:gd name="T60" fmla="*/ 10 w 131"/>
                <a:gd name="T61" fmla="*/ 19 h 116"/>
                <a:gd name="T62" fmla="*/ 10 w 131"/>
                <a:gd name="T63" fmla="*/ 27 h 116"/>
                <a:gd name="T64" fmla="*/ 8 w 131"/>
                <a:gd name="T65" fmla="*/ 27 h 116"/>
                <a:gd name="T66" fmla="*/ 0 w 131"/>
                <a:gd name="T67" fmla="*/ 37 h 116"/>
                <a:gd name="T68" fmla="*/ 0 w 131"/>
                <a:gd name="T69" fmla="*/ 57 h 116"/>
                <a:gd name="T70" fmla="*/ 10 w 131"/>
                <a:gd name="T71" fmla="*/ 67 h 116"/>
                <a:gd name="T72" fmla="*/ 41 w 131"/>
                <a:gd name="T73" fmla="*/ 116 h 116"/>
                <a:gd name="T74" fmla="*/ 90 w 131"/>
                <a:gd name="T75" fmla="*/ 116 h 116"/>
                <a:gd name="T76" fmla="*/ 121 w 131"/>
                <a:gd name="T77" fmla="*/ 67 h 116"/>
                <a:gd name="T78" fmla="*/ 131 w 131"/>
                <a:gd name="T79" fmla="*/ 57 h 116"/>
                <a:gd name="T80" fmla="*/ 131 w 131"/>
                <a:gd name="T81" fmla="*/ 37 h 116"/>
                <a:gd name="T82" fmla="*/ 125 w 131"/>
                <a:gd name="T83" fmla="*/ 2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 h="116">
                  <a:moveTo>
                    <a:pt x="125" y="28"/>
                  </a:moveTo>
                  <a:cubicBezTo>
                    <a:pt x="123" y="28"/>
                    <a:pt x="122" y="27"/>
                    <a:pt x="121" y="27"/>
                  </a:cubicBezTo>
                  <a:cubicBezTo>
                    <a:pt x="121" y="19"/>
                    <a:pt x="121" y="19"/>
                    <a:pt x="121" y="19"/>
                  </a:cubicBezTo>
                  <a:cubicBezTo>
                    <a:pt x="121" y="19"/>
                    <a:pt x="121" y="18"/>
                    <a:pt x="121" y="17"/>
                  </a:cubicBezTo>
                  <a:cubicBezTo>
                    <a:pt x="121" y="17"/>
                    <a:pt x="121" y="16"/>
                    <a:pt x="121" y="16"/>
                  </a:cubicBezTo>
                  <a:cubicBezTo>
                    <a:pt x="121" y="16"/>
                    <a:pt x="121" y="15"/>
                    <a:pt x="121" y="14"/>
                  </a:cubicBezTo>
                  <a:cubicBezTo>
                    <a:pt x="121" y="14"/>
                    <a:pt x="121" y="14"/>
                    <a:pt x="121" y="13"/>
                  </a:cubicBezTo>
                  <a:cubicBezTo>
                    <a:pt x="120" y="13"/>
                    <a:pt x="120" y="13"/>
                    <a:pt x="120" y="12"/>
                  </a:cubicBezTo>
                  <a:cubicBezTo>
                    <a:pt x="120" y="12"/>
                    <a:pt x="120" y="11"/>
                    <a:pt x="120" y="11"/>
                  </a:cubicBezTo>
                  <a:cubicBezTo>
                    <a:pt x="120" y="11"/>
                    <a:pt x="120" y="11"/>
                    <a:pt x="120" y="10"/>
                  </a:cubicBezTo>
                  <a:cubicBezTo>
                    <a:pt x="119" y="9"/>
                    <a:pt x="119" y="8"/>
                    <a:pt x="118" y="8"/>
                  </a:cubicBezTo>
                  <a:cubicBezTo>
                    <a:pt x="118" y="7"/>
                    <a:pt x="118" y="7"/>
                    <a:pt x="118" y="7"/>
                  </a:cubicBezTo>
                  <a:cubicBezTo>
                    <a:pt x="118" y="7"/>
                    <a:pt x="118" y="6"/>
                    <a:pt x="117" y="6"/>
                  </a:cubicBezTo>
                  <a:cubicBezTo>
                    <a:pt x="117" y="6"/>
                    <a:pt x="117" y="5"/>
                    <a:pt x="117" y="5"/>
                  </a:cubicBezTo>
                  <a:cubicBezTo>
                    <a:pt x="117" y="5"/>
                    <a:pt x="117" y="4"/>
                    <a:pt x="116" y="4"/>
                  </a:cubicBezTo>
                  <a:cubicBezTo>
                    <a:pt x="116" y="4"/>
                    <a:pt x="116" y="4"/>
                    <a:pt x="116" y="4"/>
                  </a:cubicBezTo>
                  <a:cubicBezTo>
                    <a:pt x="113" y="4"/>
                    <a:pt x="110" y="5"/>
                    <a:pt x="106" y="5"/>
                  </a:cubicBezTo>
                  <a:cubicBezTo>
                    <a:pt x="98" y="5"/>
                    <a:pt x="91" y="3"/>
                    <a:pt x="88" y="0"/>
                  </a:cubicBezTo>
                  <a:cubicBezTo>
                    <a:pt x="79" y="3"/>
                    <a:pt x="67" y="5"/>
                    <a:pt x="54" y="5"/>
                  </a:cubicBezTo>
                  <a:cubicBezTo>
                    <a:pt x="40" y="5"/>
                    <a:pt x="27" y="3"/>
                    <a:pt x="18" y="0"/>
                  </a:cubicBezTo>
                  <a:cubicBezTo>
                    <a:pt x="16" y="2"/>
                    <a:pt x="15" y="4"/>
                    <a:pt x="13" y="6"/>
                  </a:cubicBezTo>
                  <a:cubicBezTo>
                    <a:pt x="13" y="6"/>
                    <a:pt x="13" y="6"/>
                    <a:pt x="13" y="6"/>
                  </a:cubicBezTo>
                  <a:cubicBezTo>
                    <a:pt x="13" y="7"/>
                    <a:pt x="13" y="8"/>
                    <a:pt x="12" y="8"/>
                  </a:cubicBezTo>
                  <a:cubicBezTo>
                    <a:pt x="12" y="8"/>
                    <a:pt x="12" y="9"/>
                    <a:pt x="12" y="9"/>
                  </a:cubicBezTo>
                  <a:cubicBezTo>
                    <a:pt x="12" y="9"/>
                    <a:pt x="12" y="10"/>
                    <a:pt x="11" y="11"/>
                  </a:cubicBezTo>
                  <a:cubicBezTo>
                    <a:pt x="11" y="11"/>
                    <a:pt x="11" y="11"/>
                    <a:pt x="11" y="11"/>
                  </a:cubicBezTo>
                  <a:cubicBezTo>
                    <a:pt x="11" y="12"/>
                    <a:pt x="11" y="13"/>
                    <a:pt x="11" y="13"/>
                  </a:cubicBezTo>
                  <a:cubicBezTo>
                    <a:pt x="11" y="13"/>
                    <a:pt x="11" y="14"/>
                    <a:pt x="11" y="14"/>
                  </a:cubicBezTo>
                  <a:cubicBezTo>
                    <a:pt x="10" y="15"/>
                    <a:pt x="10" y="15"/>
                    <a:pt x="10" y="16"/>
                  </a:cubicBezTo>
                  <a:cubicBezTo>
                    <a:pt x="10" y="16"/>
                    <a:pt x="10" y="16"/>
                    <a:pt x="10" y="17"/>
                  </a:cubicBezTo>
                  <a:cubicBezTo>
                    <a:pt x="10" y="17"/>
                    <a:pt x="10" y="18"/>
                    <a:pt x="10" y="19"/>
                  </a:cubicBezTo>
                  <a:cubicBezTo>
                    <a:pt x="10" y="27"/>
                    <a:pt x="10" y="27"/>
                    <a:pt x="10" y="27"/>
                  </a:cubicBezTo>
                  <a:cubicBezTo>
                    <a:pt x="9" y="27"/>
                    <a:pt x="9" y="27"/>
                    <a:pt x="8" y="27"/>
                  </a:cubicBezTo>
                  <a:cubicBezTo>
                    <a:pt x="4" y="28"/>
                    <a:pt x="0" y="32"/>
                    <a:pt x="0" y="37"/>
                  </a:cubicBezTo>
                  <a:cubicBezTo>
                    <a:pt x="0" y="57"/>
                    <a:pt x="0" y="57"/>
                    <a:pt x="0" y="57"/>
                  </a:cubicBezTo>
                  <a:cubicBezTo>
                    <a:pt x="0" y="62"/>
                    <a:pt x="5" y="67"/>
                    <a:pt x="10" y="67"/>
                  </a:cubicBezTo>
                  <a:cubicBezTo>
                    <a:pt x="10" y="67"/>
                    <a:pt x="26" y="116"/>
                    <a:pt x="41" y="116"/>
                  </a:cubicBezTo>
                  <a:cubicBezTo>
                    <a:pt x="90" y="116"/>
                    <a:pt x="90" y="116"/>
                    <a:pt x="90" y="116"/>
                  </a:cubicBezTo>
                  <a:cubicBezTo>
                    <a:pt x="105" y="116"/>
                    <a:pt x="121" y="67"/>
                    <a:pt x="121" y="67"/>
                  </a:cubicBezTo>
                  <a:cubicBezTo>
                    <a:pt x="126" y="67"/>
                    <a:pt x="131" y="62"/>
                    <a:pt x="131" y="57"/>
                  </a:cubicBezTo>
                  <a:cubicBezTo>
                    <a:pt x="131" y="37"/>
                    <a:pt x="131" y="37"/>
                    <a:pt x="131" y="37"/>
                  </a:cubicBezTo>
                  <a:cubicBezTo>
                    <a:pt x="131" y="33"/>
                    <a:pt x="128" y="29"/>
                    <a:pt x="125" y="28"/>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77" name="Freeform 130"/>
            <p:cNvSpPr>
              <a:spLocks noEditPoints="1"/>
            </p:cNvSpPr>
            <p:nvPr/>
          </p:nvSpPr>
          <p:spPr bwMode="auto">
            <a:xfrm>
              <a:off x="4618038" y="7073900"/>
              <a:ext cx="420687" cy="134938"/>
            </a:xfrm>
            <a:custGeom>
              <a:avLst/>
              <a:gdLst>
                <a:gd name="T0" fmla="*/ 111 w 112"/>
                <a:gd name="T1" fmla="*/ 3 h 36"/>
                <a:gd name="T2" fmla="*/ 83 w 112"/>
                <a:gd name="T3" fmla="*/ 2 h 36"/>
                <a:gd name="T4" fmla="*/ 56 w 112"/>
                <a:gd name="T5" fmla="*/ 7 h 36"/>
                <a:gd name="T6" fmla="*/ 30 w 112"/>
                <a:gd name="T7" fmla="*/ 2 h 36"/>
                <a:gd name="T8" fmla="*/ 1 w 112"/>
                <a:gd name="T9" fmla="*/ 3 h 36"/>
                <a:gd name="T10" fmla="*/ 1 w 112"/>
                <a:gd name="T11" fmla="*/ 7 h 36"/>
                <a:gd name="T12" fmla="*/ 5 w 112"/>
                <a:gd name="T13" fmla="*/ 11 h 36"/>
                <a:gd name="T14" fmla="*/ 8 w 112"/>
                <a:gd name="T15" fmla="*/ 20 h 36"/>
                <a:gd name="T16" fmla="*/ 34 w 112"/>
                <a:gd name="T17" fmla="*/ 34 h 36"/>
                <a:gd name="T18" fmla="*/ 52 w 112"/>
                <a:gd name="T19" fmla="*/ 15 h 36"/>
                <a:gd name="T20" fmla="*/ 56 w 112"/>
                <a:gd name="T21" fmla="*/ 13 h 36"/>
                <a:gd name="T22" fmla="*/ 61 w 112"/>
                <a:gd name="T23" fmla="*/ 15 h 36"/>
                <a:gd name="T24" fmla="*/ 79 w 112"/>
                <a:gd name="T25" fmla="*/ 34 h 36"/>
                <a:gd name="T26" fmla="*/ 104 w 112"/>
                <a:gd name="T27" fmla="*/ 20 h 36"/>
                <a:gd name="T28" fmla="*/ 108 w 112"/>
                <a:gd name="T29" fmla="*/ 11 h 36"/>
                <a:gd name="T30" fmla="*/ 111 w 112"/>
                <a:gd name="T31" fmla="*/ 7 h 36"/>
                <a:gd name="T32" fmla="*/ 111 w 112"/>
                <a:gd name="T33" fmla="*/ 3 h 36"/>
                <a:gd name="T34" fmla="*/ 43 w 112"/>
                <a:gd name="T35" fmla="*/ 27 h 36"/>
                <a:gd name="T36" fmla="*/ 23 w 112"/>
                <a:gd name="T37" fmla="*/ 32 h 36"/>
                <a:gd name="T38" fmla="*/ 10 w 112"/>
                <a:gd name="T39" fmla="*/ 12 h 36"/>
                <a:gd name="T40" fmla="*/ 30 w 112"/>
                <a:gd name="T41" fmla="*/ 4 h 36"/>
                <a:gd name="T42" fmla="*/ 44 w 112"/>
                <a:gd name="T43" fmla="*/ 8 h 36"/>
                <a:gd name="T44" fmla="*/ 43 w 112"/>
                <a:gd name="T45" fmla="*/ 27 h 36"/>
                <a:gd name="T46" fmla="*/ 90 w 112"/>
                <a:gd name="T47" fmla="*/ 32 h 36"/>
                <a:gd name="T48" fmla="*/ 70 w 112"/>
                <a:gd name="T49" fmla="*/ 27 h 36"/>
                <a:gd name="T50" fmla="*/ 69 w 112"/>
                <a:gd name="T51" fmla="*/ 8 h 36"/>
                <a:gd name="T52" fmla="*/ 82 w 112"/>
                <a:gd name="T53" fmla="*/ 4 h 36"/>
                <a:gd name="T54" fmla="*/ 102 w 112"/>
                <a:gd name="T55" fmla="*/ 12 h 36"/>
                <a:gd name="T56" fmla="*/ 90 w 112"/>
                <a:gd name="T5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36">
                  <a:moveTo>
                    <a:pt x="111" y="3"/>
                  </a:moveTo>
                  <a:cubicBezTo>
                    <a:pt x="111" y="3"/>
                    <a:pt x="95" y="0"/>
                    <a:pt x="83" y="2"/>
                  </a:cubicBezTo>
                  <a:cubicBezTo>
                    <a:pt x="71" y="3"/>
                    <a:pt x="62" y="7"/>
                    <a:pt x="56" y="7"/>
                  </a:cubicBezTo>
                  <a:cubicBezTo>
                    <a:pt x="51" y="7"/>
                    <a:pt x="41" y="3"/>
                    <a:pt x="30" y="2"/>
                  </a:cubicBezTo>
                  <a:cubicBezTo>
                    <a:pt x="18" y="0"/>
                    <a:pt x="1" y="3"/>
                    <a:pt x="1" y="3"/>
                  </a:cubicBezTo>
                  <a:cubicBezTo>
                    <a:pt x="0" y="3"/>
                    <a:pt x="1" y="5"/>
                    <a:pt x="1" y="7"/>
                  </a:cubicBezTo>
                  <a:cubicBezTo>
                    <a:pt x="2" y="9"/>
                    <a:pt x="2" y="9"/>
                    <a:pt x="5" y="11"/>
                  </a:cubicBezTo>
                  <a:cubicBezTo>
                    <a:pt x="7" y="12"/>
                    <a:pt x="8" y="20"/>
                    <a:pt x="8" y="20"/>
                  </a:cubicBezTo>
                  <a:cubicBezTo>
                    <a:pt x="10" y="33"/>
                    <a:pt x="20" y="36"/>
                    <a:pt x="34" y="34"/>
                  </a:cubicBezTo>
                  <a:cubicBezTo>
                    <a:pt x="47" y="32"/>
                    <a:pt x="51" y="17"/>
                    <a:pt x="52" y="15"/>
                  </a:cubicBezTo>
                  <a:cubicBezTo>
                    <a:pt x="54" y="13"/>
                    <a:pt x="56" y="13"/>
                    <a:pt x="56" y="13"/>
                  </a:cubicBezTo>
                  <a:cubicBezTo>
                    <a:pt x="56" y="13"/>
                    <a:pt x="59" y="13"/>
                    <a:pt x="61" y="15"/>
                  </a:cubicBezTo>
                  <a:cubicBezTo>
                    <a:pt x="62" y="17"/>
                    <a:pt x="65" y="32"/>
                    <a:pt x="79" y="34"/>
                  </a:cubicBezTo>
                  <a:cubicBezTo>
                    <a:pt x="92" y="36"/>
                    <a:pt x="102" y="33"/>
                    <a:pt x="104" y="20"/>
                  </a:cubicBezTo>
                  <a:cubicBezTo>
                    <a:pt x="104" y="20"/>
                    <a:pt x="105" y="12"/>
                    <a:pt x="108" y="11"/>
                  </a:cubicBezTo>
                  <a:cubicBezTo>
                    <a:pt x="110" y="9"/>
                    <a:pt x="111" y="9"/>
                    <a:pt x="111" y="7"/>
                  </a:cubicBezTo>
                  <a:cubicBezTo>
                    <a:pt x="111" y="5"/>
                    <a:pt x="112" y="3"/>
                    <a:pt x="111" y="3"/>
                  </a:cubicBezTo>
                  <a:close/>
                  <a:moveTo>
                    <a:pt x="43" y="27"/>
                  </a:moveTo>
                  <a:cubicBezTo>
                    <a:pt x="39" y="31"/>
                    <a:pt x="32" y="33"/>
                    <a:pt x="23" y="32"/>
                  </a:cubicBezTo>
                  <a:cubicBezTo>
                    <a:pt x="14" y="30"/>
                    <a:pt x="10" y="24"/>
                    <a:pt x="10" y="12"/>
                  </a:cubicBezTo>
                  <a:cubicBezTo>
                    <a:pt x="10" y="1"/>
                    <a:pt x="30" y="4"/>
                    <a:pt x="30" y="4"/>
                  </a:cubicBezTo>
                  <a:cubicBezTo>
                    <a:pt x="38" y="6"/>
                    <a:pt x="38" y="6"/>
                    <a:pt x="44" y="8"/>
                  </a:cubicBezTo>
                  <a:cubicBezTo>
                    <a:pt x="50" y="10"/>
                    <a:pt x="46" y="22"/>
                    <a:pt x="43" y="27"/>
                  </a:cubicBezTo>
                  <a:close/>
                  <a:moveTo>
                    <a:pt x="90" y="32"/>
                  </a:moveTo>
                  <a:cubicBezTo>
                    <a:pt x="81" y="33"/>
                    <a:pt x="74" y="31"/>
                    <a:pt x="70" y="27"/>
                  </a:cubicBezTo>
                  <a:cubicBezTo>
                    <a:pt x="66" y="22"/>
                    <a:pt x="62" y="10"/>
                    <a:pt x="69" y="8"/>
                  </a:cubicBezTo>
                  <a:cubicBezTo>
                    <a:pt x="75" y="6"/>
                    <a:pt x="75" y="6"/>
                    <a:pt x="82" y="4"/>
                  </a:cubicBezTo>
                  <a:cubicBezTo>
                    <a:pt x="82" y="4"/>
                    <a:pt x="102" y="1"/>
                    <a:pt x="102" y="12"/>
                  </a:cubicBezTo>
                  <a:cubicBezTo>
                    <a:pt x="102" y="24"/>
                    <a:pt x="99" y="30"/>
                    <a:pt x="90" y="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78" name="Oval 131"/>
            <p:cNvSpPr>
              <a:spLocks noChangeArrowheads="1"/>
            </p:cNvSpPr>
            <p:nvPr/>
          </p:nvSpPr>
          <p:spPr bwMode="auto">
            <a:xfrm>
              <a:off x="4629150" y="7088188"/>
              <a:ext cx="11112"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79" name="Oval 132"/>
            <p:cNvSpPr>
              <a:spLocks noChangeArrowheads="1"/>
            </p:cNvSpPr>
            <p:nvPr/>
          </p:nvSpPr>
          <p:spPr bwMode="auto">
            <a:xfrm>
              <a:off x="5016500" y="7088188"/>
              <a:ext cx="11112"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grpSp>
      <p:grpSp>
        <p:nvGrpSpPr>
          <p:cNvPr id="425" name="Group 424"/>
          <p:cNvGrpSpPr/>
          <p:nvPr/>
        </p:nvGrpSpPr>
        <p:grpSpPr>
          <a:xfrm>
            <a:off x="937926" y="2255279"/>
            <a:ext cx="4429741" cy="1649695"/>
            <a:chOff x="6572746" y="4890655"/>
            <a:chExt cx="4434774" cy="1651569"/>
          </a:xfrm>
        </p:grpSpPr>
        <p:sp>
          <p:nvSpPr>
            <p:cNvPr id="38" name="Freeform 5"/>
            <p:cNvSpPr>
              <a:spLocks noChangeAspect="1" noEditPoints="1"/>
            </p:cNvSpPr>
            <p:nvPr/>
          </p:nvSpPr>
          <p:spPr bwMode="auto">
            <a:xfrm>
              <a:off x="9077323" y="4890655"/>
              <a:ext cx="1645878" cy="1052326"/>
            </a:xfrm>
            <a:custGeom>
              <a:avLst/>
              <a:gdLst>
                <a:gd name="T0" fmla="*/ 54 w 266"/>
                <a:gd name="T1" fmla="*/ 154 h 169"/>
                <a:gd name="T2" fmla="*/ 25 w 266"/>
                <a:gd name="T3" fmla="*/ 154 h 169"/>
                <a:gd name="T4" fmla="*/ 0 w 266"/>
                <a:gd name="T5" fmla="*/ 116 h 169"/>
                <a:gd name="T6" fmla="*/ 29 w 266"/>
                <a:gd name="T7" fmla="*/ 75 h 169"/>
                <a:gd name="T8" fmla="*/ 55 w 266"/>
                <a:gd name="T9" fmla="*/ 29 h 169"/>
                <a:gd name="T10" fmla="*/ 99 w 266"/>
                <a:gd name="T11" fmla="*/ 30 h 169"/>
                <a:gd name="T12" fmla="*/ 144 w 266"/>
                <a:gd name="T13" fmla="*/ 0 h 169"/>
                <a:gd name="T14" fmla="*/ 200 w 266"/>
                <a:gd name="T15" fmla="*/ 54 h 169"/>
                <a:gd name="T16" fmla="*/ 182 w 266"/>
                <a:gd name="T17" fmla="*/ 56 h 169"/>
                <a:gd name="T18" fmla="*/ 141 w 266"/>
                <a:gd name="T19" fmla="*/ 33 h 169"/>
                <a:gd name="T20" fmla="*/ 91 w 266"/>
                <a:gd name="T21" fmla="*/ 81 h 169"/>
                <a:gd name="T22" fmla="*/ 50 w 266"/>
                <a:gd name="T23" fmla="*/ 129 h 169"/>
                <a:gd name="T24" fmla="*/ 54 w 266"/>
                <a:gd name="T25" fmla="*/ 154 h 169"/>
                <a:gd name="T26" fmla="*/ 89 w 266"/>
                <a:gd name="T27" fmla="*/ 168 h 169"/>
                <a:gd name="T28" fmla="*/ 245 w 266"/>
                <a:gd name="T29" fmla="*/ 168 h 169"/>
                <a:gd name="T30" fmla="*/ 266 w 266"/>
                <a:gd name="T31" fmla="*/ 137 h 169"/>
                <a:gd name="T32" fmla="*/ 242 w 266"/>
                <a:gd name="T33" fmla="*/ 104 h 169"/>
                <a:gd name="T34" fmla="*/ 220 w 266"/>
                <a:gd name="T35" fmla="*/ 64 h 169"/>
                <a:gd name="T36" fmla="*/ 179 w 266"/>
                <a:gd name="T37" fmla="*/ 64 h 169"/>
                <a:gd name="T38" fmla="*/ 141 w 266"/>
                <a:gd name="T39" fmla="*/ 42 h 169"/>
                <a:gd name="T40" fmla="*/ 98 w 266"/>
                <a:gd name="T41" fmla="*/ 87 h 169"/>
                <a:gd name="T42" fmla="*/ 58 w 266"/>
                <a:gd name="T43" fmla="*/ 126 h 169"/>
                <a:gd name="T44" fmla="*/ 89 w 266"/>
                <a:gd name="T45"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6" h="169">
                  <a:moveTo>
                    <a:pt x="54" y="154"/>
                  </a:moveTo>
                  <a:cubicBezTo>
                    <a:pt x="25" y="154"/>
                    <a:pt x="25" y="154"/>
                    <a:pt x="25" y="154"/>
                  </a:cubicBezTo>
                  <a:cubicBezTo>
                    <a:pt x="25" y="154"/>
                    <a:pt x="1" y="149"/>
                    <a:pt x="0" y="116"/>
                  </a:cubicBezTo>
                  <a:cubicBezTo>
                    <a:pt x="0" y="83"/>
                    <a:pt x="29" y="75"/>
                    <a:pt x="29" y="75"/>
                  </a:cubicBezTo>
                  <a:cubicBezTo>
                    <a:pt x="29" y="75"/>
                    <a:pt x="27" y="41"/>
                    <a:pt x="55" y="29"/>
                  </a:cubicBezTo>
                  <a:cubicBezTo>
                    <a:pt x="83" y="17"/>
                    <a:pt x="99" y="30"/>
                    <a:pt x="99" y="30"/>
                  </a:cubicBezTo>
                  <a:cubicBezTo>
                    <a:pt x="99" y="30"/>
                    <a:pt x="109" y="0"/>
                    <a:pt x="144" y="0"/>
                  </a:cubicBezTo>
                  <a:cubicBezTo>
                    <a:pt x="175" y="0"/>
                    <a:pt x="207" y="30"/>
                    <a:pt x="200" y="54"/>
                  </a:cubicBezTo>
                  <a:cubicBezTo>
                    <a:pt x="189" y="54"/>
                    <a:pt x="182" y="56"/>
                    <a:pt x="182" y="56"/>
                  </a:cubicBezTo>
                  <a:cubicBezTo>
                    <a:pt x="182" y="56"/>
                    <a:pt x="174" y="33"/>
                    <a:pt x="141" y="33"/>
                  </a:cubicBezTo>
                  <a:cubicBezTo>
                    <a:pt x="113" y="33"/>
                    <a:pt x="84" y="60"/>
                    <a:pt x="91" y="81"/>
                  </a:cubicBezTo>
                  <a:cubicBezTo>
                    <a:pt x="91" y="81"/>
                    <a:pt x="50" y="83"/>
                    <a:pt x="50" y="129"/>
                  </a:cubicBezTo>
                  <a:cubicBezTo>
                    <a:pt x="50" y="140"/>
                    <a:pt x="52" y="148"/>
                    <a:pt x="54" y="154"/>
                  </a:cubicBezTo>
                  <a:close/>
                  <a:moveTo>
                    <a:pt x="89" y="168"/>
                  </a:moveTo>
                  <a:cubicBezTo>
                    <a:pt x="245" y="168"/>
                    <a:pt x="245" y="168"/>
                    <a:pt x="245" y="168"/>
                  </a:cubicBezTo>
                  <a:cubicBezTo>
                    <a:pt x="245" y="168"/>
                    <a:pt x="265" y="164"/>
                    <a:pt x="266" y="137"/>
                  </a:cubicBezTo>
                  <a:cubicBezTo>
                    <a:pt x="266" y="110"/>
                    <a:pt x="242" y="104"/>
                    <a:pt x="242" y="104"/>
                  </a:cubicBezTo>
                  <a:cubicBezTo>
                    <a:pt x="242" y="104"/>
                    <a:pt x="244" y="74"/>
                    <a:pt x="220" y="64"/>
                  </a:cubicBezTo>
                  <a:cubicBezTo>
                    <a:pt x="197" y="54"/>
                    <a:pt x="179" y="64"/>
                    <a:pt x="179" y="64"/>
                  </a:cubicBezTo>
                  <a:cubicBezTo>
                    <a:pt x="179" y="64"/>
                    <a:pt x="171" y="42"/>
                    <a:pt x="141" y="42"/>
                  </a:cubicBezTo>
                  <a:cubicBezTo>
                    <a:pt x="115" y="42"/>
                    <a:pt x="92" y="68"/>
                    <a:pt x="98" y="87"/>
                  </a:cubicBezTo>
                  <a:cubicBezTo>
                    <a:pt x="98" y="87"/>
                    <a:pt x="58" y="84"/>
                    <a:pt x="58" y="126"/>
                  </a:cubicBezTo>
                  <a:cubicBezTo>
                    <a:pt x="58" y="169"/>
                    <a:pt x="89" y="168"/>
                    <a:pt x="89" y="168"/>
                  </a:cubicBezTo>
                  <a:close/>
                </a:path>
              </a:pathLst>
            </a:custGeom>
            <a:solidFill>
              <a:srgbClr val="DC3C00"/>
            </a:solidFill>
            <a:ln>
              <a:noFill/>
            </a:ln>
            <a:extLst/>
          </p:spPr>
          <p:txBody>
            <a:bodyPr vert="horz" wrap="square" lIns="89517" tIns="44759" rIns="89517" bIns="44759" numCol="1" anchor="t" anchorCtr="0" compatLnSpc="1">
              <a:prstTxWarp prst="textNoShape">
                <a:avLst/>
              </a:prstTxWarp>
            </a:bodyPr>
            <a:lstStyle/>
            <a:p>
              <a:pPr defTabSz="913174">
                <a:lnSpc>
                  <a:spcPct val="90000"/>
                </a:lnSpc>
                <a:defRPr/>
              </a:pPr>
              <a:endParaRPr lang="en-US" sz="1762" kern="0">
                <a:solidFill>
                  <a:srgbClr val="505050"/>
                </a:solidFill>
              </a:endParaRPr>
            </a:p>
          </p:txBody>
        </p:sp>
        <p:grpSp>
          <p:nvGrpSpPr>
            <p:cNvPr id="152" name="Group 151"/>
            <p:cNvGrpSpPr/>
            <p:nvPr/>
          </p:nvGrpSpPr>
          <p:grpSpPr>
            <a:xfrm>
              <a:off x="7757968" y="5290106"/>
              <a:ext cx="1253068" cy="324551"/>
              <a:chOff x="7757968" y="5290106"/>
              <a:chExt cx="1253068" cy="324551"/>
            </a:xfrm>
          </p:grpSpPr>
          <p:sp>
            <p:nvSpPr>
              <p:cNvPr id="51" name="Freeform 162"/>
              <p:cNvSpPr>
                <a:spLocks/>
              </p:cNvSpPr>
              <p:nvPr/>
            </p:nvSpPr>
            <p:spPr bwMode="auto">
              <a:xfrm rot="5400000">
                <a:off x="8033895" y="5016856"/>
                <a:ext cx="321874" cy="873728"/>
              </a:xfrm>
              <a:custGeom>
                <a:avLst/>
                <a:gdLst>
                  <a:gd name="T0" fmla="*/ 29 w 73"/>
                  <a:gd name="T1" fmla="*/ 0 h 320"/>
                  <a:gd name="T2" fmla="*/ 26 w 73"/>
                  <a:gd name="T3" fmla="*/ 52 h 320"/>
                  <a:gd name="T4" fmla="*/ 12 w 73"/>
                  <a:gd name="T5" fmla="*/ 64 h 320"/>
                  <a:gd name="T6" fmla="*/ 1 w 73"/>
                  <a:gd name="T7" fmla="*/ 86 h 320"/>
                  <a:gd name="T8" fmla="*/ 42 w 73"/>
                  <a:gd name="T9" fmla="*/ 130 h 320"/>
                  <a:gd name="T10" fmla="*/ 70 w 73"/>
                  <a:gd name="T11" fmla="*/ 183 h 320"/>
                  <a:gd name="T12" fmla="*/ 49 w 73"/>
                  <a:gd name="T13" fmla="*/ 251 h 320"/>
                  <a:gd name="T14" fmla="*/ 53 w 73"/>
                  <a:gd name="T15" fmla="*/ 32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320">
                    <a:moveTo>
                      <a:pt x="29" y="0"/>
                    </a:moveTo>
                    <a:cubicBezTo>
                      <a:pt x="29" y="17"/>
                      <a:pt x="33" y="35"/>
                      <a:pt x="26" y="52"/>
                    </a:cubicBezTo>
                    <a:cubicBezTo>
                      <a:pt x="24" y="58"/>
                      <a:pt x="18" y="61"/>
                      <a:pt x="12" y="64"/>
                    </a:cubicBezTo>
                    <a:cubicBezTo>
                      <a:pt x="5" y="69"/>
                      <a:pt x="1" y="78"/>
                      <a:pt x="1" y="86"/>
                    </a:cubicBezTo>
                    <a:cubicBezTo>
                      <a:pt x="0" y="111"/>
                      <a:pt x="26" y="116"/>
                      <a:pt x="42" y="130"/>
                    </a:cubicBezTo>
                    <a:cubicBezTo>
                      <a:pt x="58" y="144"/>
                      <a:pt x="68" y="163"/>
                      <a:pt x="70" y="183"/>
                    </a:cubicBezTo>
                    <a:cubicBezTo>
                      <a:pt x="73" y="209"/>
                      <a:pt x="58" y="228"/>
                      <a:pt x="49" y="251"/>
                    </a:cubicBezTo>
                    <a:cubicBezTo>
                      <a:pt x="40" y="273"/>
                      <a:pt x="42" y="299"/>
                      <a:pt x="53" y="320"/>
                    </a:cubicBezTo>
                  </a:path>
                </a:pathLst>
              </a:custGeom>
              <a:noFill/>
              <a:ln w="38100" cap="flat">
                <a:solidFill>
                  <a:schemeClr val="bg2">
                    <a:lumMod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154" tIns="46577" rIns="93154" bIns="46577" numCol="1" anchor="t" anchorCtr="0" compatLnSpc="1">
                <a:prstTxWarp prst="textNoShape">
                  <a:avLst/>
                </a:prstTxWarp>
              </a:bodyPr>
              <a:lstStyle/>
              <a:p>
                <a:pPr defTabSz="913394">
                  <a:defRPr/>
                </a:pPr>
                <a:endParaRPr lang="en-US" sz="1834" kern="0">
                  <a:solidFill>
                    <a:srgbClr val="404040"/>
                  </a:solidFill>
                </a:endParaRPr>
              </a:p>
            </p:txBody>
          </p:sp>
          <p:sp>
            <p:nvSpPr>
              <p:cNvPr id="49" name="Freeform 168"/>
              <p:cNvSpPr>
                <a:spLocks/>
              </p:cNvSpPr>
              <p:nvPr/>
            </p:nvSpPr>
            <p:spPr bwMode="auto">
              <a:xfrm rot="5400000">
                <a:off x="8678311" y="5216437"/>
                <a:ext cx="259056" cy="406394"/>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chemeClr val="tx1">
                  <a:lumMod val="50000"/>
                </a:schemeClr>
              </a:solidFill>
              <a:ln>
                <a:solidFill>
                  <a:srgbClr val="4E678C"/>
                </a:solidFill>
              </a:ln>
            </p:spPr>
            <p:txBody>
              <a:bodyPr vert="horz" wrap="square" lIns="93154" tIns="46577" rIns="93154" bIns="46577" numCol="1" anchor="t" anchorCtr="0" compatLnSpc="1">
                <a:prstTxWarp prst="textNoShape">
                  <a:avLst/>
                </a:prstTxWarp>
              </a:bodyPr>
              <a:lstStyle/>
              <a:p>
                <a:pPr defTabSz="913394">
                  <a:defRPr/>
                </a:pPr>
                <a:endParaRPr lang="en-US" sz="1834" kern="0">
                  <a:solidFill>
                    <a:srgbClr val="404040"/>
                  </a:solidFill>
                </a:endParaRPr>
              </a:p>
            </p:txBody>
          </p:sp>
        </p:grpSp>
        <p:grpSp>
          <p:nvGrpSpPr>
            <p:cNvPr id="172" name="Group 171"/>
            <p:cNvGrpSpPr/>
            <p:nvPr/>
          </p:nvGrpSpPr>
          <p:grpSpPr>
            <a:xfrm>
              <a:off x="6572746" y="5140346"/>
              <a:ext cx="1145823" cy="1052484"/>
              <a:chOff x="268504" y="3497262"/>
              <a:chExt cx="3334806" cy="3063151"/>
            </a:xfrm>
          </p:grpSpPr>
          <p:grpSp>
            <p:nvGrpSpPr>
              <p:cNvPr id="173" name="Group 172"/>
              <p:cNvGrpSpPr/>
              <p:nvPr/>
            </p:nvGrpSpPr>
            <p:grpSpPr>
              <a:xfrm>
                <a:off x="2844746" y="4048007"/>
                <a:ext cx="758564" cy="1299074"/>
                <a:chOff x="-1097673" y="2858462"/>
                <a:chExt cx="758564" cy="1299074"/>
              </a:xfrm>
            </p:grpSpPr>
            <p:sp>
              <p:nvSpPr>
                <p:cNvPr id="217" name="Freeform 216"/>
                <p:cNvSpPr>
                  <a:spLocks/>
                </p:cNvSpPr>
                <p:nvPr/>
              </p:nvSpPr>
              <p:spPr bwMode="auto">
                <a:xfrm>
                  <a:off x="-1097673" y="2858462"/>
                  <a:ext cx="758564" cy="1299074"/>
                </a:xfrm>
                <a:custGeom>
                  <a:avLst/>
                  <a:gdLst>
                    <a:gd name="T0" fmla="*/ 243 w 243"/>
                    <a:gd name="T1" fmla="*/ 400 h 416"/>
                    <a:gd name="T2" fmla="*/ 227 w 243"/>
                    <a:gd name="T3" fmla="*/ 416 h 416"/>
                    <a:gd name="T4" fmla="*/ 15 w 243"/>
                    <a:gd name="T5" fmla="*/ 416 h 416"/>
                    <a:gd name="T6" fmla="*/ 0 w 243"/>
                    <a:gd name="T7" fmla="*/ 400 h 416"/>
                    <a:gd name="T8" fmla="*/ 0 w 243"/>
                    <a:gd name="T9" fmla="*/ 15 h 416"/>
                    <a:gd name="T10" fmla="*/ 15 w 243"/>
                    <a:gd name="T11" fmla="*/ 0 h 416"/>
                    <a:gd name="T12" fmla="*/ 227 w 243"/>
                    <a:gd name="T13" fmla="*/ 0 h 416"/>
                    <a:gd name="T14" fmla="*/ 243 w 243"/>
                    <a:gd name="T15" fmla="*/ 15 h 416"/>
                    <a:gd name="T16" fmla="*/ 243 w 243"/>
                    <a:gd name="T17" fmla="*/ 40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416">
                      <a:moveTo>
                        <a:pt x="243" y="400"/>
                      </a:moveTo>
                      <a:cubicBezTo>
                        <a:pt x="243" y="409"/>
                        <a:pt x="236" y="416"/>
                        <a:pt x="227" y="416"/>
                      </a:cubicBezTo>
                      <a:cubicBezTo>
                        <a:pt x="15" y="416"/>
                        <a:pt x="15" y="416"/>
                        <a:pt x="15" y="416"/>
                      </a:cubicBezTo>
                      <a:cubicBezTo>
                        <a:pt x="7" y="416"/>
                        <a:pt x="0" y="409"/>
                        <a:pt x="0" y="400"/>
                      </a:cubicBezTo>
                      <a:cubicBezTo>
                        <a:pt x="0" y="15"/>
                        <a:pt x="0" y="15"/>
                        <a:pt x="0" y="15"/>
                      </a:cubicBezTo>
                      <a:cubicBezTo>
                        <a:pt x="0" y="7"/>
                        <a:pt x="7" y="0"/>
                        <a:pt x="15" y="0"/>
                      </a:cubicBezTo>
                      <a:cubicBezTo>
                        <a:pt x="227" y="0"/>
                        <a:pt x="227" y="0"/>
                        <a:pt x="227" y="0"/>
                      </a:cubicBezTo>
                      <a:cubicBezTo>
                        <a:pt x="236" y="0"/>
                        <a:pt x="243" y="7"/>
                        <a:pt x="243" y="15"/>
                      </a:cubicBezTo>
                      <a:lnTo>
                        <a:pt x="243" y="40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pPr defTabSz="931662">
                    <a:defRPr/>
                  </a:pPr>
                  <a:endParaRPr lang="en-US" sz="1834">
                    <a:solidFill>
                      <a:srgbClr val="505050"/>
                    </a:solidFill>
                  </a:endParaRPr>
                </a:p>
              </p:txBody>
            </p:sp>
            <p:sp>
              <p:nvSpPr>
                <p:cNvPr id="218" name="Rectangle 217"/>
                <p:cNvSpPr>
                  <a:spLocks noChangeArrowheads="1"/>
                </p:cNvSpPr>
                <p:nvPr/>
              </p:nvSpPr>
              <p:spPr bwMode="auto">
                <a:xfrm>
                  <a:off x="-1024988" y="2931147"/>
                  <a:ext cx="611873" cy="102287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pPr defTabSz="931662">
                    <a:defRPr/>
                  </a:pPr>
                  <a:endParaRPr lang="en-US" sz="1834">
                    <a:solidFill>
                      <a:srgbClr val="505050"/>
                    </a:solidFill>
                  </a:endParaRPr>
                </a:p>
              </p:txBody>
            </p:sp>
            <p:sp>
              <p:nvSpPr>
                <p:cNvPr id="219" name="Freeform 5"/>
                <p:cNvSpPr>
                  <a:spLocks/>
                </p:cNvSpPr>
                <p:nvPr/>
              </p:nvSpPr>
              <p:spPr bwMode="auto">
                <a:xfrm>
                  <a:off x="-861523" y="3252843"/>
                  <a:ext cx="284941" cy="340523"/>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EA3C00"/>
                </a:solidFill>
                <a:ln>
                  <a:noFill/>
                </a:ln>
                <a:extLst/>
              </p:spPr>
              <p:txBody>
                <a:bodyPr vert="horz" wrap="square" lIns="89517" tIns="44758" rIns="89517" bIns="44758" numCol="1" anchor="t" anchorCtr="0" compatLnSpc="1">
                  <a:prstTxWarp prst="textNoShape">
                    <a:avLst/>
                  </a:prstTxWarp>
                </a:bodyPr>
                <a:lstStyle/>
                <a:p>
                  <a:pPr defTabSz="913087">
                    <a:defRPr/>
                  </a:pPr>
                  <a:endParaRPr lang="en-US" sz="1762" kern="0">
                    <a:solidFill>
                      <a:srgbClr val="FFFFFF"/>
                    </a:solidFill>
                  </a:endParaRPr>
                </a:p>
              </p:txBody>
            </p:sp>
          </p:grpSp>
          <p:grpSp>
            <p:nvGrpSpPr>
              <p:cNvPr id="174" name="Group 173"/>
              <p:cNvGrpSpPr/>
              <p:nvPr/>
            </p:nvGrpSpPr>
            <p:grpSpPr>
              <a:xfrm>
                <a:off x="268504" y="3681804"/>
                <a:ext cx="1174849" cy="1711394"/>
                <a:chOff x="-2318776" y="2446142"/>
                <a:chExt cx="1174849" cy="1711394"/>
              </a:xfrm>
            </p:grpSpPr>
            <p:sp>
              <p:nvSpPr>
                <p:cNvPr id="214" name="Freeform 213"/>
                <p:cNvSpPr>
                  <a:spLocks/>
                </p:cNvSpPr>
                <p:nvPr/>
              </p:nvSpPr>
              <p:spPr bwMode="auto">
                <a:xfrm>
                  <a:off x="-2318776" y="2446142"/>
                  <a:ext cx="1174849" cy="1711394"/>
                </a:xfrm>
                <a:custGeom>
                  <a:avLst/>
                  <a:gdLst>
                    <a:gd name="T0" fmla="*/ 0 w 376"/>
                    <a:gd name="T1" fmla="*/ 253 h 548"/>
                    <a:gd name="T2" fmla="*/ 0 w 376"/>
                    <a:gd name="T3" fmla="*/ 524 h 548"/>
                    <a:gd name="T4" fmla="*/ 25 w 376"/>
                    <a:gd name="T5" fmla="*/ 548 h 548"/>
                    <a:gd name="T6" fmla="*/ 351 w 376"/>
                    <a:gd name="T7" fmla="*/ 548 h 548"/>
                    <a:gd name="T8" fmla="*/ 376 w 376"/>
                    <a:gd name="T9" fmla="*/ 524 h 548"/>
                    <a:gd name="T10" fmla="*/ 376 w 376"/>
                    <a:gd name="T11" fmla="*/ 25 h 548"/>
                    <a:gd name="T12" fmla="*/ 351 w 376"/>
                    <a:gd name="T13" fmla="*/ 0 h 548"/>
                    <a:gd name="T14" fmla="*/ 25 w 376"/>
                    <a:gd name="T15" fmla="*/ 0 h 548"/>
                    <a:gd name="T16" fmla="*/ 0 w 376"/>
                    <a:gd name="T17" fmla="*/ 25 h 548"/>
                    <a:gd name="T18" fmla="*/ 0 w 376"/>
                    <a:gd name="T19" fmla="*/ 173 h 548"/>
                    <a:gd name="T20" fmla="*/ 0 w 376"/>
                    <a:gd name="T21" fmla="*/ 253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6" h="548">
                      <a:moveTo>
                        <a:pt x="0" y="253"/>
                      </a:moveTo>
                      <a:cubicBezTo>
                        <a:pt x="0" y="524"/>
                        <a:pt x="0" y="524"/>
                        <a:pt x="0" y="524"/>
                      </a:cubicBezTo>
                      <a:cubicBezTo>
                        <a:pt x="0" y="537"/>
                        <a:pt x="11" y="548"/>
                        <a:pt x="25" y="548"/>
                      </a:cubicBezTo>
                      <a:cubicBezTo>
                        <a:pt x="351" y="548"/>
                        <a:pt x="351" y="548"/>
                        <a:pt x="351" y="548"/>
                      </a:cubicBezTo>
                      <a:cubicBezTo>
                        <a:pt x="365" y="548"/>
                        <a:pt x="376" y="537"/>
                        <a:pt x="376" y="524"/>
                      </a:cubicBezTo>
                      <a:cubicBezTo>
                        <a:pt x="376" y="25"/>
                        <a:pt x="376" y="25"/>
                        <a:pt x="376" y="25"/>
                      </a:cubicBezTo>
                      <a:cubicBezTo>
                        <a:pt x="376" y="11"/>
                        <a:pt x="365" y="0"/>
                        <a:pt x="351" y="0"/>
                      </a:cubicBezTo>
                      <a:cubicBezTo>
                        <a:pt x="25" y="0"/>
                        <a:pt x="25" y="0"/>
                        <a:pt x="25" y="0"/>
                      </a:cubicBezTo>
                      <a:cubicBezTo>
                        <a:pt x="11" y="0"/>
                        <a:pt x="0" y="11"/>
                        <a:pt x="0" y="25"/>
                      </a:cubicBezTo>
                      <a:cubicBezTo>
                        <a:pt x="0" y="173"/>
                        <a:pt x="0" y="173"/>
                        <a:pt x="0" y="173"/>
                      </a:cubicBezTo>
                      <a:lnTo>
                        <a:pt x="0" y="253"/>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pPr defTabSz="931662">
                    <a:defRPr/>
                  </a:pPr>
                  <a:endParaRPr lang="en-US" sz="1834">
                    <a:solidFill>
                      <a:srgbClr val="505050"/>
                    </a:solidFill>
                  </a:endParaRPr>
                </a:p>
              </p:txBody>
            </p:sp>
            <p:sp>
              <p:nvSpPr>
                <p:cNvPr id="215" name="Rectangle 214"/>
                <p:cNvSpPr>
                  <a:spLocks noChangeArrowheads="1"/>
                </p:cNvSpPr>
                <p:nvPr/>
              </p:nvSpPr>
              <p:spPr bwMode="auto">
                <a:xfrm>
                  <a:off x="-2206445" y="2558473"/>
                  <a:ext cx="950187" cy="14893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pPr defTabSz="931662">
                    <a:defRPr/>
                  </a:pPr>
                  <a:endParaRPr lang="en-US" sz="1834">
                    <a:solidFill>
                      <a:srgbClr val="505050"/>
                    </a:solidFill>
                  </a:endParaRPr>
                </a:p>
              </p:txBody>
            </p:sp>
            <p:sp>
              <p:nvSpPr>
                <p:cNvPr id="216" name="Freeform 5"/>
                <p:cNvSpPr>
                  <a:spLocks/>
                </p:cNvSpPr>
                <p:nvPr/>
              </p:nvSpPr>
              <p:spPr bwMode="auto">
                <a:xfrm>
                  <a:off x="-1873823" y="3119749"/>
                  <a:ext cx="284941" cy="340523"/>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EA3C00"/>
                </a:solidFill>
                <a:ln>
                  <a:noFill/>
                </a:ln>
                <a:extLst/>
              </p:spPr>
              <p:txBody>
                <a:bodyPr vert="horz" wrap="square" lIns="89517" tIns="44758" rIns="89517" bIns="44758" numCol="1" anchor="t" anchorCtr="0" compatLnSpc="1">
                  <a:prstTxWarp prst="textNoShape">
                    <a:avLst/>
                  </a:prstTxWarp>
                </a:bodyPr>
                <a:lstStyle/>
                <a:p>
                  <a:pPr defTabSz="913087">
                    <a:defRPr/>
                  </a:pPr>
                  <a:endParaRPr lang="en-US" sz="1762" kern="0">
                    <a:solidFill>
                      <a:srgbClr val="FFFFFF"/>
                    </a:solidFill>
                  </a:endParaRPr>
                </a:p>
              </p:txBody>
            </p:sp>
          </p:grpSp>
          <p:grpSp>
            <p:nvGrpSpPr>
              <p:cNvPr id="175" name="Group 174"/>
              <p:cNvGrpSpPr/>
              <p:nvPr/>
            </p:nvGrpSpPr>
            <p:grpSpPr>
              <a:xfrm>
                <a:off x="1829227" y="3497262"/>
                <a:ext cx="639625" cy="1095556"/>
                <a:chOff x="-1081814" y="1687578"/>
                <a:chExt cx="639625" cy="1095556"/>
              </a:xfrm>
            </p:grpSpPr>
            <p:sp>
              <p:nvSpPr>
                <p:cNvPr id="211" name="Freeform 210"/>
                <p:cNvSpPr>
                  <a:spLocks/>
                </p:cNvSpPr>
                <p:nvPr/>
              </p:nvSpPr>
              <p:spPr bwMode="auto">
                <a:xfrm>
                  <a:off x="-1081814" y="1687578"/>
                  <a:ext cx="639625" cy="1095556"/>
                </a:xfrm>
                <a:custGeom>
                  <a:avLst/>
                  <a:gdLst>
                    <a:gd name="T0" fmla="*/ 205 w 205"/>
                    <a:gd name="T1" fmla="*/ 116 h 351"/>
                    <a:gd name="T2" fmla="*/ 205 w 205"/>
                    <a:gd name="T3" fmla="*/ 13 h 351"/>
                    <a:gd name="T4" fmla="*/ 191 w 205"/>
                    <a:gd name="T5" fmla="*/ 0 h 351"/>
                    <a:gd name="T6" fmla="*/ 13 w 205"/>
                    <a:gd name="T7" fmla="*/ 0 h 351"/>
                    <a:gd name="T8" fmla="*/ 0 w 205"/>
                    <a:gd name="T9" fmla="*/ 13 h 351"/>
                    <a:gd name="T10" fmla="*/ 0 w 205"/>
                    <a:gd name="T11" fmla="*/ 338 h 351"/>
                    <a:gd name="T12" fmla="*/ 13 w 205"/>
                    <a:gd name="T13" fmla="*/ 351 h 351"/>
                    <a:gd name="T14" fmla="*/ 191 w 205"/>
                    <a:gd name="T15" fmla="*/ 351 h 351"/>
                    <a:gd name="T16" fmla="*/ 205 w 205"/>
                    <a:gd name="T17" fmla="*/ 338 h 351"/>
                    <a:gd name="T18" fmla="*/ 205 w 205"/>
                    <a:gd name="T19" fmla="*/ 187 h 351"/>
                    <a:gd name="T20" fmla="*/ 205 w 205"/>
                    <a:gd name="T21" fmla="*/ 11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5" h="351">
                      <a:moveTo>
                        <a:pt x="205" y="116"/>
                      </a:moveTo>
                      <a:cubicBezTo>
                        <a:pt x="205" y="13"/>
                        <a:pt x="205" y="13"/>
                        <a:pt x="205" y="13"/>
                      </a:cubicBezTo>
                      <a:cubicBezTo>
                        <a:pt x="205" y="6"/>
                        <a:pt x="199" y="0"/>
                        <a:pt x="191" y="0"/>
                      </a:cubicBezTo>
                      <a:cubicBezTo>
                        <a:pt x="13" y="0"/>
                        <a:pt x="13" y="0"/>
                        <a:pt x="13" y="0"/>
                      </a:cubicBezTo>
                      <a:cubicBezTo>
                        <a:pt x="6" y="0"/>
                        <a:pt x="0" y="6"/>
                        <a:pt x="0" y="13"/>
                      </a:cubicBezTo>
                      <a:cubicBezTo>
                        <a:pt x="0" y="338"/>
                        <a:pt x="0" y="338"/>
                        <a:pt x="0" y="338"/>
                      </a:cubicBezTo>
                      <a:cubicBezTo>
                        <a:pt x="0" y="345"/>
                        <a:pt x="6" y="351"/>
                        <a:pt x="13" y="351"/>
                      </a:cubicBezTo>
                      <a:cubicBezTo>
                        <a:pt x="191" y="351"/>
                        <a:pt x="191" y="351"/>
                        <a:pt x="191" y="351"/>
                      </a:cubicBezTo>
                      <a:cubicBezTo>
                        <a:pt x="199" y="351"/>
                        <a:pt x="205" y="345"/>
                        <a:pt x="205" y="338"/>
                      </a:cubicBezTo>
                      <a:cubicBezTo>
                        <a:pt x="205" y="187"/>
                        <a:pt x="205" y="187"/>
                        <a:pt x="205" y="187"/>
                      </a:cubicBezTo>
                      <a:lnTo>
                        <a:pt x="205" y="11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pPr defTabSz="931662">
                    <a:defRPr/>
                  </a:pPr>
                  <a:endParaRPr lang="en-US" sz="1834">
                    <a:solidFill>
                      <a:srgbClr val="505050"/>
                    </a:solidFill>
                  </a:endParaRPr>
                </a:p>
              </p:txBody>
            </p:sp>
            <p:sp>
              <p:nvSpPr>
                <p:cNvPr id="212" name="Rectangle 211"/>
                <p:cNvSpPr>
                  <a:spLocks noChangeArrowheads="1"/>
                </p:cNvSpPr>
                <p:nvPr/>
              </p:nvSpPr>
              <p:spPr bwMode="auto">
                <a:xfrm>
                  <a:off x="-1022345" y="1751012"/>
                  <a:ext cx="518044" cy="861644"/>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pPr defTabSz="931662">
                    <a:defRPr/>
                  </a:pPr>
                  <a:endParaRPr lang="en-US" sz="1834">
                    <a:solidFill>
                      <a:srgbClr val="505050"/>
                    </a:solidFill>
                  </a:endParaRPr>
                </a:p>
              </p:txBody>
            </p:sp>
            <p:sp>
              <p:nvSpPr>
                <p:cNvPr id="213" name="Freeform 5"/>
                <p:cNvSpPr>
                  <a:spLocks/>
                </p:cNvSpPr>
                <p:nvPr/>
              </p:nvSpPr>
              <p:spPr bwMode="auto">
                <a:xfrm>
                  <a:off x="-905794" y="2011572"/>
                  <a:ext cx="284941" cy="340523"/>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EA3C00"/>
                </a:solidFill>
                <a:ln>
                  <a:noFill/>
                </a:ln>
                <a:extLst/>
              </p:spPr>
              <p:txBody>
                <a:bodyPr vert="horz" wrap="square" lIns="89517" tIns="44758" rIns="89517" bIns="44758" numCol="1" anchor="t" anchorCtr="0" compatLnSpc="1">
                  <a:prstTxWarp prst="textNoShape">
                    <a:avLst/>
                  </a:prstTxWarp>
                </a:bodyPr>
                <a:lstStyle/>
                <a:p>
                  <a:pPr defTabSz="913087">
                    <a:defRPr/>
                  </a:pPr>
                  <a:endParaRPr lang="en-US" sz="1762" kern="0">
                    <a:solidFill>
                      <a:srgbClr val="FFFFFF"/>
                    </a:solidFill>
                  </a:endParaRPr>
                </a:p>
              </p:txBody>
            </p:sp>
          </p:grpSp>
          <p:grpSp>
            <p:nvGrpSpPr>
              <p:cNvPr id="176" name="Group 175"/>
              <p:cNvGrpSpPr/>
              <p:nvPr/>
            </p:nvGrpSpPr>
            <p:grpSpPr>
              <a:xfrm>
                <a:off x="977557" y="4803361"/>
                <a:ext cx="2092161" cy="1757052"/>
                <a:chOff x="977557" y="4803361"/>
                <a:chExt cx="2092161" cy="1757052"/>
              </a:xfrm>
            </p:grpSpPr>
            <p:sp>
              <p:nvSpPr>
                <p:cNvPr id="177" name="Rectangle 50"/>
                <p:cNvSpPr>
                  <a:spLocks noChangeArrowheads="1"/>
                </p:cNvSpPr>
                <p:nvPr/>
              </p:nvSpPr>
              <p:spPr bwMode="auto">
                <a:xfrm>
                  <a:off x="1299080" y="4841853"/>
                  <a:ext cx="663423" cy="17321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78" name="Rectangle 51"/>
                <p:cNvSpPr>
                  <a:spLocks noChangeArrowheads="1"/>
                </p:cNvSpPr>
                <p:nvPr/>
              </p:nvSpPr>
              <p:spPr bwMode="auto">
                <a:xfrm>
                  <a:off x="1325118" y="4872420"/>
                  <a:ext cx="16982" cy="11321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79" name="Rectangle 52"/>
                <p:cNvSpPr>
                  <a:spLocks noChangeArrowheads="1"/>
                </p:cNvSpPr>
                <p:nvPr/>
              </p:nvSpPr>
              <p:spPr bwMode="auto">
                <a:xfrm>
                  <a:off x="1360214" y="4872420"/>
                  <a:ext cx="21511" cy="11321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80" name="Rectangle 53"/>
                <p:cNvSpPr>
                  <a:spLocks noChangeArrowheads="1"/>
                </p:cNvSpPr>
                <p:nvPr/>
              </p:nvSpPr>
              <p:spPr bwMode="auto">
                <a:xfrm>
                  <a:off x="1398706" y="4872420"/>
                  <a:ext cx="21511" cy="11321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81" name="Rectangle 54"/>
                <p:cNvSpPr>
                  <a:spLocks noChangeArrowheads="1"/>
                </p:cNvSpPr>
                <p:nvPr/>
              </p:nvSpPr>
              <p:spPr bwMode="auto">
                <a:xfrm>
                  <a:off x="1438330" y="4872420"/>
                  <a:ext cx="16982" cy="11321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82" name="Rectangle 55"/>
                <p:cNvSpPr>
                  <a:spLocks noChangeArrowheads="1"/>
                </p:cNvSpPr>
                <p:nvPr/>
              </p:nvSpPr>
              <p:spPr bwMode="auto">
                <a:xfrm>
                  <a:off x="1476822" y="4872420"/>
                  <a:ext cx="16982" cy="11321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83" name="Rectangle 56"/>
                <p:cNvSpPr>
                  <a:spLocks noChangeArrowheads="1"/>
                </p:cNvSpPr>
                <p:nvPr/>
              </p:nvSpPr>
              <p:spPr bwMode="auto">
                <a:xfrm>
                  <a:off x="1511919" y="4872420"/>
                  <a:ext cx="21511" cy="113212"/>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84" name="Oval 57"/>
                <p:cNvSpPr>
                  <a:spLocks noChangeArrowheads="1"/>
                </p:cNvSpPr>
                <p:nvPr/>
              </p:nvSpPr>
              <p:spPr bwMode="auto">
                <a:xfrm>
                  <a:off x="1862876" y="4907516"/>
                  <a:ext cx="44153" cy="4302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85" name="Rectangle 58"/>
                <p:cNvSpPr>
                  <a:spLocks noChangeArrowheads="1"/>
                </p:cNvSpPr>
                <p:nvPr/>
              </p:nvSpPr>
              <p:spPr bwMode="auto">
                <a:xfrm>
                  <a:off x="1299080" y="5059221"/>
                  <a:ext cx="663423" cy="17321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86" name="Rectangle 59"/>
                <p:cNvSpPr>
                  <a:spLocks noChangeArrowheads="1"/>
                </p:cNvSpPr>
                <p:nvPr/>
              </p:nvSpPr>
              <p:spPr bwMode="auto">
                <a:xfrm>
                  <a:off x="1325118" y="5089788"/>
                  <a:ext cx="16982" cy="11660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87" name="Rectangle 60"/>
                <p:cNvSpPr>
                  <a:spLocks noChangeArrowheads="1"/>
                </p:cNvSpPr>
                <p:nvPr/>
              </p:nvSpPr>
              <p:spPr bwMode="auto">
                <a:xfrm>
                  <a:off x="1360214" y="5089788"/>
                  <a:ext cx="21511" cy="11660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88" name="Rectangle 61"/>
                <p:cNvSpPr>
                  <a:spLocks noChangeArrowheads="1"/>
                </p:cNvSpPr>
                <p:nvPr/>
              </p:nvSpPr>
              <p:spPr bwMode="auto">
                <a:xfrm>
                  <a:off x="1398706" y="5089788"/>
                  <a:ext cx="21511" cy="11660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89" name="Rectangle 62"/>
                <p:cNvSpPr>
                  <a:spLocks noChangeArrowheads="1"/>
                </p:cNvSpPr>
                <p:nvPr/>
              </p:nvSpPr>
              <p:spPr bwMode="auto">
                <a:xfrm>
                  <a:off x="1438330" y="5089788"/>
                  <a:ext cx="16982" cy="11660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90" name="Rectangle 63"/>
                <p:cNvSpPr>
                  <a:spLocks noChangeArrowheads="1"/>
                </p:cNvSpPr>
                <p:nvPr/>
              </p:nvSpPr>
              <p:spPr bwMode="auto">
                <a:xfrm>
                  <a:off x="1476822" y="5089788"/>
                  <a:ext cx="16982" cy="11660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91" name="Rectangle 64"/>
                <p:cNvSpPr>
                  <a:spLocks noChangeArrowheads="1"/>
                </p:cNvSpPr>
                <p:nvPr/>
              </p:nvSpPr>
              <p:spPr bwMode="auto">
                <a:xfrm>
                  <a:off x="1511919" y="5089788"/>
                  <a:ext cx="21511" cy="11660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92" name="Oval 65"/>
                <p:cNvSpPr>
                  <a:spLocks noChangeArrowheads="1"/>
                </p:cNvSpPr>
                <p:nvPr/>
              </p:nvSpPr>
              <p:spPr bwMode="auto">
                <a:xfrm>
                  <a:off x="1862876" y="5123751"/>
                  <a:ext cx="44153" cy="44153"/>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93" name="Oval 99"/>
                <p:cNvSpPr>
                  <a:spLocks noChangeArrowheads="1"/>
                </p:cNvSpPr>
                <p:nvPr/>
              </p:nvSpPr>
              <p:spPr bwMode="auto">
                <a:xfrm>
                  <a:off x="2748195" y="4803361"/>
                  <a:ext cx="44153" cy="43021"/>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94" name="Rectangle 100"/>
                <p:cNvSpPr>
                  <a:spLocks noChangeArrowheads="1"/>
                </p:cNvSpPr>
                <p:nvPr/>
              </p:nvSpPr>
              <p:spPr bwMode="auto">
                <a:xfrm>
                  <a:off x="2248929" y="4955065"/>
                  <a:ext cx="598893" cy="17321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95" name="Rectangle 101"/>
                <p:cNvSpPr>
                  <a:spLocks noChangeArrowheads="1"/>
                </p:cNvSpPr>
                <p:nvPr/>
              </p:nvSpPr>
              <p:spPr bwMode="auto">
                <a:xfrm>
                  <a:off x="2274968" y="4985632"/>
                  <a:ext cx="18114" cy="11660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96" name="Rectangle 102"/>
                <p:cNvSpPr>
                  <a:spLocks noChangeArrowheads="1"/>
                </p:cNvSpPr>
                <p:nvPr/>
              </p:nvSpPr>
              <p:spPr bwMode="auto">
                <a:xfrm>
                  <a:off x="2310064" y="4985632"/>
                  <a:ext cx="21511" cy="11660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97" name="Rectangle 103"/>
                <p:cNvSpPr>
                  <a:spLocks noChangeArrowheads="1"/>
                </p:cNvSpPr>
                <p:nvPr/>
              </p:nvSpPr>
              <p:spPr bwMode="auto">
                <a:xfrm>
                  <a:off x="2349688" y="4985632"/>
                  <a:ext cx="21511" cy="11660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98" name="Rectangle 104"/>
                <p:cNvSpPr>
                  <a:spLocks noChangeArrowheads="1"/>
                </p:cNvSpPr>
                <p:nvPr/>
              </p:nvSpPr>
              <p:spPr bwMode="auto">
                <a:xfrm>
                  <a:off x="2388181" y="4985632"/>
                  <a:ext cx="16982" cy="11660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99" name="Rectangle 105"/>
                <p:cNvSpPr>
                  <a:spLocks noChangeArrowheads="1"/>
                </p:cNvSpPr>
                <p:nvPr/>
              </p:nvSpPr>
              <p:spPr bwMode="auto">
                <a:xfrm>
                  <a:off x="2427805" y="4985632"/>
                  <a:ext cx="16982" cy="11660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00" name="Rectangle 106"/>
                <p:cNvSpPr>
                  <a:spLocks noChangeArrowheads="1"/>
                </p:cNvSpPr>
                <p:nvPr/>
              </p:nvSpPr>
              <p:spPr bwMode="auto">
                <a:xfrm>
                  <a:off x="2461768" y="4985632"/>
                  <a:ext cx="21511" cy="116609"/>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01" name="Oval 107"/>
                <p:cNvSpPr>
                  <a:spLocks noChangeArrowheads="1"/>
                </p:cNvSpPr>
                <p:nvPr/>
              </p:nvSpPr>
              <p:spPr bwMode="auto">
                <a:xfrm>
                  <a:off x="2748195" y="5019596"/>
                  <a:ext cx="44153" cy="44153"/>
                </a:xfrm>
                <a:prstGeom prst="ellipse">
                  <a:avLst/>
                </a:prstGeom>
                <a:solidFill>
                  <a:srgbClr val="009E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02" name="Freeform 135"/>
                <p:cNvSpPr>
                  <a:spLocks/>
                </p:cNvSpPr>
                <p:nvPr/>
              </p:nvSpPr>
              <p:spPr bwMode="auto">
                <a:xfrm>
                  <a:off x="977557" y="4824871"/>
                  <a:ext cx="2092161" cy="1574782"/>
                </a:xfrm>
                <a:custGeom>
                  <a:avLst/>
                  <a:gdLst>
                    <a:gd name="T0" fmla="*/ 482 w 482"/>
                    <a:gd name="T1" fmla="*/ 10 h 363"/>
                    <a:gd name="T2" fmla="*/ 473 w 482"/>
                    <a:gd name="T3" fmla="*/ 0 h 363"/>
                    <a:gd name="T4" fmla="*/ 9 w 482"/>
                    <a:gd name="T5" fmla="*/ 0 h 363"/>
                    <a:gd name="T6" fmla="*/ 0 w 482"/>
                    <a:gd name="T7" fmla="*/ 10 h 363"/>
                    <a:gd name="T8" fmla="*/ 0 w 482"/>
                    <a:gd name="T9" fmla="*/ 325 h 363"/>
                    <a:gd name="T10" fmla="*/ 9 w 482"/>
                    <a:gd name="T11" fmla="*/ 335 h 363"/>
                    <a:gd name="T12" fmla="*/ 224 w 482"/>
                    <a:gd name="T13" fmla="*/ 335 h 363"/>
                    <a:gd name="T14" fmla="*/ 217 w 482"/>
                    <a:gd name="T15" fmla="*/ 356 h 363"/>
                    <a:gd name="T16" fmla="*/ 174 w 482"/>
                    <a:gd name="T17" fmla="*/ 356 h 363"/>
                    <a:gd name="T18" fmla="*/ 174 w 482"/>
                    <a:gd name="T19" fmla="*/ 363 h 363"/>
                    <a:gd name="T20" fmla="*/ 306 w 482"/>
                    <a:gd name="T21" fmla="*/ 363 h 363"/>
                    <a:gd name="T22" fmla="*/ 306 w 482"/>
                    <a:gd name="T23" fmla="*/ 356 h 363"/>
                    <a:gd name="T24" fmla="*/ 271 w 482"/>
                    <a:gd name="T25" fmla="*/ 356 h 363"/>
                    <a:gd name="T26" fmla="*/ 264 w 482"/>
                    <a:gd name="T27" fmla="*/ 335 h 363"/>
                    <a:gd name="T28" fmla="*/ 473 w 482"/>
                    <a:gd name="T29" fmla="*/ 335 h 363"/>
                    <a:gd name="T30" fmla="*/ 482 w 482"/>
                    <a:gd name="T31" fmla="*/ 325 h 363"/>
                    <a:gd name="T32" fmla="*/ 482 w 482"/>
                    <a:gd name="T33" fmla="*/ 1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363">
                      <a:moveTo>
                        <a:pt x="482" y="10"/>
                      </a:moveTo>
                      <a:cubicBezTo>
                        <a:pt x="482" y="4"/>
                        <a:pt x="478" y="0"/>
                        <a:pt x="473" y="0"/>
                      </a:cubicBezTo>
                      <a:cubicBezTo>
                        <a:pt x="9" y="0"/>
                        <a:pt x="9" y="0"/>
                        <a:pt x="9" y="0"/>
                      </a:cubicBezTo>
                      <a:cubicBezTo>
                        <a:pt x="4" y="0"/>
                        <a:pt x="0" y="4"/>
                        <a:pt x="0" y="10"/>
                      </a:cubicBezTo>
                      <a:cubicBezTo>
                        <a:pt x="0" y="325"/>
                        <a:pt x="0" y="325"/>
                        <a:pt x="0" y="325"/>
                      </a:cubicBezTo>
                      <a:cubicBezTo>
                        <a:pt x="0" y="330"/>
                        <a:pt x="4" y="335"/>
                        <a:pt x="9" y="335"/>
                      </a:cubicBezTo>
                      <a:cubicBezTo>
                        <a:pt x="224" y="335"/>
                        <a:pt x="224" y="335"/>
                        <a:pt x="224" y="335"/>
                      </a:cubicBezTo>
                      <a:cubicBezTo>
                        <a:pt x="217" y="356"/>
                        <a:pt x="217" y="356"/>
                        <a:pt x="217" y="356"/>
                      </a:cubicBezTo>
                      <a:cubicBezTo>
                        <a:pt x="174" y="356"/>
                        <a:pt x="174" y="356"/>
                        <a:pt x="174" y="356"/>
                      </a:cubicBezTo>
                      <a:cubicBezTo>
                        <a:pt x="174" y="363"/>
                        <a:pt x="174" y="363"/>
                        <a:pt x="174" y="363"/>
                      </a:cubicBezTo>
                      <a:cubicBezTo>
                        <a:pt x="306" y="363"/>
                        <a:pt x="306" y="363"/>
                        <a:pt x="306" y="363"/>
                      </a:cubicBezTo>
                      <a:cubicBezTo>
                        <a:pt x="306" y="356"/>
                        <a:pt x="306" y="356"/>
                        <a:pt x="306" y="356"/>
                      </a:cubicBezTo>
                      <a:cubicBezTo>
                        <a:pt x="271" y="356"/>
                        <a:pt x="271" y="356"/>
                        <a:pt x="271" y="356"/>
                      </a:cubicBezTo>
                      <a:cubicBezTo>
                        <a:pt x="264" y="335"/>
                        <a:pt x="264" y="335"/>
                        <a:pt x="264" y="335"/>
                      </a:cubicBezTo>
                      <a:cubicBezTo>
                        <a:pt x="473" y="335"/>
                        <a:pt x="473" y="335"/>
                        <a:pt x="473" y="335"/>
                      </a:cubicBezTo>
                      <a:cubicBezTo>
                        <a:pt x="478" y="335"/>
                        <a:pt x="482" y="330"/>
                        <a:pt x="482" y="325"/>
                      </a:cubicBezTo>
                      <a:lnTo>
                        <a:pt x="482"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03" name="Rectangle 136"/>
                <p:cNvSpPr>
                  <a:spLocks noChangeArrowheads="1"/>
                </p:cNvSpPr>
                <p:nvPr/>
              </p:nvSpPr>
              <p:spPr bwMode="auto">
                <a:xfrm>
                  <a:off x="1025106" y="4876949"/>
                  <a:ext cx="1992534" cy="1119669"/>
                </a:xfrm>
                <a:prstGeom prst="rect">
                  <a:avLst/>
                </a:prstGeom>
                <a:solidFill>
                  <a:schemeClr val="bg1"/>
                </a:solidFill>
                <a:ln>
                  <a:noFill/>
                </a:ln>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04" name="Freeform 137"/>
                <p:cNvSpPr>
                  <a:spLocks/>
                </p:cNvSpPr>
                <p:nvPr/>
              </p:nvSpPr>
              <p:spPr bwMode="auto">
                <a:xfrm>
                  <a:off x="1077184" y="5770193"/>
                  <a:ext cx="972493" cy="226424"/>
                </a:xfrm>
                <a:custGeom>
                  <a:avLst/>
                  <a:gdLst>
                    <a:gd name="T0" fmla="*/ 138 w 224"/>
                    <a:gd name="T1" fmla="*/ 8 h 52"/>
                    <a:gd name="T2" fmla="*/ 0 w 224"/>
                    <a:gd name="T3" fmla="*/ 52 h 52"/>
                    <a:gd name="T4" fmla="*/ 79 w 224"/>
                    <a:gd name="T5" fmla="*/ 52 h 52"/>
                    <a:gd name="T6" fmla="*/ 224 w 224"/>
                    <a:gd name="T7" fmla="*/ 52 h 52"/>
                    <a:gd name="T8" fmla="*/ 138 w 224"/>
                    <a:gd name="T9" fmla="*/ 8 h 52"/>
                  </a:gdLst>
                  <a:ahLst/>
                  <a:cxnLst>
                    <a:cxn ang="0">
                      <a:pos x="T0" y="T1"/>
                    </a:cxn>
                    <a:cxn ang="0">
                      <a:pos x="T2" y="T3"/>
                    </a:cxn>
                    <a:cxn ang="0">
                      <a:pos x="T4" y="T5"/>
                    </a:cxn>
                    <a:cxn ang="0">
                      <a:pos x="T6" y="T7"/>
                    </a:cxn>
                    <a:cxn ang="0">
                      <a:pos x="T8" y="T9"/>
                    </a:cxn>
                  </a:cxnLst>
                  <a:rect l="0" t="0" r="r" b="b"/>
                  <a:pathLst>
                    <a:path w="224" h="52">
                      <a:moveTo>
                        <a:pt x="138" y="8"/>
                      </a:moveTo>
                      <a:cubicBezTo>
                        <a:pt x="90" y="0"/>
                        <a:pt x="38" y="14"/>
                        <a:pt x="0" y="52"/>
                      </a:cubicBezTo>
                      <a:cubicBezTo>
                        <a:pt x="79" y="52"/>
                        <a:pt x="79" y="52"/>
                        <a:pt x="79" y="52"/>
                      </a:cubicBezTo>
                      <a:cubicBezTo>
                        <a:pt x="224" y="52"/>
                        <a:pt x="224" y="52"/>
                        <a:pt x="224" y="52"/>
                      </a:cubicBezTo>
                      <a:cubicBezTo>
                        <a:pt x="200" y="28"/>
                        <a:pt x="170" y="13"/>
                        <a:pt x="138"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05" name="Freeform 138"/>
                <p:cNvSpPr>
                  <a:spLocks/>
                </p:cNvSpPr>
                <p:nvPr/>
              </p:nvSpPr>
              <p:spPr bwMode="auto">
                <a:xfrm>
                  <a:off x="1528900" y="5561883"/>
                  <a:ext cx="1488740" cy="434735"/>
                </a:xfrm>
                <a:custGeom>
                  <a:avLst/>
                  <a:gdLst>
                    <a:gd name="T0" fmla="*/ 0 w 343"/>
                    <a:gd name="T1" fmla="*/ 100 h 100"/>
                    <a:gd name="T2" fmla="*/ 343 w 343"/>
                    <a:gd name="T3" fmla="*/ 100 h 100"/>
                    <a:gd name="T4" fmla="*/ 343 w 343"/>
                    <a:gd name="T5" fmla="*/ 81 h 100"/>
                    <a:gd name="T6" fmla="*/ 0 w 343"/>
                    <a:gd name="T7" fmla="*/ 100 h 100"/>
                  </a:gdLst>
                  <a:ahLst/>
                  <a:cxnLst>
                    <a:cxn ang="0">
                      <a:pos x="T0" y="T1"/>
                    </a:cxn>
                    <a:cxn ang="0">
                      <a:pos x="T2" y="T3"/>
                    </a:cxn>
                    <a:cxn ang="0">
                      <a:pos x="T4" y="T5"/>
                    </a:cxn>
                    <a:cxn ang="0">
                      <a:pos x="T6" y="T7"/>
                    </a:cxn>
                  </a:cxnLst>
                  <a:rect l="0" t="0" r="r" b="b"/>
                  <a:pathLst>
                    <a:path w="343" h="100">
                      <a:moveTo>
                        <a:pt x="0" y="100"/>
                      </a:moveTo>
                      <a:cubicBezTo>
                        <a:pt x="343" y="100"/>
                        <a:pt x="343" y="100"/>
                        <a:pt x="343" y="100"/>
                      </a:cubicBezTo>
                      <a:cubicBezTo>
                        <a:pt x="343" y="81"/>
                        <a:pt x="343" y="81"/>
                        <a:pt x="343" y="81"/>
                      </a:cubicBezTo>
                      <a:cubicBezTo>
                        <a:pt x="242" y="0"/>
                        <a:pt x="94" y="6"/>
                        <a:pt x="0" y="10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06" name="Freeform 139"/>
                <p:cNvSpPr>
                  <a:spLocks/>
                </p:cNvSpPr>
                <p:nvPr/>
              </p:nvSpPr>
              <p:spPr bwMode="auto">
                <a:xfrm>
                  <a:off x="2097225" y="5805288"/>
                  <a:ext cx="816260" cy="191329"/>
                </a:xfrm>
                <a:custGeom>
                  <a:avLst/>
                  <a:gdLst>
                    <a:gd name="T0" fmla="*/ 116 w 188"/>
                    <a:gd name="T1" fmla="*/ 7 h 44"/>
                    <a:gd name="T2" fmla="*/ 0 w 188"/>
                    <a:gd name="T3" fmla="*/ 44 h 44"/>
                    <a:gd name="T4" fmla="*/ 66 w 188"/>
                    <a:gd name="T5" fmla="*/ 44 h 44"/>
                    <a:gd name="T6" fmla="*/ 188 w 188"/>
                    <a:gd name="T7" fmla="*/ 44 h 44"/>
                    <a:gd name="T8" fmla="*/ 116 w 188"/>
                    <a:gd name="T9" fmla="*/ 7 h 44"/>
                  </a:gdLst>
                  <a:ahLst/>
                  <a:cxnLst>
                    <a:cxn ang="0">
                      <a:pos x="T0" y="T1"/>
                    </a:cxn>
                    <a:cxn ang="0">
                      <a:pos x="T2" y="T3"/>
                    </a:cxn>
                    <a:cxn ang="0">
                      <a:pos x="T4" y="T5"/>
                    </a:cxn>
                    <a:cxn ang="0">
                      <a:pos x="T6" y="T7"/>
                    </a:cxn>
                    <a:cxn ang="0">
                      <a:pos x="T8" y="T9"/>
                    </a:cxn>
                  </a:cxnLst>
                  <a:rect l="0" t="0" r="r" b="b"/>
                  <a:pathLst>
                    <a:path w="188" h="44">
                      <a:moveTo>
                        <a:pt x="116" y="7"/>
                      </a:moveTo>
                      <a:cubicBezTo>
                        <a:pt x="75" y="0"/>
                        <a:pt x="31" y="12"/>
                        <a:pt x="0" y="44"/>
                      </a:cubicBezTo>
                      <a:cubicBezTo>
                        <a:pt x="66" y="44"/>
                        <a:pt x="66" y="44"/>
                        <a:pt x="66" y="44"/>
                      </a:cubicBezTo>
                      <a:cubicBezTo>
                        <a:pt x="188" y="44"/>
                        <a:pt x="188" y="44"/>
                        <a:pt x="188" y="44"/>
                      </a:cubicBezTo>
                      <a:cubicBezTo>
                        <a:pt x="168" y="24"/>
                        <a:pt x="142" y="11"/>
                        <a:pt x="116" y="7"/>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07" name="Freeform 152"/>
                <p:cNvSpPr>
                  <a:spLocks/>
                </p:cNvSpPr>
                <p:nvPr/>
              </p:nvSpPr>
              <p:spPr bwMode="auto">
                <a:xfrm>
                  <a:off x="2726685" y="6451729"/>
                  <a:ext cx="217367" cy="108684"/>
                </a:xfrm>
                <a:custGeom>
                  <a:avLst/>
                  <a:gdLst>
                    <a:gd name="T0" fmla="*/ 25 w 50"/>
                    <a:gd name="T1" fmla="*/ 0 h 25"/>
                    <a:gd name="T2" fmla="*/ 0 w 50"/>
                    <a:gd name="T3" fmla="*/ 25 h 25"/>
                    <a:gd name="T4" fmla="*/ 50 w 50"/>
                    <a:gd name="T5" fmla="*/ 25 h 25"/>
                    <a:gd name="T6" fmla="*/ 25 w 50"/>
                    <a:gd name="T7" fmla="*/ 0 h 25"/>
                  </a:gdLst>
                  <a:ahLst/>
                  <a:cxnLst>
                    <a:cxn ang="0">
                      <a:pos x="T0" y="T1"/>
                    </a:cxn>
                    <a:cxn ang="0">
                      <a:pos x="T2" y="T3"/>
                    </a:cxn>
                    <a:cxn ang="0">
                      <a:pos x="T4" y="T5"/>
                    </a:cxn>
                    <a:cxn ang="0">
                      <a:pos x="T6" y="T7"/>
                    </a:cxn>
                  </a:cxnLst>
                  <a:rect l="0" t="0" r="r" b="b"/>
                  <a:pathLst>
                    <a:path w="50" h="25">
                      <a:moveTo>
                        <a:pt x="25" y="0"/>
                      </a:moveTo>
                      <a:cubicBezTo>
                        <a:pt x="12" y="0"/>
                        <a:pt x="0" y="11"/>
                        <a:pt x="0" y="25"/>
                      </a:cubicBezTo>
                      <a:cubicBezTo>
                        <a:pt x="50" y="25"/>
                        <a:pt x="50" y="25"/>
                        <a:pt x="50" y="25"/>
                      </a:cubicBezTo>
                      <a:cubicBezTo>
                        <a:pt x="50" y="11"/>
                        <a:pt x="39" y="0"/>
                        <a:pt x="25" y="0"/>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08" name="Freeform 153"/>
                <p:cNvSpPr>
                  <a:spLocks/>
                </p:cNvSpPr>
                <p:nvPr/>
              </p:nvSpPr>
              <p:spPr bwMode="auto">
                <a:xfrm>
                  <a:off x="1025106" y="6443805"/>
                  <a:ext cx="1627991" cy="112080"/>
                </a:xfrm>
                <a:custGeom>
                  <a:avLst/>
                  <a:gdLst>
                    <a:gd name="T0" fmla="*/ 1438 w 1438"/>
                    <a:gd name="T1" fmla="*/ 99 h 99"/>
                    <a:gd name="T2" fmla="*/ 0 w 1438"/>
                    <a:gd name="T3" fmla="*/ 99 h 99"/>
                    <a:gd name="T4" fmla="*/ 0 w 1438"/>
                    <a:gd name="T5" fmla="*/ 57 h 99"/>
                    <a:gd name="T6" fmla="*/ 150 w 1438"/>
                    <a:gd name="T7" fmla="*/ 0 h 99"/>
                    <a:gd name="T8" fmla="*/ 1292 w 1438"/>
                    <a:gd name="T9" fmla="*/ 0 h 99"/>
                    <a:gd name="T10" fmla="*/ 1438 w 1438"/>
                    <a:gd name="T11" fmla="*/ 57 h 99"/>
                    <a:gd name="T12" fmla="*/ 1438 w 1438"/>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1438" h="99">
                      <a:moveTo>
                        <a:pt x="1438" y="99"/>
                      </a:moveTo>
                      <a:lnTo>
                        <a:pt x="0" y="99"/>
                      </a:lnTo>
                      <a:lnTo>
                        <a:pt x="0" y="57"/>
                      </a:lnTo>
                      <a:lnTo>
                        <a:pt x="150" y="0"/>
                      </a:lnTo>
                      <a:lnTo>
                        <a:pt x="1292" y="0"/>
                      </a:lnTo>
                      <a:lnTo>
                        <a:pt x="1438" y="57"/>
                      </a:lnTo>
                      <a:lnTo>
                        <a:pt x="1438" y="99"/>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09" name="Freeform 154"/>
                <p:cNvSpPr>
                  <a:spLocks/>
                </p:cNvSpPr>
                <p:nvPr/>
              </p:nvSpPr>
              <p:spPr bwMode="auto">
                <a:xfrm>
                  <a:off x="2297611" y="6373613"/>
                  <a:ext cx="542287" cy="160761"/>
                </a:xfrm>
                <a:custGeom>
                  <a:avLst/>
                  <a:gdLst>
                    <a:gd name="T0" fmla="*/ 123 w 125"/>
                    <a:gd name="T1" fmla="*/ 37 h 37"/>
                    <a:gd name="T2" fmla="*/ 0 w 125"/>
                    <a:gd name="T3" fmla="*/ 4 h 37"/>
                    <a:gd name="T4" fmla="*/ 0 w 125"/>
                    <a:gd name="T5" fmla="*/ 0 h 37"/>
                    <a:gd name="T6" fmla="*/ 125 w 125"/>
                    <a:gd name="T7" fmla="*/ 34 h 37"/>
                    <a:gd name="T8" fmla="*/ 123 w 125"/>
                    <a:gd name="T9" fmla="*/ 37 h 37"/>
                  </a:gdLst>
                  <a:ahLst/>
                  <a:cxnLst>
                    <a:cxn ang="0">
                      <a:pos x="T0" y="T1"/>
                    </a:cxn>
                    <a:cxn ang="0">
                      <a:pos x="T2" y="T3"/>
                    </a:cxn>
                    <a:cxn ang="0">
                      <a:pos x="T4" y="T5"/>
                    </a:cxn>
                    <a:cxn ang="0">
                      <a:pos x="T6" y="T7"/>
                    </a:cxn>
                    <a:cxn ang="0">
                      <a:pos x="T8" y="T9"/>
                    </a:cxn>
                  </a:cxnLst>
                  <a:rect l="0" t="0" r="r" b="b"/>
                  <a:pathLst>
                    <a:path w="125" h="37">
                      <a:moveTo>
                        <a:pt x="123" y="37"/>
                      </a:moveTo>
                      <a:cubicBezTo>
                        <a:pt x="86" y="16"/>
                        <a:pt x="43" y="4"/>
                        <a:pt x="0" y="4"/>
                      </a:cubicBezTo>
                      <a:cubicBezTo>
                        <a:pt x="0" y="0"/>
                        <a:pt x="0" y="0"/>
                        <a:pt x="0" y="0"/>
                      </a:cubicBezTo>
                      <a:cubicBezTo>
                        <a:pt x="44" y="1"/>
                        <a:pt x="87" y="12"/>
                        <a:pt x="125" y="34"/>
                      </a:cubicBezTo>
                      <a:lnTo>
                        <a:pt x="123" y="37"/>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210" name="Freeform 23"/>
                <p:cNvSpPr>
                  <a:spLocks noChangeAspect="1" noEditPoints="1"/>
                </p:cNvSpPr>
                <p:nvPr/>
              </p:nvSpPr>
              <p:spPr bwMode="auto">
                <a:xfrm>
                  <a:off x="1256776" y="5071096"/>
                  <a:ext cx="1551839" cy="490786"/>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rgbClr val="EA3C00"/>
                </a:solidFill>
                <a:ln>
                  <a:noFill/>
                </a:ln>
                <a:extLst/>
              </p:spPr>
              <p:txBody>
                <a:bodyPr vert="horz" wrap="square" lIns="89517" tIns="44758" rIns="89517" bIns="44758" numCol="1" anchor="t" anchorCtr="0" compatLnSpc="1">
                  <a:prstTxWarp prst="textNoShape">
                    <a:avLst/>
                  </a:prstTxWarp>
                </a:bodyPr>
                <a:lstStyle/>
                <a:p>
                  <a:pPr defTabSz="913087">
                    <a:defRPr/>
                  </a:pPr>
                  <a:endParaRPr lang="en-US" sz="1762" kern="0">
                    <a:solidFill>
                      <a:srgbClr val="FFFFFF"/>
                    </a:solidFill>
                  </a:endParaRPr>
                </a:p>
              </p:txBody>
            </p:sp>
          </p:grpSp>
        </p:grpSp>
        <p:pic>
          <p:nvPicPr>
            <p:cNvPr id="423" name="Picture 4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8754" y="5801814"/>
              <a:ext cx="2138766" cy="740410"/>
            </a:xfrm>
            <a:prstGeom prst="rect">
              <a:avLst/>
            </a:prstGeom>
          </p:spPr>
        </p:pic>
      </p:grpSp>
      <p:grpSp>
        <p:nvGrpSpPr>
          <p:cNvPr id="141" name="Group 140"/>
          <p:cNvGrpSpPr/>
          <p:nvPr/>
        </p:nvGrpSpPr>
        <p:grpSpPr>
          <a:xfrm>
            <a:off x="10256761" y="2413614"/>
            <a:ext cx="616984" cy="1299102"/>
            <a:chOff x="10138523" y="2167077"/>
            <a:chExt cx="827087" cy="1741487"/>
          </a:xfrm>
        </p:grpSpPr>
        <p:grpSp>
          <p:nvGrpSpPr>
            <p:cNvPr id="29" name="Group 27"/>
            <p:cNvGrpSpPr>
              <a:grpSpLocks noChangeAspect="1"/>
            </p:cNvGrpSpPr>
            <p:nvPr/>
          </p:nvGrpSpPr>
          <p:grpSpPr bwMode="auto">
            <a:xfrm>
              <a:off x="10138523" y="2167077"/>
              <a:ext cx="827087" cy="1741487"/>
              <a:chOff x="5965" y="1327"/>
              <a:chExt cx="521" cy="1097"/>
            </a:xfrm>
          </p:grpSpPr>
          <p:sp>
            <p:nvSpPr>
              <p:cNvPr id="30" name="AutoShape 26"/>
              <p:cNvSpPr>
                <a:spLocks noChangeAspect="1" noChangeArrowheads="1" noTextEdit="1"/>
              </p:cNvSpPr>
              <p:nvPr/>
            </p:nvSpPr>
            <p:spPr bwMode="auto">
              <a:xfrm>
                <a:off x="5965" y="1327"/>
                <a:ext cx="521"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31" name="Rectangle 28"/>
              <p:cNvSpPr>
                <a:spLocks noChangeArrowheads="1"/>
              </p:cNvSpPr>
              <p:nvPr/>
            </p:nvSpPr>
            <p:spPr bwMode="auto">
              <a:xfrm>
                <a:off x="6150" y="1515"/>
                <a:ext cx="150" cy="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32" name="Rectangle 29"/>
              <p:cNvSpPr>
                <a:spLocks noChangeArrowheads="1"/>
              </p:cNvSpPr>
              <p:nvPr/>
            </p:nvSpPr>
            <p:spPr bwMode="auto">
              <a:xfrm>
                <a:off x="6164" y="1550"/>
                <a:ext cx="122" cy="41"/>
              </a:xfrm>
              <a:prstGeom prst="rect">
                <a:avLst/>
              </a:prstGeom>
              <a:solidFill>
                <a:srgbClr val="B400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34" name="Freeform 30"/>
              <p:cNvSpPr>
                <a:spLocks/>
              </p:cNvSpPr>
              <p:nvPr/>
            </p:nvSpPr>
            <p:spPr bwMode="auto">
              <a:xfrm>
                <a:off x="6133" y="1429"/>
                <a:ext cx="184" cy="38"/>
              </a:xfrm>
              <a:custGeom>
                <a:avLst/>
                <a:gdLst>
                  <a:gd name="T0" fmla="*/ 0 w 131"/>
                  <a:gd name="T1" fmla="*/ 21 h 27"/>
                  <a:gd name="T2" fmla="*/ 7 w 131"/>
                  <a:gd name="T3" fmla="*/ 27 h 27"/>
                  <a:gd name="T4" fmla="*/ 125 w 131"/>
                  <a:gd name="T5" fmla="*/ 27 h 27"/>
                  <a:gd name="T6" fmla="*/ 131 w 131"/>
                  <a:gd name="T7" fmla="*/ 21 h 27"/>
                  <a:gd name="T8" fmla="*/ 131 w 131"/>
                  <a:gd name="T9" fmla="*/ 6 h 27"/>
                  <a:gd name="T10" fmla="*/ 125 w 131"/>
                  <a:gd name="T11" fmla="*/ 0 h 27"/>
                  <a:gd name="T12" fmla="*/ 7 w 131"/>
                  <a:gd name="T13" fmla="*/ 0 h 27"/>
                  <a:gd name="T14" fmla="*/ 0 w 131"/>
                  <a:gd name="T15" fmla="*/ 6 h 27"/>
                  <a:gd name="T16" fmla="*/ 0 w 131"/>
                  <a:gd name="T17"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7">
                    <a:moveTo>
                      <a:pt x="0" y="21"/>
                    </a:moveTo>
                    <a:cubicBezTo>
                      <a:pt x="0" y="24"/>
                      <a:pt x="3" y="27"/>
                      <a:pt x="7" y="27"/>
                    </a:cubicBezTo>
                    <a:cubicBezTo>
                      <a:pt x="125" y="27"/>
                      <a:pt x="125" y="27"/>
                      <a:pt x="125" y="27"/>
                    </a:cubicBezTo>
                    <a:cubicBezTo>
                      <a:pt x="128" y="27"/>
                      <a:pt x="131" y="24"/>
                      <a:pt x="131" y="21"/>
                    </a:cubicBezTo>
                    <a:cubicBezTo>
                      <a:pt x="131" y="6"/>
                      <a:pt x="131" y="6"/>
                      <a:pt x="131" y="6"/>
                    </a:cubicBezTo>
                    <a:cubicBezTo>
                      <a:pt x="131" y="3"/>
                      <a:pt x="128" y="0"/>
                      <a:pt x="125" y="0"/>
                    </a:cubicBezTo>
                    <a:cubicBezTo>
                      <a:pt x="7" y="0"/>
                      <a:pt x="7" y="0"/>
                      <a:pt x="7" y="0"/>
                    </a:cubicBezTo>
                    <a:cubicBezTo>
                      <a:pt x="3" y="0"/>
                      <a:pt x="0" y="3"/>
                      <a:pt x="0" y="6"/>
                    </a:cubicBezTo>
                    <a:lnTo>
                      <a:pt x="0" y="21"/>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35" name="Rectangle 31"/>
              <p:cNvSpPr>
                <a:spLocks noChangeArrowheads="1"/>
              </p:cNvSpPr>
              <p:nvPr/>
            </p:nvSpPr>
            <p:spPr bwMode="auto">
              <a:xfrm>
                <a:off x="6133" y="1573"/>
                <a:ext cx="186" cy="146"/>
              </a:xfrm>
              <a:prstGeom prst="rect">
                <a:avLst/>
              </a:prstGeom>
              <a:solidFill>
                <a:srgbClr val="6D56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36" name="Rectangle 32"/>
              <p:cNvSpPr>
                <a:spLocks noChangeArrowheads="1"/>
              </p:cNvSpPr>
              <p:nvPr/>
            </p:nvSpPr>
            <p:spPr bwMode="auto">
              <a:xfrm>
                <a:off x="6133" y="1640"/>
                <a:ext cx="186" cy="79"/>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37" name="Freeform 33"/>
              <p:cNvSpPr>
                <a:spLocks/>
              </p:cNvSpPr>
              <p:nvPr/>
            </p:nvSpPr>
            <p:spPr bwMode="auto">
              <a:xfrm>
                <a:off x="6269" y="1933"/>
                <a:ext cx="111" cy="428"/>
              </a:xfrm>
              <a:custGeom>
                <a:avLst/>
                <a:gdLst>
                  <a:gd name="T0" fmla="*/ 0 w 111"/>
                  <a:gd name="T1" fmla="*/ 428 h 428"/>
                  <a:gd name="T2" fmla="*/ 111 w 111"/>
                  <a:gd name="T3" fmla="*/ 428 h 428"/>
                  <a:gd name="T4" fmla="*/ 52 w 111"/>
                  <a:gd name="T5" fmla="*/ 0 h 428"/>
                  <a:gd name="T6" fmla="*/ 0 w 111"/>
                  <a:gd name="T7" fmla="*/ 0 h 428"/>
                  <a:gd name="T8" fmla="*/ 0 w 111"/>
                  <a:gd name="T9" fmla="*/ 428 h 428"/>
                </a:gdLst>
                <a:ahLst/>
                <a:cxnLst>
                  <a:cxn ang="0">
                    <a:pos x="T0" y="T1"/>
                  </a:cxn>
                  <a:cxn ang="0">
                    <a:pos x="T2" y="T3"/>
                  </a:cxn>
                  <a:cxn ang="0">
                    <a:pos x="T4" y="T5"/>
                  </a:cxn>
                  <a:cxn ang="0">
                    <a:pos x="T6" y="T7"/>
                  </a:cxn>
                  <a:cxn ang="0">
                    <a:pos x="T8" y="T9"/>
                  </a:cxn>
                </a:cxnLst>
                <a:rect l="0" t="0" r="r" b="b"/>
                <a:pathLst>
                  <a:path w="111" h="428">
                    <a:moveTo>
                      <a:pt x="0" y="428"/>
                    </a:moveTo>
                    <a:lnTo>
                      <a:pt x="111" y="428"/>
                    </a:lnTo>
                    <a:lnTo>
                      <a:pt x="52" y="0"/>
                    </a:lnTo>
                    <a:lnTo>
                      <a:pt x="0" y="0"/>
                    </a:lnTo>
                    <a:lnTo>
                      <a:pt x="0" y="428"/>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39" name="Freeform 34"/>
              <p:cNvSpPr>
                <a:spLocks/>
              </p:cNvSpPr>
              <p:nvPr/>
            </p:nvSpPr>
            <p:spPr bwMode="auto">
              <a:xfrm>
                <a:off x="6120" y="1933"/>
                <a:ext cx="111" cy="428"/>
              </a:xfrm>
              <a:custGeom>
                <a:avLst/>
                <a:gdLst>
                  <a:gd name="T0" fmla="*/ 0 w 111"/>
                  <a:gd name="T1" fmla="*/ 428 h 428"/>
                  <a:gd name="T2" fmla="*/ 111 w 111"/>
                  <a:gd name="T3" fmla="*/ 428 h 428"/>
                  <a:gd name="T4" fmla="*/ 52 w 111"/>
                  <a:gd name="T5" fmla="*/ 0 h 428"/>
                  <a:gd name="T6" fmla="*/ 0 w 111"/>
                  <a:gd name="T7" fmla="*/ 0 h 428"/>
                  <a:gd name="T8" fmla="*/ 0 w 111"/>
                  <a:gd name="T9" fmla="*/ 428 h 428"/>
                </a:gdLst>
                <a:ahLst/>
                <a:cxnLst>
                  <a:cxn ang="0">
                    <a:pos x="T0" y="T1"/>
                  </a:cxn>
                  <a:cxn ang="0">
                    <a:pos x="T2" y="T3"/>
                  </a:cxn>
                  <a:cxn ang="0">
                    <a:pos x="T4" y="T5"/>
                  </a:cxn>
                  <a:cxn ang="0">
                    <a:pos x="T6" y="T7"/>
                  </a:cxn>
                  <a:cxn ang="0">
                    <a:pos x="T8" y="T9"/>
                  </a:cxn>
                </a:cxnLst>
                <a:rect l="0" t="0" r="r" b="b"/>
                <a:pathLst>
                  <a:path w="111" h="428">
                    <a:moveTo>
                      <a:pt x="0" y="428"/>
                    </a:moveTo>
                    <a:lnTo>
                      <a:pt x="111" y="428"/>
                    </a:lnTo>
                    <a:lnTo>
                      <a:pt x="52" y="0"/>
                    </a:lnTo>
                    <a:lnTo>
                      <a:pt x="0" y="0"/>
                    </a:lnTo>
                    <a:lnTo>
                      <a:pt x="0" y="428"/>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40" name="Freeform 35"/>
              <p:cNvSpPr>
                <a:spLocks/>
              </p:cNvSpPr>
              <p:nvPr/>
            </p:nvSpPr>
            <p:spPr bwMode="auto">
              <a:xfrm>
                <a:off x="6269" y="2361"/>
                <a:ext cx="120" cy="63"/>
              </a:xfrm>
              <a:custGeom>
                <a:avLst/>
                <a:gdLst>
                  <a:gd name="T0" fmla="*/ 37 w 86"/>
                  <a:gd name="T1" fmla="*/ 0 h 45"/>
                  <a:gd name="T2" fmla="*/ 86 w 86"/>
                  <a:gd name="T3" fmla="*/ 45 h 45"/>
                  <a:gd name="T4" fmla="*/ 37 w 86"/>
                  <a:gd name="T5" fmla="*/ 45 h 45"/>
                  <a:gd name="T6" fmla="*/ 0 w 86"/>
                  <a:gd name="T7" fmla="*/ 45 h 45"/>
                  <a:gd name="T8" fmla="*/ 0 w 86"/>
                  <a:gd name="T9" fmla="*/ 0 h 45"/>
                  <a:gd name="T10" fmla="*/ 37 w 86"/>
                  <a:gd name="T11" fmla="*/ 0 h 45"/>
                </a:gdLst>
                <a:ahLst/>
                <a:cxnLst>
                  <a:cxn ang="0">
                    <a:pos x="T0" y="T1"/>
                  </a:cxn>
                  <a:cxn ang="0">
                    <a:pos x="T2" y="T3"/>
                  </a:cxn>
                  <a:cxn ang="0">
                    <a:pos x="T4" y="T5"/>
                  </a:cxn>
                  <a:cxn ang="0">
                    <a:pos x="T6" y="T7"/>
                  </a:cxn>
                  <a:cxn ang="0">
                    <a:pos x="T8" y="T9"/>
                  </a:cxn>
                  <a:cxn ang="0">
                    <a:pos x="T10" y="T11"/>
                  </a:cxn>
                </a:cxnLst>
                <a:rect l="0" t="0" r="r" b="b"/>
                <a:pathLst>
                  <a:path w="86" h="45">
                    <a:moveTo>
                      <a:pt x="37" y="0"/>
                    </a:moveTo>
                    <a:cubicBezTo>
                      <a:pt x="63" y="0"/>
                      <a:pt x="84" y="20"/>
                      <a:pt x="86" y="45"/>
                    </a:cubicBezTo>
                    <a:cubicBezTo>
                      <a:pt x="37" y="45"/>
                      <a:pt x="37" y="45"/>
                      <a:pt x="37" y="45"/>
                    </a:cubicBezTo>
                    <a:cubicBezTo>
                      <a:pt x="0" y="45"/>
                      <a:pt x="0" y="45"/>
                      <a:pt x="0" y="45"/>
                    </a:cubicBezTo>
                    <a:cubicBezTo>
                      <a:pt x="0" y="0"/>
                      <a:pt x="0" y="0"/>
                      <a:pt x="0" y="0"/>
                    </a:cubicBez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41" name="Freeform 36"/>
              <p:cNvSpPr>
                <a:spLocks/>
              </p:cNvSpPr>
              <p:nvPr/>
            </p:nvSpPr>
            <p:spPr bwMode="auto">
              <a:xfrm>
                <a:off x="6193" y="1497"/>
                <a:ext cx="65" cy="105"/>
              </a:xfrm>
              <a:custGeom>
                <a:avLst/>
                <a:gdLst>
                  <a:gd name="T0" fmla="*/ 33 w 65"/>
                  <a:gd name="T1" fmla="*/ 105 h 105"/>
                  <a:gd name="T2" fmla="*/ 65 w 65"/>
                  <a:gd name="T3" fmla="*/ 102 h 105"/>
                  <a:gd name="T4" fmla="*/ 65 w 65"/>
                  <a:gd name="T5" fmla="*/ 0 h 105"/>
                  <a:gd name="T6" fmla="*/ 0 w 65"/>
                  <a:gd name="T7" fmla="*/ 0 h 105"/>
                  <a:gd name="T8" fmla="*/ 0 w 65"/>
                  <a:gd name="T9" fmla="*/ 105 h 105"/>
                  <a:gd name="T10" fmla="*/ 33 w 65"/>
                  <a:gd name="T11" fmla="*/ 105 h 105"/>
                </a:gdLst>
                <a:ahLst/>
                <a:cxnLst>
                  <a:cxn ang="0">
                    <a:pos x="T0" y="T1"/>
                  </a:cxn>
                  <a:cxn ang="0">
                    <a:pos x="T2" y="T3"/>
                  </a:cxn>
                  <a:cxn ang="0">
                    <a:pos x="T4" y="T5"/>
                  </a:cxn>
                  <a:cxn ang="0">
                    <a:pos x="T6" y="T7"/>
                  </a:cxn>
                  <a:cxn ang="0">
                    <a:pos x="T8" y="T9"/>
                  </a:cxn>
                  <a:cxn ang="0">
                    <a:pos x="T10" y="T11"/>
                  </a:cxn>
                </a:cxnLst>
                <a:rect l="0" t="0" r="r" b="b"/>
                <a:pathLst>
                  <a:path w="65" h="105">
                    <a:moveTo>
                      <a:pt x="33" y="105"/>
                    </a:moveTo>
                    <a:lnTo>
                      <a:pt x="65" y="102"/>
                    </a:lnTo>
                    <a:lnTo>
                      <a:pt x="65" y="0"/>
                    </a:lnTo>
                    <a:lnTo>
                      <a:pt x="0" y="0"/>
                    </a:lnTo>
                    <a:lnTo>
                      <a:pt x="0" y="105"/>
                    </a:lnTo>
                    <a:lnTo>
                      <a:pt x="33" y="105"/>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98" name="Freeform 37"/>
              <p:cNvSpPr>
                <a:spLocks/>
              </p:cNvSpPr>
              <p:nvPr/>
            </p:nvSpPr>
            <p:spPr bwMode="auto">
              <a:xfrm>
                <a:off x="6193" y="1497"/>
                <a:ext cx="65" cy="56"/>
              </a:xfrm>
              <a:custGeom>
                <a:avLst/>
                <a:gdLst>
                  <a:gd name="T0" fmla="*/ 46 w 46"/>
                  <a:gd name="T1" fmla="*/ 37 h 40"/>
                  <a:gd name="T2" fmla="*/ 23 w 46"/>
                  <a:gd name="T3" fmla="*/ 40 h 40"/>
                  <a:gd name="T4" fmla="*/ 0 w 46"/>
                  <a:gd name="T5" fmla="*/ 37 h 40"/>
                  <a:gd name="T6" fmla="*/ 0 w 46"/>
                  <a:gd name="T7" fmla="*/ 0 h 40"/>
                  <a:gd name="T8" fmla="*/ 46 w 46"/>
                  <a:gd name="T9" fmla="*/ 0 h 40"/>
                  <a:gd name="T10" fmla="*/ 46 w 46"/>
                  <a:gd name="T11" fmla="*/ 37 h 40"/>
                </a:gdLst>
                <a:ahLst/>
                <a:cxnLst>
                  <a:cxn ang="0">
                    <a:pos x="T0" y="T1"/>
                  </a:cxn>
                  <a:cxn ang="0">
                    <a:pos x="T2" y="T3"/>
                  </a:cxn>
                  <a:cxn ang="0">
                    <a:pos x="T4" y="T5"/>
                  </a:cxn>
                  <a:cxn ang="0">
                    <a:pos x="T6" y="T7"/>
                  </a:cxn>
                  <a:cxn ang="0">
                    <a:pos x="T8" y="T9"/>
                  </a:cxn>
                  <a:cxn ang="0">
                    <a:pos x="T10" y="T11"/>
                  </a:cxn>
                </a:cxnLst>
                <a:rect l="0" t="0" r="r" b="b"/>
                <a:pathLst>
                  <a:path w="46" h="40">
                    <a:moveTo>
                      <a:pt x="46" y="37"/>
                    </a:moveTo>
                    <a:cubicBezTo>
                      <a:pt x="38" y="39"/>
                      <a:pt x="31" y="40"/>
                      <a:pt x="23" y="40"/>
                    </a:cubicBezTo>
                    <a:cubicBezTo>
                      <a:pt x="15" y="40"/>
                      <a:pt x="7" y="39"/>
                      <a:pt x="0" y="37"/>
                    </a:cubicBezTo>
                    <a:cubicBezTo>
                      <a:pt x="0" y="0"/>
                      <a:pt x="0" y="0"/>
                      <a:pt x="0" y="0"/>
                    </a:cubicBezTo>
                    <a:cubicBezTo>
                      <a:pt x="46" y="0"/>
                      <a:pt x="46" y="0"/>
                      <a:pt x="46" y="0"/>
                    </a:cubicBezTo>
                    <a:lnTo>
                      <a:pt x="46" y="37"/>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99" name="Freeform 38"/>
              <p:cNvSpPr>
                <a:spLocks/>
              </p:cNvSpPr>
              <p:nvPr/>
            </p:nvSpPr>
            <p:spPr bwMode="auto">
              <a:xfrm>
                <a:off x="6150" y="1398"/>
                <a:ext cx="150" cy="143"/>
              </a:xfrm>
              <a:custGeom>
                <a:avLst/>
                <a:gdLst>
                  <a:gd name="T0" fmla="*/ 107 w 107"/>
                  <a:gd name="T1" fmla="*/ 0 h 102"/>
                  <a:gd name="T2" fmla="*/ 107 w 107"/>
                  <a:gd name="T3" fmla="*/ 84 h 102"/>
                  <a:gd name="T4" fmla="*/ 107 w 107"/>
                  <a:gd name="T5" fmla="*/ 84 h 102"/>
                  <a:gd name="T6" fmla="*/ 54 w 107"/>
                  <a:gd name="T7" fmla="*/ 102 h 102"/>
                  <a:gd name="T8" fmla="*/ 0 w 107"/>
                  <a:gd name="T9" fmla="*/ 84 h 102"/>
                  <a:gd name="T10" fmla="*/ 0 w 107"/>
                  <a:gd name="T11" fmla="*/ 0 h 102"/>
                  <a:gd name="T12" fmla="*/ 107 w 107"/>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107" h="102">
                    <a:moveTo>
                      <a:pt x="107" y="0"/>
                    </a:moveTo>
                    <a:cubicBezTo>
                      <a:pt x="107" y="84"/>
                      <a:pt x="107" y="84"/>
                      <a:pt x="107" y="84"/>
                    </a:cubicBezTo>
                    <a:cubicBezTo>
                      <a:pt x="107" y="84"/>
                      <a:pt x="107" y="84"/>
                      <a:pt x="107" y="84"/>
                    </a:cubicBezTo>
                    <a:cubicBezTo>
                      <a:pt x="92" y="95"/>
                      <a:pt x="74" y="102"/>
                      <a:pt x="54" y="102"/>
                    </a:cubicBezTo>
                    <a:cubicBezTo>
                      <a:pt x="34" y="102"/>
                      <a:pt x="15" y="95"/>
                      <a:pt x="0" y="84"/>
                    </a:cubicBezTo>
                    <a:cubicBezTo>
                      <a:pt x="0" y="0"/>
                      <a:pt x="0" y="0"/>
                      <a:pt x="0" y="0"/>
                    </a:cubicBezTo>
                    <a:lnTo>
                      <a:pt x="107" y="0"/>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00" name="Freeform 39"/>
              <p:cNvSpPr>
                <a:spLocks/>
              </p:cNvSpPr>
              <p:nvPr/>
            </p:nvSpPr>
            <p:spPr bwMode="auto">
              <a:xfrm>
                <a:off x="6193" y="1327"/>
                <a:ext cx="107" cy="113"/>
              </a:xfrm>
              <a:custGeom>
                <a:avLst/>
                <a:gdLst>
                  <a:gd name="T0" fmla="*/ 0 w 76"/>
                  <a:gd name="T1" fmla="*/ 5 h 81"/>
                  <a:gd name="T2" fmla="*/ 22 w 76"/>
                  <a:gd name="T3" fmla="*/ 0 h 81"/>
                  <a:gd name="T4" fmla="*/ 76 w 76"/>
                  <a:gd name="T5" fmla="*/ 54 h 81"/>
                  <a:gd name="T6" fmla="*/ 76 w 76"/>
                  <a:gd name="T7" fmla="*/ 81 h 81"/>
                  <a:gd name="T8" fmla="*/ 0 w 76"/>
                  <a:gd name="T9" fmla="*/ 5 h 81"/>
                </a:gdLst>
                <a:ahLst/>
                <a:cxnLst>
                  <a:cxn ang="0">
                    <a:pos x="T0" y="T1"/>
                  </a:cxn>
                  <a:cxn ang="0">
                    <a:pos x="T2" y="T3"/>
                  </a:cxn>
                  <a:cxn ang="0">
                    <a:pos x="T4" y="T5"/>
                  </a:cxn>
                  <a:cxn ang="0">
                    <a:pos x="T6" y="T7"/>
                  </a:cxn>
                  <a:cxn ang="0">
                    <a:pos x="T8" y="T9"/>
                  </a:cxn>
                </a:cxnLst>
                <a:rect l="0" t="0" r="r" b="b"/>
                <a:pathLst>
                  <a:path w="76" h="81">
                    <a:moveTo>
                      <a:pt x="0" y="5"/>
                    </a:moveTo>
                    <a:cubicBezTo>
                      <a:pt x="7" y="2"/>
                      <a:pt x="14" y="0"/>
                      <a:pt x="22" y="0"/>
                    </a:cubicBezTo>
                    <a:cubicBezTo>
                      <a:pt x="52" y="0"/>
                      <a:pt x="76" y="24"/>
                      <a:pt x="76" y="54"/>
                    </a:cubicBezTo>
                    <a:cubicBezTo>
                      <a:pt x="76" y="81"/>
                      <a:pt x="76" y="81"/>
                      <a:pt x="76" y="81"/>
                    </a:cubicBezTo>
                    <a:cubicBezTo>
                      <a:pt x="37" y="76"/>
                      <a:pt x="5" y="44"/>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01" name="Freeform 40"/>
              <p:cNvSpPr>
                <a:spLocks/>
              </p:cNvSpPr>
              <p:nvPr/>
            </p:nvSpPr>
            <p:spPr bwMode="auto">
              <a:xfrm>
                <a:off x="6150" y="1327"/>
                <a:ext cx="106" cy="113"/>
              </a:xfrm>
              <a:custGeom>
                <a:avLst/>
                <a:gdLst>
                  <a:gd name="T0" fmla="*/ 76 w 76"/>
                  <a:gd name="T1" fmla="*/ 5 h 81"/>
                  <a:gd name="T2" fmla="*/ 54 w 76"/>
                  <a:gd name="T3" fmla="*/ 0 h 81"/>
                  <a:gd name="T4" fmla="*/ 0 w 76"/>
                  <a:gd name="T5" fmla="*/ 54 h 81"/>
                  <a:gd name="T6" fmla="*/ 0 w 76"/>
                  <a:gd name="T7" fmla="*/ 81 h 81"/>
                  <a:gd name="T8" fmla="*/ 76 w 76"/>
                  <a:gd name="T9" fmla="*/ 5 h 81"/>
                </a:gdLst>
                <a:ahLst/>
                <a:cxnLst>
                  <a:cxn ang="0">
                    <a:pos x="T0" y="T1"/>
                  </a:cxn>
                  <a:cxn ang="0">
                    <a:pos x="T2" y="T3"/>
                  </a:cxn>
                  <a:cxn ang="0">
                    <a:pos x="T4" y="T5"/>
                  </a:cxn>
                  <a:cxn ang="0">
                    <a:pos x="T6" y="T7"/>
                  </a:cxn>
                  <a:cxn ang="0">
                    <a:pos x="T8" y="T9"/>
                  </a:cxn>
                </a:cxnLst>
                <a:rect l="0" t="0" r="r" b="b"/>
                <a:pathLst>
                  <a:path w="76" h="81">
                    <a:moveTo>
                      <a:pt x="76" y="5"/>
                    </a:moveTo>
                    <a:cubicBezTo>
                      <a:pt x="69" y="2"/>
                      <a:pt x="62" y="0"/>
                      <a:pt x="54" y="0"/>
                    </a:cubicBezTo>
                    <a:cubicBezTo>
                      <a:pt x="24" y="0"/>
                      <a:pt x="0" y="24"/>
                      <a:pt x="0" y="54"/>
                    </a:cubicBezTo>
                    <a:cubicBezTo>
                      <a:pt x="0" y="81"/>
                      <a:pt x="0" y="81"/>
                      <a:pt x="0" y="81"/>
                    </a:cubicBezTo>
                    <a:cubicBezTo>
                      <a:pt x="40" y="76"/>
                      <a:pt x="71" y="44"/>
                      <a:pt x="76"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02" name="Freeform 41"/>
              <p:cNvSpPr>
                <a:spLocks/>
              </p:cNvSpPr>
              <p:nvPr/>
            </p:nvSpPr>
            <p:spPr bwMode="auto">
              <a:xfrm>
                <a:off x="6269" y="2361"/>
                <a:ext cx="109" cy="32"/>
              </a:xfrm>
              <a:custGeom>
                <a:avLst/>
                <a:gdLst>
                  <a:gd name="T0" fmla="*/ 37 w 78"/>
                  <a:gd name="T1" fmla="*/ 0 h 23"/>
                  <a:gd name="T2" fmla="*/ 78 w 78"/>
                  <a:gd name="T3" fmla="*/ 23 h 23"/>
                  <a:gd name="T4" fmla="*/ 25 w 78"/>
                  <a:gd name="T5" fmla="*/ 23 h 23"/>
                  <a:gd name="T6" fmla="*/ 0 w 78"/>
                  <a:gd name="T7" fmla="*/ 0 h 23"/>
                  <a:gd name="T8" fmla="*/ 37 w 78"/>
                  <a:gd name="T9" fmla="*/ 0 h 23"/>
                </a:gdLst>
                <a:ahLst/>
                <a:cxnLst>
                  <a:cxn ang="0">
                    <a:pos x="T0" y="T1"/>
                  </a:cxn>
                  <a:cxn ang="0">
                    <a:pos x="T2" y="T3"/>
                  </a:cxn>
                  <a:cxn ang="0">
                    <a:pos x="T4" y="T5"/>
                  </a:cxn>
                  <a:cxn ang="0">
                    <a:pos x="T6" y="T7"/>
                  </a:cxn>
                  <a:cxn ang="0">
                    <a:pos x="T8" y="T9"/>
                  </a:cxn>
                </a:cxnLst>
                <a:rect l="0" t="0" r="r" b="b"/>
                <a:pathLst>
                  <a:path w="78" h="23">
                    <a:moveTo>
                      <a:pt x="37" y="0"/>
                    </a:moveTo>
                    <a:cubicBezTo>
                      <a:pt x="54" y="0"/>
                      <a:pt x="69" y="9"/>
                      <a:pt x="78" y="23"/>
                    </a:cubicBezTo>
                    <a:cubicBezTo>
                      <a:pt x="25" y="23"/>
                      <a:pt x="25" y="23"/>
                      <a:pt x="25" y="23"/>
                    </a:cubicBezTo>
                    <a:cubicBezTo>
                      <a:pt x="12" y="23"/>
                      <a:pt x="2" y="13"/>
                      <a:pt x="0" y="0"/>
                    </a:cubicBezTo>
                    <a:lnTo>
                      <a:pt x="37" y="0"/>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03" name="Freeform 42"/>
              <p:cNvSpPr>
                <a:spLocks/>
              </p:cNvSpPr>
              <p:nvPr/>
            </p:nvSpPr>
            <p:spPr bwMode="auto">
              <a:xfrm>
                <a:off x="6120" y="2361"/>
                <a:ext cx="121" cy="63"/>
              </a:xfrm>
              <a:custGeom>
                <a:avLst/>
                <a:gdLst>
                  <a:gd name="T0" fmla="*/ 37 w 86"/>
                  <a:gd name="T1" fmla="*/ 0 h 45"/>
                  <a:gd name="T2" fmla="*/ 86 w 86"/>
                  <a:gd name="T3" fmla="*/ 45 h 45"/>
                  <a:gd name="T4" fmla="*/ 37 w 86"/>
                  <a:gd name="T5" fmla="*/ 45 h 45"/>
                  <a:gd name="T6" fmla="*/ 0 w 86"/>
                  <a:gd name="T7" fmla="*/ 45 h 45"/>
                  <a:gd name="T8" fmla="*/ 0 w 86"/>
                  <a:gd name="T9" fmla="*/ 0 h 45"/>
                  <a:gd name="T10" fmla="*/ 37 w 86"/>
                  <a:gd name="T11" fmla="*/ 0 h 45"/>
                </a:gdLst>
                <a:ahLst/>
                <a:cxnLst>
                  <a:cxn ang="0">
                    <a:pos x="T0" y="T1"/>
                  </a:cxn>
                  <a:cxn ang="0">
                    <a:pos x="T2" y="T3"/>
                  </a:cxn>
                  <a:cxn ang="0">
                    <a:pos x="T4" y="T5"/>
                  </a:cxn>
                  <a:cxn ang="0">
                    <a:pos x="T6" y="T7"/>
                  </a:cxn>
                  <a:cxn ang="0">
                    <a:pos x="T8" y="T9"/>
                  </a:cxn>
                  <a:cxn ang="0">
                    <a:pos x="T10" y="T11"/>
                  </a:cxn>
                </a:cxnLst>
                <a:rect l="0" t="0" r="r" b="b"/>
                <a:pathLst>
                  <a:path w="86" h="45">
                    <a:moveTo>
                      <a:pt x="37" y="0"/>
                    </a:moveTo>
                    <a:cubicBezTo>
                      <a:pt x="63" y="0"/>
                      <a:pt x="84" y="20"/>
                      <a:pt x="86" y="45"/>
                    </a:cubicBezTo>
                    <a:cubicBezTo>
                      <a:pt x="37" y="45"/>
                      <a:pt x="37" y="45"/>
                      <a:pt x="37" y="45"/>
                    </a:cubicBezTo>
                    <a:cubicBezTo>
                      <a:pt x="0" y="45"/>
                      <a:pt x="0" y="45"/>
                      <a:pt x="0" y="45"/>
                    </a:cubicBezTo>
                    <a:cubicBezTo>
                      <a:pt x="0" y="0"/>
                      <a:pt x="0" y="0"/>
                      <a:pt x="0" y="0"/>
                    </a:cubicBez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04" name="Freeform 43"/>
              <p:cNvSpPr>
                <a:spLocks/>
              </p:cNvSpPr>
              <p:nvPr/>
            </p:nvSpPr>
            <p:spPr bwMode="auto">
              <a:xfrm>
                <a:off x="6120" y="2361"/>
                <a:ext cx="110" cy="32"/>
              </a:xfrm>
              <a:custGeom>
                <a:avLst/>
                <a:gdLst>
                  <a:gd name="T0" fmla="*/ 37 w 78"/>
                  <a:gd name="T1" fmla="*/ 0 h 23"/>
                  <a:gd name="T2" fmla="*/ 78 w 78"/>
                  <a:gd name="T3" fmla="*/ 23 h 23"/>
                  <a:gd name="T4" fmla="*/ 25 w 78"/>
                  <a:gd name="T5" fmla="*/ 23 h 23"/>
                  <a:gd name="T6" fmla="*/ 0 w 78"/>
                  <a:gd name="T7" fmla="*/ 0 h 23"/>
                  <a:gd name="T8" fmla="*/ 37 w 78"/>
                  <a:gd name="T9" fmla="*/ 0 h 23"/>
                </a:gdLst>
                <a:ahLst/>
                <a:cxnLst>
                  <a:cxn ang="0">
                    <a:pos x="T0" y="T1"/>
                  </a:cxn>
                  <a:cxn ang="0">
                    <a:pos x="T2" y="T3"/>
                  </a:cxn>
                  <a:cxn ang="0">
                    <a:pos x="T4" y="T5"/>
                  </a:cxn>
                  <a:cxn ang="0">
                    <a:pos x="T6" y="T7"/>
                  </a:cxn>
                  <a:cxn ang="0">
                    <a:pos x="T8" y="T9"/>
                  </a:cxn>
                </a:cxnLst>
                <a:rect l="0" t="0" r="r" b="b"/>
                <a:pathLst>
                  <a:path w="78" h="23">
                    <a:moveTo>
                      <a:pt x="37" y="0"/>
                    </a:moveTo>
                    <a:cubicBezTo>
                      <a:pt x="54" y="0"/>
                      <a:pt x="70" y="9"/>
                      <a:pt x="78" y="23"/>
                    </a:cubicBezTo>
                    <a:cubicBezTo>
                      <a:pt x="25" y="23"/>
                      <a:pt x="25" y="23"/>
                      <a:pt x="25" y="23"/>
                    </a:cubicBezTo>
                    <a:cubicBezTo>
                      <a:pt x="12" y="23"/>
                      <a:pt x="2" y="13"/>
                      <a:pt x="0" y="0"/>
                    </a:cubicBezTo>
                    <a:lnTo>
                      <a:pt x="37" y="0"/>
                    </a:ln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05" name="Freeform 44"/>
              <p:cNvSpPr>
                <a:spLocks/>
              </p:cNvSpPr>
              <p:nvPr/>
            </p:nvSpPr>
            <p:spPr bwMode="auto">
              <a:xfrm>
                <a:off x="5983" y="1573"/>
                <a:ext cx="482" cy="360"/>
              </a:xfrm>
              <a:custGeom>
                <a:avLst/>
                <a:gdLst>
                  <a:gd name="T0" fmla="*/ 281 w 344"/>
                  <a:gd name="T1" fmla="*/ 15 h 258"/>
                  <a:gd name="T2" fmla="*/ 244 w 344"/>
                  <a:gd name="T3" fmla="*/ 0 h 258"/>
                  <a:gd name="T4" fmla="*/ 212 w 344"/>
                  <a:gd name="T5" fmla="*/ 0 h 258"/>
                  <a:gd name="T6" fmla="*/ 171 w 344"/>
                  <a:gd name="T7" fmla="*/ 93 h 258"/>
                  <a:gd name="T8" fmla="*/ 129 w 344"/>
                  <a:gd name="T9" fmla="*/ 0 h 258"/>
                  <a:gd name="T10" fmla="*/ 100 w 344"/>
                  <a:gd name="T11" fmla="*/ 0 h 258"/>
                  <a:gd name="T12" fmla="*/ 100 w 344"/>
                  <a:gd name="T13" fmla="*/ 0 h 258"/>
                  <a:gd name="T14" fmla="*/ 64 w 344"/>
                  <a:gd name="T15" fmla="*/ 15 h 258"/>
                  <a:gd name="T16" fmla="*/ 0 w 344"/>
                  <a:gd name="T17" fmla="*/ 124 h 258"/>
                  <a:gd name="T18" fmla="*/ 21 w 344"/>
                  <a:gd name="T19" fmla="*/ 127 h 258"/>
                  <a:gd name="T20" fmla="*/ 46 w 344"/>
                  <a:gd name="T21" fmla="*/ 138 h 258"/>
                  <a:gd name="T22" fmla="*/ 100 w 344"/>
                  <a:gd name="T23" fmla="*/ 79 h 258"/>
                  <a:gd name="T24" fmla="*/ 100 w 344"/>
                  <a:gd name="T25" fmla="*/ 258 h 258"/>
                  <a:gd name="T26" fmla="*/ 243 w 344"/>
                  <a:gd name="T27" fmla="*/ 258 h 258"/>
                  <a:gd name="T28" fmla="*/ 244 w 344"/>
                  <a:gd name="T29" fmla="*/ 78 h 258"/>
                  <a:gd name="T30" fmla="*/ 298 w 344"/>
                  <a:gd name="T31" fmla="*/ 138 h 258"/>
                  <a:gd name="T32" fmla="*/ 323 w 344"/>
                  <a:gd name="T33" fmla="*/ 127 h 258"/>
                  <a:gd name="T34" fmla="*/ 344 w 344"/>
                  <a:gd name="T35" fmla="*/ 124 h 258"/>
                  <a:gd name="T36" fmla="*/ 281 w 344"/>
                  <a:gd name="T37" fmla="*/ 1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258">
                    <a:moveTo>
                      <a:pt x="281" y="15"/>
                    </a:moveTo>
                    <a:cubicBezTo>
                      <a:pt x="271" y="6"/>
                      <a:pt x="258" y="0"/>
                      <a:pt x="244" y="0"/>
                    </a:cubicBezTo>
                    <a:cubicBezTo>
                      <a:pt x="212" y="0"/>
                      <a:pt x="212" y="0"/>
                      <a:pt x="212" y="0"/>
                    </a:cubicBezTo>
                    <a:cubicBezTo>
                      <a:pt x="202" y="26"/>
                      <a:pt x="171" y="93"/>
                      <a:pt x="171" y="93"/>
                    </a:cubicBezTo>
                    <a:cubicBezTo>
                      <a:pt x="129" y="0"/>
                      <a:pt x="129" y="0"/>
                      <a:pt x="129" y="0"/>
                    </a:cubicBezTo>
                    <a:cubicBezTo>
                      <a:pt x="100" y="0"/>
                      <a:pt x="100" y="0"/>
                      <a:pt x="100" y="0"/>
                    </a:cubicBezTo>
                    <a:cubicBezTo>
                      <a:pt x="100" y="0"/>
                      <a:pt x="100" y="0"/>
                      <a:pt x="100" y="0"/>
                    </a:cubicBezTo>
                    <a:cubicBezTo>
                      <a:pt x="86" y="0"/>
                      <a:pt x="73" y="6"/>
                      <a:pt x="64" y="15"/>
                    </a:cubicBezTo>
                    <a:cubicBezTo>
                      <a:pt x="54" y="25"/>
                      <a:pt x="0" y="124"/>
                      <a:pt x="0" y="124"/>
                    </a:cubicBezTo>
                    <a:cubicBezTo>
                      <a:pt x="21" y="127"/>
                      <a:pt x="21" y="127"/>
                      <a:pt x="21" y="127"/>
                    </a:cubicBezTo>
                    <a:cubicBezTo>
                      <a:pt x="46" y="138"/>
                      <a:pt x="46" y="138"/>
                      <a:pt x="46" y="138"/>
                    </a:cubicBezTo>
                    <a:cubicBezTo>
                      <a:pt x="100" y="79"/>
                      <a:pt x="100" y="79"/>
                      <a:pt x="100" y="79"/>
                    </a:cubicBezTo>
                    <a:cubicBezTo>
                      <a:pt x="100" y="258"/>
                      <a:pt x="100" y="258"/>
                      <a:pt x="100" y="258"/>
                    </a:cubicBezTo>
                    <a:cubicBezTo>
                      <a:pt x="243" y="258"/>
                      <a:pt x="243" y="258"/>
                      <a:pt x="243" y="258"/>
                    </a:cubicBezTo>
                    <a:cubicBezTo>
                      <a:pt x="244" y="78"/>
                      <a:pt x="244" y="78"/>
                      <a:pt x="244" y="78"/>
                    </a:cubicBezTo>
                    <a:cubicBezTo>
                      <a:pt x="298" y="138"/>
                      <a:pt x="298" y="138"/>
                      <a:pt x="298" y="138"/>
                    </a:cubicBezTo>
                    <a:cubicBezTo>
                      <a:pt x="323" y="127"/>
                      <a:pt x="323" y="127"/>
                      <a:pt x="323" y="127"/>
                    </a:cubicBezTo>
                    <a:cubicBezTo>
                      <a:pt x="344" y="124"/>
                      <a:pt x="344" y="124"/>
                      <a:pt x="344" y="124"/>
                    </a:cubicBezTo>
                    <a:cubicBezTo>
                      <a:pt x="344" y="124"/>
                      <a:pt x="291" y="25"/>
                      <a:pt x="281" y="15"/>
                    </a:cubicBezTo>
                    <a:close/>
                  </a:path>
                </a:pathLst>
              </a:custGeom>
              <a:solidFill>
                <a:srgbClr val="F472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06" name="Freeform 45"/>
              <p:cNvSpPr>
                <a:spLocks/>
              </p:cNvSpPr>
              <p:nvPr/>
            </p:nvSpPr>
            <p:spPr bwMode="auto">
              <a:xfrm>
                <a:off x="6226" y="1550"/>
                <a:ext cx="116" cy="152"/>
              </a:xfrm>
              <a:custGeom>
                <a:avLst/>
                <a:gdLst>
                  <a:gd name="T0" fmla="*/ 50 w 116"/>
                  <a:gd name="T1" fmla="*/ 56 h 152"/>
                  <a:gd name="T2" fmla="*/ 71 w 116"/>
                  <a:gd name="T3" fmla="*/ 71 h 152"/>
                  <a:gd name="T4" fmla="*/ 0 w 116"/>
                  <a:gd name="T5" fmla="*/ 152 h 152"/>
                  <a:gd name="T6" fmla="*/ 60 w 116"/>
                  <a:gd name="T7" fmla="*/ 0 h 152"/>
                  <a:gd name="T8" fmla="*/ 116 w 116"/>
                  <a:gd name="T9" fmla="*/ 23 h 152"/>
                  <a:gd name="T10" fmla="*/ 85 w 116"/>
                  <a:gd name="T11" fmla="*/ 56 h 152"/>
                  <a:gd name="T12" fmla="*/ 50 w 116"/>
                  <a:gd name="T13" fmla="*/ 56 h 152"/>
                </a:gdLst>
                <a:ahLst/>
                <a:cxnLst>
                  <a:cxn ang="0">
                    <a:pos x="T0" y="T1"/>
                  </a:cxn>
                  <a:cxn ang="0">
                    <a:pos x="T2" y="T3"/>
                  </a:cxn>
                  <a:cxn ang="0">
                    <a:pos x="T4" y="T5"/>
                  </a:cxn>
                  <a:cxn ang="0">
                    <a:pos x="T6" y="T7"/>
                  </a:cxn>
                  <a:cxn ang="0">
                    <a:pos x="T8" y="T9"/>
                  </a:cxn>
                  <a:cxn ang="0">
                    <a:pos x="T10" y="T11"/>
                  </a:cxn>
                  <a:cxn ang="0">
                    <a:pos x="T12" y="T13"/>
                  </a:cxn>
                </a:cxnLst>
                <a:rect l="0" t="0" r="r" b="b"/>
                <a:pathLst>
                  <a:path w="116" h="152">
                    <a:moveTo>
                      <a:pt x="50" y="56"/>
                    </a:moveTo>
                    <a:lnTo>
                      <a:pt x="71" y="71"/>
                    </a:lnTo>
                    <a:lnTo>
                      <a:pt x="0" y="152"/>
                    </a:lnTo>
                    <a:lnTo>
                      <a:pt x="60" y="0"/>
                    </a:lnTo>
                    <a:lnTo>
                      <a:pt x="116" y="23"/>
                    </a:lnTo>
                    <a:lnTo>
                      <a:pt x="85" y="56"/>
                    </a:lnTo>
                    <a:lnTo>
                      <a:pt x="50" y="56"/>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07" name="Freeform 46"/>
              <p:cNvSpPr>
                <a:spLocks/>
              </p:cNvSpPr>
              <p:nvPr/>
            </p:nvSpPr>
            <p:spPr bwMode="auto">
              <a:xfrm>
                <a:off x="6108" y="1550"/>
                <a:ext cx="118" cy="152"/>
              </a:xfrm>
              <a:custGeom>
                <a:avLst/>
                <a:gdLst>
                  <a:gd name="T0" fmla="*/ 66 w 118"/>
                  <a:gd name="T1" fmla="*/ 56 h 152"/>
                  <a:gd name="T2" fmla="*/ 45 w 118"/>
                  <a:gd name="T3" fmla="*/ 71 h 152"/>
                  <a:gd name="T4" fmla="*/ 118 w 118"/>
                  <a:gd name="T5" fmla="*/ 152 h 152"/>
                  <a:gd name="T6" fmla="*/ 56 w 118"/>
                  <a:gd name="T7" fmla="*/ 0 h 152"/>
                  <a:gd name="T8" fmla="*/ 0 w 118"/>
                  <a:gd name="T9" fmla="*/ 23 h 152"/>
                  <a:gd name="T10" fmla="*/ 31 w 118"/>
                  <a:gd name="T11" fmla="*/ 56 h 152"/>
                  <a:gd name="T12" fmla="*/ 66 w 118"/>
                  <a:gd name="T13" fmla="*/ 56 h 152"/>
                </a:gdLst>
                <a:ahLst/>
                <a:cxnLst>
                  <a:cxn ang="0">
                    <a:pos x="T0" y="T1"/>
                  </a:cxn>
                  <a:cxn ang="0">
                    <a:pos x="T2" y="T3"/>
                  </a:cxn>
                  <a:cxn ang="0">
                    <a:pos x="T4" y="T5"/>
                  </a:cxn>
                  <a:cxn ang="0">
                    <a:pos x="T6" y="T7"/>
                  </a:cxn>
                  <a:cxn ang="0">
                    <a:pos x="T8" y="T9"/>
                  </a:cxn>
                  <a:cxn ang="0">
                    <a:pos x="T10" y="T11"/>
                  </a:cxn>
                  <a:cxn ang="0">
                    <a:pos x="T12" y="T13"/>
                  </a:cxn>
                </a:cxnLst>
                <a:rect l="0" t="0" r="r" b="b"/>
                <a:pathLst>
                  <a:path w="118" h="152">
                    <a:moveTo>
                      <a:pt x="66" y="56"/>
                    </a:moveTo>
                    <a:lnTo>
                      <a:pt x="45" y="71"/>
                    </a:lnTo>
                    <a:lnTo>
                      <a:pt x="118" y="152"/>
                    </a:lnTo>
                    <a:lnTo>
                      <a:pt x="56" y="0"/>
                    </a:lnTo>
                    <a:lnTo>
                      <a:pt x="0" y="23"/>
                    </a:lnTo>
                    <a:lnTo>
                      <a:pt x="31" y="56"/>
                    </a:lnTo>
                    <a:lnTo>
                      <a:pt x="66" y="56"/>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08" name="Oval 47"/>
              <p:cNvSpPr>
                <a:spLocks noChangeArrowheads="1"/>
              </p:cNvSpPr>
              <p:nvPr/>
            </p:nvSpPr>
            <p:spPr bwMode="auto">
              <a:xfrm>
                <a:off x="6304" y="1483"/>
                <a:ext cx="11" cy="11"/>
              </a:xfrm>
              <a:prstGeom prst="ellipse">
                <a:avLst/>
              </a:pr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09" name="Oval 48"/>
              <p:cNvSpPr>
                <a:spLocks noChangeArrowheads="1"/>
              </p:cNvSpPr>
              <p:nvPr/>
            </p:nvSpPr>
            <p:spPr bwMode="auto">
              <a:xfrm>
                <a:off x="6136" y="1483"/>
                <a:ext cx="11" cy="11"/>
              </a:xfrm>
              <a:prstGeom prst="ellipse">
                <a:avLst/>
              </a:pr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10" name="Freeform 49"/>
              <p:cNvSpPr>
                <a:spLocks/>
              </p:cNvSpPr>
              <p:nvPr/>
            </p:nvSpPr>
            <p:spPr bwMode="auto">
              <a:xfrm>
                <a:off x="6120" y="1933"/>
                <a:ext cx="211" cy="78"/>
              </a:xfrm>
              <a:custGeom>
                <a:avLst/>
                <a:gdLst>
                  <a:gd name="T0" fmla="*/ 201 w 211"/>
                  <a:gd name="T1" fmla="*/ 0 h 78"/>
                  <a:gd name="T2" fmla="*/ 0 w 211"/>
                  <a:gd name="T3" fmla="*/ 0 h 78"/>
                  <a:gd name="T4" fmla="*/ 0 w 211"/>
                  <a:gd name="T5" fmla="*/ 78 h 78"/>
                  <a:gd name="T6" fmla="*/ 211 w 211"/>
                  <a:gd name="T7" fmla="*/ 78 h 78"/>
                  <a:gd name="T8" fmla="*/ 201 w 211"/>
                  <a:gd name="T9" fmla="*/ 0 h 78"/>
                </a:gdLst>
                <a:ahLst/>
                <a:cxnLst>
                  <a:cxn ang="0">
                    <a:pos x="T0" y="T1"/>
                  </a:cxn>
                  <a:cxn ang="0">
                    <a:pos x="T2" y="T3"/>
                  </a:cxn>
                  <a:cxn ang="0">
                    <a:pos x="T4" y="T5"/>
                  </a:cxn>
                  <a:cxn ang="0">
                    <a:pos x="T6" y="T7"/>
                  </a:cxn>
                  <a:cxn ang="0">
                    <a:pos x="T8" y="T9"/>
                  </a:cxn>
                </a:cxnLst>
                <a:rect l="0" t="0" r="r" b="b"/>
                <a:pathLst>
                  <a:path w="211" h="78">
                    <a:moveTo>
                      <a:pt x="201" y="0"/>
                    </a:moveTo>
                    <a:lnTo>
                      <a:pt x="0" y="0"/>
                    </a:lnTo>
                    <a:lnTo>
                      <a:pt x="0" y="78"/>
                    </a:lnTo>
                    <a:lnTo>
                      <a:pt x="211" y="78"/>
                    </a:lnTo>
                    <a:lnTo>
                      <a:pt x="201" y="0"/>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11" name="Oval 50"/>
              <p:cNvSpPr>
                <a:spLocks noChangeArrowheads="1"/>
              </p:cNvSpPr>
              <p:nvPr/>
            </p:nvSpPr>
            <p:spPr bwMode="auto">
              <a:xfrm>
                <a:off x="6185" y="1450"/>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12" name="Oval 51"/>
              <p:cNvSpPr>
                <a:spLocks noChangeArrowheads="1"/>
              </p:cNvSpPr>
              <p:nvPr/>
            </p:nvSpPr>
            <p:spPr bwMode="auto">
              <a:xfrm>
                <a:off x="6256" y="1450"/>
                <a:ext cx="10" cy="1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15" name="Freeform 52"/>
              <p:cNvSpPr>
                <a:spLocks/>
              </p:cNvSpPr>
              <p:nvPr/>
            </p:nvSpPr>
            <p:spPr bwMode="auto">
              <a:xfrm>
                <a:off x="6199" y="1500"/>
                <a:ext cx="55" cy="21"/>
              </a:xfrm>
              <a:custGeom>
                <a:avLst/>
                <a:gdLst>
                  <a:gd name="T0" fmla="*/ 0 w 39"/>
                  <a:gd name="T1" fmla="*/ 0 h 15"/>
                  <a:gd name="T2" fmla="*/ 19 w 39"/>
                  <a:gd name="T3" fmla="*/ 15 h 15"/>
                  <a:gd name="T4" fmla="*/ 39 w 39"/>
                  <a:gd name="T5" fmla="*/ 0 h 15"/>
                  <a:gd name="T6" fmla="*/ 0 w 39"/>
                  <a:gd name="T7" fmla="*/ 0 h 15"/>
                </a:gdLst>
                <a:ahLst/>
                <a:cxnLst>
                  <a:cxn ang="0">
                    <a:pos x="T0" y="T1"/>
                  </a:cxn>
                  <a:cxn ang="0">
                    <a:pos x="T2" y="T3"/>
                  </a:cxn>
                  <a:cxn ang="0">
                    <a:pos x="T4" y="T5"/>
                  </a:cxn>
                  <a:cxn ang="0">
                    <a:pos x="T6" y="T7"/>
                  </a:cxn>
                </a:cxnLst>
                <a:rect l="0" t="0" r="r" b="b"/>
                <a:pathLst>
                  <a:path w="39" h="15">
                    <a:moveTo>
                      <a:pt x="0" y="0"/>
                    </a:moveTo>
                    <a:cubicBezTo>
                      <a:pt x="2" y="9"/>
                      <a:pt x="10" y="15"/>
                      <a:pt x="19" y="15"/>
                    </a:cubicBezTo>
                    <a:cubicBezTo>
                      <a:pt x="29" y="15"/>
                      <a:pt x="37" y="9"/>
                      <a:pt x="39"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27" name="Freeform 53"/>
              <p:cNvSpPr>
                <a:spLocks/>
              </p:cNvSpPr>
              <p:nvPr/>
            </p:nvSpPr>
            <p:spPr bwMode="auto">
              <a:xfrm>
                <a:off x="6214" y="1482"/>
                <a:ext cx="23" cy="8"/>
              </a:xfrm>
              <a:custGeom>
                <a:avLst/>
                <a:gdLst>
                  <a:gd name="T0" fmla="*/ 0 w 16"/>
                  <a:gd name="T1" fmla="*/ 0 h 6"/>
                  <a:gd name="T2" fmla="*/ 8 w 16"/>
                  <a:gd name="T3" fmla="*/ 6 h 6"/>
                  <a:gd name="T4" fmla="*/ 16 w 16"/>
                  <a:gd name="T5" fmla="*/ 0 h 6"/>
                  <a:gd name="T6" fmla="*/ 0 w 16"/>
                  <a:gd name="T7" fmla="*/ 0 h 6"/>
                </a:gdLst>
                <a:ahLst/>
                <a:cxnLst>
                  <a:cxn ang="0">
                    <a:pos x="T0" y="T1"/>
                  </a:cxn>
                  <a:cxn ang="0">
                    <a:pos x="T2" y="T3"/>
                  </a:cxn>
                  <a:cxn ang="0">
                    <a:pos x="T4" y="T5"/>
                  </a:cxn>
                  <a:cxn ang="0">
                    <a:pos x="T6" y="T7"/>
                  </a:cxn>
                </a:cxnLst>
                <a:rect l="0" t="0" r="r" b="b"/>
                <a:pathLst>
                  <a:path w="16" h="6">
                    <a:moveTo>
                      <a:pt x="0" y="0"/>
                    </a:moveTo>
                    <a:cubicBezTo>
                      <a:pt x="1" y="3"/>
                      <a:pt x="5" y="6"/>
                      <a:pt x="8" y="6"/>
                    </a:cubicBezTo>
                    <a:cubicBezTo>
                      <a:pt x="12" y="6"/>
                      <a:pt x="15" y="3"/>
                      <a:pt x="16" y="0"/>
                    </a:cubicBezTo>
                    <a:lnTo>
                      <a:pt x="0" y="0"/>
                    </a:lnTo>
                    <a:close/>
                  </a:path>
                </a:pathLst>
              </a:custGeom>
              <a:solidFill>
                <a:srgbClr val="4937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28" name="Freeform 54"/>
              <p:cNvSpPr>
                <a:spLocks/>
              </p:cNvSpPr>
              <p:nvPr/>
            </p:nvSpPr>
            <p:spPr bwMode="auto">
              <a:xfrm>
                <a:off x="6111" y="1751"/>
                <a:ext cx="228" cy="141"/>
              </a:xfrm>
              <a:custGeom>
                <a:avLst/>
                <a:gdLst>
                  <a:gd name="T0" fmla="*/ 163 w 163"/>
                  <a:gd name="T1" fmla="*/ 98 h 101"/>
                  <a:gd name="T2" fmla="*/ 161 w 163"/>
                  <a:gd name="T3" fmla="*/ 101 h 101"/>
                  <a:gd name="T4" fmla="*/ 2 w 163"/>
                  <a:gd name="T5" fmla="*/ 101 h 101"/>
                  <a:gd name="T6" fmla="*/ 0 w 163"/>
                  <a:gd name="T7" fmla="*/ 98 h 101"/>
                  <a:gd name="T8" fmla="*/ 0 w 163"/>
                  <a:gd name="T9" fmla="*/ 2 h 101"/>
                  <a:gd name="T10" fmla="*/ 2 w 163"/>
                  <a:gd name="T11" fmla="*/ 0 h 101"/>
                  <a:gd name="T12" fmla="*/ 161 w 163"/>
                  <a:gd name="T13" fmla="*/ 0 h 101"/>
                  <a:gd name="T14" fmla="*/ 163 w 163"/>
                  <a:gd name="T15" fmla="*/ 2 h 101"/>
                  <a:gd name="T16" fmla="*/ 163 w 163"/>
                  <a:gd name="T17" fmla="*/ 9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01">
                    <a:moveTo>
                      <a:pt x="163" y="98"/>
                    </a:moveTo>
                    <a:cubicBezTo>
                      <a:pt x="163" y="100"/>
                      <a:pt x="162" y="101"/>
                      <a:pt x="161" y="101"/>
                    </a:cubicBezTo>
                    <a:cubicBezTo>
                      <a:pt x="2" y="101"/>
                      <a:pt x="2" y="101"/>
                      <a:pt x="2" y="101"/>
                    </a:cubicBezTo>
                    <a:cubicBezTo>
                      <a:pt x="1" y="101"/>
                      <a:pt x="0" y="100"/>
                      <a:pt x="0" y="98"/>
                    </a:cubicBezTo>
                    <a:cubicBezTo>
                      <a:pt x="0" y="2"/>
                      <a:pt x="0" y="2"/>
                      <a:pt x="0" y="2"/>
                    </a:cubicBezTo>
                    <a:cubicBezTo>
                      <a:pt x="0" y="1"/>
                      <a:pt x="1" y="0"/>
                      <a:pt x="2" y="0"/>
                    </a:cubicBezTo>
                    <a:cubicBezTo>
                      <a:pt x="161" y="0"/>
                      <a:pt x="161" y="0"/>
                      <a:pt x="161" y="0"/>
                    </a:cubicBezTo>
                    <a:cubicBezTo>
                      <a:pt x="162" y="0"/>
                      <a:pt x="163" y="1"/>
                      <a:pt x="163" y="2"/>
                    </a:cubicBezTo>
                    <a:lnTo>
                      <a:pt x="163"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29" name="Rectangle 55"/>
              <p:cNvSpPr>
                <a:spLocks noChangeArrowheads="1"/>
              </p:cNvSpPr>
              <p:nvPr/>
            </p:nvSpPr>
            <p:spPr bwMode="auto">
              <a:xfrm>
                <a:off x="6120" y="1762"/>
                <a:ext cx="209" cy="1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30" name="Freeform 56"/>
              <p:cNvSpPr>
                <a:spLocks/>
              </p:cNvSpPr>
              <p:nvPr/>
            </p:nvSpPr>
            <p:spPr bwMode="auto">
              <a:xfrm>
                <a:off x="6296" y="1748"/>
                <a:ext cx="194" cy="165"/>
              </a:xfrm>
              <a:custGeom>
                <a:avLst/>
                <a:gdLst>
                  <a:gd name="T0" fmla="*/ 120 w 139"/>
                  <a:gd name="T1" fmla="*/ 37 h 118"/>
                  <a:gd name="T2" fmla="*/ 53 w 139"/>
                  <a:gd name="T3" fmla="*/ 104 h 118"/>
                  <a:gd name="T4" fmla="*/ 0 w 139"/>
                  <a:gd name="T5" fmla="*/ 103 h 118"/>
                  <a:gd name="T6" fmla="*/ 98 w 139"/>
                  <a:gd name="T7" fmla="*/ 4 h 118"/>
                  <a:gd name="T8" fmla="*/ 122 w 139"/>
                  <a:gd name="T9" fmla="*/ 0 h 118"/>
                  <a:gd name="T10" fmla="*/ 120 w 139"/>
                  <a:gd name="T11" fmla="*/ 37 h 118"/>
                </a:gdLst>
                <a:ahLst/>
                <a:cxnLst>
                  <a:cxn ang="0">
                    <a:pos x="T0" y="T1"/>
                  </a:cxn>
                  <a:cxn ang="0">
                    <a:pos x="T2" y="T3"/>
                  </a:cxn>
                  <a:cxn ang="0">
                    <a:pos x="T4" y="T5"/>
                  </a:cxn>
                  <a:cxn ang="0">
                    <a:pos x="T6" y="T7"/>
                  </a:cxn>
                  <a:cxn ang="0">
                    <a:pos x="T8" y="T9"/>
                  </a:cxn>
                  <a:cxn ang="0">
                    <a:pos x="T10" y="T11"/>
                  </a:cxn>
                </a:cxnLst>
                <a:rect l="0" t="0" r="r" b="b"/>
                <a:pathLst>
                  <a:path w="139" h="118">
                    <a:moveTo>
                      <a:pt x="120" y="37"/>
                    </a:moveTo>
                    <a:cubicBezTo>
                      <a:pt x="100" y="57"/>
                      <a:pt x="53" y="104"/>
                      <a:pt x="53" y="104"/>
                    </a:cubicBezTo>
                    <a:cubicBezTo>
                      <a:pt x="38" y="118"/>
                      <a:pt x="14" y="118"/>
                      <a:pt x="0" y="103"/>
                    </a:cubicBezTo>
                    <a:cubicBezTo>
                      <a:pt x="98" y="4"/>
                      <a:pt x="98" y="4"/>
                      <a:pt x="98" y="4"/>
                    </a:cubicBezTo>
                    <a:cubicBezTo>
                      <a:pt x="122" y="0"/>
                      <a:pt x="122" y="0"/>
                      <a:pt x="122" y="0"/>
                    </a:cubicBezTo>
                    <a:cubicBezTo>
                      <a:pt x="122" y="0"/>
                      <a:pt x="139" y="18"/>
                      <a:pt x="120" y="37"/>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31" name="Freeform 57"/>
              <p:cNvSpPr>
                <a:spLocks/>
              </p:cNvSpPr>
              <p:nvPr/>
            </p:nvSpPr>
            <p:spPr bwMode="auto">
              <a:xfrm>
                <a:off x="5964" y="1735"/>
                <a:ext cx="196" cy="178"/>
              </a:xfrm>
              <a:custGeom>
                <a:avLst/>
                <a:gdLst>
                  <a:gd name="T0" fmla="*/ 20 w 140"/>
                  <a:gd name="T1" fmla="*/ 47 h 128"/>
                  <a:gd name="T2" fmla="*/ 86 w 140"/>
                  <a:gd name="T3" fmla="*/ 114 h 128"/>
                  <a:gd name="T4" fmla="*/ 140 w 140"/>
                  <a:gd name="T5" fmla="*/ 113 h 128"/>
                  <a:gd name="T6" fmla="*/ 27 w 140"/>
                  <a:gd name="T7" fmla="*/ 0 h 128"/>
                  <a:gd name="T8" fmla="*/ 17 w 140"/>
                  <a:gd name="T9" fmla="*/ 10 h 128"/>
                  <a:gd name="T10" fmla="*/ 20 w 140"/>
                  <a:gd name="T11" fmla="*/ 47 h 128"/>
                </a:gdLst>
                <a:ahLst/>
                <a:cxnLst>
                  <a:cxn ang="0">
                    <a:pos x="T0" y="T1"/>
                  </a:cxn>
                  <a:cxn ang="0">
                    <a:pos x="T2" y="T3"/>
                  </a:cxn>
                  <a:cxn ang="0">
                    <a:pos x="T4" y="T5"/>
                  </a:cxn>
                  <a:cxn ang="0">
                    <a:pos x="T6" y="T7"/>
                  </a:cxn>
                  <a:cxn ang="0">
                    <a:pos x="T8" y="T9"/>
                  </a:cxn>
                  <a:cxn ang="0">
                    <a:pos x="T10" y="T11"/>
                  </a:cxn>
                </a:cxnLst>
                <a:rect l="0" t="0" r="r" b="b"/>
                <a:pathLst>
                  <a:path w="140" h="128">
                    <a:moveTo>
                      <a:pt x="20" y="47"/>
                    </a:moveTo>
                    <a:cubicBezTo>
                      <a:pt x="39" y="67"/>
                      <a:pt x="86" y="114"/>
                      <a:pt x="86" y="114"/>
                    </a:cubicBezTo>
                    <a:cubicBezTo>
                      <a:pt x="101" y="128"/>
                      <a:pt x="125" y="128"/>
                      <a:pt x="140" y="113"/>
                    </a:cubicBezTo>
                    <a:cubicBezTo>
                      <a:pt x="27" y="0"/>
                      <a:pt x="27" y="0"/>
                      <a:pt x="27" y="0"/>
                    </a:cubicBezTo>
                    <a:cubicBezTo>
                      <a:pt x="17" y="10"/>
                      <a:pt x="17" y="10"/>
                      <a:pt x="17" y="10"/>
                    </a:cubicBezTo>
                    <a:cubicBezTo>
                      <a:pt x="17" y="10"/>
                      <a:pt x="0" y="28"/>
                      <a:pt x="20" y="47"/>
                    </a:cubicBezTo>
                    <a:close/>
                  </a:path>
                </a:pathLst>
              </a:custGeom>
              <a:solidFill>
                <a:srgbClr val="6D5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33" name="Freeform 58"/>
              <p:cNvSpPr>
                <a:spLocks/>
              </p:cNvSpPr>
              <p:nvPr/>
            </p:nvSpPr>
            <p:spPr bwMode="auto">
              <a:xfrm>
                <a:off x="6398" y="1726"/>
                <a:ext cx="89" cy="48"/>
              </a:xfrm>
              <a:custGeom>
                <a:avLst/>
                <a:gdLst>
                  <a:gd name="T0" fmla="*/ 89 w 89"/>
                  <a:gd name="T1" fmla="*/ 48 h 48"/>
                  <a:gd name="T2" fmla="*/ 0 w 89"/>
                  <a:gd name="T3" fmla="*/ 48 h 48"/>
                  <a:gd name="T4" fmla="*/ 0 w 89"/>
                  <a:gd name="T5" fmla="*/ 0 h 48"/>
                  <a:gd name="T6" fmla="*/ 47 w 89"/>
                  <a:gd name="T7" fmla="*/ 0 h 48"/>
                  <a:gd name="T8" fmla="*/ 64 w 89"/>
                  <a:gd name="T9" fmla="*/ 20 h 48"/>
                  <a:gd name="T10" fmla="*/ 64 w 89"/>
                  <a:gd name="T11" fmla="*/ 0 h 48"/>
                  <a:gd name="T12" fmla="*/ 89 w 89"/>
                  <a:gd name="T13" fmla="*/ 0 h 48"/>
                  <a:gd name="T14" fmla="*/ 89 w 89"/>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48">
                    <a:moveTo>
                      <a:pt x="89" y="48"/>
                    </a:moveTo>
                    <a:lnTo>
                      <a:pt x="0" y="48"/>
                    </a:lnTo>
                    <a:lnTo>
                      <a:pt x="0" y="0"/>
                    </a:lnTo>
                    <a:lnTo>
                      <a:pt x="47" y="0"/>
                    </a:lnTo>
                    <a:lnTo>
                      <a:pt x="64" y="20"/>
                    </a:lnTo>
                    <a:lnTo>
                      <a:pt x="64" y="0"/>
                    </a:lnTo>
                    <a:lnTo>
                      <a:pt x="89" y="0"/>
                    </a:lnTo>
                    <a:lnTo>
                      <a:pt x="89" y="48"/>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37" name="Freeform 59"/>
              <p:cNvSpPr>
                <a:spLocks/>
              </p:cNvSpPr>
              <p:nvPr/>
            </p:nvSpPr>
            <p:spPr bwMode="auto">
              <a:xfrm>
                <a:off x="5964" y="1726"/>
                <a:ext cx="91" cy="48"/>
              </a:xfrm>
              <a:custGeom>
                <a:avLst/>
                <a:gdLst>
                  <a:gd name="T0" fmla="*/ 0 w 91"/>
                  <a:gd name="T1" fmla="*/ 48 h 48"/>
                  <a:gd name="T2" fmla="*/ 91 w 91"/>
                  <a:gd name="T3" fmla="*/ 48 h 48"/>
                  <a:gd name="T4" fmla="*/ 91 w 91"/>
                  <a:gd name="T5" fmla="*/ 0 h 48"/>
                  <a:gd name="T6" fmla="*/ 43 w 91"/>
                  <a:gd name="T7" fmla="*/ 0 h 48"/>
                  <a:gd name="T8" fmla="*/ 26 w 91"/>
                  <a:gd name="T9" fmla="*/ 20 h 48"/>
                  <a:gd name="T10" fmla="*/ 26 w 91"/>
                  <a:gd name="T11" fmla="*/ 0 h 48"/>
                  <a:gd name="T12" fmla="*/ 0 w 91"/>
                  <a:gd name="T13" fmla="*/ 0 h 48"/>
                  <a:gd name="T14" fmla="*/ 0 w 91"/>
                  <a:gd name="T15" fmla="*/ 4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48">
                    <a:moveTo>
                      <a:pt x="0" y="48"/>
                    </a:moveTo>
                    <a:lnTo>
                      <a:pt x="91" y="48"/>
                    </a:lnTo>
                    <a:lnTo>
                      <a:pt x="91" y="0"/>
                    </a:lnTo>
                    <a:lnTo>
                      <a:pt x="43" y="0"/>
                    </a:lnTo>
                    <a:lnTo>
                      <a:pt x="26" y="20"/>
                    </a:lnTo>
                    <a:lnTo>
                      <a:pt x="26" y="0"/>
                    </a:lnTo>
                    <a:lnTo>
                      <a:pt x="0" y="0"/>
                    </a:lnTo>
                    <a:lnTo>
                      <a:pt x="0" y="48"/>
                    </a:lnTo>
                    <a:close/>
                  </a:path>
                </a:pathLst>
              </a:custGeom>
              <a:solidFill>
                <a:srgbClr val="EC0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38" name="Freeform 60"/>
              <p:cNvSpPr>
                <a:spLocks/>
              </p:cNvSpPr>
              <p:nvPr/>
            </p:nvSpPr>
            <p:spPr bwMode="auto">
              <a:xfrm>
                <a:off x="6098" y="1831"/>
                <a:ext cx="21" cy="22"/>
              </a:xfrm>
              <a:custGeom>
                <a:avLst/>
                <a:gdLst>
                  <a:gd name="T0" fmla="*/ 2 w 15"/>
                  <a:gd name="T1" fmla="*/ 13 h 16"/>
                  <a:gd name="T2" fmla="*/ 2 w 15"/>
                  <a:gd name="T3" fmla="*/ 3 h 16"/>
                  <a:gd name="T4" fmla="*/ 12 w 15"/>
                  <a:gd name="T5" fmla="*/ 3 h 16"/>
                  <a:gd name="T6" fmla="*/ 12 w 15"/>
                  <a:gd name="T7" fmla="*/ 13 h 16"/>
                  <a:gd name="T8" fmla="*/ 2 w 15"/>
                  <a:gd name="T9" fmla="*/ 13 h 16"/>
                </a:gdLst>
                <a:ahLst/>
                <a:cxnLst>
                  <a:cxn ang="0">
                    <a:pos x="T0" y="T1"/>
                  </a:cxn>
                  <a:cxn ang="0">
                    <a:pos x="T2" y="T3"/>
                  </a:cxn>
                  <a:cxn ang="0">
                    <a:pos x="T4" y="T5"/>
                  </a:cxn>
                  <a:cxn ang="0">
                    <a:pos x="T6" y="T7"/>
                  </a:cxn>
                  <a:cxn ang="0">
                    <a:pos x="T8" y="T9"/>
                  </a:cxn>
                </a:cxnLst>
                <a:rect l="0" t="0" r="r" b="b"/>
                <a:pathLst>
                  <a:path w="15" h="16">
                    <a:moveTo>
                      <a:pt x="2" y="13"/>
                    </a:moveTo>
                    <a:cubicBezTo>
                      <a:pt x="0" y="10"/>
                      <a:pt x="0" y="6"/>
                      <a:pt x="2" y="3"/>
                    </a:cubicBezTo>
                    <a:cubicBezTo>
                      <a:pt x="5" y="0"/>
                      <a:pt x="10" y="0"/>
                      <a:pt x="12" y="3"/>
                    </a:cubicBezTo>
                    <a:cubicBezTo>
                      <a:pt x="15" y="6"/>
                      <a:pt x="15" y="10"/>
                      <a:pt x="12" y="13"/>
                    </a:cubicBezTo>
                    <a:cubicBezTo>
                      <a:pt x="10" y="16"/>
                      <a:pt x="5" y="16"/>
                      <a:pt x="2" y="1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39" name="Freeform 61"/>
              <p:cNvSpPr>
                <a:spLocks/>
              </p:cNvSpPr>
              <p:nvPr/>
            </p:nvSpPr>
            <p:spPr bwMode="auto">
              <a:xfrm>
                <a:off x="6080" y="1848"/>
                <a:ext cx="24" cy="22"/>
              </a:xfrm>
              <a:custGeom>
                <a:avLst/>
                <a:gdLst>
                  <a:gd name="T0" fmla="*/ 3 w 17"/>
                  <a:gd name="T1" fmla="*/ 13 h 16"/>
                  <a:gd name="T2" fmla="*/ 3 w 17"/>
                  <a:gd name="T3" fmla="*/ 3 h 16"/>
                  <a:gd name="T4" fmla="*/ 13 w 17"/>
                  <a:gd name="T5" fmla="*/ 3 h 16"/>
                  <a:gd name="T6" fmla="*/ 13 w 17"/>
                  <a:gd name="T7" fmla="*/ 13 h 16"/>
                  <a:gd name="T8" fmla="*/ 3 w 17"/>
                  <a:gd name="T9" fmla="*/ 13 h 16"/>
                </a:gdLst>
                <a:ahLst/>
                <a:cxnLst>
                  <a:cxn ang="0">
                    <a:pos x="T0" y="T1"/>
                  </a:cxn>
                  <a:cxn ang="0">
                    <a:pos x="T2" y="T3"/>
                  </a:cxn>
                  <a:cxn ang="0">
                    <a:pos x="T4" y="T5"/>
                  </a:cxn>
                  <a:cxn ang="0">
                    <a:pos x="T6" y="T7"/>
                  </a:cxn>
                  <a:cxn ang="0">
                    <a:pos x="T8" y="T9"/>
                  </a:cxn>
                </a:cxnLst>
                <a:rect l="0" t="0" r="r" b="b"/>
                <a:pathLst>
                  <a:path w="17" h="16">
                    <a:moveTo>
                      <a:pt x="3" y="13"/>
                    </a:moveTo>
                    <a:cubicBezTo>
                      <a:pt x="0" y="11"/>
                      <a:pt x="0" y="6"/>
                      <a:pt x="3" y="3"/>
                    </a:cubicBezTo>
                    <a:cubicBezTo>
                      <a:pt x="6" y="1"/>
                      <a:pt x="11" y="0"/>
                      <a:pt x="13" y="3"/>
                    </a:cubicBezTo>
                    <a:cubicBezTo>
                      <a:pt x="17" y="8"/>
                      <a:pt x="17" y="13"/>
                      <a:pt x="13" y="13"/>
                    </a:cubicBezTo>
                    <a:cubicBezTo>
                      <a:pt x="9" y="14"/>
                      <a:pt x="6" y="16"/>
                      <a:pt x="3" y="1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sp>
            <p:nvSpPr>
              <p:cNvPr id="140" name="Freeform 62"/>
              <p:cNvSpPr>
                <a:spLocks/>
              </p:cNvSpPr>
              <p:nvPr/>
            </p:nvSpPr>
            <p:spPr bwMode="auto">
              <a:xfrm>
                <a:off x="6063" y="1866"/>
                <a:ext cx="22" cy="21"/>
              </a:xfrm>
              <a:custGeom>
                <a:avLst/>
                <a:gdLst>
                  <a:gd name="T0" fmla="*/ 3 w 16"/>
                  <a:gd name="T1" fmla="*/ 13 h 15"/>
                  <a:gd name="T2" fmla="*/ 3 w 16"/>
                  <a:gd name="T3" fmla="*/ 3 h 15"/>
                  <a:gd name="T4" fmla="*/ 13 w 16"/>
                  <a:gd name="T5" fmla="*/ 3 h 15"/>
                  <a:gd name="T6" fmla="*/ 13 w 16"/>
                  <a:gd name="T7" fmla="*/ 13 h 15"/>
                  <a:gd name="T8" fmla="*/ 3 w 16"/>
                  <a:gd name="T9" fmla="*/ 13 h 15"/>
                </a:gdLst>
                <a:ahLst/>
                <a:cxnLst>
                  <a:cxn ang="0">
                    <a:pos x="T0" y="T1"/>
                  </a:cxn>
                  <a:cxn ang="0">
                    <a:pos x="T2" y="T3"/>
                  </a:cxn>
                  <a:cxn ang="0">
                    <a:pos x="T4" y="T5"/>
                  </a:cxn>
                  <a:cxn ang="0">
                    <a:pos x="T6" y="T7"/>
                  </a:cxn>
                  <a:cxn ang="0">
                    <a:pos x="T8" y="T9"/>
                  </a:cxn>
                </a:cxnLst>
                <a:rect l="0" t="0" r="r" b="b"/>
                <a:pathLst>
                  <a:path w="16" h="15">
                    <a:moveTo>
                      <a:pt x="3" y="13"/>
                    </a:moveTo>
                    <a:cubicBezTo>
                      <a:pt x="0" y="10"/>
                      <a:pt x="0" y="5"/>
                      <a:pt x="3" y="3"/>
                    </a:cubicBezTo>
                    <a:cubicBezTo>
                      <a:pt x="6" y="0"/>
                      <a:pt x="10" y="0"/>
                      <a:pt x="13" y="3"/>
                    </a:cubicBezTo>
                    <a:cubicBezTo>
                      <a:pt x="16" y="5"/>
                      <a:pt x="16" y="10"/>
                      <a:pt x="13" y="13"/>
                    </a:cubicBezTo>
                    <a:cubicBezTo>
                      <a:pt x="10" y="15"/>
                      <a:pt x="6" y="15"/>
                      <a:pt x="3" y="13"/>
                    </a:cubicBez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6" tIns="45668" rIns="91336" bIns="45668" numCol="1" anchor="t" anchorCtr="0" compatLnSpc="1">
                <a:prstTxWarp prst="textNoShape">
                  <a:avLst/>
                </a:prstTxWarp>
              </a:bodyPr>
              <a:lstStyle/>
              <a:p>
                <a:pPr defTabSz="913394">
                  <a:defRPr/>
                </a:pPr>
                <a:endParaRPr lang="en-US" sz="1798" kern="0">
                  <a:solidFill>
                    <a:srgbClr val="505050"/>
                  </a:solidFill>
                </a:endParaRPr>
              </a:p>
            </p:txBody>
          </p:sp>
        </p:grpSp>
        <p:sp>
          <p:nvSpPr>
            <p:cNvPr id="126" name="Freeform 5"/>
            <p:cNvSpPr>
              <a:spLocks/>
            </p:cNvSpPr>
            <p:nvPr/>
          </p:nvSpPr>
          <p:spPr bwMode="auto">
            <a:xfrm>
              <a:off x="10495966" y="2875765"/>
              <a:ext cx="120139" cy="143574"/>
            </a:xfrm>
            <a:custGeom>
              <a:avLst/>
              <a:gdLst>
                <a:gd name="T0" fmla="*/ 0 w 446"/>
                <a:gd name="T1" fmla="*/ 107 h 533"/>
                <a:gd name="T2" fmla="*/ 285 w 446"/>
                <a:gd name="T3" fmla="*/ 0 h 533"/>
                <a:gd name="T4" fmla="*/ 446 w 446"/>
                <a:gd name="T5" fmla="*/ 45 h 533"/>
                <a:gd name="T6" fmla="*/ 446 w 446"/>
                <a:gd name="T7" fmla="*/ 485 h 533"/>
                <a:gd name="T8" fmla="*/ 288 w 446"/>
                <a:gd name="T9" fmla="*/ 533 h 533"/>
                <a:gd name="T10" fmla="*/ 0 w 446"/>
                <a:gd name="T11" fmla="*/ 428 h 533"/>
                <a:gd name="T12" fmla="*/ 285 w 446"/>
                <a:gd name="T13" fmla="*/ 466 h 533"/>
                <a:gd name="T14" fmla="*/ 285 w 446"/>
                <a:gd name="T15" fmla="*/ 81 h 533"/>
                <a:gd name="T16" fmla="*/ 96 w 446"/>
                <a:gd name="T17" fmla="*/ 129 h 533"/>
                <a:gd name="T18" fmla="*/ 96 w 446"/>
                <a:gd name="T19" fmla="*/ 387 h 533"/>
                <a:gd name="T20" fmla="*/ 0 w 446"/>
                <a:gd name="T21" fmla="*/ 421 h 533"/>
                <a:gd name="T22" fmla="*/ 0 w 446"/>
                <a:gd name="T23" fmla="*/ 10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533">
                  <a:moveTo>
                    <a:pt x="0" y="107"/>
                  </a:moveTo>
                  <a:lnTo>
                    <a:pt x="285" y="0"/>
                  </a:lnTo>
                  <a:lnTo>
                    <a:pt x="446" y="45"/>
                  </a:lnTo>
                  <a:lnTo>
                    <a:pt x="446" y="485"/>
                  </a:lnTo>
                  <a:lnTo>
                    <a:pt x="288" y="533"/>
                  </a:lnTo>
                  <a:lnTo>
                    <a:pt x="0" y="428"/>
                  </a:lnTo>
                  <a:lnTo>
                    <a:pt x="285" y="466"/>
                  </a:lnTo>
                  <a:lnTo>
                    <a:pt x="285" y="81"/>
                  </a:lnTo>
                  <a:lnTo>
                    <a:pt x="96" y="129"/>
                  </a:lnTo>
                  <a:lnTo>
                    <a:pt x="96" y="387"/>
                  </a:lnTo>
                  <a:lnTo>
                    <a:pt x="0" y="421"/>
                  </a:lnTo>
                  <a:lnTo>
                    <a:pt x="0" y="107"/>
                  </a:lnTo>
                  <a:close/>
                </a:path>
              </a:pathLst>
            </a:custGeom>
            <a:solidFill>
              <a:srgbClr val="EA3C00"/>
            </a:solidFill>
            <a:ln>
              <a:noFill/>
            </a:ln>
            <a:extLst/>
          </p:spPr>
          <p:txBody>
            <a:bodyPr vert="horz" wrap="square" lIns="89517" tIns="44758" rIns="89517" bIns="44758" numCol="1" anchor="t" anchorCtr="0" compatLnSpc="1">
              <a:prstTxWarp prst="textNoShape">
                <a:avLst/>
              </a:prstTxWarp>
            </a:bodyPr>
            <a:lstStyle/>
            <a:p>
              <a:pPr defTabSz="913087">
                <a:defRPr/>
              </a:pPr>
              <a:endParaRPr lang="en-US" sz="1762" kern="0">
                <a:solidFill>
                  <a:srgbClr val="FFFFFF"/>
                </a:solidFill>
              </a:endParaRPr>
            </a:p>
          </p:txBody>
        </p:sp>
      </p:grpSp>
      <p:pic>
        <p:nvPicPr>
          <p:cNvPr id="220" name="Picture 219"/>
          <p:cNvPicPr>
            <a:picLocks noChangeAspect="1"/>
          </p:cNvPicPr>
          <p:nvPr/>
        </p:nvPicPr>
        <p:blipFill>
          <a:blip r:embed="rId4"/>
          <a:stretch>
            <a:fillRect/>
          </a:stretch>
        </p:blipFill>
        <p:spPr>
          <a:xfrm>
            <a:off x="6831926" y="4424124"/>
            <a:ext cx="3832802" cy="2557415"/>
          </a:xfrm>
          <a:prstGeom prst="rect">
            <a:avLst/>
          </a:prstGeom>
        </p:spPr>
      </p:pic>
      <p:pic>
        <p:nvPicPr>
          <p:cNvPr id="221" name="Picture 220"/>
          <p:cNvPicPr>
            <a:picLocks noChangeAspect="1"/>
          </p:cNvPicPr>
          <p:nvPr/>
        </p:nvPicPr>
        <p:blipFill>
          <a:blip r:embed="rId5"/>
          <a:stretch>
            <a:fillRect/>
          </a:stretch>
        </p:blipFill>
        <p:spPr>
          <a:xfrm>
            <a:off x="7761952" y="2419990"/>
            <a:ext cx="2202475" cy="1368526"/>
          </a:xfrm>
          <a:prstGeom prst="rect">
            <a:avLst/>
          </a:prstGeom>
        </p:spPr>
      </p:pic>
      <p:sp>
        <p:nvSpPr>
          <p:cNvPr id="6" name="TextBox 5"/>
          <p:cNvSpPr txBox="1"/>
          <p:nvPr/>
        </p:nvSpPr>
        <p:spPr>
          <a:xfrm>
            <a:off x="3212975" y="5325423"/>
            <a:ext cx="1790571" cy="130189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OAuth2.0</a:t>
            </a:r>
          </a:p>
          <a:p>
            <a:pPr>
              <a:lnSpc>
                <a:spcPct val="90000"/>
              </a:lnSpc>
              <a:spcAft>
                <a:spcPts val="600"/>
              </a:spcAft>
            </a:pPr>
            <a:r>
              <a:rPr lang="en-US" sz="1400" dirty="0">
                <a:gradFill>
                  <a:gsLst>
                    <a:gs pos="2917">
                      <a:schemeClr val="tx1"/>
                    </a:gs>
                    <a:gs pos="30000">
                      <a:schemeClr val="tx1"/>
                    </a:gs>
                  </a:gsLst>
                  <a:lin ang="5400000" scaled="0"/>
                </a:gradFill>
              </a:rPr>
              <a:t>OpenID Connect</a:t>
            </a:r>
          </a:p>
          <a:p>
            <a:pPr>
              <a:lnSpc>
                <a:spcPct val="90000"/>
              </a:lnSpc>
              <a:spcAft>
                <a:spcPts val="600"/>
              </a:spcAft>
            </a:pPr>
            <a:r>
              <a:rPr lang="en-US" sz="1400" dirty="0">
                <a:gradFill>
                  <a:gsLst>
                    <a:gs pos="2917">
                      <a:schemeClr val="tx1"/>
                    </a:gs>
                    <a:gs pos="30000">
                      <a:schemeClr val="tx1"/>
                    </a:gs>
                  </a:gsLst>
                  <a:lin ang="5400000" scaled="0"/>
                </a:gradFill>
              </a:rPr>
              <a:t>REST</a:t>
            </a:r>
          </a:p>
          <a:p>
            <a:pPr>
              <a:lnSpc>
                <a:spcPct val="90000"/>
              </a:lnSpc>
              <a:spcAft>
                <a:spcPts val="600"/>
              </a:spcAft>
            </a:pPr>
            <a:r>
              <a:rPr lang="en-US" sz="1400" dirty="0">
                <a:gradFill>
                  <a:gsLst>
                    <a:gs pos="2917">
                      <a:schemeClr val="tx1"/>
                    </a:gs>
                    <a:gs pos="30000">
                      <a:schemeClr val="tx1"/>
                    </a:gs>
                  </a:gsLst>
                  <a:lin ang="5400000" scaled="0"/>
                </a:gradFill>
              </a:rPr>
              <a:t>JSON</a:t>
            </a:r>
          </a:p>
        </p:txBody>
      </p:sp>
      <p:grpSp>
        <p:nvGrpSpPr>
          <p:cNvPr id="167" name="Group 166"/>
          <p:cNvGrpSpPr/>
          <p:nvPr/>
        </p:nvGrpSpPr>
        <p:grpSpPr>
          <a:xfrm>
            <a:off x="2165069" y="3324330"/>
            <a:ext cx="402586" cy="402217"/>
            <a:chOff x="446049" y="1441577"/>
            <a:chExt cx="786384" cy="788667"/>
          </a:xfrm>
        </p:grpSpPr>
        <p:sp>
          <p:nvSpPr>
            <p:cNvPr id="168" name="Rectangle 167"/>
            <p:cNvSpPr/>
            <p:nvPr/>
          </p:nvSpPr>
          <p:spPr bwMode="auto">
            <a:xfrm>
              <a:off x="446049" y="1441577"/>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69" name="Freeform 168"/>
            <p:cNvSpPr>
              <a:spLocks noEditPoints="1"/>
            </p:cNvSpPr>
            <p:nvPr/>
          </p:nvSpPr>
          <p:spPr bwMode="auto">
            <a:xfrm>
              <a:off x="546771" y="1553556"/>
              <a:ext cx="584941" cy="564709"/>
            </a:xfrm>
            <a:custGeom>
              <a:avLst/>
              <a:gdLst>
                <a:gd name="T0" fmla="*/ 120 w 120"/>
                <a:gd name="T1" fmla="*/ 0 h 120"/>
                <a:gd name="T2" fmla="*/ 0 w 120"/>
                <a:gd name="T3" fmla="*/ 0 h 120"/>
                <a:gd name="T4" fmla="*/ 0 w 120"/>
                <a:gd name="T5" fmla="*/ 120 h 120"/>
                <a:gd name="T6" fmla="*/ 24 w 120"/>
                <a:gd name="T7" fmla="*/ 120 h 120"/>
                <a:gd name="T8" fmla="*/ 24 w 120"/>
                <a:gd name="T9" fmla="*/ 116 h 120"/>
                <a:gd name="T10" fmla="*/ 60 w 120"/>
                <a:gd name="T11" fmla="*/ 80 h 120"/>
                <a:gd name="T12" fmla="*/ 96 w 120"/>
                <a:gd name="T13" fmla="*/ 116 h 120"/>
                <a:gd name="T14" fmla="*/ 96 w 120"/>
                <a:gd name="T15" fmla="*/ 120 h 120"/>
                <a:gd name="T16" fmla="*/ 120 w 120"/>
                <a:gd name="T17" fmla="*/ 120 h 120"/>
                <a:gd name="T18" fmla="*/ 120 w 120"/>
                <a:gd name="T19" fmla="*/ 0 h 120"/>
                <a:gd name="T20" fmla="*/ 36 w 120"/>
                <a:gd name="T21" fmla="*/ 48 h 120"/>
                <a:gd name="T22" fmla="*/ 60 w 120"/>
                <a:gd name="T23" fmla="*/ 24 h 120"/>
                <a:gd name="T24" fmla="*/ 84 w 120"/>
                <a:gd name="T25" fmla="*/ 48 h 120"/>
                <a:gd name="T26" fmla="*/ 60 w 120"/>
                <a:gd name="T27" fmla="*/ 72 h 120"/>
                <a:gd name="T28" fmla="*/ 36 w 120"/>
                <a:gd name="T29" fmla="*/ 48 h 120"/>
                <a:gd name="T30" fmla="*/ 112 w 120"/>
                <a:gd name="T31" fmla="*/ 112 h 120"/>
                <a:gd name="T32" fmla="*/ 104 w 120"/>
                <a:gd name="T33" fmla="*/ 112 h 120"/>
                <a:gd name="T34" fmla="*/ 77 w 120"/>
                <a:gd name="T35" fmla="*/ 75 h 120"/>
                <a:gd name="T36" fmla="*/ 92 w 120"/>
                <a:gd name="T37" fmla="*/ 48 h 120"/>
                <a:gd name="T38" fmla="*/ 60 w 120"/>
                <a:gd name="T39" fmla="*/ 16 h 120"/>
                <a:gd name="T40" fmla="*/ 28 w 120"/>
                <a:gd name="T41" fmla="*/ 48 h 120"/>
                <a:gd name="T42" fmla="*/ 43 w 120"/>
                <a:gd name="T43" fmla="*/ 75 h 120"/>
                <a:gd name="T44" fmla="*/ 16 w 120"/>
                <a:gd name="T45" fmla="*/ 112 h 120"/>
                <a:gd name="T46" fmla="*/ 8 w 120"/>
                <a:gd name="T47" fmla="*/ 112 h 120"/>
                <a:gd name="T48" fmla="*/ 8 w 120"/>
                <a:gd name="T49" fmla="*/ 8 h 120"/>
                <a:gd name="T50" fmla="*/ 112 w 120"/>
                <a:gd name="T51" fmla="*/ 8 h 120"/>
                <a:gd name="T52" fmla="*/ 112 w 120"/>
                <a:gd name="T53"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0">
                  <a:moveTo>
                    <a:pt x="120" y="0"/>
                  </a:moveTo>
                  <a:cubicBezTo>
                    <a:pt x="0" y="0"/>
                    <a:pt x="0" y="0"/>
                    <a:pt x="0" y="0"/>
                  </a:cubicBezTo>
                  <a:cubicBezTo>
                    <a:pt x="0" y="120"/>
                    <a:pt x="0" y="120"/>
                    <a:pt x="0" y="120"/>
                  </a:cubicBezTo>
                  <a:cubicBezTo>
                    <a:pt x="24" y="120"/>
                    <a:pt x="24" y="120"/>
                    <a:pt x="24" y="120"/>
                  </a:cubicBezTo>
                  <a:cubicBezTo>
                    <a:pt x="24" y="116"/>
                    <a:pt x="24" y="116"/>
                    <a:pt x="24" y="116"/>
                  </a:cubicBezTo>
                  <a:cubicBezTo>
                    <a:pt x="24" y="96"/>
                    <a:pt x="40" y="80"/>
                    <a:pt x="60" y="80"/>
                  </a:cubicBezTo>
                  <a:cubicBezTo>
                    <a:pt x="80" y="80"/>
                    <a:pt x="96" y="96"/>
                    <a:pt x="96" y="116"/>
                  </a:cubicBezTo>
                  <a:cubicBezTo>
                    <a:pt x="96" y="120"/>
                    <a:pt x="96" y="120"/>
                    <a:pt x="96" y="120"/>
                  </a:cubicBezTo>
                  <a:cubicBezTo>
                    <a:pt x="120" y="120"/>
                    <a:pt x="120" y="120"/>
                    <a:pt x="120" y="120"/>
                  </a:cubicBezTo>
                  <a:lnTo>
                    <a:pt x="120" y="0"/>
                  </a:lnTo>
                  <a:close/>
                  <a:moveTo>
                    <a:pt x="36" y="48"/>
                  </a:moveTo>
                  <a:cubicBezTo>
                    <a:pt x="36" y="35"/>
                    <a:pt x="47" y="24"/>
                    <a:pt x="60" y="24"/>
                  </a:cubicBezTo>
                  <a:cubicBezTo>
                    <a:pt x="73" y="24"/>
                    <a:pt x="84" y="35"/>
                    <a:pt x="84" y="48"/>
                  </a:cubicBezTo>
                  <a:cubicBezTo>
                    <a:pt x="84" y="61"/>
                    <a:pt x="73" y="72"/>
                    <a:pt x="60" y="72"/>
                  </a:cubicBezTo>
                  <a:cubicBezTo>
                    <a:pt x="47" y="72"/>
                    <a:pt x="36" y="61"/>
                    <a:pt x="36" y="48"/>
                  </a:cubicBezTo>
                  <a:close/>
                  <a:moveTo>
                    <a:pt x="112" y="112"/>
                  </a:moveTo>
                  <a:cubicBezTo>
                    <a:pt x="104" y="112"/>
                    <a:pt x="104" y="112"/>
                    <a:pt x="104" y="112"/>
                  </a:cubicBezTo>
                  <a:cubicBezTo>
                    <a:pt x="102" y="95"/>
                    <a:pt x="91" y="81"/>
                    <a:pt x="77" y="75"/>
                  </a:cubicBezTo>
                  <a:cubicBezTo>
                    <a:pt x="86" y="70"/>
                    <a:pt x="92" y="60"/>
                    <a:pt x="92" y="48"/>
                  </a:cubicBezTo>
                  <a:cubicBezTo>
                    <a:pt x="92" y="30"/>
                    <a:pt x="78" y="16"/>
                    <a:pt x="60" y="16"/>
                  </a:cubicBezTo>
                  <a:cubicBezTo>
                    <a:pt x="42" y="16"/>
                    <a:pt x="28" y="30"/>
                    <a:pt x="28" y="48"/>
                  </a:cubicBezTo>
                  <a:cubicBezTo>
                    <a:pt x="28" y="60"/>
                    <a:pt x="34" y="70"/>
                    <a:pt x="43" y="75"/>
                  </a:cubicBezTo>
                  <a:cubicBezTo>
                    <a:pt x="28" y="81"/>
                    <a:pt x="18" y="95"/>
                    <a:pt x="16" y="112"/>
                  </a:cubicBezTo>
                  <a:cubicBezTo>
                    <a:pt x="8" y="112"/>
                    <a:pt x="8" y="112"/>
                    <a:pt x="8" y="112"/>
                  </a:cubicBezTo>
                  <a:cubicBezTo>
                    <a:pt x="8" y="8"/>
                    <a:pt x="8" y="8"/>
                    <a:pt x="8" y="8"/>
                  </a:cubicBezTo>
                  <a:cubicBezTo>
                    <a:pt x="112" y="8"/>
                    <a:pt x="112" y="8"/>
                    <a:pt x="112" y="8"/>
                  </a:cubicBezTo>
                  <a:lnTo>
                    <a:pt x="112" y="112"/>
                  </a:ln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70" name="Group 169"/>
          <p:cNvGrpSpPr/>
          <p:nvPr/>
        </p:nvGrpSpPr>
        <p:grpSpPr>
          <a:xfrm>
            <a:off x="2700691" y="3326166"/>
            <a:ext cx="402279" cy="402279"/>
            <a:chOff x="1422289" y="1435556"/>
            <a:chExt cx="786384" cy="788667"/>
          </a:xfrm>
        </p:grpSpPr>
        <p:sp>
          <p:nvSpPr>
            <p:cNvPr id="171" name="Rectangle 170"/>
            <p:cNvSpPr/>
            <p:nvPr/>
          </p:nvSpPr>
          <p:spPr bwMode="auto">
            <a:xfrm>
              <a:off x="1422289" y="1435556"/>
              <a:ext cx="786384" cy="788667"/>
            </a:xfrm>
            <a:prstGeom prst="rect">
              <a:avLst/>
            </a:prstGeom>
            <a:solidFill>
              <a:srgbClr val="0078D7"/>
            </a:solidFill>
            <a:ln w="10795" cap="flat" cmpd="sng" algn="ctr">
              <a:noFill/>
              <a:prstDash val="solid"/>
              <a:headEnd type="none" w="med" len="med"/>
              <a:tailEnd type="none" w="med" len="med"/>
            </a:ln>
            <a:effectLst/>
          </p:spPr>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22" name="Freeform 7"/>
            <p:cNvSpPr>
              <a:spLocks noEditPoints="1"/>
            </p:cNvSpPr>
            <p:nvPr/>
          </p:nvSpPr>
          <p:spPr bwMode="auto">
            <a:xfrm>
              <a:off x="1558024" y="1547034"/>
              <a:ext cx="514913" cy="554768"/>
            </a:xfrm>
            <a:custGeom>
              <a:avLst/>
              <a:gdLst>
                <a:gd name="T0" fmla="*/ 73 w 106"/>
                <a:gd name="T1" fmla="*/ 68 h 118"/>
                <a:gd name="T2" fmla="*/ 90 w 106"/>
                <a:gd name="T3" fmla="*/ 37 h 118"/>
                <a:gd name="T4" fmla="*/ 53 w 106"/>
                <a:gd name="T5" fmla="*/ 0 h 118"/>
                <a:gd name="T6" fmla="*/ 16 w 106"/>
                <a:gd name="T7" fmla="*/ 37 h 118"/>
                <a:gd name="T8" fmla="*/ 33 w 106"/>
                <a:gd name="T9" fmla="*/ 68 h 118"/>
                <a:gd name="T10" fmla="*/ 0 w 106"/>
                <a:gd name="T11" fmla="*/ 117 h 118"/>
                <a:gd name="T12" fmla="*/ 0 w 106"/>
                <a:gd name="T13" fmla="*/ 118 h 118"/>
                <a:gd name="T14" fmla="*/ 10 w 106"/>
                <a:gd name="T15" fmla="*/ 118 h 118"/>
                <a:gd name="T16" fmla="*/ 10 w 106"/>
                <a:gd name="T17" fmla="*/ 117 h 118"/>
                <a:gd name="T18" fmla="*/ 53 w 106"/>
                <a:gd name="T19" fmla="*/ 74 h 118"/>
                <a:gd name="T20" fmla="*/ 96 w 106"/>
                <a:gd name="T21" fmla="*/ 117 h 118"/>
                <a:gd name="T22" fmla="*/ 96 w 106"/>
                <a:gd name="T23" fmla="*/ 118 h 118"/>
                <a:gd name="T24" fmla="*/ 106 w 106"/>
                <a:gd name="T25" fmla="*/ 118 h 118"/>
                <a:gd name="T26" fmla="*/ 106 w 106"/>
                <a:gd name="T27" fmla="*/ 117 h 118"/>
                <a:gd name="T28" fmla="*/ 73 w 106"/>
                <a:gd name="T29" fmla="*/ 68 h 118"/>
                <a:gd name="T30" fmla="*/ 53 w 106"/>
                <a:gd name="T31" fmla="*/ 10 h 118"/>
                <a:gd name="T32" fmla="*/ 80 w 106"/>
                <a:gd name="T33" fmla="*/ 37 h 118"/>
                <a:gd name="T34" fmla="*/ 53 w 106"/>
                <a:gd name="T35" fmla="*/ 64 h 118"/>
                <a:gd name="T36" fmla="*/ 26 w 106"/>
                <a:gd name="T37" fmla="*/ 37 h 118"/>
                <a:gd name="T38" fmla="*/ 53 w 106"/>
                <a:gd name="T39" fmla="*/ 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18">
                  <a:moveTo>
                    <a:pt x="73" y="68"/>
                  </a:moveTo>
                  <a:cubicBezTo>
                    <a:pt x="84" y="61"/>
                    <a:pt x="90" y="50"/>
                    <a:pt x="90" y="37"/>
                  </a:cubicBezTo>
                  <a:cubicBezTo>
                    <a:pt x="90" y="17"/>
                    <a:pt x="73" y="0"/>
                    <a:pt x="53" y="0"/>
                  </a:cubicBezTo>
                  <a:cubicBezTo>
                    <a:pt x="33" y="0"/>
                    <a:pt x="16" y="17"/>
                    <a:pt x="16" y="37"/>
                  </a:cubicBezTo>
                  <a:cubicBezTo>
                    <a:pt x="16" y="50"/>
                    <a:pt x="22" y="61"/>
                    <a:pt x="33" y="68"/>
                  </a:cubicBezTo>
                  <a:cubicBezTo>
                    <a:pt x="13" y="76"/>
                    <a:pt x="0" y="96"/>
                    <a:pt x="0" y="117"/>
                  </a:cubicBezTo>
                  <a:cubicBezTo>
                    <a:pt x="0" y="118"/>
                    <a:pt x="0" y="118"/>
                    <a:pt x="0" y="118"/>
                  </a:cubicBezTo>
                  <a:cubicBezTo>
                    <a:pt x="10" y="118"/>
                    <a:pt x="10" y="118"/>
                    <a:pt x="10" y="118"/>
                  </a:cubicBezTo>
                  <a:cubicBezTo>
                    <a:pt x="10" y="117"/>
                    <a:pt x="10" y="117"/>
                    <a:pt x="10" y="117"/>
                  </a:cubicBezTo>
                  <a:cubicBezTo>
                    <a:pt x="10" y="93"/>
                    <a:pt x="29" y="74"/>
                    <a:pt x="53" y="74"/>
                  </a:cubicBezTo>
                  <a:cubicBezTo>
                    <a:pt x="77" y="74"/>
                    <a:pt x="96" y="93"/>
                    <a:pt x="96" y="117"/>
                  </a:cubicBezTo>
                  <a:cubicBezTo>
                    <a:pt x="96" y="118"/>
                    <a:pt x="96" y="118"/>
                    <a:pt x="96" y="118"/>
                  </a:cubicBezTo>
                  <a:cubicBezTo>
                    <a:pt x="106" y="118"/>
                    <a:pt x="106" y="118"/>
                    <a:pt x="106" y="118"/>
                  </a:cubicBezTo>
                  <a:cubicBezTo>
                    <a:pt x="106" y="117"/>
                    <a:pt x="106" y="117"/>
                    <a:pt x="106" y="117"/>
                  </a:cubicBezTo>
                  <a:cubicBezTo>
                    <a:pt x="106" y="96"/>
                    <a:pt x="93" y="76"/>
                    <a:pt x="73" y="68"/>
                  </a:cubicBezTo>
                  <a:close/>
                  <a:moveTo>
                    <a:pt x="53" y="10"/>
                  </a:moveTo>
                  <a:cubicBezTo>
                    <a:pt x="68" y="10"/>
                    <a:pt x="80" y="22"/>
                    <a:pt x="80" y="37"/>
                  </a:cubicBezTo>
                  <a:cubicBezTo>
                    <a:pt x="80" y="52"/>
                    <a:pt x="68" y="64"/>
                    <a:pt x="53" y="64"/>
                  </a:cubicBezTo>
                  <a:cubicBezTo>
                    <a:pt x="38" y="64"/>
                    <a:pt x="26" y="52"/>
                    <a:pt x="26" y="37"/>
                  </a:cubicBezTo>
                  <a:cubicBezTo>
                    <a:pt x="26" y="22"/>
                    <a:pt x="38" y="10"/>
                    <a:pt x="53" y="1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Tree>
    <p:extLst>
      <p:ext uri="{BB962C8B-B14F-4D97-AF65-F5344CB8AC3E}">
        <p14:creationId xmlns:p14="http://schemas.microsoft.com/office/powerpoint/2010/main" val="56331248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4294967295"/>
          </p:nvPr>
        </p:nvSpPr>
        <p:spPr>
          <a:xfrm>
            <a:off x="306387" y="1559719"/>
            <a:ext cx="12055475" cy="1848946"/>
          </a:xfrm>
        </p:spPr>
        <p:txBody>
          <a:bodyPr vert="horz" wrap="square" lIns="146136" tIns="91334" rIns="146136" bIns="91334" rtlCol="0">
            <a:spAutoFit/>
          </a:bodyPr>
          <a:lstStyle/>
          <a:p>
            <a:pPr marL="342900" indent="-342900" defTabSz="932742">
              <a:spcBef>
                <a:spcPts val="2397"/>
              </a:spcBef>
              <a:buClr>
                <a:schemeClr val="tx2"/>
              </a:buClr>
              <a:buBlip>
                <a:blip r:embed="rId5"/>
              </a:buBlip>
            </a:pPr>
            <a:r>
              <a:rPr lang="en-US" sz="3796" dirty="0">
                <a:gradFill>
                  <a:gsLst>
                    <a:gs pos="1250">
                      <a:schemeClr val="tx1"/>
                    </a:gs>
                    <a:gs pos="100000">
                      <a:schemeClr val="tx1"/>
                    </a:gs>
                  </a:gsLst>
                  <a:lin ang="5400000" scaled="0"/>
                </a:gradFill>
              </a:rPr>
              <a:t>Documentation, samples and more:</a:t>
            </a:r>
          </a:p>
          <a:p>
            <a:pPr defTabSz="932742">
              <a:spcBef>
                <a:spcPts val="2397"/>
              </a:spcBef>
              <a:buClr>
                <a:schemeClr val="tx2"/>
              </a:buClr>
            </a:pPr>
            <a:r>
              <a:rPr lang="en-US" sz="3796" dirty="0">
                <a:gradFill>
                  <a:gsLst>
                    <a:gs pos="1250">
                      <a:schemeClr val="tx1"/>
                    </a:gs>
                    <a:gs pos="100000">
                      <a:schemeClr val="tx1"/>
                    </a:gs>
                  </a:gsLst>
                  <a:lin ang="5400000" scaled="0"/>
                </a:gradFill>
              </a:rPr>
              <a:t>	</a:t>
            </a:r>
            <a:r>
              <a:rPr lang="en-US" sz="6000" dirty="0">
                <a:gradFill>
                  <a:gsLst>
                    <a:gs pos="1250">
                      <a:schemeClr val="tx1"/>
                    </a:gs>
                    <a:gs pos="100000">
                      <a:schemeClr val="tx1"/>
                    </a:gs>
                  </a:gsLst>
                  <a:lin ang="5400000" scaled="0"/>
                </a:gradFill>
              </a:rPr>
              <a:t>https://graph.microsoft.io/</a:t>
            </a:r>
          </a:p>
        </p:txBody>
      </p:sp>
      <p:sp>
        <p:nvSpPr>
          <p:cNvPr id="2" name="Title 1"/>
          <p:cNvSpPr>
            <a:spLocks noGrp="1"/>
          </p:cNvSpPr>
          <p:nvPr>
            <p:ph type="title" idx="4294967295"/>
          </p:nvPr>
        </p:nvSpPr>
        <p:spPr>
          <a:xfrm>
            <a:off x="273050" y="304800"/>
            <a:ext cx="11888787" cy="915988"/>
          </a:xfrm>
        </p:spPr>
        <p:txBody>
          <a:bodyPr/>
          <a:lstStyle/>
          <a:p>
            <a:r>
              <a:rPr lang="en-US" dirty="0">
                <a:solidFill>
                  <a:schemeClr val="tx1"/>
                </a:solidFill>
              </a:rPr>
              <a:t>Related content</a:t>
            </a:r>
          </a:p>
        </p:txBody>
      </p:sp>
      <p:sp>
        <p:nvSpPr>
          <p:cNvPr id="13" name="Text Placeholder 7"/>
          <p:cNvSpPr txBox="1">
            <a:spLocks/>
          </p:cNvSpPr>
          <p:nvPr/>
        </p:nvSpPr>
        <p:spPr>
          <a:xfrm>
            <a:off x="343241" y="3517344"/>
            <a:ext cx="12056144" cy="1543670"/>
          </a:xfrm>
          <a:prstGeom prst="rect">
            <a:avLst/>
          </a:prstGeom>
        </p:spPr>
        <p:txBody>
          <a:bodyPr vert="horz" wrap="square" lIns="146136" tIns="91334" rIns="146136" bIns="9133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32742" rtl="0" eaLnBrk="1" fontAlgn="auto" latinLnBrk="0" hangingPunct="1">
              <a:lnSpc>
                <a:spcPct val="90000"/>
              </a:lnSpc>
              <a:spcBef>
                <a:spcPts val="2397"/>
              </a:spcBef>
              <a:spcAft>
                <a:spcPts val="0"/>
              </a:spcAft>
              <a:buClr>
                <a:schemeClr val="tx2"/>
              </a:buClr>
              <a:buSzPct val="100000"/>
              <a:buFontTx/>
              <a:buBlip>
                <a:blip r:embed="rId5"/>
              </a:buBlip>
              <a:tabLst/>
              <a:defRPr/>
            </a:pPr>
            <a:r>
              <a:rPr kumimoji="0" lang="en-US" sz="3796"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Stack overflow: </a:t>
            </a:r>
          </a:p>
          <a:p>
            <a:pPr marL="0" lvl="0" indent="0">
              <a:spcBef>
                <a:spcPts val="2397"/>
              </a:spcBef>
              <a:buNone/>
            </a:pPr>
            <a:r>
              <a:rPr kumimoji="0" lang="en-US" sz="3796"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	</a:t>
            </a:r>
            <a:r>
              <a:rPr lang="en-US" sz="3796" dirty="0">
                <a:gradFill>
                  <a:gsLst>
                    <a:gs pos="1250">
                      <a:schemeClr val="tx1"/>
                    </a:gs>
                    <a:gs pos="100000">
                      <a:schemeClr val="tx1"/>
                    </a:gs>
                  </a:gsLst>
                  <a:lin ang="5400000" scaled="0"/>
                </a:gradFill>
              </a:rPr>
              <a:t> [</a:t>
            </a:r>
            <a:r>
              <a:rPr lang="en-US" sz="3796" dirty="0" err="1">
                <a:gradFill>
                  <a:gsLst>
                    <a:gs pos="1250">
                      <a:schemeClr val="tx1"/>
                    </a:gs>
                    <a:gs pos="100000">
                      <a:schemeClr val="tx1"/>
                    </a:gs>
                  </a:gsLst>
                  <a:lin ang="5400000" scaled="0"/>
                </a:gradFill>
              </a:rPr>
              <a:t>MicrosoftGraph</a:t>
            </a:r>
            <a:r>
              <a:rPr lang="en-US" sz="3796" dirty="0">
                <a:gradFill>
                  <a:gsLst>
                    <a:gs pos="1250">
                      <a:schemeClr val="tx1"/>
                    </a:gs>
                    <a:gs pos="100000">
                      <a:schemeClr val="tx1"/>
                    </a:gs>
                  </a:gsLst>
                  <a:lin ang="5400000" scaled="0"/>
                </a:gradFill>
              </a:rPr>
              <a:t>] and [Office365]</a:t>
            </a:r>
            <a:endParaRPr kumimoji="0" lang="en-US" sz="3796"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endParaRPr>
          </a:p>
        </p:txBody>
      </p:sp>
      <p:sp>
        <p:nvSpPr>
          <p:cNvPr id="9" name="Text Placeholder 7"/>
          <p:cNvSpPr txBox="1">
            <a:spLocks/>
          </p:cNvSpPr>
          <p:nvPr/>
        </p:nvSpPr>
        <p:spPr>
          <a:xfrm>
            <a:off x="343241" y="5061014"/>
            <a:ext cx="12056144" cy="1543670"/>
          </a:xfrm>
          <a:prstGeom prst="rect">
            <a:avLst/>
          </a:prstGeom>
        </p:spPr>
        <p:txBody>
          <a:bodyPr vert="horz" wrap="square" lIns="146136" tIns="91334" rIns="146136" bIns="9133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32742" rtl="0" eaLnBrk="1" fontAlgn="auto" latinLnBrk="0" hangingPunct="1">
              <a:lnSpc>
                <a:spcPct val="90000"/>
              </a:lnSpc>
              <a:spcBef>
                <a:spcPts val="2397"/>
              </a:spcBef>
              <a:spcAft>
                <a:spcPts val="0"/>
              </a:spcAft>
              <a:buClr>
                <a:schemeClr val="tx2"/>
              </a:buClr>
              <a:buSzPct val="100000"/>
              <a:buFontTx/>
              <a:buBlip>
                <a:blip r:embed="rId5"/>
              </a:buBlip>
              <a:tabLst/>
              <a:defRPr/>
            </a:pPr>
            <a:r>
              <a:rPr kumimoji="0" lang="en-US" sz="3796"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Twitter: </a:t>
            </a:r>
          </a:p>
          <a:p>
            <a:pPr marL="0" lvl="0" indent="0">
              <a:spcBef>
                <a:spcPts val="2397"/>
              </a:spcBef>
              <a:buNone/>
            </a:pPr>
            <a:r>
              <a:rPr kumimoji="0" lang="en-US" sz="3796"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rPr>
              <a:t>	</a:t>
            </a:r>
            <a:r>
              <a:rPr lang="en-US" sz="3796" dirty="0">
                <a:gradFill>
                  <a:gsLst>
                    <a:gs pos="1250">
                      <a:schemeClr val="tx1"/>
                    </a:gs>
                    <a:gs pos="100000">
                      <a:schemeClr val="tx1"/>
                    </a:gs>
                  </a:gsLst>
                  <a:lin ang="5400000" scaled="0"/>
                </a:gradFill>
              </a:rPr>
              <a:t> #</a:t>
            </a:r>
            <a:r>
              <a:rPr lang="en-US" sz="3796" dirty="0" err="1">
                <a:gradFill>
                  <a:gsLst>
                    <a:gs pos="1250">
                      <a:schemeClr val="tx1"/>
                    </a:gs>
                    <a:gs pos="100000">
                      <a:schemeClr val="tx1"/>
                    </a:gs>
                  </a:gsLst>
                  <a:lin ang="5400000" scaled="0"/>
                </a:gradFill>
              </a:rPr>
              <a:t>MicrosoftGraph</a:t>
            </a:r>
            <a:r>
              <a:rPr lang="en-US" sz="3796" dirty="0">
                <a:gradFill>
                  <a:gsLst>
                    <a:gs pos="1250">
                      <a:schemeClr val="tx1"/>
                    </a:gs>
                    <a:gs pos="100000">
                      <a:schemeClr val="tx1"/>
                    </a:gs>
                  </a:gsLst>
                  <a:lin ang="5400000" scaled="0"/>
                </a:gradFill>
              </a:rPr>
              <a:t> and #Office365dev</a:t>
            </a:r>
            <a:endParaRPr kumimoji="0" lang="en-US" sz="3796"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endParaRPr>
          </a:p>
        </p:txBody>
      </p:sp>
    </p:spTree>
    <p:custDataLst>
      <p:custData r:id="rId1"/>
      <p:tags r:id="rId2"/>
    </p:custDataLst>
    <p:extLst>
      <p:ext uri="{BB962C8B-B14F-4D97-AF65-F5344CB8AC3E}">
        <p14:creationId xmlns:p14="http://schemas.microsoft.com/office/powerpoint/2010/main" val="334880958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9.99773E-7 L 1.64412E-6 -9.99773E-7 " pathEditMode="relative" rAng="0" ptsTypes="AA">
                                      <p:cBhvr>
                                        <p:cTn id="9" dur="500" fill="hold"/>
                                        <p:tgtEl>
                                          <p:spTgt spid="8"/>
                                        </p:tgtEl>
                                        <p:attrNameLst>
                                          <p:attrName>ppt_x</p:attrName>
                                          <p:attrName>ppt_y</p:attrName>
                                        </p:attrNameLst>
                                      </p:cBhvr>
                                      <p:rCtr x="1200"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63" presetClass="path" presetSubtype="0" decel="100000" fill="hold" grpId="1" nodeType="withEffect">
                                  <p:stCondLst>
                                    <p:cond delay="0"/>
                                  </p:stCondLst>
                                  <p:childTnLst>
                                    <p:animMotion origin="layout" path="M -0.02412 -1.37469E-6 L -4.27623E-6 -1.37469E-6 " pathEditMode="relative" rAng="0" ptsTypes="AA">
                                      <p:cBhvr>
                                        <p:cTn id="16" dur="500" fill="hold"/>
                                        <p:tgtEl>
                                          <p:spTgt spid="13"/>
                                        </p:tgtEl>
                                        <p:attrNameLst>
                                          <p:attrName>ppt_x</p:attrName>
                                          <p:attrName>ppt_y</p:attrName>
                                        </p:attrNameLst>
                                      </p:cBhvr>
                                      <p:rCtr x="1200"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63" presetClass="path" presetSubtype="0" decel="100000" fill="hold" grpId="1" nodeType="withEffect">
                                  <p:stCondLst>
                                    <p:cond delay="0"/>
                                  </p:stCondLst>
                                  <p:childTnLst>
                                    <p:animMotion origin="layout" path="M -0.02412 -2.70393E-7 L -4.27623E-6 -2.70393E-7 " pathEditMode="relative" rAng="0" ptsTypes="AA">
                                      <p:cBhvr>
                                        <p:cTn id="23" dur="500" fill="hold"/>
                                        <p:tgtEl>
                                          <p:spTgt spid="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P spid="9" grpId="0"/>
      <p:bldP spid="9" grpId="1"/>
    </p:bld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43DF7853-5D81-4395-8352-86A21F87A4C4}"/>
  <p:tag name="ATHENA.CUSTOMXMLCONTENT" val="&lt;?xml version=&quot;1.0&quot;?&gt;&lt;athena xmlns=&quot;http://schemas.microsoft.com/edu/athena&quot; version=&quot;0.1.3396.0&quot;&gt;&lt;timings duration=&quot;49337&quot;&gt;&lt;event time=&quot;13087&quot; type=&quot;OnNext&quot; clickIndex=&quot;1&quot; wacClickIndex=&quot;1&quot;/&gt;&lt;event time=&quot;24426&quot; type=&quot;OnNext&quot; clickIndex=&quot;2&quot; wacClickIndex=&quot;2&quot;/&gt;&lt;event time=&quot;34779&quot; type=&quot;OnNext&quot; clickIndex=&quot;3&quot; wacClickIndex=&quot;3&quot;/&gt;&lt;/timings&gt;&lt;/athena&gt;"/>
</p:tagLst>
</file>

<file path=ppt/theme/theme1.xml><?xml version="1.0" encoding="utf-8"?>
<a:theme xmlns:a="http://schemas.openxmlformats.org/drawingml/2006/main" name="Connect(); //2015">
  <a:themeElements>
    <a:clrScheme name="Custom 2">
      <a:dk1>
        <a:srgbClr val="3C3C3C"/>
      </a:dk1>
      <a:lt1>
        <a:srgbClr val="FFFFFF"/>
      </a:lt1>
      <a:dk2>
        <a:srgbClr val="5C2D91"/>
      </a:dk2>
      <a:lt2>
        <a:srgbClr val="FFFFFF"/>
      </a:lt2>
      <a:accent1>
        <a:srgbClr val="5C2D91"/>
      </a:accent1>
      <a:accent2>
        <a:srgbClr val="0078D7"/>
      </a:accent2>
      <a:accent3>
        <a:srgbClr val="008272"/>
      </a:accent3>
      <a:accent4>
        <a:srgbClr val="00B0F0"/>
      </a:accent4>
      <a:accent5>
        <a:srgbClr val="00B294"/>
      </a:accent5>
      <a:accent6>
        <a:srgbClr val="FFB9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nDemandTemplate_10_14_2015" id="{0E2AE41B-2247-49B5-914A-FAFD184110FF}" vid="{ED1BCC8A-9C01-4D31-B799-C6BF5F862D44}"/>
    </a:ext>
  </a:extLst>
</a:theme>
</file>

<file path=ppt/theme/theme2.xml><?xml version="1.0" encoding="utf-8"?>
<a:theme xmlns:a="http://schemas.openxmlformats.org/drawingml/2006/main" name="5-30721_Build_2016_Template_Light">
  <a:themeElements>
    <a:clrScheme name="Build 2016">
      <a:dk1>
        <a:srgbClr val="505050"/>
      </a:dk1>
      <a:lt1>
        <a:srgbClr val="FFFFFF"/>
      </a:lt1>
      <a:dk2>
        <a:srgbClr val="0078D7"/>
      </a:dk2>
      <a:lt2>
        <a:srgbClr val="F8F8F8"/>
      </a:lt2>
      <a:accent1>
        <a:srgbClr val="0078D7"/>
      </a:accent1>
      <a:accent2>
        <a:srgbClr val="002050"/>
      </a:accent2>
      <a:accent3>
        <a:srgbClr val="00BCF2"/>
      </a:accent3>
      <a:accent4>
        <a:srgbClr val="D2D2D2"/>
      </a:accent4>
      <a:accent5>
        <a:srgbClr val="737373"/>
      </a:accent5>
      <a:accent6>
        <a:srgbClr val="50505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uild_2016_16x9_Template.potx" id="{2D9F1654-7A66-4699-829C-201E10216A69}" vid="{2DD1E4E3-0871-45BE-BEDE-345B55444D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91570F943B046B248CF72ED919771" ma:contentTypeVersion="2" ma:contentTypeDescription="Create a new document." ma:contentTypeScope="" ma:versionID="1bfed5514b1cde2ec72e966490614818">
  <xsd:schema xmlns:xsd="http://www.w3.org/2001/XMLSchema" xmlns:xs="http://www.w3.org/2001/XMLSchema" xmlns:p="http://schemas.microsoft.com/office/2006/metadata/properties" xmlns:ns2="29e1a86d-11c4-45f3-b730-aab9442b2318" targetNamespace="http://schemas.microsoft.com/office/2006/metadata/properties" ma:root="true" ma:fieldsID="246f84c28e3ebe55a5c1f080f54e384c" ns2:_="">
    <xsd:import namespace="29e1a86d-11c4-45f3-b730-aab9442b231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1a86d-11c4-45f3-b730-aab9442b23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athena xmlns="http://schemas.microsoft.com/edu/athena" version="0.1.3396.0">
  <timings duration="49337">
    <event time="13087" type="OnNext" clickIndex="1" wacClickIndex="1"/>
    <event time="24426" type="OnNext" clickIndex="2" wacClickIndex="2"/>
    <event time="34779" type="OnNext" clickIndex="3" wacClickIndex="3"/>
  </timings>
</athena>
</file>

<file path=customXml/itemProps1.xml><?xml version="1.0" encoding="utf-8"?>
<ds:datastoreItem xmlns:ds="http://schemas.openxmlformats.org/officeDocument/2006/customXml" ds:itemID="{9548EB7A-FD01-404F-ADFC-010D134AD04A}"/>
</file>

<file path=customXml/itemProps2.xml><?xml version="1.0" encoding="utf-8"?>
<ds:datastoreItem xmlns:ds="http://schemas.openxmlformats.org/officeDocument/2006/customXml" ds:itemID="{6864E613-6A16-4720-8322-8839CF846E5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29e1a86d-11c4-45f3-b730-aab9442b2318"/>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CF2A710-7081-48CD-B9B8-59177AC7BABC}">
  <ds:schemaRefs>
    <ds:schemaRef ds:uri="http://schemas.microsoft.com/sharepoint/v3/contenttype/forms"/>
  </ds:schemaRefs>
</ds:datastoreItem>
</file>

<file path=customXml/itemProps4.xml><?xml version="1.0" encoding="utf-8"?>
<ds:datastoreItem xmlns:ds="http://schemas.openxmlformats.org/officeDocument/2006/customXml" ds:itemID="{D064D6D5-8F1F-4BA0-A96C-7BCE3D442CD3}">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
  <TotalTime>0</TotalTime>
  <Words>821</Words>
  <Application>Microsoft Office PowerPoint</Application>
  <PresentationFormat>Custom</PresentationFormat>
  <Paragraphs>70</Paragraphs>
  <Slides>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Consolas</vt:lpstr>
      <vt:lpstr>Segoe UI</vt:lpstr>
      <vt:lpstr>Segoe UI Light</vt:lpstr>
      <vt:lpstr>Symbol</vt:lpstr>
      <vt:lpstr>Wingdings</vt:lpstr>
      <vt:lpstr>Connect(); //2015</vt:lpstr>
      <vt:lpstr>5-30721_Build_2016_Template_Light</vt:lpstr>
      <vt:lpstr>PowerPoint Presentation</vt:lpstr>
      <vt:lpstr>Microsoft Graph</vt:lpstr>
      <vt:lpstr>Building integration with  Office 365</vt:lpstr>
      <vt:lpstr>What is Microsoft Graph?</vt:lpstr>
      <vt:lpstr>Demo</vt:lpstr>
      <vt:lpstr>New at //build 2016</vt:lpstr>
      <vt:lpstr>Use Microsoft Graph to build smart apps</vt:lpstr>
      <vt:lpstr>Related content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subject/>
  <dc:creator/>
  <cp:keywords/>
  <dc:description/>
  <cp:lastModifiedBy/>
  <cp:revision>4</cp:revision>
  <dcterms:created xsi:type="dcterms:W3CDTF">2015-10-23T07:44:54Z</dcterms:created>
  <dcterms:modified xsi:type="dcterms:W3CDTF">2016-03-14T17:40:47Z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0x01010099B91570F943B046B248CF72ED919771</vt:lpwstr>
  </property>
</Properties>
</file>