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 id="2147484310" r:id="rId2"/>
  </p:sldMasterIdLst>
  <p:notesMasterIdLst>
    <p:notesMasterId r:id="rId9"/>
  </p:notesMasterIdLst>
  <p:handoutMasterIdLst>
    <p:handoutMasterId r:id="rId10"/>
  </p:handoutMasterIdLst>
  <p:sldIdLst>
    <p:sldId id="1465" r:id="rId3"/>
    <p:sldId id="1452" r:id="rId4"/>
    <p:sldId id="1456" r:id="rId5"/>
    <p:sldId id="1457" r:id="rId6"/>
    <p:sldId id="1463" r:id="rId7"/>
    <p:sldId id="1464" r:id="rId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107C10"/>
    <a:srgbClr val="000000"/>
    <a:srgbClr val="323232"/>
    <a:srgbClr val="5C2D91"/>
    <a:srgbClr val="32145A"/>
    <a:srgbClr val="00BCF2"/>
    <a:srgbClr val="002050"/>
    <a:srgbClr val="D63F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2" autoAdjust="0"/>
    <p:restoredTop sz="93001" autoAdjust="0"/>
  </p:normalViewPr>
  <p:slideViewPr>
    <p:cSldViewPr>
      <p:cViewPr varScale="1">
        <p:scale>
          <a:sx n="80" d="100"/>
          <a:sy n="80" d="100"/>
        </p:scale>
        <p:origin x="840" y="53"/>
      </p:cViewPr>
      <p:guideLst/>
    </p:cSldViewPr>
  </p:slideViewPr>
  <p:outlineViewPr>
    <p:cViewPr>
      <p:scale>
        <a:sx n="33" d="100"/>
        <a:sy n="33" d="100"/>
      </p:scale>
      <p:origin x="0" y="-14442"/>
    </p:cViewPr>
  </p:outlineViewPr>
  <p:notesTextViewPr>
    <p:cViewPr>
      <p:scale>
        <a:sx n="100" d="100"/>
        <a:sy n="100" d="100"/>
      </p:scale>
      <p:origin x="0" y="0"/>
    </p:cViewPr>
  </p:notesTextViewPr>
  <p:sorterViewPr>
    <p:cViewPr>
      <p:scale>
        <a:sx n="75" d="100"/>
        <a:sy n="75" d="100"/>
      </p:scale>
      <p:origin x="0" y="-2292"/>
    </p:cViewPr>
  </p:sorterViewPr>
  <p:notesViewPr>
    <p:cSldViewPr showGuides="1">
      <p:cViewPr>
        <p:scale>
          <a:sx n="100" d="100"/>
          <a:sy n="100" d="100"/>
        </p:scale>
        <p:origin x="26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Build 2016</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3/24/2016 4:23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Build 2016</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3/24/2016 4:23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CA44DB-599F-457C-8FF4-EA2E0C7EC577}" type="slidenum">
              <a:rPr lang="en-US" smtClean="0"/>
              <a:t>2</a:t>
            </a:fld>
            <a:endParaRPr lang="en-US"/>
          </a:p>
        </p:txBody>
      </p:sp>
    </p:spTree>
    <p:extLst>
      <p:ext uri="{BB962C8B-B14F-4D97-AF65-F5344CB8AC3E}">
        <p14:creationId xmlns:p14="http://schemas.microsoft.com/office/powerpoint/2010/main" val="3568086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CA44DB-599F-457C-8FF4-EA2E0C7EC577}" type="slidenum">
              <a:rPr lang="en-US" smtClean="0"/>
              <a:t>3</a:t>
            </a:fld>
            <a:endParaRPr lang="en-US"/>
          </a:p>
        </p:txBody>
      </p:sp>
    </p:spTree>
    <p:extLst>
      <p:ext uri="{BB962C8B-B14F-4D97-AF65-F5344CB8AC3E}">
        <p14:creationId xmlns:p14="http://schemas.microsoft.com/office/powerpoint/2010/main" val="4153654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FCF63DAE-D37E-4C44-BD81-0E251F1BE300}"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3/24/2016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Header Placeholder 6"/>
          <p:cNvSpPr>
            <a:spLocks noGrp="1"/>
          </p:cNvSpPr>
          <p:nvPr>
            <p:ph type="hdr"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rPr>
              <a:t>Build 2014</a:t>
            </a: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502119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CA44DB-599F-457C-8FF4-EA2E0C7EC577}" type="slidenum">
              <a:rPr lang="en-US" smtClean="0"/>
              <a:t>5</a:t>
            </a:fld>
            <a:endParaRPr lang="en-US"/>
          </a:p>
        </p:txBody>
      </p:sp>
    </p:spTree>
    <p:extLst>
      <p:ext uri="{BB962C8B-B14F-4D97-AF65-F5344CB8AC3E}">
        <p14:creationId xmlns:p14="http://schemas.microsoft.com/office/powerpoint/2010/main" val="23176326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55962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43713139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24779">
                      <a:srgbClr val="000000"/>
                    </a:gs>
                    <a:gs pos="70000">
                      <a:srgbClr val="000000"/>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24779">
                      <a:srgbClr val="000000"/>
                    </a:gs>
                    <a:gs pos="70000">
                      <a:srgbClr val="000000"/>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92035">
                      <a:srgbClr val="000000"/>
                    </a:gs>
                    <a:gs pos="75000">
                      <a:srgbClr val="000000"/>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89345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2" name="TextBox 1"/>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4560" y="1144706"/>
            <a:ext cx="9327356" cy="2435131"/>
          </a:xfrm>
        </p:spPr>
        <p:txBody>
          <a:bodyPr anchor="b"/>
          <a:lstStyle>
            <a:lvl1pPr algn="ctr">
              <a:defRPr sz="6119"/>
            </a:lvl1pPr>
          </a:lstStyle>
          <a:p>
            <a:r>
              <a:rPr lang="en-US"/>
              <a:t>Click to edit Master title style</a:t>
            </a:r>
          </a:p>
        </p:txBody>
      </p:sp>
      <p:sp>
        <p:nvSpPr>
          <p:cNvPr id="3" name="Subtitle 2"/>
          <p:cNvSpPr>
            <a:spLocks noGrp="1"/>
          </p:cNvSpPr>
          <p:nvPr>
            <p:ph type="subTitle" idx="1"/>
          </p:nvPr>
        </p:nvSpPr>
        <p:spPr>
          <a:xfrm>
            <a:off x="1554560" y="3673745"/>
            <a:ext cx="9327356" cy="523733"/>
          </a:xfrm>
        </p:spPr>
        <p:txBody>
          <a:bodyPr/>
          <a:lstStyle>
            <a:lvl1pPr marL="0" indent="0" algn="ctr">
              <a:buNone/>
              <a:defRPr sz="2448"/>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a:t>Click to edit Master subtitle style</a:t>
            </a:r>
          </a:p>
        </p:txBody>
      </p:sp>
      <p:sp>
        <p:nvSpPr>
          <p:cNvPr id="4" name="Date Placeholder 3"/>
          <p:cNvSpPr>
            <a:spLocks noGrp="1"/>
          </p:cNvSpPr>
          <p:nvPr>
            <p:ph type="dt" sz="half" idx="10"/>
          </p:nvPr>
        </p:nvSpPr>
        <p:spPr/>
        <p:txBody>
          <a:bodyPr/>
          <a:lstStyle/>
          <a:p>
            <a:fld id="{842D4316-13B4-4F87-A3FE-92A3D634593F}" type="datetimeFigureOut">
              <a:rPr lang="en-US" smtClean="0"/>
              <a:t>3/24/2016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D1608-760B-4568-A23A-73963EA2EA66}" type="slidenum">
              <a:rPr lang="en-US" smtClean="0"/>
              <a:t>‹#›</a:t>
            </a:fld>
            <a:endParaRPr lang="en-US"/>
          </a:p>
        </p:txBody>
      </p:sp>
    </p:spTree>
    <p:extLst>
      <p:ext uri="{BB962C8B-B14F-4D97-AF65-F5344CB8AC3E}">
        <p14:creationId xmlns:p14="http://schemas.microsoft.com/office/powerpoint/2010/main" val="670716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4"/>
            <a:ext cx="10058399" cy="1828800"/>
          </a:xfrm>
        </p:spPr>
        <p:txBody>
          <a:bodyPr/>
          <a:lstStyle>
            <a:lvl1pPr>
              <a:defRPr sz="4799" baseline="0"/>
            </a:lvl1pPr>
          </a:lstStyle>
          <a:p>
            <a:r>
              <a:rPr lang="en-US" dirty="0"/>
              <a:t>Click to edit Master title style</a:t>
            </a:r>
          </a:p>
        </p:txBody>
      </p:sp>
    </p:spTree>
    <p:extLst>
      <p:ext uri="{BB962C8B-B14F-4D97-AF65-F5344CB8AC3E}">
        <p14:creationId xmlns:p14="http://schemas.microsoft.com/office/powerpoint/2010/main" val="57147011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3384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TextBox 7"/>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243315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250026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3977451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628960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06762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4254255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317480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6529360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366392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6195">
                      <a:schemeClr val="tx1"/>
                    </a:gs>
                    <a:gs pos="24779">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6195">
                      <a:schemeClr val="tx1"/>
                    </a:gs>
                    <a:gs pos="24779">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1637289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8150593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3720505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21239">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1242146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84611358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 Dark Gra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687537"/>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30541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08034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705256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rgbClr val="505050"/>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42557834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6503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theme" Target="../theme/theme2.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8" name="Group 17"/>
          <p:cNvGrpSpPr/>
          <p:nvPr userDrawn="1"/>
        </p:nvGrpSpPr>
        <p:grpSpPr>
          <a:xfrm>
            <a:off x="12618967" y="0"/>
            <a:ext cx="952401" cy="5766965"/>
            <a:chOff x="12618967" y="0"/>
            <a:chExt cx="952401" cy="5766965"/>
          </a:xfrm>
        </p:grpSpPr>
        <p:grpSp>
          <p:nvGrpSpPr>
            <p:cNvPr id="26" name="Group 25"/>
            <p:cNvGrpSpPr/>
            <p:nvPr userDrawn="1"/>
          </p:nvGrpSpPr>
          <p:grpSpPr>
            <a:xfrm rot="5400000">
              <a:off x="11582059" y="1045293"/>
              <a:ext cx="2703052" cy="629236"/>
              <a:chOff x="1586734" y="4543426"/>
              <a:chExt cx="2703052" cy="629236"/>
            </a:xfrm>
          </p:grpSpPr>
          <p:sp>
            <p:nvSpPr>
              <p:cNvPr id="45" name="Rectangle 44"/>
              <p:cNvSpPr/>
              <p:nvPr userDrawn="1"/>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0 G:120 B:215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userDrawn="1"/>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472" fontAlgn="base">
                  <a:lnSpc>
                    <a:spcPct val="100000"/>
                  </a:lnSpc>
                  <a:spcBef>
                    <a:spcPct val="0"/>
                  </a:spcBef>
                  <a:spcAft>
                    <a:spcPct val="0"/>
                  </a:spcAft>
                </a:pPr>
                <a:r>
                  <a:rPr lang="en-US" sz="500" dirty="0" smtClean="0">
                    <a:gradFill>
                      <a:gsLst>
                        <a:gs pos="7965">
                          <a:srgbClr val="000000"/>
                        </a:gs>
                        <a:gs pos="28319">
                          <a:srgbClr val="000000"/>
                        </a:gs>
                      </a:gsLst>
                      <a:lin ang="5400000" scaled="0"/>
                    </a:gradFill>
                    <a:ea typeface="Segoe UI" pitchFamily="34" charset="0"/>
                    <a:cs typeface="Segoe UI" pitchFamily="34" charset="0"/>
                  </a:rPr>
                  <a:t>R:</a:t>
                </a:r>
                <a:r>
                  <a:rPr lang="en-US" sz="500" baseline="0" dirty="0" smtClean="0">
                    <a:gradFill>
                      <a:gsLst>
                        <a:gs pos="7965">
                          <a:srgbClr val="000000"/>
                        </a:gs>
                        <a:gs pos="28319">
                          <a:srgbClr val="000000"/>
                        </a:gs>
                      </a:gsLst>
                      <a:lin ang="5400000" scaled="0"/>
                    </a:gradFill>
                    <a:ea typeface="Segoe UI" pitchFamily="34" charset="0"/>
                    <a:cs typeface="Segoe UI" pitchFamily="34" charset="0"/>
                  </a:rPr>
                  <a:t>0 G:188 B:242</a:t>
                </a:r>
                <a:endParaRPr lang="en-US" sz="500" dirty="0" smtClean="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userDrawn="1"/>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smtClean="0">
                    <a:gradFill>
                      <a:gsLst>
                        <a:gs pos="92035">
                          <a:srgbClr val="505050"/>
                        </a:gs>
                        <a:gs pos="27000">
                          <a:srgbClr val="505050"/>
                        </a:gs>
                      </a:gsLst>
                      <a:lin ang="5400000" scaled="0"/>
                    </a:gradFill>
                    <a:ea typeface="Segoe UI" pitchFamily="34" charset="0"/>
                    <a:cs typeface="Segoe UI" pitchFamily="34" charset="0"/>
                  </a:rPr>
                  <a:t>R:</a:t>
                </a:r>
                <a:r>
                  <a:rPr lang="en-US" sz="500" baseline="0" dirty="0" smtClean="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smtClean="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userDrawn="1"/>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smtClean="0">
                    <a:gradFill>
                      <a:gsLst>
                        <a:gs pos="0">
                          <a:srgbClr val="FFFFFF"/>
                        </a:gs>
                        <a:gs pos="100000">
                          <a:srgbClr val="FFFFFF"/>
                        </a:gs>
                      </a:gsLst>
                      <a:lin ang="5400000" scaled="0"/>
                    </a:gradFill>
                    <a:ea typeface="Segoe UI" pitchFamily="34" charset="0"/>
                    <a:cs typeface="Segoe UI" pitchFamily="34" charset="0"/>
                  </a:rPr>
                  <a:t>R:</a:t>
                </a:r>
                <a:r>
                  <a:rPr lang="en-US" sz="500" baseline="0" dirty="0" smtClean="0">
                    <a:gradFill>
                      <a:gsLst>
                        <a:gs pos="0">
                          <a:srgbClr val="FFFFFF"/>
                        </a:gs>
                        <a:gs pos="100000">
                          <a:srgbClr val="FFFFFF"/>
                        </a:gs>
                      </a:gsLst>
                      <a:lin ang="5400000" scaled="0"/>
                    </a:gradFill>
                    <a:ea typeface="Segoe UI" pitchFamily="34" charset="0"/>
                    <a:cs typeface="Segoe UI" pitchFamily="34" charset="0"/>
                  </a:rPr>
                  <a:t>0 G:32 B:80</a:t>
                </a:r>
                <a:endParaRPr lang="en-US" sz="5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80 G:80 B:80</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userDrawn="1"/>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115 G:115 B:115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userDrawn="1"/>
          </p:nvGrpSpPr>
          <p:grpSpPr>
            <a:xfrm rot="5400000">
              <a:off x="11412325" y="4270556"/>
              <a:ext cx="2703052" cy="289766"/>
              <a:chOff x="4476564" y="4543426"/>
              <a:chExt cx="2703052" cy="289766"/>
            </a:xfrm>
          </p:grpSpPr>
          <p:sp>
            <p:nvSpPr>
              <p:cNvPr id="33" name="Rectangle 32"/>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472" rtl="0" eaLnBrk="1" fontAlgn="base" latinLnBrk="0" hangingPunct="1">
                  <a:lnSpc>
                    <a:spcPct val="100000"/>
                  </a:lnSpc>
                  <a:spcBef>
                    <a:spcPct val="0"/>
                  </a:spcBef>
                  <a:spcAft>
                    <a:spcPct val="0"/>
                  </a:spcAft>
                </a:pPr>
                <a:r>
                  <a:rPr lang="en-US" sz="500" kern="1200" dirty="0" smtClean="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userDrawn="1"/>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userDrawn="1"/>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16 G:124 B:16</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Secondary colors (use only when</a:t>
              </a:r>
              <a:r>
                <a:rPr lang="en-US" sz="1000" baseline="0" dirty="0" smtClean="0">
                  <a:gradFill>
                    <a:gsLst>
                      <a:gs pos="2917">
                        <a:schemeClr val="tx1"/>
                      </a:gs>
                      <a:gs pos="30000">
                        <a:schemeClr val="tx1"/>
                      </a:gs>
                    </a:gsLst>
                    <a:lin ang="5400000" scaled="0"/>
                  </a:gradFill>
                </a:rPr>
                <a:t> necessary)</a:t>
              </a:r>
              <a:endParaRPr lang="en-US" sz="1000" dirty="0" smtClean="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9" r:id="rId1"/>
    <p:sldLayoutId id="2147484300" r:id="rId2"/>
    <p:sldLayoutId id="2147484318" r:id="rId3"/>
    <p:sldLayoutId id="2147484295" r:id="rId4"/>
    <p:sldLayoutId id="2147484240" r:id="rId5"/>
    <p:sldLayoutId id="2147484296" r:id="rId6"/>
    <p:sldLayoutId id="2147484241" r:id="rId7"/>
    <p:sldLayoutId id="2147484297" r:id="rId8"/>
    <p:sldLayoutId id="2147484244" r:id="rId9"/>
    <p:sldLayoutId id="2147484298" r:id="rId10"/>
    <p:sldLayoutId id="2147484245" r:id="rId11"/>
    <p:sldLayoutId id="2147484247" r:id="rId12"/>
    <p:sldLayoutId id="2147484337" r:id="rId13"/>
    <p:sldLayoutId id="2147484249" r:id="rId14"/>
    <p:sldLayoutId id="2147484301" r:id="rId15"/>
    <p:sldLayoutId id="2147484252" r:id="rId16"/>
    <p:sldLayoutId id="2147484251" r:id="rId17"/>
    <p:sldLayoutId id="2147484254" r:id="rId18"/>
    <p:sldLayoutId id="2147484257" r:id="rId19"/>
    <p:sldLayoutId id="2147484258" r:id="rId20"/>
    <p:sldLayoutId id="2147484260" r:id="rId21"/>
    <p:sldLayoutId id="2147484299" r:id="rId22"/>
    <p:sldLayoutId id="2147484263" r:id="rId23"/>
    <p:sldLayoutId id="2147484341" r:id="rId24"/>
    <p:sldLayoutId id="2147484343" r:id="rId25"/>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smtClean="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2" name="Group 41"/>
          <p:cNvGrpSpPr/>
          <p:nvPr userDrawn="1"/>
        </p:nvGrpSpPr>
        <p:grpSpPr>
          <a:xfrm>
            <a:off x="12618967" y="0"/>
            <a:ext cx="952401" cy="5766965"/>
            <a:chOff x="12618967" y="0"/>
            <a:chExt cx="952401" cy="5766965"/>
          </a:xfrm>
        </p:grpSpPr>
        <p:grpSp>
          <p:nvGrpSpPr>
            <p:cNvPr id="43" name="Group 42"/>
            <p:cNvGrpSpPr/>
            <p:nvPr userDrawn="1"/>
          </p:nvGrpSpPr>
          <p:grpSpPr>
            <a:xfrm rot="5400000">
              <a:off x="11582059" y="1045293"/>
              <a:ext cx="2703052" cy="629236"/>
              <a:chOff x="1586734" y="4543426"/>
              <a:chExt cx="2703052" cy="629236"/>
            </a:xfrm>
          </p:grpSpPr>
          <p:sp>
            <p:nvSpPr>
              <p:cNvPr id="50" name="Rectangle 49"/>
              <p:cNvSpPr/>
              <p:nvPr userDrawn="1"/>
            </p:nvSpPr>
            <p:spPr bwMode="auto">
              <a:xfrm>
                <a:off x="2505456" y="4543427"/>
                <a:ext cx="869930" cy="289766"/>
              </a:xfrm>
              <a:prstGeom prst="rect">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R:0 G:120 B:215</a:t>
                </a:r>
              </a:p>
            </p:txBody>
          </p:sp>
          <p:sp>
            <p:nvSpPr>
              <p:cNvPr id="51" name="Rectangle 50"/>
              <p:cNvSpPr/>
              <p:nvPr userDrawn="1"/>
            </p:nvSpPr>
            <p:spPr bwMode="auto">
              <a:xfrm>
                <a:off x="1586734" y="4543428"/>
                <a:ext cx="869930" cy="289766"/>
              </a:xfrm>
              <a:prstGeom prst="rect">
                <a:avLst/>
              </a:prstGeom>
              <a:solidFill>
                <a:srgbClr val="00BCF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Cyan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R:0 G:188 B:242</a:t>
                </a:r>
              </a:p>
            </p:txBody>
          </p:sp>
          <p:sp>
            <p:nvSpPr>
              <p:cNvPr id="52" name="Rectangle 51"/>
              <p:cNvSpPr/>
              <p:nvPr userDrawn="1"/>
            </p:nvSpPr>
            <p:spPr bwMode="auto">
              <a:xfrm>
                <a:off x="1586734" y="4882896"/>
                <a:ext cx="869930" cy="289766"/>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Light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R:210 G:210 B:210</a:t>
                </a:r>
              </a:p>
            </p:txBody>
          </p:sp>
          <p:sp>
            <p:nvSpPr>
              <p:cNvPr id="53" name="Rectangle 52"/>
              <p:cNvSpPr/>
              <p:nvPr userDrawn="1"/>
            </p:nvSpPr>
            <p:spPr bwMode="auto">
              <a:xfrm>
                <a:off x="3419856" y="4543426"/>
                <a:ext cx="869930" cy="289766"/>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R:0 G:32 B:80</a:t>
                </a:r>
              </a:p>
            </p:txBody>
          </p:sp>
          <p:sp>
            <p:nvSpPr>
              <p:cNvPr id="54" name="Rectangle 53"/>
              <p:cNvSpPr/>
              <p:nvPr userDrawn="1"/>
            </p:nvSpPr>
            <p:spPr bwMode="auto">
              <a:xfrm>
                <a:off x="3413144" y="4882896"/>
                <a:ext cx="869930" cy="289766"/>
              </a:xfrm>
              <a:prstGeom prst="rect">
                <a:avLst/>
              </a:prstGeom>
              <a:solidFill>
                <a:srgbClr val="32323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R:50 G:50 B:50</a:t>
                </a:r>
              </a:p>
            </p:txBody>
          </p:sp>
          <p:sp>
            <p:nvSpPr>
              <p:cNvPr id="55" name="Rectangle 54"/>
              <p:cNvSpPr/>
              <p:nvPr userDrawn="1"/>
            </p:nvSpPr>
            <p:spPr bwMode="auto">
              <a:xfrm>
                <a:off x="2505456" y="4882895"/>
                <a:ext cx="869930" cy="289766"/>
              </a:xfrm>
              <a:prstGeom prst="rect">
                <a:avLst/>
              </a:prstGeom>
              <a:solidFill>
                <a:srgbClr val="737373"/>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R:115 G:115 B:115</a:t>
                </a:r>
              </a:p>
            </p:txBody>
          </p:sp>
        </p:grpSp>
        <p:grpSp>
          <p:nvGrpSpPr>
            <p:cNvPr id="44" name="Group 43"/>
            <p:cNvGrpSpPr/>
            <p:nvPr userDrawn="1"/>
          </p:nvGrpSpPr>
          <p:grpSpPr>
            <a:xfrm rot="5400000">
              <a:off x="11412325" y="4270556"/>
              <a:ext cx="2703052" cy="289766"/>
              <a:chOff x="4476564" y="4543426"/>
              <a:chExt cx="2703052" cy="289766"/>
            </a:xfrm>
          </p:grpSpPr>
          <p:sp>
            <p:nvSpPr>
              <p:cNvPr id="47" name="Rectangle 46"/>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lvl="0" defTabSz="932472" fontAlgn="base">
                  <a:lnSpc>
                    <a:spcPct val="100000"/>
                  </a:lnSpc>
                  <a:spcBef>
                    <a:spcPct val="0"/>
                  </a:spcBef>
                  <a:spcAft>
                    <a:spcPct val="0"/>
                  </a:spcAft>
                </a:pPr>
                <a:r>
                  <a:rPr lang="en-US" sz="500" b="1" baseline="0" noProof="0" dirty="0" smtClean="0">
                    <a:gradFill>
                      <a:gsLst>
                        <a:gs pos="0">
                          <a:srgbClr val="FFFFFF"/>
                        </a:gs>
                        <a:gs pos="100000">
                          <a:srgbClr val="FFFFFF"/>
                        </a:gs>
                      </a:gsLst>
                      <a:lin ang="5400000" scaled="0"/>
                    </a:gradFill>
                    <a:ea typeface="Segoe UI" pitchFamily="34" charset="0"/>
                    <a:cs typeface="Segoe UI" pitchFamily="34" charset="0"/>
                  </a:rPr>
                  <a:t>Purple</a:t>
                </a:r>
              </a:p>
              <a:p>
                <a:pPr lvl="0" defTabSz="932472" fontAlgn="base">
                  <a:lnSpc>
                    <a:spcPct val="100000"/>
                  </a:lnSpc>
                  <a:spcBef>
                    <a:spcPct val="0"/>
                  </a:spcBef>
                  <a:spcAft>
                    <a:spcPct val="0"/>
                  </a:spcAft>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R:92 G:45 B:145</a:t>
                </a:r>
              </a:p>
            </p:txBody>
          </p:sp>
          <p:sp>
            <p:nvSpPr>
              <p:cNvPr id="48" name="Rectangle 47"/>
              <p:cNvSpPr/>
              <p:nvPr userDrawn="1"/>
            </p:nvSpPr>
            <p:spPr bwMode="auto">
              <a:xfrm>
                <a:off x="6309686" y="4543426"/>
                <a:ext cx="869930" cy="289766"/>
              </a:xfrm>
              <a:prstGeom prst="rect">
                <a:avLst/>
              </a:prstGeom>
              <a:solidFill>
                <a:srgbClr val="D83B01"/>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Orange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R:216 G:59 B:1</a:t>
                </a:r>
              </a:p>
            </p:txBody>
          </p:sp>
          <p:sp>
            <p:nvSpPr>
              <p:cNvPr id="49" name="Rectangle 48"/>
              <p:cNvSpPr/>
              <p:nvPr userDrawn="1"/>
            </p:nvSpPr>
            <p:spPr bwMode="auto">
              <a:xfrm>
                <a:off x="4476564" y="4543426"/>
                <a:ext cx="869930" cy="289766"/>
              </a:xfrm>
              <a:prstGeom prst="rect">
                <a:avLst/>
              </a:prstGeom>
              <a:solidFill>
                <a:srgbClr val="107C1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Green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R:16 G:124 B:16</a:t>
                </a:r>
              </a:p>
            </p:txBody>
          </p:sp>
        </p:grpSp>
        <p:sp>
          <p:nvSpPr>
            <p:cNvPr id="45" name="TextBox 44"/>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smtClean="0">
                  <a:ln>
                    <a:noFill/>
                  </a:ln>
                  <a:gradFill>
                    <a:gsLst>
                      <a:gs pos="2917">
                        <a:srgbClr val="505050"/>
                      </a:gs>
                      <a:gs pos="30000">
                        <a:srgbClr val="505050"/>
                      </a:gs>
                    </a:gsLst>
                    <a:lin ang="5400000" scaled="0"/>
                  </a:gradFill>
                  <a:effectLst/>
                  <a:uLnTx/>
                  <a:uFillTx/>
                </a:rPr>
                <a:t>Main colors</a:t>
              </a:r>
            </a:p>
          </p:txBody>
        </p:sp>
        <p:sp>
          <p:nvSpPr>
            <p:cNvPr id="46" name="TextBox 45"/>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smtClean="0">
                  <a:ln>
                    <a:noFill/>
                  </a:ln>
                  <a:gradFill>
                    <a:gsLst>
                      <a:gs pos="2917">
                        <a:srgbClr val="505050"/>
                      </a:gs>
                      <a:gs pos="30000">
                        <a:srgbClr val="505050"/>
                      </a:gs>
                    </a:gsLst>
                    <a:lin ang="5400000" scaled="0"/>
                  </a:gradFill>
                  <a:effectLst/>
                  <a:uLnTx/>
                  <a:uFillTx/>
                </a:rPr>
                <a:t>Secondary colors (use only when necessary)</a:t>
              </a:r>
            </a:p>
          </p:txBody>
        </p:sp>
      </p:grpSp>
    </p:spTree>
    <p:extLst>
      <p:ext uri="{BB962C8B-B14F-4D97-AF65-F5344CB8AC3E}">
        <p14:creationId xmlns:p14="http://schemas.microsoft.com/office/powerpoint/2010/main" val="3460120779"/>
      </p:ext>
    </p:extLst>
  </p:cSld>
  <p:clrMap bg1="dk1" tx1="lt1" bg2="dk2" tx2="lt2" accent1="accent1" accent2="accent2" accent3="accent3" accent4="accent4" accent5="accent5" accent6="accent6" hlink="hlink" folHlink="folHlink"/>
  <p:sldLayoutIdLst>
    <p:sldLayoutId id="2147484338" r:id="rId1"/>
    <p:sldLayoutId id="2147484339" r:id="rId2"/>
    <p:sldLayoutId id="2147484340" r:id="rId3"/>
    <p:sldLayoutId id="2147484311" r:id="rId4"/>
    <p:sldLayoutId id="2147484312" r:id="rId5"/>
    <p:sldLayoutId id="2147484313" r:id="rId6"/>
    <p:sldLayoutId id="2147484314" r:id="rId7"/>
    <p:sldLayoutId id="2147484315" r:id="rId8"/>
    <p:sldLayoutId id="2147484316" r:id="rId9"/>
    <p:sldLayoutId id="2147484327" r:id="rId10"/>
    <p:sldLayoutId id="2147484328" r:id="rId11"/>
    <p:sldLayoutId id="2147484329" r:id="rId12"/>
    <p:sldLayoutId id="2147484330" r:id="rId13"/>
    <p:sldLayoutId id="2147484331" r:id="rId14"/>
    <p:sldLayoutId id="2147484317" r:id="rId15"/>
    <p:sldLayoutId id="2147484332" r:id="rId16"/>
    <p:sldLayoutId id="2147484333" r:id="rId17"/>
    <p:sldLayoutId id="2147484334" r:id="rId18"/>
    <p:sldLayoutId id="2147484335" r:id="rId19"/>
    <p:sldLayoutId id="2147484336" r:id="rId20"/>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hyperlink" Target="https://channel9.msdn.com/events/Build/2015/3-662"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s://www.microsoft.com/en-us/server-cloud/products/microsoft-intune/" TargetMode="External"/><Relationship Id="rId5" Type="http://schemas.openxmlformats.org/officeDocument/2006/relationships/hyperlink" Target="https://github.com/Microsoft/Windows-universal-samples" TargetMode="External"/><Relationship Id="rId4" Type="http://schemas.openxmlformats.org/officeDocument/2006/relationships/hyperlink" Target="https://msdn.microsoft.com/en-us/library/windows/apps/windows.security.enterprisedata.asp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701" y="2125678"/>
            <a:ext cx="11810935" cy="1828786"/>
          </a:xfrm>
        </p:spPr>
        <p:txBody>
          <a:bodyPr/>
          <a:lstStyle/>
          <a:p>
            <a:r>
              <a:rPr lang="en-US" dirty="0" smtClean="0"/>
              <a:t>Apps that balance work and personal</a:t>
            </a:r>
            <a:br>
              <a:rPr lang="en-US" dirty="0" smtClean="0"/>
            </a:br>
            <a:r>
              <a:rPr lang="en-US" dirty="0"/>
              <a:t/>
            </a:r>
            <a:br>
              <a:rPr lang="en-US" dirty="0"/>
            </a:br>
            <a:r>
              <a:rPr lang="en-US" sz="2800" dirty="0"/>
              <a:t>Building apps that keep work and personal data safe and secure</a:t>
            </a:r>
            <a:br>
              <a:rPr lang="en-US" sz="2800" dirty="0"/>
            </a:br>
            <a:endParaRPr lang="en-US" dirty="0"/>
          </a:p>
        </p:txBody>
      </p:sp>
      <p:sp>
        <p:nvSpPr>
          <p:cNvPr id="3" name="Text Placeholder 2"/>
          <p:cNvSpPr>
            <a:spLocks noGrp="1"/>
          </p:cNvSpPr>
          <p:nvPr>
            <p:ph type="body" sz="quarter" idx="12"/>
          </p:nvPr>
        </p:nvSpPr>
        <p:spPr/>
        <p:txBody>
          <a:bodyPr/>
          <a:lstStyle/>
          <a:p>
            <a:endParaRPr lang="en-US" dirty="0" smtClean="0"/>
          </a:p>
          <a:p>
            <a:r>
              <a:rPr lang="en-US" dirty="0" smtClean="0"/>
              <a:t>Derek Adam</a:t>
            </a:r>
          </a:p>
          <a:p>
            <a:r>
              <a:rPr lang="en-US" dirty="0" smtClean="0"/>
              <a:t>Rohith Gowda</a:t>
            </a:r>
            <a:endParaRPr lang="en-US" dirty="0"/>
          </a:p>
        </p:txBody>
      </p:sp>
    </p:spTree>
    <p:extLst>
      <p:ext uri="{BB962C8B-B14F-4D97-AF65-F5344CB8AC3E}">
        <p14:creationId xmlns:p14="http://schemas.microsoft.com/office/powerpoint/2010/main" val="865923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Quick recap: What EDP policy does</a:t>
            </a:r>
          </a:p>
        </p:txBody>
      </p:sp>
      <p:sp>
        <p:nvSpPr>
          <p:cNvPr id="3" name="Content Placeholder 2"/>
          <p:cNvSpPr>
            <a:spLocks noGrp="1"/>
          </p:cNvSpPr>
          <p:nvPr>
            <p:ph idx="1"/>
          </p:nvPr>
        </p:nvSpPr>
        <p:spPr>
          <a:xfrm>
            <a:off x="855768" y="1559501"/>
            <a:ext cx="10724938" cy="5031736"/>
          </a:xfrm>
        </p:spPr>
        <p:txBody>
          <a:bodyPr>
            <a:normAutofit/>
          </a:bodyPr>
          <a:lstStyle/>
          <a:p>
            <a:r>
              <a:rPr lang="en-US" sz="3672" dirty="0"/>
              <a:t>Restricts which apps can access work</a:t>
            </a:r>
          </a:p>
          <a:p>
            <a:r>
              <a:rPr lang="en-US" sz="3672" dirty="0"/>
              <a:t>Sets corporate network boundary</a:t>
            </a:r>
          </a:p>
          <a:p>
            <a:r>
              <a:rPr lang="en-US" sz="3672" dirty="0"/>
              <a:t>Sets the clipboard enforcement level </a:t>
            </a:r>
          </a:p>
          <a:p>
            <a:r>
              <a:rPr lang="en-US" sz="3672" dirty="0"/>
              <a:t>Windows Phone: Data Protection Under Lock</a:t>
            </a:r>
          </a:p>
          <a:p>
            <a:pPr lvl="1"/>
            <a:r>
              <a:rPr lang="en-US" sz="3264" dirty="0"/>
              <a:t>Tosses encryption key when screen locked</a:t>
            </a:r>
          </a:p>
          <a:p>
            <a:r>
              <a:rPr lang="en-US" sz="3672" dirty="0"/>
              <a:t>Enables selective wipe</a:t>
            </a:r>
          </a:p>
          <a:p>
            <a:pPr lvl="1"/>
            <a:r>
              <a:rPr lang="en-US" sz="3264" dirty="0"/>
              <a:t>Enterprise key securely removed on </a:t>
            </a:r>
            <a:r>
              <a:rPr lang="en-US" sz="3264" dirty="0" err="1"/>
              <a:t>unenroll</a:t>
            </a:r>
            <a:endParaRPr lang="en-US" sz="3264" dirty="0"/>
          </a:p>
        </p:txBody>
      </p:sp>
    </p:spTree>
    <p:extLst>
      <p:ext uri="{BB962C8B-B14F-4D97-AF65-F5344CB8AC3E}">
        <p14:creationId xmlns:p14="http://schemas.microsoft.com/office/powerpoint/2010/main" val="17285379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2092325"/>
          </a:xfrm>
        </p:spPr>
        <p:txBody>
          <a:bodyPr/>
          <a:lstStyle/>
          <a:p>
            <a:r>
              <a:rPr lang="en-US" smtClean="0"/>
              <a:t>You want enterprises to trust your app!</a:t>
            </a:r>
          </a:p>
          <a:p>
            <a:r>
              <a:rPr lang="en-US" smtClean="0"/>
              <a:t>To handle both work or personal data</a:t>
            </a:r>
          </a:p>
          <a:p>
            <a:r>
              <a:rPr lang="en-US" smtClean="0"/>
              <a:t>To handle revoke gracefully</a:t>
            </a:r>
          </a:p>
          <a:p>
            <a:pPr lvl="1"/>
            <a:r>
              <a:rPr lang="en-US" smtClean="0"/>
              <a:t>Keep working</a:t>
            </a:r>
          </a:p>
          <a:p>
            <a:pPr lvl="1"/>
            <a:r>
              <a:rPr lang="en-US" smtClean="0"/>
              <a:t>Avoid wiping servers (file sync engines)</a:t>
            </a:r>
          </a:p>
          <a:p>
            <a:r>
              <a:rPr lang="en-US" smtClean="0"/>
              <a:t>To handle “Data Protection Under Lock” (mobile apps)</a:t>
            </a:r>
            <a:endParaRPr lang="en-US" dirty="0"/>
          </a:p>
        </p:txBody>
      </p:sp>
      <p:sp>
        <p:nvSpPr>
          <p:cNvPr id="2" name="Title 1"/>
          <p:cNvSpPr>
            <a:spLocks noGrp="1"/>
          </p:cNvSpPr>
          <p:nvPr>
            <p:ph type="title"/>
          </p:nvPr>
        </p:nvSpPr>
        <p:spPr/>
        <p:txBody>
          <a:bodyPr/>
          <a:lstStyle/>
          <a:p>
            <a:r>
              <a:rPr lang="en-US" smtClean="0"/>
              <a:t>Why enlighten for EDP?</a:t>
            </a:r>
            <a:endParaRPr lang="en-US" dirty="0"/>
          </a:p>
        </p:txBody>
      </p:sp>
    </p:spTree>
    <p:extLst>
      <p:ext uri="{BB962C8B-B14F-4D97-AF65-F5344CB8AC3E}">
        <p14:creationId xmlns:p14="http://schemas.microsoft.com/office/powerpoint/2010/main" val="41463245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 EDP Aware Apps</a:t>
            </a:r>
            <a:endParaRPr lang="en-US" i="1" dirty="0"/>
          </a:p>
        </p:txBody>
      </p:sp>
      <p:sp>
        <p:nvSpPr>
          <p:cNvPr id="2" name="Text Placeholder 1"/>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721417654"/>
      </p:ext>
    </p:extLst>
  </p:cSld>
  <p:clrMapOvr>
    <a:masterClrMapping/>
  </p:clrMapOvr>
  <mc:AlternateContent xmlns:mc="http://schemas.openxmlformats.org/markup-compatibility/2006" xmlns:p14="http://schemas.microsoft.com/office/powerpoint/2010/main">
    <mc:Choice Requires="p14">
      <p:transition spd="med" p14:dur="700" advTm="6987">
        <p:fade/>
      </p:transition>
    </mc:Choice>
    <mc:Fallback xmlns="">
      <p:transition spd="med" advTm="6987">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3" name="Content Placeholder 2"/>
          <p:cNvSpPr>
            <a:spLocks noGrp="1"/>
          </p:cNvSpPr>
          <p:nvPr>
            <p:ph idx="1"/>
          </p:nvPr>
        </p:nvSpPr>
        <p:spPr>
          <a:xfrm>
            <a:off x="855768" y="1706534"/>
            <a:ext cx="10724938" cy="4437962"/>
          </a:xfrm>
        </p:spPr>
        <p:txBody>
          <a:bodyPr>
            <a:normAutofit fontScale="85000" lnSpcReduction="20000"/>
          </a:bodyPr>
          <a:lstStyle/>
          <a:p>
            <a:r>
              <a:rPr lang="en-US" smtClean="0"/>
              <a:t>//BUILD 2015 EDP talk: </a:t>
            </a:r>
            <a:br>
              <a:rPr lang="en-US" smtClean="0"/>
            </a:br>
            <a:r>
              <a:rPr lang="en-US" sz="2040" smtClean="0">
                <a:hlinkClick r:id="rId3"/>
              </a:rPr>
              <a:t>https://channel9.msdn.com/events/Build/2015/3-662</a:t>
            </a:r>
            <a:r>
              <a:rPr lang="en-US" sz="2040" smtClean="0"/>
              <a:t> </a:t>
            </a:r>
          </a:p>
          <a:p>
            <a:endParaRPr lang="en-US" smtClean="0"/>
          </a:p>
          <a:p>
            <a:r>
              <a:rPr lang="en-US" smtClean="0"/>
              <a:t>MSDN: </a:t>
            </a:r>
            <a:br>
              <a:rPr lang="en-US" smtClean="0"/>
            </a:br>
            <a:r>
              <a:rPr lang="en-US" sz="2040" smtClean="0">
                <a:hlinkClick r:id="rId4"/>
              </a:rPr>
              <a:t>https://msdn.microsoft.com/en-us/library/windows/apps/windows.security.enterprisedata.aspx</a:t>
            </a:r>
            <a:r>
              <a:rPr lang="en-US" sz="2040" smtClean="0"/>
              <a:t> </a:t>
            </a:r>
          </a:p>
          <a:p>
            <a:endParaRPr lang="en-US" smtClean="0"/>
          </a:p>
          <a:p>
            <a:r>
              <a:rPr lang="en-US" smtClean="0"/>
              <a:t>Samples on GitHub:</a:t>
            </a:r>
            <a:br>
              <a:rPr lang="en-US" smtClean="0"/>
            </a:br>
            <a:r>
              <a:rPr lang="en-US" sz="2040" smtClean="0">
                <a:hlinkClick r:id="rId5"/>
              </a:rPr>
              <a:t>https://github.com/Microsoft/Windows-universal-samples</a:t>
            </a:r>
            <a:r>
              <a:rPr lang="en-US" sz="2040" smtClean="0"/>
              <a:t> </a:t>
            </a:r>
            <a:r>
              <a:rPr lang="en-US" smtClean="0"/>
              <a:t/>
            </a:r>
            <a:br>
              <a:rPr lang="en-US" smtClean="0"/>
            </a:br>
            <a:r>
              <a:rPr lang="en-US" sz="2040" smtClean="0"/>
              <a:t>See: Samples/EnterpriseDataProtection</a:t>
            </a:r>
          </a:p>
          <a:p>
            <a:endParaRPr lang="en-US" smtClean="0"/>
          </a:p>
          <a:p>
            <a:r>
              <a:rPr lang="en-US" smtClean="0"/>
              <a:t>Intune trial: “Try now”</a:t>
            </a:r>
            <a:br>
              <a:rPr lang="en-US" smtClean="0"/>
            </a:br>
            <a:r>
              <a:rPr lang="en-US" sz="2040" smtClean="0">
                <a:hlinkClick r:id="rId6"/>
              </a:rPr>
              <a:t>https://www.microsoft.com/en-us/server-cloud/products/microsoft-intune/</a:t>
            </a:r>
            <a:endParaRPr lang="en-US" sz="2040" smtClean="0"/>
          </a:p>
          <a:p>
            <a:pPr lvl="1"/>
            <a:endParaRPr lang="en-US" sz="1632" smtClean="0"/>
          </a:p>
          <a:p>
            <a:endParaRPr lang="en-US" dirty="0"/>
          </a:p>
        </p:txBody>
      </p:sp>
    </p:spTree>
    <p:extLst>
      <p:ext uri="{BB962C8B-B14F-4D97-AF65-F5344CB8AC3E}">
        <p14:creationId xmlns:p14="http://schemas.microsoft.com/office/powerpoint/2010/main" val="331019890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2092325"/>
          </a:xfrm>
        </p:spPr>
        <p:txBody>
          <a:bodyPr/>
          <a:lstStyle/>
          <a:p>
            <a:r>
              <a:rPr lang="en-US" smtClean="0"/>
              <a:t>Let us know below! </a:t>
            </a:r>
          </a:p>
          <a:p>
            <a:r>
              <a:rPr lang="en-US" smtClean="0"/>
              <a:t>Leave a comment or question</a:t>
            </a:r>
          </a:p>
          <a:p>
            <a:r>
              <a:rPr lang="en-US" smtClean="0"/>
              <a:t>Tell us what you want to see next</a:t>
            </a:r>
            <a:endParaRPr lang="en-US" dirty="0"/>
          </a:p>
        </p:txBody>
      </p:sp>
      <p:sp>
        <p:nvSpPr>
          <p:cNvPr id="2" name="Title 1"/>
          <p:cNvSpPr>
            <a:spLocks noGrp="1"/>
          </p:cNvSpPr>
          <p:nvPr>
            <p:ph type="title"/>
          </p:nvPr>
        </p:nvSpPr>
        <p:spPr/>
        <p:txBody>
          <a:bodyPr/>
          <a:lstStyle/>
          <a:p>
            <a:r>
              <a:rPr lang="en-US" smtClean="0"/>
              <a:t>Feedback?</a:t>
            </a:r>
            <a:endParaRPr lang="en-US" dirty="0"/>
          </a:p>
        </p:txBody>
      </p:sp>
    </p:spTree>
    <p:extLst>
      <p:ext uri="{BB962C8B-B14F-4D97-AF65-F5344CB8AC3E}">
        <p14:creationId xmlns:p14="http://schemas.microsoft.com/office/powerpoint/2010/main" val="3133342161"/>
      </p:ext>
    </p:extLst>
  </p:cSld>
  <p:clrMapOvr>
    <a:masterClrMapping/>
  </p:clrMapOvr>
  <p:transition>
    <p:fade/>
  </p:transition>
</p:sld>
</file>

<file path=ppt/theme/theme1.xml><?xml version="1.0" encoding="utf-8"?>
<a:theme xmlns:a="http://schemas.openxmlformats.org/drawingml/2006/main" name="5-30721_Build_2016_Template_Light">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6A317D6C-AC1D-473A-B658-7EF5688F9FB4}" vid="{9DC8BEF1-0C52-498F-8A52-3BA75F0AC2CD}"/>
    </a:ext>
  </a:extLst>
</a:theme>
</file>

<file path=ppt/theme/theme2.xml><?xml version="1.0" encoding="utf-8"?>
<a:theme xmlns:a="http://schemas.openxmlformats.org/drawingml/2006/main" name="5-30721_Build_2016_Template_Dark">
  <a:themeElements>
    <a:clrScheme name="Build 2016 Dark">
      <a:dk1>
        <a:srgbClr val="505050"/>
      </a:dk1>
      <a:lt1>
        <a:srgbClr val="FFFFFF"/>
      </a:lt1>
      <a:dk2>
        <a:srgbClr val="0078D7"/>
      </a:dk2>
      <a:lt2>
        <a:srgbClr val="F8F8F8"/>
      </a:lt2>
      <a:accent1>
        <a:srgbClr val="00BCF2"/>
      </a:accent1>
      <a:accent2>
        <a:srgbClr val="0078D7"/>
      </a:accent2>
      <a:accent3>
        <a:srgbClr val="002050"/>
      </a:accent3>
      <a:accent4>
        <a:srgbClr val="D2D2D2"/>
      </a:accent4>
      <a:accent5>
        <a:srgbClr val="737373"/>
      </a:accent5>
      <a:accent6>
        <a:srgbClr val="323232"/>
      </a:accent6>
      <a:hlink>
        <a:srgbClr val="5DDCFF"/>
      </a:hlink>
      <a:folHlink>
        <a:srgbClr val="5DDCFF"/>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6A317D6C-AC1D-473A-B658-7EF5688F9FB4}" vid="{30A1A8F4-BDBE-45B7-81BE-58B129889C7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Microsoft_Build_2016_16x9_Template</Template>
  <TotalTime>0</TotalTime>
  <Words>256</Words>
  <Application>Microsoft Office PowerPoint</Application>
  <PresentationFormat>Custom</PresentationFormat>
  <Paragraphs>39</Paragraphs>
  <Slides>6</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Arial</vt:lpstr>
      <vt:lpstr>Consolas</vt:lpstr>
      <vt:lpstr>Segoe UI</vt:lpstr>
      <vt:lpstr>Segoe UI Light</vt:lpstr>
      <vt:lpstr>Wingdings</vt:lpstr>
      <vt:lpstr>5-30721_Build_2016_Template_Light</vt:lpstr>
      <vt:lpstr>5-30721_Build_2016_Template_Dark</vt:lpstr>
      <vt:lpstr>Apps that balance work and personal  Building apps that keep work and personal data safe and secure </vt:lpstr>
      <vt:lpstr>Quick recap: What EDP policy does</vt:lpstr>
      <vt:lpstr>Why enlighten for EDP?</vt:lpstr>
      <vt:lpstr>Demo: EDP Aware Apps</vt:lpstr>
      <vt:lpstr>Resources</vt:lpstr>
      <vt:lpstr>Feedback?</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2016-03-16T03:10:36Z</dcterms:created>
  <dcterms:modified xsi:type="dcterms:W3CDTF">2016-03-24T23:23:51Z</dcterms:modified>
  <cp:category/>
</cp:coreProperties>
</file>