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4229" r:id="rId1"/>
    <p:sldMasterId id="2147484310" r:id="rId2"/>
  </p:sldMasterIdLst>
  <p:notesMasterIdLst>
    <p:notesMasterId r:id="rId67"/>
  </p:notesMasterIdLst>
  <p:handoutMasterIdLst>
    <p:handoutMasterId r:id="rId68"/>
  </p:handoutMasterIdLst>
  <p:sldIdLst>
    <p:sldId id="1367" r:id="rId3"/>
    <p:sldId id="1450" r:id="rId4"/>
    <p:sldId id="1409" r:id="rId5"/>
    <p:sldId id="1452" r:id="rId6"/>
    <p:sldId id="1490" r:id="rId7"/>
    <p:sldId id="1509" r:id="rId8"/>
    <p:sldId id="1491" r:id="rId9"/>
    <p:sldId id="1453" r:id="rId10"/>
    <p:sldId id="1454" r:id="rId11"/>
    <p:sldId id="1455" r:id="rId12"/>
    <p:sldId id="1492" r:id="rId13"/>
    <p:sldId id="1510" r:id="rId14"/>
    <p:sldId id="1493" r:id="rId15"/>
    <p:sldId id="1456" r:id="rId16"/>
    <p:sldId id="1457" r:id="rId17"/>
    <p:sldId id="1458" r:id="rId18"/>
    <p:sldId id="1460" r:id="rId19"/>
    <p:sldId id="1494" r:id="rId20"/>
    <p:sldId id="1511" r:id="rId21"/>
    <p:sldId id="1495" r:id="rId22"/>
    <p:sldId id="1461" r:id="rId23"/>
    <p:sldId id="1462" r:id="rId24"/>
    <p:sldId id="1463" r:id="rId25"/>
    <p:sldId id="1464" r:id="rId26"/>
    <p:sldId id="1496" r:id="rId27"/>
    <p:sldId id="1512" r:id="rId28"/>
    <p:sldId id="1497" r:id="rId29"/>
    <p:sldId id="1465" r:id="rId30"/>
    <p:sldId id="1466" r:id="rId31"/>
    <p:sldId id="1467" r:id="rId32"/>
    <p:sldId id="1468" r:id="rId33"/>
    <p:sldId id="1498" r:id="rId34"/>
    <p:sldId id="1513" r:id="rId35"/>
    <p:sldId id="1499" r:id="rId36"/>
    <p:sldId id="1469" r:id="rId37"/>
    <p:sldId id="1470" r:id="rId38"/>
    <p:sldId id="1471" r:id="rId39"/>
    <p:sldId id="1472" r:id="rId40"/>
    <p:sldId id="1500" r:id="rId41"/>
    <p:sldId id="1514" r:id="rId42"/>
    <p:sldId id="1501" r:id="rId43"/>
    <p:sldId id="1473" r:id="rId44"/>
    <p:sldId id="1478" r:id="rId45"/>
    <p:sldId id="1486" r:id="rId46"/>
    <p:sldId id="1503" r:id="rId47"/>
    <p:sldId id="1515" r:id="rId48"/>
    <p:sldId id="1502" r:id="rId49"/>
    <p:sldId id="1474" r:id="rId50"/>
    <p:sldId id="1479" r:id="rId51"/>
    <p:sldId id="1487" r:id="rId52"/>
    <p:sldId id="1505" r:id="rId53"/>
    <p:sldId id="1516" r:id="rId54"/>
    <p:sldId id="1504" r:id="rId55"/>
    <p:sldId id="1475" r:id="rId56"/>
    <p:sldId id="1482" r:id="rId57"/>
    <p:sldId id="1488" r:id="rId58"/>
    <p:sldId id="1506" r:id="rId59"/>
    <p:sldId id="1517" r:id="rId60"/>
    <p:sldId id="1507" r:id="rId61"/>
    <p:sldId id="1477" r:id="rId62"/>
    <p:sldId id="1484" r:id="rId63"/>
    <p:sldId id="1489" r:id="rId64"/>
    <p:sldId id="1508" r:id="rId65"/>
    <p:sldId id="1518" r:id="rId66"/>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duction" id="{D3E95C9D-3DD4-45B7-BFD9-4AE9F68B7B97}">
          <p14:sldIdLst>
            <p14:sldId id="1367"/>
          </p14:sldIdLst>
        </p14:section>
        <p14:section name="Myth 1" id="{1BB37EEA-1872-45BB-BE12-E1281687D3BB}">
          <p14:sldIdLst>
            <p14:sldId id="1450"/>
            <p14:sldId id="1409"/>
            <p14:sldId id="1452"/>
            <p14:sldId id="1490"/>
            <p14:sldId id="1509"/>
          </p14:sldIdLst>
        </p14:section>
        <p14:section name="Myth 2" id="{A84109FE-9A29-4D4D-8916-FBEA37C52453}">
          <p14:sldIdLst>
            <p14:sldId id="1491"/>
            <p14:sldId id="1453"/>
            <p14:sldId id="1454"/>
            <p14:sldId id="1455"/>
            <p14:sldId id="1492"/>
            <p14:sldId id="1510"/>
          </p14:sldIdLst>
        </p14:section>
        <p14:section name="myth 3" id="{ABB0DAB2-C64F-4F85-B17B-D3CF6D1DB724}">
          <p14:sldIdLst>
            <p14:sldId id="1493"/>
            <p14:sldId id="1456"/>
            <p14:sldId id="1457"/>
            <p14:sldId id="1458"/>
            <p14:sldId id="1460"/>
            <p14:sldId id="1494"/>
            <p14:sldId id="1511"/>
          </p14:sldIdLst>
        </p14:section>
        <p14:section name="Myth 4" id="{EB46BBA7-143A-4968-97CC-994337C7FB15}">
          <p14:sldIdLst>
            <p14:sldId id="1495"/>
            <p14:sldId id="1461"/>
            <p14:sldId id="1462"/>
            <p14:sldId id="1463"/>
            <p14:sldId id="1464"/>
            <p14:sldId id="1496"/>
            <p14:sldId id="1512"/>
          </p14:sldIdLst>
        </p14:section>
        <p14:section name="Myth 5" id="{8457C1F8-13D2-431D-8EC7-CC6AB006C102}">
          <p14:sldIdLst>
            <p14:sldId id="1497"/>
            <p14:sldId id="1465"/>
            <p14:sldId id="1466"/>
            <p14:sldId id="1467"/>
            <p14:sldId id="1468"/>
            <p14:sldId id="1498"/>
            <p14:sldId id="1513"/>
          </p14:sldIdLst>
        </p14:section>
        <p14:section name="Myth 6" id="{C9FCEF59-391B-4FDC-9B5F-DC7937759AFA}">
          <p14:sldIdLst>
            <p14:sldId id="1499"/>
            <p14:sldId id="1469"/>
            <p14:sldId id="1470"/>
            <p14:sldId id="1471"/>
            <p14:sldId id="1472"/>
            <p14:sldId id="1500"/>
            <p14:sldId id="1514"/>
          </p14:sldIdLst>
        </p14:section>
        <p14:section name="Myth 7" id="{71F4321A-CE5E-4617-8168-F9A410BA517E}">
          <p14:sldIdLst>
            <p14:sldId id="1501"/>
            <p14:sldId id="1473"/>
            <p14:sldId id="1478"/>
            <p14:sldId id="1486"/>
            <p14:sldId id="1503"/>
            <p14:sldId id="1515"/>
          </p14:sldIdLst>
        </p14:section>
        <p14:section name="Myth 8" id="{B41EE7EF-1CE6-4E95-ACD0-B117A655F1E5}">
          <p14:sldIdLst>
            <p14:sldId id="1502"/>
            <p14:sldId id="1474"/>
            <p14:sldId id="1479"/>
            <p14:sldId id="1487"/>
            <p14:sldId id="1505"/>
            <p14:sldId id="1516"/>
          </p14:sldIdLst>
        </p14:section>
        <p14:section name="Myth 9" id="{981D538D-02E9-470D-9F0F-085C2563E6BE}">
          <p14:sldIdLst>
            <p14:sldId id="1504"/>
            <p14:sldId id="1475"/>
            <p14:sldId id="1482"/>
            <p14:sldId id="1488"/>
            <p14:sldId id="1506"/>
            <p14:sldId id="1517"/>
          </p14:sldIdLst>
        </p14:section>
        <p14:section name="Myth 10" id="{EB7EE518-EAAA-485B-ADAE-52BABC03AA0F}">
          <p14:sldIdLst>
            <p14:sldId id="1507"/>
            <p14:sldId id="1477"/>
            <p14:sldId id="1484"/>
            <p14:sldId id="1489"/>
            <p14:sldId id="1508"/>
            <p14:sldId id="1518"/>
          </p14:sldIdLst>
        </p14:section>
      </p14:sectionLst>
    </p:ex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4" name="Author" initials="A" lastIdx="0"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505050"/>
    <a:srgbClr val="107C10"/>
    <a:srgbClr val="000000"/>
    <a:srgbClr val="323232"/>
    <a:srgbClr val="5C2D91"/>
    <a:srgbClr val="32145A"/>
    <a:srgbClr val="00BCF2"/>
    <a:srgbClr val="002050"/>
    <a:srgbClr val="D63F2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382" autoAdjust="0"/>
    <p:restoredTop sz="93001" autoAdjust="0"/>
  </p:normalViewPr>
  <p:slideViewPr>
    <p:cSldViewPr>
      <p:cViewPr varScale="1">
        <p:scale>
          <a:sx n="80" d="100"/>
          <a:sy n="80" d="100"/>
        </p:scale>
        <p:origin x="840" y="53"/>
      </p:cViewPr>
      <p:guideLst/>
    </p:cSldViewPr>
  </p:slideViewPr>
  <p:outlineViewPr>
    <p:cViewPr>
      <p:scale>
        <a:sx n="33" d="100"/>
        <a:sy n="33" d="100"/>
      </p:scale>
      <p:origin x="0" y="-14442"/>
    </p:cViewPr>
  </p:outlineViewPr>
  <p:notesTextViewPr>
    <p:cViewPr>
      <p:scale>
        <a:sx n="100" d="100"/>
        <a:sy n="100" d="100"/>
      </p:scale>
      <p:origin x="0" y="0"/>
    </p:cViewPr>
  </p:notesTextViewPr>
  <p:sorterViewPr>
    <p:cViewPr>
      <p:scale>
        <a:sx n="75" d="100"/>
        <a:sy n="75" d="100"/>
      </p:scale>
      <p:origin x="0" y="-2292"/>
    </p:cViewPr>
  </p:sorterViewPr>
  <p:notesViewPr>
    <p:cSldViewPr showGuides="1">
      <p:cViewPr>
        <p:scale>
          <a:sx n="100" d="100"/>
          <a:sy n="100" d="100"/>
        </p:scale>
        <p:origin x="2616"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handoutMaster" Target="handoutMasters/handoutMaster1.xml"/><Relationship Id="rId7" Type="http://schemas.openxmlformats.org/officeDocument/2006/relationships/slide" Target="slides/slide5.xml"/><Relationship Id="rId71"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slide" Target="slides/slide59.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commentAuthors" Target="commentAuthors.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theme" Target="theme/theme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notesMaster" Target="notesMasters/notesMaster1.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11574"/>
            <a:ext cx="2971800" cy="457200"/>
          </a:xfrm>
          <a:prstGeom prst="rect">
            <a:avLst/>
          </a:prstGeom>
        </p:spPr>
        <p:txBody>
          <a:bodyPr vert="horz" lIns="91440" tIns="45720" rIns="91440" bIns="45720" rtlCol="0"/>
          <a:lstStyle>
            <a:lvl1pPr algn="l">
              <a:defRPr sz="1200"/>
            </a:lvl1pPr>
          </a:lstStyle>
          <a:p>
            <a:r>
              <a:rPr lang="en-US" dirty="0">
                <a:latin typeface="Segoe UI" pitchFamily="34" charset="0"/>
              </a:rPr>
              <a:t>Microsoft Build 2016</a:t>
            </a: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C8D045D-9A66-44E7-900A-FC6D0BD4E54A}" type="datetime8">
              <a:rPr lang="en-US" smtClean="0">
                <a:latin typeface="Segoe UI" pitchFamily="34" charset="0"/>
              </a:rPr>
              <a:t>3/24/2016 4:16 PM</a:t>
            </a:fld>
            <a:endParaRPr lang="en-US" dirty="0">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a:t>Microsoft Build 2016</a:t>
            </a:r>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38EEC551-8CDA-4EB6-89BB-2A86C9F091C8}" type="datetime8">
              <a:rPr lang="en-US" smtClean="0"/>
              <a:t>3/24/2016 4:16 PM</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dirty="0"/>
              <a:t>Microsoft Build 2016</a:t>
            </a:r>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38EEC551-8CDA-4EB6-89BB-2A86C9F091C8}" type="datetime8">
              <a:rPr lang="en-US" smtClean="0"/>
              <a:t>3/24/2016 4:16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dirty="0"/>
          </a:p>
        </p:txBody>
      </p:sp>
    </p:spTree>
    <p:extLst>
      <p:ext uri="{BB962C8B-B14F-4D97-AF65-F5344CB8AC3E}">
        <p14:creationId xmlns:p14="http://schemas.microsoft.com/office/powerpoint/2010/main" val="14407779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11</a:t>
            </a:fld>
            <a:endParaRPr lang="en-US" dirty="0"/>
          </a:p>
        </p:txBody>
      </p:sp>
      <p:sp>
        <p:nvSpPr>
          <p:cNvPr id="10" name="Date Placeholder 9"/>
          <p:cNvSpPr>
            <a:spLocks noGrp="1"/>
          </p:cNvSpPr>
          <p:nvPr>
            <p:ph type="dt" idx="13"/>
          </p:nvPr>
        </p:nvSpPr>
        <p:spPr/>
        <p:txBody>
          <a:bodyPr/>
          <a:lstStyle/>
          <a:p>
            <a:fld id="{79687EF5-0895-448F-A4AC-188A0D571FCC}" type="datetime8">
              <a:rPr lang="en-US" smtClean="0"/>
              <a:t>3/24/2016 4:16 PM</a:t>
            </a:fld>
            <a:endParaRPr lang="en-US" dirty="0"/>
          </a:p>
        </p:txBody>
      </p:sp>
      <p:sp>
        <p:nvSpPr>
          <p:cNvPr id="12" name="Header Placeholder 11"/>
          <p:cNvSpPr>
            <a:spLocks noGrp="1"/>
          </p:cNvSpPr>
          <p:nvPr>
            <p:ph type="hdr" sz="quarter" idx="15"/>
          </p:nvPr>
        </p:nvSpPr>
        <p:spPr/>
        <p:txBody>
          <a:bodyPr/>
          <a:lstStyle/>
          <a:p>
            <a:endParaRPr lang="en-US" dirty="0"/>
          </a:p>
        </p:txBody>
      </p:sp>
      <p:sp>
        <p:nvSpPr>
          <p:cNvPr id="4" name="Footer Placeholder 3"/>
          <p:cNvSpPr>
            <a:spLocks noGrp="1"/>
          </p:cNvSpPr>
          <p:nvPr>
            <p:ph type="ftr" sz="quarter" idx="16"/>
          </p:nvPr>
        </p:nvSpPr>
        <p:spPr/>
        <p:txBody>
          <a:bodyPr/>
          <a:lstStyle/>
          <a:p>
            <a:pPr defTabSz="931467"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2016 Microsoft Corporation. All rights reserved. Microsoft, Windows, and other product names are or may be registered trademarks and/or trademarks in the U.S. and/or other countries.</a:t>
            </a:r>
          </a:p>
          <a:p>
            <a:pPr defTabSz="931467"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33558422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dirty="0"/>
              <a:t>Microsoft Build 2016</a:t>
            </a:r>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38EEC551-8CDA-4EB6-89BB-2A86C9F091C8}" type="datetime8">
              <a:rPr lang="en-US" smtClean="0"/>
              <a:t>3/24/2016 4:16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13</a:t>
            </a:fld>
            <a:endParaRPr lang="en-US" dirty="0"/>
          </a:p>
        </p:txBody>
      </p:sp>
    </p:spTree>
    <p:extLst>
      <p:ext uri="{BB962C8B-B14F-4D97-AF65-F5344CB8AC3E}">
        <p14:creationId xmlns:p14="http://schemas.microsoft.com/office/powerpoint/2010/main" val="16961698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14</a:t>
            </a:fld>
            <a:endParaRPr lang="en-US" dirty="0"/>
          </a:p>
        </p:txBody>
      </p:sp>
      <p:sp>
        <p:nvSpPr>
          <p:cNvPr id="10" name="Date Placeholder 9"/>
          <p:cNvSpPr>
            <a:spLocks noGrp="1"/>
          </p:cNvSpPr>
          <p:nvPr>
            <p:ph type="dt" idx="13"/>
          </p:nvPr>
        </p:nvSpPr>
        <p:spPr/>
        <p:txBody>
          <a:bodyPr/>
          <a:lstStyle/>
          <a:p>
            <a:fld id="{79687EF5-0895-448F-A4AC-188A0D571FCC}" type="datetime8">
              <a:rPr lang="en-US" smtClean="0"/>
              <a:t>3/24/2016 4:16 PM</a:t>
            </a:fld>
            <a:endParaRPr lang="en-US" dirty="0"/>
          </a:p>
        </p:txBody>
      </p:sp>
      <p:sp>
        <p:nvSpPr>
          <p:cNvPr id="12" name="Header Placeholder 11"/>
          <p:cNvSpPr>
            <a:spLocks noGrp="1"/>
          </p:cNvSpPr>
          <p:nvPr>
            <p:ph type="hdr" sz="quarter" idx="15"/>
          </p:nvPr>
        </p:nvSpPr>
        <p:spPr/>
        <p:txBody>
          <a:bodyPr/>
          <a:lstStyle/>
          <a:p>
            <a:endParaRPr lang="en-US" dirty="0"/>
          </a:p>
        </p:txBody>
      </p:sp>
      <p:sp>
        <p:nvSpPr>
          <p:cNvPr id="4" name="Footer Placeholder 3"/>
          <p:cNvSpPr>
            <a:spLocks noGrp="1"/>
          </p:cNvSpPr>
          <p:nvPr>
            <p:ph type="ftr" sz="quarter" idx="16"/>
          </p:nvPr>
        </p:nvSpPr>
        <p:spPr/>
        <p:txBody>
          <a:bodyPr/>
          <a:lstStyle/>
          <a:p>
            <a:pPr defTabSz="931467"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2016 Microsoft Corporation. All rights reserved. Microsoft, Windows, and other product names are or may be registered trademarks and/or trademarks in the U.S. and/or other countries.</a:t>
            </a:r>
          </a:p>
          <a:p>
            <a:pPr defTabSz="931467"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38882706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0EC29EE-A8AD-4CE0-9C0B-116E0D4D7533}" type="datetime8">
              <a:rPr lang="en-US" smtClean="0"/>
              <a:t>3/24/2016 4:16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15</a:t>
            </a:fld>
            <a:endParaRPr lang="en-US" dirty="0"/>
          </a:p>
        </p:txBody>
      </p:sp>
    </p:spTree>
    <p:extLst>
      <p:ext uri="{BB962C8B-B14F-4D97-AF65-F5344CB8AC3E}">
        <p14:creationId xmlns:p14="http://schemas.microsoft.com/office/powerpoint/2010/main" val="16215211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idx="10"/>
          </p:nvPr>
        </p:nvSpPr>
        <p:spPr/>
        <p:txBody>
          <a:bodyPr/>
          <a:lstStyle/>
          <a:p>
            <a:r>
              <a:rPr lang="en-US" dirty="0"/>
              <a:t>Microsoft Build 2016</a:t>
            </a:r>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8EEC551-8CDA-4EB6-89BB-2A86C9F091C8}" type="datetime8">
              <a:rPr lang="en-US" smtClean="0"/>
              <a:t>3/24/2016 4:16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16</a:t>
            </a:fld>
            <a:endParaRPr lang="en-US" dirty="0"/>
          </a:p>
        </p:txBody>
      </p:sp>
    </p:spTree>
    <p:extLst>
      <p:ext uri="{BB962C8B-B14F-4D97-AF65-F5344CB8AC3E}">
        <p14:creationId xmlns:p14="http://schemas.microsoft.com/office/powerpoint/2010/main" val="17103066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dirty="0"/>
              <a:t>Microsoft Build 2016</a:t>
            </a:r>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38EEC551-8CDA-4EB6-89BB-2A86C9F091C8}" type="datetime8">
              <a:rPr lang="en-US" smtClean="0"/>
              <a:t>3/24/2016 4:16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17</a:t>
            </a:fld>
            <a:endParaRPr lang="en-US" dirty="0"/>
          </a:p>
        </p:txBody>
      </p:sp>
    </p:spTree>
    <p:extLst>
      <p:ext uri="{BB962C8B-B14F-4D97-AF65-F5344CB8AC3E}">
        <p14:creationId xmlns:p14="http://schemas.microsoft.com/office/powerpoint/2010/main" val="22516015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18</a:t>
            </a:fld>
            <a:endParaRPr lang="en-US" dirty="0"/>
          </a:p>
        </p:txBody>
      </p:sp>
      <p:sp>
        <p:nvSpPr>
          <p:cNvPr id="10" name="Date Placeholder 9"/>
          <p:cNvSpPr>
            <a:spLocks noGrp="1"/>
          </p:cNvSpPr>
          <p:nvPr>
            <p:ph type="dt" idx="13"/>
          </p:nvPr>
        </p:nvSpPr>
        <p:spPr/>
        <p:txBody>
          <a:bodyPr/>
          <a:lstStyle/>
          <a:p>
            <a:fld id="{79687EF5-0895-448F-A4AC-188A0D571FCC}" type="datetime8">
              <a:rPr lang="en-US" smtClean="0"/>
              <a:t>3/24/2016 4:16 PM</a:t>
            </a:fld>
            <a:endParaRPr lang="en-US" dirty="0"/>
          </a:p>
        </p:txBody>
      </p:sp>
      <p:sp>
        <p:nvSpPr>
          <p:cNvPr id="12" name="Header Placeholder 11"/>
          <p:cNvSpPr>
            <a:spLocks noGrp="1"/>
          </p:cNvSpPr>
          <p:nvPr>
            <p:ph type="hdr" sz="quarter" idx="15"/>
          </p:nvPr>
        </p:nvSpPr>
        <p:spPr/>
        <p:txBody>
          <a:bodyPr/>
          <a:lstStyle/>
          <a:p>
            <a:endParaRPr lang="en-US" dirty="0"/>
          </a:p>
        </p:txBody>
      </p:sp>
      <p:sp>
        <p:nvSpPr>
          <p:cNvPr id="4" name="Footer Placeholder 3"/>
          <p:cNvSpPr>
            <a:spLocks noGrp="1"/>
          </p:cNvSpPr>
          <p:nvPr>
            <p:ph type="ftr" sz="quarter" idx="16"/>
          </p:nvPr>
        </p:nvSpPr>
        <p:spPr/>
        <p:txBody>
          <a:bodyPr/>
          <a:lstStyle/>
          <a:p>
            <a:pPr defTabSz="931467"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2016 Microsoft Corporation. All rights reserved. Microsoft, Windows, and other product names are or may be registered trademarks and/or trademarks in the U.S. and/or other countries.</a:t>
            </a:r>
          </a:p>
          <a:p>
            <a:pPr defTabSz="931467"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25169315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dirty="0"/>
              <a:t>Microsoft Build 2016</a:t>
            </a:r>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38EEC551-8CDA-4EB6-89BB-2A86C9F091C8}" type="datetime8">
              <a:rPr lang="en-US" smtClean="0"/>
              <a:t>3/24/2016 4:16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20</a:t>
            </a:fld>
            <a:endParaRPr lang="en-US" dirty="0"/>
          </a:p>
        </p:txBody>
      </p:sp>
    </p:spTree>
    <p:extLst>
      <p:ext uri="{BB962C8B-B14F-4D97-AF65-F5344CB8AC3E}">
        <p14:creationId xmlns:p14="http://schemas.microsoft.com/office/powerpoint/2010/main" val="89519705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10" name="Date Placeholder 9"/>
          <p:cNvSpPr>
            <a:spLocks noGrp="1"/>
          </p:cNvSpPr>
          <p:nvPr>
            <p:ph type="dt"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79687EF5-0895-448F-A4AC-188A0D571FCC}"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3/24/2016 4:16 PM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12" name="Header Placeholder 11"/>
          <p:cNvSpPr>
            <a:spLocks noGrp="1"/>
          </p:cNvSpPr>
          <p:nvPr>
            <p:ph type="hdr" sz="quarter" idx="15"/>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4" name="Footer Placeholder 3"/>
          <p:cNvSpPr>
            <a:spLocks noGrp="1"/>
          </p:cNvSpPr>
          <p:nvPr>
            <p:ph type="ftr" sz="quarter" idx="16"/>
          </p:nvPr>
        </p:nvSpPr>
        <p:spPr/>
        <p:txBody>
          <a:bodyPr/>
          <a:lstStyle/>
          <a:p>
            <a:pPr marL="571500" marR="0" lvl="0" indent="0" algn="l" defTabSz="931467"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Windows, and other product names are or may be registered trademarks and/or trademarks in the U.S. and/or other countries.</a:t>
            </a:r>
          </a:p>
          <a:p>
            <a:pPr marL="571500" marR="0" lvl="0" indent="0" algn="l" defTabSz="931467"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139293759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90EC29EE-A8AD-4CE0-9C0B-116E0D4D7533}"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3/24/2016 4:16 PM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3721390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2</a:t>
            </a:fld>
            <a:endParaRPr lang="en-US" dirty="0"/>
          </a:p>
        </p:txBody>
      </p:sp>
      <p:sp>
        <p:nvSpPr>
          <p:cNvPr id="10" name="Date Placeholder 9"/>
          <p:cNvSpPr>
            <a:spLocks noGrp="1"/>
          </p:cNvSpPr>
          <p:nvPr>
            <p:ph type="dt" idx="13"/>
          </p:nvPr>
        </p:nvSpPr>
        <p:spPr/>
        <p:txBody>
          <a:bodyPr/>
          <a:lstStyle/>
          <a:p>
            <a:fld id="{79687EF5-0895-448F-A4AC-188A0D571FCC}" type="datetime8">
              <a:rPr lang="en-US" smtClean="0"/>
              <a:t>3/24/2016 4:16 PM</a:t>
            </a:fld>
            <a:endParaRPr lang="en-US" dirty="0"/>
          </a:p>
        </p:txBody>
      </p:sp>
      <p:sp>
        <p:nvSpPr>
          <p:cNvPr id="12" name="Header Placeholder 11"/>
          <p:cNvSpPr>
            <a:spLocks noGrp="1"/>
          </p:cNvSpPr>
          <p:nvPr>
            <p:ph type="hdr" sz="quarter" idx="15"/>
          </p:nvPr>
        </p:nvSpPr>
        <p:spPr/>
        <p:txBody>
          <a:bodyPr/>
          <a:lstStyle/>
          <a:p>
            <a:endParaRPr lang="en-US" dirty="0"/>
          </a:p>
        </p:txBody>
      </p:sp>
      <p:sp>
        <p:nvSpPr>
          <p:cNvPr id="4" name="Footer Placeholder 3"/>
          <p:cNvSpPr>
            <a:spLocks noGrp="1"/>
          </p:cNvSpPr>
          <p:nvPr>
            <p:ph type="ftr" sz="quarter" idx="16"/>
          </p:nvPr>
        </p:nvSpPr>
        <p:spPr/>
        <p:txBody>
          <a:bodyPr/>
          <a:lstStyle/>
          <a:p>
            <a:pPr defTabSz="931467"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2016 Microsoft Corporation. All rights reserved. Microsoft, Windows, and other product names are or may be registered trademarks and/or trademarks in the U.S. and/or other countries.</a:t>
            </a:r>
          </a:p>
          <a:p>
            <a:pPr defTabSz="931467"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124039578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idx="10"/>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rPr>
              <a:t>Microsoft Build 2016</a:t>
            </a: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endPar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38EEC551-8CDA-4EB6-89BB-2A86C9F091C8}"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3/24/2016 4:16 PM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209986362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dirty="0"/>
              <a:t>Microsoft Build 2016</a:t>
            </a:r>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38EEC551-8CDA-4EB6-89BB-2A86C9F091C8}" type="datetime8">
              <a:rPr lang="en-US" smtClean="0"/>
              <a:t>3/24/2016 4:16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24</a:t>
            </a:fld>
            <a:endParaRPr lang="en-US" dirty="0"/>
          </a:p>
        </p:txBody>
      </p:sp>
    </p:spTree>
    <p:extLst>
      <p:ext uri="{BB962C8B-B14F-4D97-AF65-F5344CB8AC3E}">
        <p14:creationId xmlns:p14="http://schemas.microsoft.com/office/powerpoint/2010/main" val="49169940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25</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10" name="Date Placeholder 9"/>
          <p:cNvSpPr>
            <a:spLocks noGrp="1"/>
          </p:cNvSpPr>
          <p:nvPr>
            <p:ph type="dt"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79687EF5-0895-448F-A4AC-188A0D571FCC}"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3/24/2016 4:16 PM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12" name="Header Placeholder 11"/>
          <p:cNvSpPr>
            <a:spLocks noGrp="1"/>
          </p:cNvSpPr>
          <p:nvPr>
            <p:ph type="hdr" sz="quarter" idx="15"/>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4" name="Footer Placeholder 3"/>
          <p:cNvSpPr>
            <a:spLocks noGrp="1"/>
          </p:cNvSpPr>
          <p:nvPr>
            <p:ph type="ftr" sz="quarter" idx="16"/>
          </p:nvPr>
        </p:nvSpPr>
        <p:spPr/>
        <p:txBody>
          <a:bodyPr/>
          <a:lstStyle/>
          <a:p>
            <a:pPr marL="571500" marR="0" lvl="0" indent="0" algn="l" defTabSz="931467"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Windows, and other product names are or may be registered trademarks and/or trademarks in the U.S. and/or other countries.</a:t>
            </a:r>
          </a:p>
          <a:p>
            <a:pPr marL="571500" marR="0" lvl="0" indent="0" algn="l" defTabSz="931467"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17706613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dirty="0"/>
              <a:t>Microsoft Build 2016</a:t>
            </a:r>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38EEC551-8CDA-4EB6-89BB-2A86C9F091C8}" type="datetime8">
              <a:rPr lang="en-US" smtClean="0"/>
              <a:t>3/24/2016 4:16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27</a:t>
            </a:fld>
            <a:endParaRPr lang="en-US" dirty="0"/>
          </a:p>
        </p:txBody>
      </p:sp>
    </p:spTree>
    <p:extLst>
      <p:ext uri="{BB962C8B-B14F-4D97-AF65-F5344CB8AC3E}">
        <p14:creationId xmlns:p14="http://schemas.microsoft.com/office/powerpoint/2010/main" val="360337774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28</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10" name="Date Placeholder 9"/>
          <p:cNvSpPr>
            <a:spLocks noGrp="1"/>
          </p:cNvSpPr>
          <p:nvPr>
            <p:ph type="dt"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79687EF5-0895-448F-A4AC-188A0D571FCC}"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3/24/2016 4:16 PM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12" name="Header Placeholder 11"/>
          <p:cNvSpPr>
            <a:spLocks noGrp="1"/>
          </p:cNvSpPr>
          <p:nvPr>
            <p:ph type="hdr" sz="quarter" idx="15"/>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4" name="Footer Placeholder 3"/>
          <p:cNvSpPr>
            <a:spLocks noGrp="1"/>
          </p:cNvSpPr>
          <p:nvPr>
            <p:ph type="ftr" sz="quarter" idx="16"/>
          </p:nvPr>
        </p:nvSpPr>
        <p:spPr/>
        <p:txBody>
          <a:bodyPr/>
          <a:lstStyle/>
          <a:p>
            <a:pPr marL="571500" marR="0" lvl="0" indent="0" algn="l" defTabSz="931467"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Windows, and other product names are or may be registered trademarks and/or trademarks in the U.S. and/or other countries.</a:t>
            </a:r>
          </a:p>
          <a:p>
            <a:pPr marL="571500" marR="0" lvl="0" indent="0" algn="l" defTabSz="931467"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15292848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90EC29EE-A8AD-4CE0-9C0B-116E0D4D7533}"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3/24/2016 4:16 PM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29</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98779993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idx="10"/>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rPr>
              <a:t>Microsoft Build 2016</a:t>
            </a: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endPar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38EEC551-8CDA-4EB6-89BB-2A86C9F091C8}"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3/24/2016 4:16 PM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30</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314807407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dirty="0"/>
              <a:t>Microsoft Build 2016</a:t>
            </a:r>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38EEC551-8CDA-4EB6-89BB-2A86C9F091C8}" type="datetime8">
              <a:rPr lang="en-US" smtClean="0"/>
              <a:t>3/24/2016 4:16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31</a:t>
            </a:fld>
            <a:endParaRPr lang="en-US" dirty="0"/>
          </a:p>
        </p:txBody>
      </p:sp>
    </p:spTree>
    <p:extLst>
      <p:ext uri="{BB962C8B-B14F-4D97-AF65-F5344CB8AC3E}">
        <p14:creationId xmlns:p14="http://schemas.microsoft.com/office/powerpoint/2010/main" val="101010446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32</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10" name="Date Placeholder 9"/>
          <p:cNvSpPr>
            <a:spLocks noGrp="1"/>
          </p:cNvSpPr>
          <p:nvPr>
            <p:ph type="dt"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79687EF5-0895-448F-A4AC-188A0D571FCC}"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3/24/2016 4:16 PM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12" name="Header Placeholder 11"/>
          <p:cNvSpPr>
            <a:spLocks noGrp="1"/>
          </p:cNvSpPr>
          <p:nvPr>
            <p:ph type="hdr" sz="quarter" idx="15"/>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4" name="Footer Placeholder 3"/>
          <p:cNvSpPr>
            <a:spLocks noGrp="1"/>
          </p:cNvSpPr>
          <p:nvPr>
            <p:ph type="ftr" sz="quarter" idx="16"/>
          </p:nvPr>
        </p:nvSpPr>
        <p:spPr/>
        <p:txBody>
          <a:bodyPr/>
          <a:lstStyle/>
          <a:p>
            <a:pPr marL="571500" marR="0" lvl="0" indent="0" algn="l" defTabSz="931467"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Windows, and other product names are or may be registered trademarks and/or trademarks in the U.S. and/or other countries.</a:t>
            </a:r>
          </a:p>
          <a:p>
            <a:pPr marL="571500" marR="0" lvl="0" indent="0" algn="l" defTabSz="931467"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124062370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dirty="0"/>
              <a:t>Microsoft Build 2016</a:t>
            </a:r>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38EEC551-8CDA-4EB6-89BB-2A86C9F091C8}" type="datetime8">
              <a:rPr lang="en-US" smtClean="0"/>
              <a:t>3/24/2016 4:16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34</a:t>
            </a:fld>
            <a:endParaRPr lang="en-US" dirty="0"/>
          </a:p>
        </p:txBody>
      </p:sp>
    </p:spTree>
    <p:extLst>
      <p:ext uri="{BB962C8B-B14F-4D97-AF65-F5344CB8AC3E}">
        <p14:creationId xmlns:p14="http://schemas.microsoft.com/office/powerpoint/2010/main" val="1532088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0EC29EE-A8AD-4CE0-9C0B-116E0D4D7533}" type="datetime8">
              <a:rPr lang="en-US" smtClean="0"/>
              <a:t>3/24/2016 4:16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3</a:t>
            </a:fld>
            <a:endParaRPr lang="en-US" dirty="0"/>
          </a:p>
        </p:txBody>
      </p:sp>
    </p:spTree>
    <p:extLst>
      <p:ext uri="{BB962C8B-B14F-4D97-AF65-F5344CB8AC3E}">
        <p14:creationId xmlns:p14="http://schemas.microsoft.com/office/powerpoint/2010/main" val="348374036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35</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10" name="Date Placeholder 9"/>
          <p:cNvSpPr>
            <a:spLocks noGrp="1"/>
          </p:cNvSpPr>
          <p:nvPr>
            <p:ph type="dt"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79687EF5-0895-448F-A4AC-188A0D571FCC}"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3/24/2016 4:16 PM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12" name="Header Placeholder 11"/>
          <p:cNvSpPr>
            <a:spLocks noGrp="1"/>
          </p:cNvSpPr>
          <p:nvPr>
            <p:ph type="hdr" sz="quarter" idx="15"/>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4" name="Footer Placeholder 3"/>
          <p:cNvSpPr>
            <a:spLocks noGrp="1"/>
          </p:cNvSpPr>
          <p:nvPr>
            <p:ph type="ftr" sz="quarter" idx="16"/>
          </p:nvPr>
        </p:nvSpPr>
        <p:spPr/>
        <p:txBody>
          <a:bodyPr/>
          <a:lstStyle/>
          <a:p>
            <a:pPr marL="571500" marR="0" lvl="0" indent="0" algn="l" defTabSz="931467"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Windows, and other product names are or may be registered trademarks and/or trademarks in the U.S. and/or other countries.</a:t>
            </a:r>
          </a:p>
          <a:p>
            <a:pPr marL="571500" marR="0" lvl="0" indent="0" algn="l" defTabSz="931467"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37672687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90EC29EE-A8AD-4CE0-9C0B-116E0D4D7533}"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3/24/2016 4:16 PM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36</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17475517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idx="10"/>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rPr>
              <a:t>Microsoft Build 2016</a:t>
            </a: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endPar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38EEC551-8CDA-4EB6-89BB-2A86C9F091C8}"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3/24/2016 4:16 PM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37</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80114809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dirty="0"/>
              <a:t>Microsoft Build 2016</a:t>
            </a:r>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38EEC551-8CDA-4EB6-89BB-2A86C9F091C8}" type="datetime8">
              <a:rPr lang="en-US" smtClean="0"/>
              <a:t>3/24/2016 4:16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38</a:t>
            </a:fld>
            <a:endParaRPr lang="en-US" dirty="0"/>
          </a:p>
        </p:txBody>
      </p:sp>
    </p:spTree>
    <p:extLst>
      <p:ext uri="{BB962C8B-B14F-4D97-AF65-F5344CB8AC3E}">
        <p14:creationId xmlns:p14="http://schemas.microsoft.com/office/powerpoint/2010/main" val="326858779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39</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10" name="Date Placeholder 9"/>
          <p:cNvSpPr>
            <a:spLocks noGrp="1"/>
          </p:cNvSpPr>
          <p:nvPr>
            <p:ph type="dt"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79687EF5-0895-448F-A4AC-188A0D571FCC}"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3/24/2016 4:16 PM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12" name="Header Placeholder 11"/>
          <p:cNvSpPr>
            <a:spLocks noGrp="1"/>
          </p:cNvSpPr>
          <p:nvPr>
            <p:ph type="hdr" sz="quarter" idx="15"/>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4" name="Footer Placeholder 3"/>
          <p:cNvSpPr>
            <a:spLocks noGrp="1"/>
          </p:cNvSpPr>
          <p:nvPr>
            <p:ph type="ftr" sz="quarter" idx="16"/>
          </p:nvPr>
        </p:nvSpPr>
        <p:spPr/>
        <p:txBody>
          <a:bodyPr/>
          <a:lstStyle/>
          <a:p>
            <a:pPr marL="571500" marR="0" lvl="0" indent="0" algn="l" defTabSz="931467"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Windows, and other product names are or may be registered trademarks and/or trademarks in the U.S. and/or other countries.</a:t>
            </a:r>
          </a:p>
          <a:p>
            <a:pPr marL="571500" marR="0" lvl="0" indent="0" algn="l" defTabSz="931467"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113897285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dirty="0"/>
              <a:t>Microsoft Build 2016</a:t>
            </a:r>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38EEC551-8CDA-4EB6-89BB-2A86C9F091C8}" type="datetime8">
              <a:rPr lang="en-US" smtClean="0"/>
              <a:t>3/24/2016 4:16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41</a:t>
            </a:fld>
            <a:endParaRPr lang="en-US" dirty="0"/>
          </a:p>
        </p:txBody>
      </p:sp>
    </p:spTree>
    <p:extLst>
      <p:ext uri="{BB962C8B-B14F-4D97-AF65-F5344CB8AC3E}">
        <p14:creationId xmlns:p14="http://schemas.microsoft.com/office/powerpoint/2010/main" val="315750103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42</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10" name="Date Placeholder 9"/>
          <p:cNvSpPr>
            <a:spLocks noGrp="1"/>
          </p:cNvSpPr>
          <p:nvPr>
            <p:ph type="dt"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79687EF5-0895-448F-A4AC-188A0D571FCC}"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3/24/2016 4:16 PM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12" name="Header Placeholder 11"/>
          <p:cNvSpPr>
            <a:spLocks noGrp="1"/>
          </p:cNvSpPr>
          <p:nvPr>
            <p:ph type="hdr" sz="quarter" idx="15"/>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4" name="Footer Placeholder 3"/>
          <p:cNvSpPr>
            <a:spLocks noGrp="1"/>
          </p:cNvSpPr>
          <p:nvPr>
            <p:ph type="ftr" sz="quarter" idx="16"/>
          </p:nvPr>
        </p:nvSpPr>
        <p:spPr/>
        <p:txBody>
          <a:bodyPr/>
          <a:lstStyle/>
          <a:p>
            <a:pPr marL="571500" marR="0" lvl="0" indent="0" algn="l" defTabSz="931467"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Windows, and other product names are or may be registered trademarks and/or trademarks in the U.S. and/or other countries.</a:t>
            </a:r>
          </a:p>
          <a:p>
            <a:pPr marL="571500" marR="0" lvl="0" indent="0" algn="l" defTabSz="931467"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32713987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0EC29EE-A8AD-4CE0-9C0B-116E0D4D7533}" type="datetime8">
              <a:rPr lang="en-US" smtClean="0"/>
              <a:t>3/24/2016 4:16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43</a:t>
            </a:fld>
            <a:endParaRPr lang="en-US" dirty="0"/>
          </a:p>
        </p:txBody>
      </p:sp>
    </p:spTree>
    <p:extLst>
      <p:ext uri="{BB962C8B-B14F-4D97-AF65-F5344CB8AC3E}">
        <p14:creationId xmlns:p14="http://schemas.microsoft.com/office/powerpoint/2010/main" val="198504542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idx="10"/>
          </p:nvPr>
        </p:nvSpPr>
        <p:spPr/>
        <p:txBody>
          <a:bodyPr/>
          <a:lstStyle/>
          <a:p>
            <a:r>
              <a:rPr lang="en-US" dirty="0"/>
              <a:t>Microsoft Build 2016</a:t>
            </a:r>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8EEC551-8CDA-4EB6-89BB-2A86C9F091C8}" type="datetime8">
              <a:rPr lang="en-US" smtClean="0"/>
              <a:t>3/24/2016 4:16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44</a:t>
            </a:fld>
            <a:endParaRPr lang="en-US" dirty="0"/>
          </a:p>
        </p:txBody>
      </p:sp>
    </p:spTree>
    <p:extLst>
      <p:ext uri="{BB962C8B-B14F-4D97-AF65-F5344CB8AC3E}">
        <p14:creationId xmlns:p14="http://schemas.microsoft.com/office/powerpoint/2010/main" val="156630866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45</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10" name="Date Placeholder 9"/>
          <p:cNvSpPr>
            <a:spLocks noGrp="1"/>
          </p:cNvSpPr>
          <p:nvPr>
            <p:ph type="dt"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79687EF5-0895-448F-A4AC-188A0D571FCC}"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3/24/2016 4:16 PM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12" name="Header Placeholder 11"/>
          <p:cNvSpPr>
            <a:spLocks noGrp="1"/>
          </p:cNvSpPr>
          <p:nvPr>
            <p:ph type="hdr" sz="quarter" idx="15"/>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4" name="Footer Placeholder 3"/>
          <p:cNvSpPr>
            <a:spLocks noGrp="1"/>
          </p:cNvSpPr>
          <p:nvPr>
            <p:ph type="ftr" sz="quarter" idx="16"/>
          </p:nvPr>
        </p:nvSpPr>
        <p:spPr/>
        <p:txBody>
          <a:bodyPr/>
          <a:lstStyle/>
          <a:p>
            <a:pPr marL="571500" marR="0" lvl="0" indent="0" algn="l" defTabSz="931467"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Windows, and other product names are or may be registered trademarks and/or trademarks in the U.S. and/or other countries.</a:t>
            </a:r>
          </a:p>
          <a:p>
            <a:pPr marL="571500" marR="0" lvl="0" indent="0" algn="l" defTabSz="931467"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8711786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idx="10"/>
          </p:nvPr>
        </p:nvSpPr>
        <p:spPr/>
        <p:txBody>
          <a:bodyPr/>
          <a:lstStyle/>
          <a:p>
            <a:r>
              <a:rPr lang="en-US" dirty="0"/>
              <a:t>Microsoft Build 2016</a:t>
            </a:r>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8EEC551-8CDA-4EB6-89BB-2A86C9F091C8}" type="datetime8">
              <a:rPr lang="en-US" smtClean="0"/>
              <a:t>3/24/2016 4:16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4</a:t>
            </a:fld>
            <a:endParaRPr lang="en-US" dirty="0"/>
          </a:p>
        </p:txBody>
      </p:sp>
    </p:spTree>
    <p:extLst>
      <p:ext uri="{BB962C8B-B14F-4D97-AF65-F5344CB8AC3E}">
        <p14:creationId xmlns:p14="http://schemas.microsoft.com/office/powerpoint/2010/main" val="35830334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dirty="0"/>
              <a:t>Microsoft Build 2016</a:t>
            </a:r>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38EEC551-8CDA-4EB6-89BB-2A86C9F091C8}" type="datetime8">
              <a:rPr lang="en-US" smtClean="0"/>
              <a:t>3/24/2016 4:16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47</a:t>
            </a:fld>
            <a:endParaRPr lang="en-US" dirty="0"/>
          </a:p>
        </p:txBody>
      </p:sp>
    </p:spTree>
    <p:extLst>
      <p:ext uri="{BB962C8B-B14F-4D97-AF65-F5344CB8AC3E}">
        <p14:creationId xmlns:p14="http://schemas.microsoft.com/office/powerpoint/2010/main" val="146345642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48</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10" name="Date Placeholder 9"/>
          <p:cNvSpPr>
            <a:spLocks noGrp="1"/>
          </p:cNvSpPr>
          <p:nvPr>
            <p:ph type="dt"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79687EF5-0895-448F-A4AC-188A0D571FCC}"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3/24/2016 4:16 PM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12" name="Header Placeholder 11"/>
          <p:cNvSpPr>
            <a:spLocks noGrp="1"/>
          </p:cNvSpPr>
          <p:nvPr>
            <p:ph type="hdr" sz="quarter" idx="15"/>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4" name="Footer Placeholder 3"/>
          <p:cNvSpPr>
            <a:spLocks noGrp="1"/>
          </p:cNvSpPr>
          <p:nvPr>
            <p:ph type="ftr" sz="quarter" idx="16"/>
          </p:nvPr>
        </p:nvSpPr>
        <p:spPr/>
        <p:txBody>
          <a:bodyPr/>
          <a:lstStyle/>
          <a:p>
            <a:pPr marL="571500" marR="0" lvl="0" indent="0" algn="l" defTabSz="931467"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Windows, and other product names are or may be registered trademarks and/or trademarks in the U.S. and/or other countries.</a:t>
            </a:r>
          </a:p>
          <a:p>
            <a:pPr marL="571500" marR="0" lvl="0" indent="0" algn="l" defTabSz="931467"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144836183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0EC29EE-A8AD-4CE0-9C0B-116E0D4D7533}" type="datetime8">
              <a:rPr lang="en-US" smtClean="0"/>
              <a:t>3/24/2016 4:16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49</a:t>
            </a:fld>
            <a:endParaRPr lang="en-US" dirty="0"/>
          </a:p>
        </p:txBody>
      </p:sp>
    </p:spTree>
    <p:extLst>
      <p:ext uri="{BB962C8B-B14F-4D97-AF65-F5344CB8AC3E}">
        <p14:creationId xmlns:p14="http://schemas.microsoft.com/office/powerpoint/2010/main" val="173453637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idx="10"/>
          </p:nvPr>
        </p:nvSpPr>
        <p:spPr/>
        <p:txBody>
          <a:bodyPr/>
          <a:lstStyle/>
          <a:p>
            <a:r>
              <a:rPr lang="en-US" dirty="0"/>
              <a:t>Microsoft Build 2016</a:t>
            </a:r>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8EEC551-8CDA-4EB6-89BB-2A86C9F091C8}" type="datetime8">
              <a:rPr lang="en-US" smtClean="0"/>
              <a:t>3/24/2016 4:16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50</a:t>
            </a:fld>
            <a:endParaRPr lang="en-US" dirty="0"/>
          </a:p>
        </p:txBody>
      </p:sp>
    </p:spTree>
    <p:extLst>
      <p:ext uri="{BB962C8B-B14F-4D97-AF65-F5344CB8AC3E}">
        <p14:creationId xmlns:p14="http://schemas.microsoft.com/office/powerpoint/2010/main" val="36450860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51</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10" name="Date Placeholder 9"/>
          <p:cNvSpPr>
            <a:spLocks noGrp="1"/>
          </p:cNvSpPr>
          <p:nvPr>
            <p:ph type="dt"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79687EF5-0895-448F-A4AC-188A0D571FCC}"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3/24/2016 4:16 PM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12" name="Header Placeholder 11"/>
          <p:cNvSpPr>
            <a:spLocks noGrp="1"/>
          </p:cNvSpPr>
          <p:nvPr>
            <p:ph type="hdr" sz="quarter" idx="15"/>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4" name="Footer Placeholder 3"/>
          <p:cNvSpPr>
            <a:spLocks noGrp="1"/>
          </p:cNvSpPr>
          <p:nvPr>
            <p:ph type="ftr" sz="quarter" idx="16"/>
          </p:nvPr>
        </p:nvSpPr>
        <p:spPr/>
        <p:txBody>
          <a:bodyPr/>
          <a:lstStyle/>
          <a:p>
            <a:pPr marL="571500" marR="0" lvl="0" indent="0" algn="l" defTabSz="931467"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Windows, and other product names are or may be registered trademarks and/or trademarks in the U.S. and/or other countries.</a:t>
            </a:r>
          </a:p>
          <a:p>
            <a:pPr marL="571500" marR="0" lvl="0" indent="0" algn="l" defTabSz="931467"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420974703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dirty="0"/>
              <a:t>Microsoft Build 2016</a:t>
            </a:r>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38EEC551-8CDA-4EB6-89BB-2A86C9F091C8}" type="datetime8">
              <a:rPr lang="en-US" smtClean="0"/>
              <a:t>3/24/2016 4:16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53</a:t>
            </a:fld>
            <a:endParaRPr lang="en-US" dirty="0"/>
          </a:p>
        </p:txBody>
      </p:sp>
    </p:spTree>
    <p:extLst>
      <p:ext uri="{BB962C8B-B14F-4D97-AF65-F5344CB8AC3E}">
        <p14:creationId xmlns:p14="http://schemas.microsoft.com/office/powerpoint/2010/main" val="318341074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54</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10" name="Date Placeholder 9"/>
          <p:cNvSpPr>
            <a:spLocks noGrp="1"/>
          </p:cNvSpPr>
          <p:nvPr>
            <p:ph type="dt"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79687EF5-0895-448F-A4AC-188A0D571FCC}"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3/24/2016 4:16 PM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12" name="Header Placeholder 11"/>
          <p:cNvSpPr>
            <a:spLocks noGrp="1"/>
          </p:cNvSpPr>
          <p:nvPr>
            <p:ph type="hdr" sz="quarter" idx="15"/>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4" name="Footer Placeholder 3"/>
          <p:cNvSpPr>
            <a:spLocks noGrp="1"/>
          </p:cNvSpPr>
          <p:nvPr>
            <p:ph type="ftr" sz="quarter" idx="16"/>
          </p:nvPr>
        </p:nvSpPr>
        <p:spPr/>
        <p:txBody>
          <a:bodyPr/>
          <a:lstStyle/>
          <a:p>
            <a:pPr marL="571500" marR="0" lvl="0" indent="0" algn="l" defTabSz="931467"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Windows, and other product names are or may be registered trademarks and/or trademarks in the U.S. and/or other countries.</a:t>
            </a:r>
          </a:p>
          <a:p>
            <a:pPr marL="571500" marR="0" lvl="0" indent="0" algn="l" defTabSz="931467"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4112289337"/>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0EC29EE-A8AD-4CE0-9C0B-116E0D4D7533}" type="datetime8">
              <a:rPr lang="en-US" smtClean="0"/>
              <a:t>3/24/2016 4:16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55</a:t>
            </a:fld>
            <a:endParaRPr lang="en-US" dirty="0"/>
          </a:p>
        </p:txBody>
      </p:sp>
    </p:spTree>
    <p:extLst>
      <p:ext uri="{BB962C8B-B14F-4D97-AF65-F5344CB8AC3E}">
        <p14:creationId xmlns:p14="http://schemas.microsoft.com/office/powerpoint/2010/main" val="282836008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idx="10"/>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rPr>
              <a:t>Microsoft Build 2016</a:t>
            </a: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endPar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38EEC551-8CDA-4EB6-89BB-2A86C9F091C8}"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3/24/2016 4:16 PM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56</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620679264"/>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57</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10" name="Date Placeholder 9"/>
          <p:cNvSpPr>
            <a:spLocks noGrp="1"/>
          </p:cNvSpPr>
          <p:nvPr>
            <p:ph type="dt"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79687EF5-0895-448F-A4AC-188A0D571FCC}"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3/24/2016 4:16 PM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12" name="Header Placeholder 11"/>
          <p:cNvSpPr>
            <a:spLocks noGrp="1"/>
          </p:cNvSpPr>
          <p:nvPr>
            <p:ph type="hdr" sz="quarter" idx="15"/>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4" name="Footer Placeholder 3"/>
          <p:cNvSpPr>
            <a:spLocks noGrp="1"/>
          </p:cNvSpPr>
          <p:nvPr>
            <p:ph type="ftr" sz="quarter" idx="16"/>
          </p:nvPr>
        </p:nvSpPr>
        <p:spPr/>
        <p:txBody>
          <a:bodyPr/>
          <a:lstStyle/>
          <a:p>
            <a:pPr marL="571500" marR="0" lvl="0" indent="0" algn="l" defTabSz="931467"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Windows, and other product names are or may be registered trademarks and/or trademarks in the U.S. and/or other countries.</a:t>
            </a:r>
          </a:p>
          <a:p>
            <a:pPr marL="571500" marR="0" lvl="0" indent="0" algn="l" defTabSz="931467"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13260448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5</a:t>
            </a:fld>
            <a:endParaRPr lang="en-US" dirty="0"/>
          </a:p>
        </p:txBody>
      </p:sp>
      <p:sp>
        <p:nvSpPr>
          <p:cNvPr id="10" name="Date Placeholder 9"/>
          <p:cNvSpPr>
            <a:spLocks noGrp="1"/>
          </p:cNvSpPr>
          <p:nvPr>
            <p:ph type="dt" idx="13"/>
          </p:nvPr>
        </p:nvSpPr>
        <p:spPr/>
        <p:txBody>
          <a:bodyPr/>
          <a:lstStyle/>
          <a:p>
            <a:fld id="{79687EF5-0895-448F-A4AC-188A0D571FCC}" type="datetime8">
              <a:rPr lang="en-US" smtClean="0"/>
              <a:t>3/24/2016 4:16 PM</a:t>
            </a:fld>
            <a:endParaRPr lang="en-US" dirty="0"/>
          </a:p>
        </p:txBody>
      </p:sp>
      <p:sp>
        <p:nvSpPr>
          <p:cNvPr id="12" name="Header Placeholder 11"/>
          <p:cNvSpPr>
            <a:spLocks noGrp="1"/>
          </p:cNvSpPr>
          <p:nvPr>
            <p:ph type="hdr" sz="quarter" idx="15"/>
          </p:nvPr>
        </p:nvSpPr>
        <p:spPr/>
        <p:txBody>
          <a:bodyPr/>
          <a:lstStyle/>
          <a:p>
            <a:endParaRPr lang="en-US" dirty="0"/>
          </a:p>
        </p:txBody>
      </p:sp>
      <p:sp>
        <p:nvSpPr>
          <p:cNvPr id="4" name="Footer Placeholder 3"/>
          <p:cNvSpPr>
            <a:spLocks noGrp="1"/>
          </p:cNvSpPr>
          <p:nvPr>
            <p:ph type="ftr" sz="quarter" idx="16"/>
          </p:nvPr>
        </p:nvSpPr>
        <p:spPr/>
        <p:txBody>
          <a:bodyPr/>
          <a:lstStyle/>
          <a:p>
            <a:pPr defTabSz="931467"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2016 Microsoft Corporation. All rights reserved. Microsoft, Windows, and other product names are or may be registered trademarks and/or trademarks in the U.S. and/or other countries.</a:t>
            </a:r>
          </a:p>
          <a:p>
            <a:pPr defTabSz="931467"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121379126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dirty="0"/>
              <a:t>Microsoft Build 2016</a:t>
            </a:r>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38EEC551-8CDA-4EB6-89BB-2A86C9F091C8}" type="datetime8">
              <a:rPr lang="en-US" smtClean="0"/>
              <a:t>3/24/2016 4:16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59</a:t>
            </a:fld>
            <a:endParaRPr lang="en-US" dirty="0"/>
          </a:p>
        </p:txBody>
      </p:sp>
    </p:spTree>
    <p:extLst>
      <p:ext uri="{BB962C8B-B14F-4D97-AF65-F5344CB8AC3E}">
        <p14:creationId xmlns:p14="http://schemas.microsoft.com/office/powerpoint/2010/main" val="405129690"/>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60</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10" name="Date Placeholder 9"/>
          <p:cNvSpPr>
            <a:spLocks noGrp="1"/>
          </p:cNvSpPr>
          <p:nvPr>
            <p:ph type="dt"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79687EF5-0895-448F-A4AC-188A0D571FCC}"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3/24/2016 4:16 PM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12" name="Header Placeholder 11"/>
          <p:cNvSpPr>
            <a:spLocks noGrp="1"/>
          </p:cNvSpPr>
          <p:nvPr>
            <p:ph type="hdr" sz="quarter" idx="15"/>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4" name="Footer Placeholder 3"/>
          <p:cNvSpPr>
            <a:spLocks noGrp="1"/>
          </p:cNvSpPr>
          <p:nvPr>
            <p:ph type="ftr" sz="quarter" idx="16"/>
          </p:nvPr>
        </p:nvSpPr>
        <p:spPr/>
        <p:txBody>
          <a:bodyPr/>
          <a:lstStyle/>
          <a:p>
            <a:pPr marL="571500" marR="0" lvl="0" indent="0" algn="l" defTabSz="931467"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Windows, and other product names are or may be registered trademarks and/or trademarks in the U.S. and/or other countries.</a:t>
            </a:r>
          </a:p>
          <a:p>
            <a:pPr marL="571500" marR="0" lvl="0" indent="0" algn="l" defTabSz="931467"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685813569"/>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0EC29EE-A8AD-4CE0-9C0B-116E0D4D7533}" type="datetime8">
              <a:rPr lang="en-US" smtClean="0"/>
              <a:t>3/24/2016 4:16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61</a:t>
            </a:fld>
            <a:endParaRPr lang="en-US" dirty="0"/>
          </a:p>
        </p:txBody>
      </p:sp>
    </p:spTree>
    <p:extLst>
      <p:ext uri="{BB962C8B-B14F-4D97-AF65-F5344CB8AC3E}">
        <p14:creationId xmlns:p14="http://schemas.microsoft.com/office/powerpoint/2010/main" val="384430954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idx="10"/>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rPr>
              <a:t>Microsoft Build 2016</a:t>
            </a: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endPar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38EEC551-8CDA-4EB6-89BB-2A86C9F091C8}"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3/24/2016 4:16 PM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62</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91493791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63</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10" name="Date Placeholder 9"/>
          <p:cNvSpPr>
            <a:spLocks noGrp="1"/>
          </p:cNvSpPr>
          <p:nvPr>
            <p:ph type="dt"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79687EF5-0895-448F-A4AC-188A0D571FCC}"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3/24/2016 4:16 PM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12" name="Header Placeholder 11"/>
          <p:cNvSpPr>
            <a:spLocks noGrp="1"/>
          </p:cNvSpPr>
          <p:nvPr>
            <p:ph type="hdr" sz="quarter" idx="15"/>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4" name="Footer Placeholder 3"/>
          <p:cNvSpPr>
            <a:spLocks noGrp="1"/>
          </p:cNvSpPr>
          <p:nvPr>
            <p:ph type="ftr" sz="quarter" idx="16"/>
          </p:nvPr>
        </p:nvSpPr>
        <p:spPr/>
        <p:txBody>
          <a:bodyPr/>
          <a:lstStyle/>
          <a:p>
            <a:pPr marL="571500" marR="0" lvl="0" indent="0" algn="l" defTabSz="931467"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Windows, and other product names are or may be registered trademarks and/or trademarks in the U.S. and/or other countries.</a:t>
            </a:r>
          </a:p>
          <a:p>
            <a:pPr marL="571500" marR="0" lvl="0" indent="0" algn="l" defTabSz="931467"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16430406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dirty="0"/>
              <a:t>Microsoft Build 2016</a:t>
            </a:r>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38EEC551-8CDA-4EB6-89BB-2A86C9F091C8}" type="datetime8">
              <a:rPr lang="en-US" smtClean="0"/>
              <a:t>3/24/2016 4:16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7</a:t>
            </a:fld>
            <a:endParaRPr lang="en-US" dirty="0"/>
          </a:p>
        </p:txBody>
      </p:sp>
    </p:spTree>
    <p:extLst>
      <p:ext uri="{BB962C8B-B14F-4D97-AF65-F5344CB8AC3E}">
        <p14:creationId xmlns:p14="http://schemas.microsoft.com/office/powerpoint/2010/main" val="39921066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8</a:t>
            </a:fld>
            <a:endParaRPr lang="en-US" dirty="0"/>
          </a:p>
        </p:txBody>
      </p:sp>
      <p:sp>
        <p:nvSpPr>
          <p:cNvPr id="10" name="Date Placeholder 9"/>
          <p:cNvSpPr>
            <a:spLocks noGrp="1"/>
          </p:cNvSpPr>
          <p:nvPr>
            <p:ph type="dt" idx="13"/>
          </p:nvPr>
        </p:nvSpPr>
        <p:spPr/>
        <p:txBody>
          <a:bodyPr/>
          <a:lstStyle/>
          <a:p>
            <a:fld id="{79687EF5-0895-448F-A4AC-188A0D571FCC}" type="datetime8">
              <a:rPr lang="en-US" smtClean="0"/>
              <a:t>3/24/2016 4:16 PM</a:t>
            </a:fld>
            <a:endParaRPr lang="en-US" dirty="0"/>
          </a:p>
        </p:txBody>
      </p:sp>
      <p:sp>
        <p:nvSpPr>
          <p:cNvPr id="12" name="Header Placeholder 11"/>
          <p:cNvSpPr>
            <a:spLocks noGrp="1"/>
          </p:cNvSpPr>
          <p:nvPr>
            <p:ph type="hdr" sz="quarter" idx="15"/>
          </p:nvPr>
        </p:nvSpPr>
        <p:spPr/>
        <p:txBody>
          <a:bodyPr/>
          <a:lstStyle/>
          <a:p>
            <a:endParaRPr lang="en-US" dirty="0"/>
          </a:p>
        </p:txBody>
      </p:sp>
      <p:sp>
        <p:nvSpPr>
          <p:cNvPr id="4" name="Footer Placeholder 3"/>
          <p:cNvSpPr>
            <a:spLocks noGrp="1"/>
          </p:cNvSpPr>
          <p:nvPr>
            <p:ph type="ftr" sz="quarter" idx="16"/>
          </p:nvPr>
        </p:nvSpPr>
        <p:spPr/>
        <p:txBody>
          <a:bodyPr/>
          <a:lstStyle/>
          <a:p>
            <a:pPr defTabSz="931467"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2016 Microsoft Corporation. All rights reserved. Microsoft, Windows, and other product names are or may be registered trademarks and/or trademarks in the U.S. and/or other countries.</a:t>
            </a:r>
          </a:p>
          <a:p>
            <a:pPr defTabSz="931467"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9977559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0EC29EE-A8AD-4CE0-9C0B-116E0D4D7533}" type="datetime8">
              <a:rPr lang="en-US" smtClean="0"/>
              <a:t>3/24/2016 4:16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9</a:t>
            </a:fld>
            <a:endParaRPr lang="en-US" dirty="0"/>
          </a:p>
        </p:txBody>
      </p:sp>
    </p:spTree>
    <p:extLst>
      <p:ext uri="{BB962C8B-B14F-4D97-AF65-F5344CB8AC3E}">
        <p14:creationId xmlns:p14="http://schemas.microsoft.com/office/powerpoint/2010/main" val="16087639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idx="10"/>
          </p:nvPr>
        </p:nvSpPr>
        <p:spPr/>
        <p:txBody>
          <a:bodyPr/>
          <a:lstStyle/>
          <a:p>
            <a:r>
              <a:rPr lang="en-US" dirty="0"/>
              <a:t>Microsoft Build 2016</a:t>
            </a:r>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8EEC551-8CDA-4EB6-89BB-2A86C9F091C8}" type="datetime8">
              <a:rPr lang="en-US" smtClean="0"/>
              <a:t>3/24/2016 4:16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10</a:t>
            </a:fld>
            <a:endParaRPr lang="en-US" dirty="0"/>
          </a:p>
        </p:txBody>
      </p:sp>
    </p:spTree>
    <p:extLst>
      <p:ext uri="{BB962C8B-B14F-4D97-AF65-F5344CB8AC3E}">
        <p14:creationId xmlns:p14="http://schemas.microsoft.com/office/powerpoint/2010/main" val="64046503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alkin">
    <p:bg>
      <p:bgRef idx="1001">
        <a:schemeClr val="bg2"/>
      </p:bgRef>
    </p:bg>
    <p:spTree>
      <p:nvGrpSpPr>
        <p:cNvPr id="1" name=""/>
        <p:cNvGrpSpPr/>
        <p:nvPr/>
      </p:nvGrpSpPr>
      <p:grpSpPr>
        <a:xfrm>
          <a:off x="0" y="0"/>
          <a:ext cx="0" cy="0"/>
          <a:chOff x="0" y="0"/>
          <a:chExt cx="0" cy="0"/>
        </a:xfrm>
      </p:grpSpPr>
      <p:sp>
        <p:nvSpPr>
          <p:cNvPr id="2" name="Rectangle 1"/>
          <p:cNvSpPr/>
          <p:nvPr userDrawn="1"/>
        </p:nvSpPr>
        <p:spPr bwMode="auto">
          <a:xfrm>
            <a:off x="274638" y="2119164"/>
            <a:ext cx="6400800" cy="2749700"/>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pic>
        <p:nvPicPr>
          <p:cNvPr id="19" name="Picture 18" hidden="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59230" y="6240963"/>
            <a:ext cx="1278510" cy="274137"/>
          </a:xfrm>
          <a:prstGeom prst="rect">
            <a:avLst/>
          </a:prstGeom>
        </p:spPr>
      </p:pic>
      <p:pic>
        <p:nvPicPr>
          <p:cNvPr id="8" name="Pictur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invGray">
          <a:xfrm>
            <a:off x="464013" y="490736"/>
            <a:ext cx="1436313" cy="306604"/>
          </a:xfrm>
          <a:prstGeom prst="rect">
            <a:avLst/>
          </a:prstGeom>
        </p:spPr>
      </p:pic>
      <p:sp>
        <p:nvSpPr>
          <p:cNvPr id="12" name="Freeform 11"/>
          <p:cNvSpPr>
            <a:spLocks noEditPoints="1"/>
          </p:cNvSpPr>
          <p:nvPr userDrawn="1"/>
        </p:nvSpPr>
        <p:spPr bwMode="black">
          <a:xfrm>
            <a:off x="2137568" y="2473325"/>
            <a:ext cx="8161338" cy="2047875"/>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rgbClr val="00BCF2"/>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6559627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Text Placeholder 3"/>
          <p:cNvSpPr>
            <a:spLocks noGrp="1"/>
          </p:cNvSpPr>
          <p:nvPr>
            <p:ph type="body" sz="quarter" idx="10"/>
          </p:nvPr>
        </p:nvSpPr>
        <p:spPr>
          <a:xfrm>
            <a:off x="274639" y="1212849"/>
            <a:ext cx="5486399" cy="2425279"/>
          </a:xfrm>
        </p:spPr>
        <p:txBody>
          <a:bodyPr wrap="square">
            <a:spAutoFit/>
          </a:bodyPr>
          <a:lstStyle>
            <a:lvl1pPr marL="287338" indent="-287338">
              <a:spcBef>
                <a:spcPts val="1224"/>
              </a:spcBef>
              <a:buClr>
                <a:schemeClr val="tx2"/>
              </a:buClr>
              <a:buFont typeface="Arial" pitchFamily="34" charset="0"/>
              <a:buChar char="•"/>
              <a:defRPr sz="32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3"/>
          <p:cNvSpPr>
            <a:spLocks noGrp="1"/>
          </p:cNvSpPr>
          <p:nvPr>
            <p:ph type="body" sz="quarter" idx="11"/>
          </p:nvPr>
        </p:nvSpPr>
        <p:spPr>
          <a:xfrm>
            <a:off x="6675439" y="1212849"/>
            <a:ext cx="5486399" cy="2425279"/>
          </a:xfrm>
        </p:spPr>
        <p:txBody>
          <a:bodyPr wrap="square">
            <a:spAutoFit/>
          </a:bodyPr>
          <a:lstStyle>
            <a:lvl1pPr marL="287338" indent="-287338">
              <a:spcBef>
                <a:spcPts val="1224"/>
              </a:spcBef>
              <a:buClr>
                <a:schemeClr val="tx2"/>
              </a:buClr>
              <a:buFont typeface="Arial" pitchFamily="34" charset="0"/>
              <a:buChar char="•"/>
              <a:defRPr sz="32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160568471"/>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lumn Bullet tex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Text Placeholder 3"/>
          <p:cNvSpPr>
            <a:spLocks noGrp="1"/>
          </p:cNvSpPr>
          <p:nvPr>
            <p:ph type="body" sz="quarter" idx="10"/>
          </p:nvPr>
        </p:nvSpPr>
        <p:spPr>
          <a:xfrm>
            <a:off x="274639" y="1212849"/>
            <a:ext cx="5486399" cy="2425279"/>
          </a:xfrm>
        </p:spPr>
        <p:txBody>
          <a:bodyPr wrap="square">
            <a:spAutoFit/>
          </a:bodyPr>
          <a:lstStyle>
            <a:lvl1pPr marL="287338" indent="-287338">
              <a:spcBef>
                <a:spcPts val="1224"/>
              </a:spcBef>
              <a:buClr>
                <a:schemeClr val="tx1"/>
              </a:buClr>
              <a:buFont typeface="Arial" pitchFamily="34" charset="0"/>
              <a:buChar char="•"/>
              <a:defRPr sz="32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3"/>
          <p:cNvSpPr>
            <a:spLocks noGrp="1"/>
          </p:cNvSpPr>
          <p:nvPr>
            <p:ph type="body" sz="quarter" idx="11"/>
          </p:nvPr>
        </p:nvSpPr>
        <p:spPr>
          <a:xfrm>
            <a:off x="6675439" y="1212849"/>
            <a:ext cx="5486399" cy="2425279"/>
          </a:xfrm>
        </p:spPr>
        <p:txBody>
          <a:bodyPr wrap="square">
            <a:spAutoFit/>
          </a:bodyPr>
          <a:lstStyle>
            <a:lvl1pPr marL="287338" indent="-287338">
              <a:spcBef>
                <a:spcPts val="1224"/>
              </a:spcBef>
              <a:buClr>
                <a:schemeClr val="tx1"/>
              </a:buClr>
              <a:buFont typeface="Arial" pitchFamily="34" charset="0"/>
              <a:buChar char="•"/>
              <a:defRPr sz="32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179946700"/>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189335521"/>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Title 4"/>
          <p:cNvSpPr>
            <a:spLocks noGrp="1"/>
          </p:cNvSpPr>
          <p:nvPr>
            <p:ph type="title"/>
          </p:nvPr>
        </p:nvSpPr>
        <p:spPr>
          <a:xfrm>
            <a:off x="1101436" y="2963862"/>
            <a:ext cx="10235966" cy="917575"/>
          </a:xfrm>
        </p:spPr>
        <p:txBody>
          <a:bodyPr anchor="ctr" anchorCtr="0"/>
          <a:lstStyle>
            <a:lvl1pPr algn="l">
              <a:defRPr>
                <a:gradFill>
                  <a:gsLst>
                    <a:gs pos="1250">
                      <a:schemeClr val="tx1"/>
                    </a:gs>
                    <a:gs pos="100000">
                      <a:schemeClr val="tx1"/>
                    </a:gs>
                  </a:gsLst>
                  <a:lin ang="5400000" scaled="0"/>
                </a:gradFill>
              </a:defRPr>
            </a:lvl1pPr>
          </a:lstStyle>
          <a:p>
            <a:r>
              <a:rPr lang="en-US"/>
              <a:t>Click to edit Master title style</a:t>
            </a:r>
            <a:endParaRPr lang="en-US" dirty="0"/>
          </a:p>
        </p:txBody>
      </p:sp>
    </p:spTree>
    <p:extLst>
      <p:ext uri="{BB962C8B-B14F-4D97-AF65-F5344CB8AC3E}">
        <p14:creationId xmlns:p14="http://schemas.microsoft.com/office/powerpoint/2010/main" val="3437131397"/>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emo slide">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1209973"/>
            <a:ext cx="9144000" cy="1181862"/>
          </a:xfrm>
          <a:noFill/>
        </p:spPr>
        <p:txBody>
          <a:bodyPr wrap="square" tIns="91440" bIns="91440" anchor="t" anchorCtr="0">
            <a:spAutoFit/>
          </a:bodyPr>
          <a:lstStyle>
            <a:lvl1pPr>
              <a:defRPr sz="7200" spc="-100" baseline="0">
                <a:gradFill>
                  <a:gsLst>
                    <a:gs pos="24779">
                      <a:srgbClr val="000000"/>
                    </a:gs>
                    <a:gs pos="70000">
                      <a:srgbClr val="000000"/>
                    </a:gs>
                  </a:gsLst>
                  <a:lin ang="5400000" scaled="0"/>
                </a:gradFill>
              </a:defRPr>
            </a:lvl1pPr>
          </a:lstStyle>
          <a:p>
            <a:r>
              <a:rPr lang="en-US" dirty="0"/>
              <a:t>Demo title</a:t>
            </a:r>
          </a:p>
        </p:txBody>
      </p:sp>
      <p:sp>
        <p:nvSpPr>
          <p:cNvPr id="5" name="Text Placeholder 4"/>
          <p:cNvSpPr>
            <a:spLocks noGrp="1"/>
          </p:cNvSpPr>
          <p:nvPr>
            <p:ph type="body" sz="quarter" idx="12" hasCustomPrompt="1"/>
          </p:nvPr>
        </p:nvSpPr>
        <p:spPr>
          <a:xfrm>
            <a:off x="274638" y="3954463"/>
            <a:ext cx="9143999" cy="738664"/>
          </a:xfrm>
          <a:noFill/>
        </p:spPr>
        <p:txBody>
          <a:bodyPr wrap="square" lIns="182880" tIns="146304" rIns="182880" bIns="146304">
            <a:spAutoFit/>
          </a:bodyPr>
          <a:lstStyle>
            <a:lvl1pPr marL="0" indent="0">
              <a:spcBef>
                <a:spcPts val="0"/>
              </a:spcBef>
              <a:buNone/>
              <a:defRPr sz="3200" spc="0" baseline="0">
                <a:gradFill>
                  <a:gsLst>
                    <a:gs pos="24779">
                      <a:srgbClr val="000000"/>
                    </a:gs>
                    <a:gs pos="70000">
                      <a:srgbClr val="000000"/>
                    </a:gs>
                  </a:gsLst>
                  <a:lin ang="5400000" scaled="0"/>
                </a:gradFill>
                <a:latin typeface="+mj-lt"/>
              </a:defRPr>
            </a:lvl1pPr>
          </a:lstStyle>
          <a:p>
            <a:pPr lvl="0"/>
            <a:r>
              <a:rPr lang="en-US" dirty="0"/>
              <a:t>Speaker Name</a:t>
            </a:r>
          </a:p>
        </p:txBody>
      </p:sp>
    </p:spTree>
    <p:extLst>
      <p:ext uri="{BB962C8B-B14F-4D97-AF65-F5344CB8AC3E}">
        <p14:creationId xmlns:p14="http://schemas.microsoft.com/office/powerpoint/2010/main" val="389760253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Video slide">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1209973"/>
            <a:ext cx="9143999" cy="1181862"/>
          </a:xfrm>
          <a:noFill/>
        </p:spPr>
        <p:txBody>
          <a:bodyPr wrap="square" tIns="91440" bIns="91440" anchor="t" anchorCtr="0">
            <a:spAutoFit/>
          </a:bodyPr>
          <a:lstStyle>
            <a:lvl1pPr>
              <a:defRPr sz="7200" spc="-100" baseline="0">
                <a:gradFill>
                  <a:gsLst>
                    <a:gs pos="0">
                      <a:schemeClr val="tx1"/>
                    </a:gs>
                    <a:gs pos="100000">
                      <a:schemeClr val="tx1"/>
                    </a:gs>
                  </a:gsLst>
                  <a:lin ang="5400000" scaled="0"/>
                </a:gradFill>
              </a:defRPr>
            </a:lvl1pPr>
          </a:lstStyle>
          <a:p>
            <a:r>
              <a:rPr lang="en-US" dirty="0"/>
              <a:t>Video title</a:t>
            </a:r>
          </a:p>
        </p:txBody>
      </p:sp>
    </p:spTree>
    <p:extLst>
      <p:ext uri="{BB962C8B-B14F-4D97-AF65-F5344CB8AC3E}">
        <p14:creationId xmlns:p14="http://schemas.microsoft.com/office/powerpoint/2010/main" val="178414753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181862"/>
          </a:xfrm>
          <a:noFill/>
        </p:spPr>
        <p:txBody>
          <a:bodyPr tIns="91440" bIns="91440" anchor="t" anchorCtr="0">
            <a:spAutoFit/>
          </a:bodyPr>
          <a:lstStyle>
            <a:lvl1pPr>
              <a:defRPr sz="7200" spc="-100" baseline="0">
                <a:gradFill>
                  <a:gsLst>
                    <a:gs pos="100000">
                      <a:schemeClr val="tx1"/>
                    </a:gs>
                    <a:gs pos="0">
                      <a:schemeClr val="tx1"/>
                    </a:gs>
                  </a:gsLst>
                  <a:lin ang="5400000" scaled="0"/>
                </a:gradFill>
              </a:defRPr>
            </a:lvl1pPr>
          </a:lstStyle>
          <a:p>
            <a:r>
              <a:rPr lang="en-US" dirty="0"/>
              <a:t>Section title</a:t>
            </a:r>
          </a:p>
        </p:txBody>
      </p:sp>
    </p:spTree>
    <p:extLst>
      <p:ext uri="{BB962C8B-B14F-4D97-AF65-F5344CB8AC3E}">
        <p14:creationId xmlns:p14="http://schemas.microsoft.com/office/powerpoint/2010/main" val="2908698505"/>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181862"/>
          </a:xfrm>
          <a:noFill/>
        </p:spPr>
        <p:txBody>
          <a:bodyPr tIns="91440" bIns="91440" anchor="t" anchorCtr="0">
            <a:spAutoFit/>
          </a:bodyPr>
          <a:lstStyle>
            <a:lvl1pPr>
              <a:defRPr sz="7200" spc="-100" baseline="0">
                <a:gradFill>
                  <a:gsLst>
                    <a:gs pos="92035">
                      <a:srgbClr val="000000"/>
                    </a:gs>
                    <a:gs pos="75000">
                      <a:srgbClr val="000000"/>
                    </a:gs>
                  </a:gsLst>
                  <a:lin ang="5400000" scaled="0"/>
                </a:gradFill>
              </a:defRPr>
            </a:lvl1pPr>
          </a:lstStyle>
          <a:p>
            <a:r>
              <a:rPr lang="en-US" dirty="0"/>
              <a:t>Section title</a:t>
            </a:r>
          </a:p>
        </p:txBody>
      </p:sp>
    </p:spTree>
    <p:extLst>
      <p:ext uri="{BB962C8B-B14F-4D97-AF65-F5344CB8AC3E}">
        <p14:creationId xmlns:p14="http://schemas.microsoft.com/office/powerpoint/2010/main" val="168934554"/>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50-50 Right Photo Layou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1241426"/>
            <a:ext cx="5486399" cy="2012859"/>
          </a:xfrm>
        </p:spPr>
        <p:txBody>
          <a:bodyPr>
            <a:spAutoFit/>
          </a:bodyPr>
          <a:lstStyle>
            <a:lvl1pPr>
              <a:defRPr sz="6600" baseline="0">
                <a:gradFill>
                  <a:gsLst>
                    <a:gs pos="1250">
                      <a:schemeClr val="tx1"/>
                    </a:gs>
                    <a:gs pos="100000">
                      <a:schemeClr val="tx1"/>
                    </a:gs>
                  </a:gsLst>
                  <a:lin ang="5400000" scaled="0"/>
                </a:gradFill>
              </a:defRPr>
            </a:lvl1pPr>
          </a:lstStyle>
          <a:p>
            <a:r>
              <a:rPr lang="en-US" dirty="0"/>
              <a:t>50/50 photo layout</a:t>
            </a:r>
          </a:p>
        </p:txBody>
      </p:sp>
      <p:sp>
        <p:nvSpPr>
          <p:cNvPr id="5" name="Picture Placeholder 4"/>
          <p:cNvSpPr>
            <a:spLocks noGrp="1"/>
          </p:cNvSpPr>
          <p:nvPr>
            <p:ph type="pic" sz="quarter" idx="10"/>
          </p:nvPr>
        </p:nvSpPr>
        <p:spPr bwMode="ltGray">
          <a:xfrm>
            <a:off x="6219825" y="0"/>
            <a:ext cx="6216650" cy="6992587"/>
          </a:xfrm>
          <a:blipFill dpi="0" rotWithShape="1">
            <a:blip r:embed="rId2"/>
            <a:srcRect/>
            <a:stretch>
              <a:fillRect/>
            </a:stretch>
          </a:blipFill>
        </p:spPr>
        <p:txBody>
          <a:bodyPr tIns="548640" anchor="ctr" anchorCtr="0">
            <a:noAutofit/>
          </a:bodyPr>
          <a:lstStyle>
            <a:lvl1pPr marL="0" indent="0" algn="ctr">
              <a:buNone/>
              <a:defRPr sz="1600" b="1" cap="none" baseline="0">
                <a:gradFill>
                  <a:gsLst>
                    <a:gs pos="0">
                      <a:srgbClr val="FFFFFF"/>
                    </a:gs>
                    <a:gs pos="27000">
                      <a:srgbClr val="FFFFFF"/>
                    </a:gs>
                  </a:gsLst>
                  <a:lin ang="5400000" scaled="0"/>
                </a:gradFill>
                <a:latin typeface="+mn-lt"/>
              </a:defRPr>
            </a:lvl1pPr>
          </a:lstStyle>
          <a:p>
            <a:r>
              <a:rPr lang="en-US"/>
              <a:t>Click icon to add picture</a:t>
            </a:r>
            <a:endParaRPr lang="en-US" dirty="0"/>
          </a:p>
        </p:txBody>
      </p:sp>
    </p:spTree>
    <p:extLst>
      <p:ext uri="{BB962C8B-B14F-4D97-AF65-F5344CB8AC3E}">
        <p14:creationId xmlns:p14="http://schemas.microsoft.com/office/powerpoint/2010/main" val="2366974557"/>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25675349"/>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 Microsoft">
    <p:bg>
      <p:bgRef idx="1001">
        <a:schemeClr val="bg2"/>
      </p:bgRef>
    </p:bg>
    <p:spTree>
      <p:nvGrpSpPr>
        <p:cNvPr id="1" name=""/>
        <p:cNvGrpSpPr/>
        <p:nvPr/>
      </p:nvGrpSpPr>
      <p:grpSpPr>
        <a:xfrm>
          <a:off x="0" y="0"/>
          <a:ext cx="0" cy="0"/>
          <a:chOff x="0" y="0"/>
          <a:chExt cx="0" cy="0"/>
        </a:xfrm>
      </p:grpSpPr>
      <p:pic>
        <p:nvPicPr>
          <p:cNvPr id="16" name="Picture 15" hidden="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bwMode="black">
          <a:xfrm>
            <a:off x="459230" y="6240963"/>
            <a:ext cx="1278510" cy="274137"/>
          </a:xfrm>
          <a:prstGeom prst="rect">
            <a:avLst/>
          </a:prstGeom>
        </p:spPr>
      </p:pic>
      <p:sp>
        <p:nvSpPr>
          <p:cNvPr id="18" name="Title 1"/>
          <p:cNvSpPr>
            <a:spLocks noGrp="1"/>
          </p:cNvSpPr>
          <p:nvPr>
            <p:ph type="title" hasCustomPrompt="1"/>
          </p:nvPr>
        </p:nvSpPr>
        <p:spPr>
          <a:xfrm>
            <a:off x="274702" y="2125678"/>
            <a:ext cx="10058336" cy="1828786"/>
          </a:xfrm>
          <a:noFill/>
        </p:spPr>
        <p:txBody>
          <a:bodyPr lIns="146304" tIns="91440" rIns="146304" bIns="91440" anchor="t" anchorCtr="0"/>
          <a:lstStyle>
            <a:lvl1pPr>
              <a:defRPr sz="5400" spc="-100" baseline="0">
                <a:gradFill>
                  <a:gsLst>
                    <a:gs pos="100000">
                      <a:schemeClr val="tx2"/>
                    </a:gs>
                    <a:gs pos="0">
                      <a:schemeClr val="tx2"/>
                    </a:gs>
                  </a:gsLst>
                  <a:lin ang="5400000" scaled="0"/>
                </a:gradFill>
              </a:defRPr>
            </a:lvl1pPr>
          </a:lstStyle>
          <a:p>
            <a:r>
              <a:rPr lang="en-US" dirty="0"/>
              <a:t>Presentation title</a:t>
            </a:r>
          </a:p>
        </p:txBody>
      </p:sp>
      <p:sp>
        <p:nvSpPr>
          <p:cNvPr id="19" name="Text Placeholder 4"/>
          <p:cNvSpPr>
            <a:spLocks noGrp="1"/>
          </p:cNvSpPr>
          <p:nvPr>
            <p:ph type="body" sz="quarter" idx="12" hasCustomPrompt="1"/>
          </p:nvPr>
        </p:nvSpPr>
        <p:spPr>
          <a:xfrm>
            <a:off x="274701" y="3955786"/>
            <a:ext cx="10058337" cy="1828007"/>
          </a:xfrm>
          <a:noFill/>
        </p:spPr>
        <p:txBody>
          <a:bodyPr lIns="146304" tIns="109728" rIns="146304" bIns="109728">
            <a:noAutofit/>
          </a:bodyPr>
          <a:lstStyle>
            <a:lvl1pPr marL="0" indent="0">
              <a:spcBef>
                <a:spcPts val="0"/>
              </a:spcBef>
              <a:buNone/>
              <a:defRPr sz="3200" spc="0" baseline="0">
                <a:gradFill>
                  <a:gsLst>
                    <a:gs pos="91000">
                      <a:schemeClr val="tx1"/>
                    </a:gs>
                    <a:gs pos="0">
                      <a:schemeClr val="tx1"/>
                    </a:gs>
                  </a:gsLst>
                  <a:lin ang="5400000" scaled="0"/>
                </a:gradFill>
                <a:latin typeface="+mj-lt"/>
              </a:defRPr>
            </a:lvl1pPr>
          </a:lstStyle>
          <a:p>
            <a:pPr lvl="0"/>
            <a:r>
              <a:rPr lang="en-US" dirty="0"/>
              <a:t>Speaker Name</a:t>
            </a:r>
          </a:p>
        </p:txBody>
      </p:sp>
      <p:pic>
        <p:nvPicPr>
          <p:cNvPr id="6" name="Picture 5"/>
          <p:cNvPicPr>
            <a:picLocks noChangeAspect="1"/>
          </p:cNvPicPr>
          <p:nvPr userDrawn="1"/>
        </p:nvPicPr>
        <p:blipFill rotWithShape="1">
          <a:blip r:embed="rId3" cstate="screen">
            <a:extLst>
              <a:ext uri="{28A0092B-C50C-407E-A947-70E740481C1C}">
                <a14:useLocalDpi xmlns:a14="http://schemas.microsoft.com/office/drawing/2010/main"/>
              </a:ext>
            </a:extLst>
          </a:blip>
          <a:srcRect b="1380"/>
          <a:stretch/>
        </p:blipFill>
        <p:spPr bwMode="invGray">
          <a:xfrm>
            <a:off x="457200" y="490736"/>
            <a:ext cx="1449939" cy="306604"/>
          </a:xfrm>
          <a:prstGeom prst="rect">
            <a:avLst/>
          </a:prstGeom>
        </p:spPr>
      </p:pic>
      <p:sp>
        <p:nvSpPr>
          <p:cNvPr id="7" name="Text Placeholder 2"/>
          <p:cNvSpPr>
            <a:spLocks noGrp="1"/>
          </p:cNvSpPr>
          <p:nvPr>
            <p:ph type="body" sz="quarter" idx="13" hasCustomPrompt="1"/>
          </p:nvPr>
        </p:nvSpPr>
        <p:spPr>
          <a:xfrm>
            <a:off x="8504238" y="307621"/>
            <a:ext cx="3656013" cy="572464"/>
          </a:xfrm>
        </p:spPr>
        <p:txBody>
          <a:bodyPr lIns="182880" tIns="146304" rIns="182880" bIns="146304"/>
          <a:lstStyle>
            <a:lvl1pPr marL="0" indent="0" algn="r">
              <a:buNone/>
              <a:defRPr sz="2000">
                <a:latin typeface="+mn-lt"/>
              </a:defRPr>
            </a:lvl1pPr>
            <a:lvl2pPr marL="342900" indent="0">
              <a:buNone/>
              <a:defRPr sz="2000"/>
            </a:lvl2pPr>
            <a:lvl3pPr marL="571500" indent="0">
              <a:buNone/>
              <a:defRPr sz="2000"/>
            </a:lvl3pPr>
            <a:lvl4pPr marL="800100" indent="0">
              <a:buNone/>
              <a:defRPr sz="2000"/>
            </a:lvl4pPr>
            <a:lvl5pPr marL="1028700" indent="0">
              <a:buNone/>
              <a:defRPr sz="2000"/>
            </a:lvl5pPr>
          </a:lstStyle>
          <a:p>
            <a:pPr lvl="0"/>
            <a:r>
              <a:rPr lang="en-US" dirty="0"/>
              <a:t>Session Code Here</a:t>
            </a:r>
          </a:p>
        </p:txBody>
      </p:sp>
      <p:sp>
        <p:nvSpPr>
          <p:cNvPr id="2" name="TextBox 1"/>
          <p:cNvSpPr txBox="1"/>
          <p:nvPr userDrawn="1"/>
        </p:nvSpPr>
        <p:spPr>
          <a:xfrm>
            <a:off x="288989" y="6072577"/>
            <a:ext cx="1900200" cy="627864"/>
          </a:xfrm>
          <a:prstGeom prst="rect">
            <a:avLst/>
          </a:prstGeom>
          <a:noFill/>
        </p:spPr>
        <p:txBody>
          <a:bodyPr wrap="none" lIns="182880" tIns="146304" rIns="182880" bIns="146304" rtlCol="0">
            <a:spAutoFit/>
          </a:bodyPr>
          <a:lstStyle/>
          <a:p>
            <a:pPr>
              <a:lnSpc>
                <a:spcPct val="90000"/>
              </a:lnSpc>
              <a:spcAft>
                <a:spcPts val="600"/>
              </a:spcAft>
            </a:pPr>
            <a:r>
              <a:rPr lang="en-US" sz="2400" dirty="0">
                <a:gradFill>
                  <a:gsLst>
                    <a:gs pos="2917">
                      <a:schemeClr val="tx1"/>
                    </a:gs>
                    <a:gs pos="30000">
                      <a:schemeClr val="tx1"/>
                    </a:gs>
                  </a:gsLst>
                  <a:lin ang="5400000" scaled="0"/>
                </a:gradFill>
              </a:rPr>
              <a:t>#Build2016</a:t>
            </a:r>
          </a:p>
        </p:txBody>
      </p:sp>
    </p:spTree>
    <p:extLst>
      <p:ext uri="{BB962C8B-B14F-4D97-AF65-F5344CB8AC3E}">
        <p14:creationId xmlns:p14="http://schemas.microsoft.com/office/powerpoint/2010/main" val="168501045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50159915"/>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a:t>Slide for developer code</a:t>
            </a:r>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7"/>
            <a:ext cx="11887199" cy="1995931"/>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5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60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56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9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129962453"/>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losing logo slide_color">
    <p:bg>
      <p:bgRef idx="1001">
        <a:schemeClr val="bg2"/>
      </p:bgRef>
    </p:bg>
    <p:spTree>
      <p:nvGrpSpPr>
        <p:cNvPr id="1" name=""/>
        <p:cNvGrpSpPr/>
        <p:nvPr/>
      </p:nvGrpSpPr>
      <p:grpSpPr>
        <a:xfrm>
          <a:off x="0" y="0"/>
          <a:ext cx="0" cy="0"/>
          <a:chOff x="0" y="0"/>
          <a:chExt cx="0" cy="0"/>
        </a:xfrm>
      </p:grpSpPr>
      <p:sp>
        <p:nvSpPr>
          <p:cNvPr id="2" name="Text Box 3"/>
          <p:cNvSpPr txBox="1">
            <a:spLocks noChangeArrowheads="1"/>
          </p:cNvSpPr>
          <p:nvPr userDrawn="1"/>
        </p:nvSpPr>
        <p:spPr bwMode="blackWhite">
          <a:xfrm>
            <a:off x="274638" y="6294476"/>
            <a:ext cx="11887199" cy="403187"/>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chemeClr val="tx1"/>
                    </a:gs>
                    <a:gs pos="100000">
                      <a:schemeClr val="tx1"/>
                    </a:gs>
                  </a:gsLst>
                  <a:lin ang="5400000" scaled="0"/>
                </a:gradFill>
                <a:cs typeface="Segoe UI" pitchFamily="34" charset="0"/>
              </a:rPr>
              <a:t>© 2016 Microsoft Corporation. All rights reserved. </a:t>
            </a:r>
          </a:p>
        </p:txBody>
      </p:sp>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64013" y="479425"/>
            <a:ext cx="1436313" cy="306604"/>
          </a:xfrm>
          <a:prstGeom prst="rect">
            <a:avLst/>
          </a:prstGeom>
        </p:spPr>
      </p:pic>
    </p:spTree>
    <p:extLst>
      <p:ext uri="{BB962C8B-B14F-4D97-AF65-F5344CB8AC3E}">
        <p14:creationId xmlns:p14="http://schemas.microsoft.com/office/powerpoint/2010/main" val="925069136"/>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a:t>Use this Layout for Speaker Notes slides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482969643"/>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Walkin">
    <p:bg>
      <p:bgRef idx="1001">
        <a:schemeClr val="bg2"/>
      </p:bgRef>
    </p:bg>
    <p:spTree>
      <p:nvGrpSpPr>
        <p:cNvPr id="1" name=""/>
        <p:cNvGrpSpPr/>
        <p:nvPr/>
      </p:nvGrpSpPr>
      <p:grpSpPr>
        <a:xfrm>
          <a:off x="0" y="0"/>
          <a:ext cx="0" cy="0"/>
          <a:chOff x="0" y="0"/>
          <a:chExt cx="0" cy="0"/>
        </a:xfrm>
      </p:grpSpPr>
      <p:sp>
        <p:nvSpPr>
          <p:cNvPr id="2" name="Rectangle 1"/>
          <p:cNvSpPr/>
          <p:nvPr userDrawn="1"/>
        </p:nvSpPr>
        <p:spPr bwMode="auto">
          <a:xfrm>
            <a:off x="274638" y="2119164"/>
            <a:ext cx="6400800" cy="2749700"/>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pic>
        <p:nvPicPr>
          <p:cNvPr id="19" name="Picture 18" hidden="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59230" y="6240963"/>
            <a:ext cx="1278510" cy="274137"/>
          </a:xfrm>
          <a:prstGeom prst="rect">
            <a:avLst/>
          </a:prstGeom>
        </p:spPr>
      </p:pic>
      <p:pic>
        <p:nvPicPr>
          <p:cNvPr id="8" name="Pictur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invGray">
          <a:xfrm>
            <a:off x="464013" y="490736"/>
            <a:ext cx="1436313" cy="306604"/>
          </a:xfrm>
          <a:prstGeom prst="rect">
            <a:avLst/>
          </a:prstGeom>
        </p:spPr>
      </p:pic>
      <p:sp>
        <p:nvSpPr>
          <p:cNvPr id="12" name="Freeform 11"/>
          <p:cNvSpPr>
            <a:spLocks noEditPoints="1"/>
          </p:cNvSpPr>
          <p:nvPr userDrawn="1"/>
        </p:nvSpPr>
        <p:spPr bwMode="black">
          <a:xfrm>
            <a:off x="2137568" y="2473325"/>
            <a:ext cx="8161338" cy="2047875"/>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rgbClr val="00BCF2"/>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25338439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Slide - Microsoft">
    <p:bg>
      <p:bgRef idx="1001">
        <a:schemeClr val="bg2"/>
      </p:bgRef>
    </p:bg>
    <p:spTree>
      <p:nvGrpSpPr>
        <p:cNvPr id="1" name=""/>
        <p:cNvGrpSpPr/>
        <p:nvPr/>
      </p:nvGrpSpPr>
      <p:grpSpPr>
        <a:xfrm>
          <a:off x="0" y="0"/>
          <a:ext cx="0" cy="0"/>
          <a:chOff x="0" y="0"/>
          <a:chExt cx="0" cy="0"/>
        </a:xfrm>
      </p:grpSpPr>
      <p:pic>
        <p:nvPicPr>
          <p:cNvPr id="16" name="Picture 15" hidden="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bwMode="black">
          <a:xfrm>
            <a:off x="459230" y="6240963"/>
            <a:ext cx="1278510" cy="274137"/>
          </a:xfrm>
          <a:prstGeom prst="rect">
            <a:avLst/>
          </a:prstGeom>
        </p:spPr>
      </p:pic>
      <p:sp>
        <p:nvSpPr>
          <p:cNvPr id="18" name="Title 1"/>
          <p:cNvSpPr>
            <a:spLocks noGrp="1"/>
          </p:cNvSpPr>
          <p:nvPr>
            <p:ph type="title" hasCustomPrompt="1"/>
          </p:nvPr>
        </p:nvSpPr>
        <p:spPr>
          <a:xfrm>
            <a:off x="274702" y="2125678"/>
            <a:ext cx="10058336" cy="1828786"/>
          </a:xfrm>
          <a:noFill/>
        </p:spPr>
        <p:txBody>
          <a:bodyPr lIns="146304" tIns="91440" rIns="146304" bIns="91440" anchor="t" anchorCtr="0"/>
          <a:lstStyle>
            <a:lvl1pPr>
              <a:defRPr sz="5400" spc="-100" baseline="0">
                <a:gradFill>
                  <a:gsLst>
                    <a:gs pos="100000">
                      <a:schemeClr val="tx2"/>
                    </a:gs>
                    <a:gs pos="0">
                      <a:schemeClr val="tx2"/>
                    </a:gs>
                  </a:gsLst>
                  <a:lin ang="5400000" scaled="0"/>
                </a:gradFill>
              </a:defRPr>
            </a:lvl1pPr>
          </a:lstStyle>
          <a:p>
            <a:r>
              <a:rPr lang="en-US" dirty="0"/>
              <a:t>Presentation title</a:t>
            </a:r>
          </a:p>
        </p:txBody>
      </p:sp>
      <p:sp>
        <p:nvSpPr>
          <p:cNvPr id="19" name="Text Placeholder 4"/>
          <p:cNvSpPr>
            <a:spLocks noGrp="1"/>
          </p:cNvSpPr>
          <p:nvPr>
            <p:ph type="body" sz="quarter" idx="12" hasCustomPrompt="1"/>
          </p:nvPr>
        </p:nvSpPr>
        <p:spPr>
          <a:xfrm>
            <a:off x="274701" y="3955786"/>
            <a:ext cx="10058337" cy="1828007"/>
          </a:xfrm>
          <a:noFill/>
        </p:spPr>
        <p:txBody>
          <a:bodyPr lIns="146304" tIns="109728" rIns="146304" bIns="109728">
            <a:noAutofit/>
          </a:bodyPr>
          <a:lstStyle>
            <a:lvl1pPr marL="0" indent="0">
              <a:spcBef>
                <a:spcPts val="0"/>
              </a:spcBef>
              <a:buNone/>
              <a:defRPr sz="3200" spc="0" baseline="0">
                <a:gradFill>
                  <a:gsLst>
                    <a:gs pos="91000">
                      <a:schemeClr val="tx1"/>
                    </a:gs>
                    <a:gs pos="0">
                      <a:schemeClr val="tx1"/>
                    </a:gs>
                  </a:gsLst>
                  <a:lin ang="5400000" scaled="0"/>
                </a:gradFill>
                <a:latin typeface="+mj-lt"/>
              </a:defRPr>
            </a:lvl1pPr>
          </a:lstStyle>
          <a:p>
            <a:pPr lvl="0"/>
            <a:r>
              <a:rPr lang="en-US" dirty="0"/>
              <a:t>Speaker Name</a:t>
            </a:r>
          </a:p>
        </p:txBody>
      </p:sp>
      <p:pic>
        <p:nvPicPr>
          <p:cNvPr id="6" name="Picture 5"/>
          <p:cNvPicPr>
            <a:picLocks noChangeAspect="1"/>
          </p:cNvPicPr>
          <p:nvPr userDrawn="1"/>
        </p:nvPicPr>
        <p:blipFill rotWithShape="1">
          <a:blip r:embed="rId3" cstate="screen">
            <a:extLst>
              <a:ext uri="{28A0092B-C50C-407E-A947-70E740481C1C}">
                <a14:useLocalDpi xmlns:a14="http://schemas.microsoft.com/office/drawing/2010/main"/>
              </a:ext>
            </a:extLst>
          </a:blip>
          <a:srcRect b="1380"/>
          <a:stretch/>
        </p:blipFill>
        <p:spPr bwMode="invGray">
          <a:xfrm>
            <a:off x="457200" y="490736"/>
            <a:ext cx="1449939" cy="306604"/>
          </a:xfrm>
          <a:prstGeom prst="rect">
            <a:avLst/>
          </a:prstGeom>
        </p:spPr>
      </p:pic>
      <p:sp>
        <p:nvSpPr>
          <p:cNvPr id="7" name="Text Placeholder 2"/>
          <p:cNvSpPr>
            <a:spLocks noGrp="1"/>
          </p:cNvSpPr>
          <p:nvPr>
            <p:ph type="body" sz="quarter" idx="13" hasCustomPrompt="1"/>
          </p:nvPr>
        </p:nvSpPr>
        <p:spPr>
          <a:xfrm>
            <a:off x="8504238" y="307621"/>
            <a:ext cx="3656013" cy="572464"/>
          </a:xfrm>
        </p:spPr>
        <p:txBody>
          <a:bodyPr lIns="182880" tIns="146304" rIns="182880" bIns="146304"/>
          <a:lstStyle>
            <a:lvl1pPr marL="0" indent="0" algn="r">
              <a:buNone/>
              <a:defRPr sz="2000">
                <a:latin typeface="+mn-lt"/>
              </a:defRPr>
            </a:lvl1pPr>
            <a:lvl2pPr marL="342900" indent="0">
              <a:buNone/>
              <a:defRPr sz="2000"/>
            </a:lvl2pPr>
            <a:lvl3pPr marL="571500" indent="0">
              <a:buNone/>
              <a:defRPr sz="2000"/>
            </a:lvl3pPr>
            <a:lvl4pPr marL="800100" indent="0">
              <a:buNone/>
              <a:defRPr sz="2000"/>
            </a:lvl4pPr>
            <a:lvl5pPr marL="1028700" indent="0">
              <a:buNone/>
              <a:defRPr sz="2000"/>
            </a:lvl5pPr>
          </a:lstStyle>
          <a:p>
            <a:pPr lvl="0"/>
            <a:r>
              <a:rPr lang="en-US" dirty="0"/>
              <a:t>Session Code Here</a:t>
            </a:r>
          </a:p>
        </p:txBody>
      </p:sp>
      <p:sp>
        <p:nvSpPr>
          <p:cNvPr id="8" name="TextBox 7"/>
          <p:cNvSpPr txBox="1"/>
          <p:nvPr userDrawn="1"/>
        </p:nvSpPr>
        <p:spPr>
          <a:xfrm>
            <a:off x="288989" y="6072577"/>
            <a:ext cx="1900200" cy="627864"/>
          </a:xfrm>
          <a:prstGeom prst="rect">
            <a:avLst/>
          </a:prstGeom>
          <a:noFill/>
        </p:spPr>
        <p:txBody>
          <a:bodyPr wrap="none" lIns="182880" tIns="146304" rIns="182880" bIns="146304" rtlCol="0">
            <a:spAutoFit/>
          </a:bodyPr>
          <a:lstStyle/>
          <a:p>
            <a:pPr>
              <a:lnSpc>
                <a:spcPct val="90000"/>
              </a:lnSpc>
              <a:spcAft>
                <a:spcPts val="600"/>
              </a:spcAft>
            </a:pPr>
            <a:r>
              <a:rPr lang="en-US" sz="2400" dirty="0">
                <a:gradFill>
                  <a:gsLst>
                    <a:gs pos="2917">
                      <a:schemeClr val="tx1"/>
                    </a:gs>
                    <a:gs pos="30000">
                      <a:schemeClr val="tx1"/>
                    </a:gs>
                  </a:gsLst>
                  <a:lin ang="5400000" scaled="0"/>
                </a:gradFill>
              </a:rPr>
              <a:t>#Build2016</a:t>
            </a:r>
          </a:p>
        </p:txBody>
      </p:sp>
    </p:spTree>
    <p:extLst>
      <p:ext uri="{BB962C8B-B14F-4D97-AF65-F5344CB8AC3E}">
        <p14:creationId xmlns:p14="http://schemas.microsoft.com/office/powerpoint/2010/main" val="124331597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Slide - Build">
    <p:bg>
      <p:bgRef idx="1001">
        <a:schemeClr val="bg2"/>
      </p:bgRef>
    </p:bg>
    <p:spTree>
      <p:nvGrpSpPr>
        <p:cNvPr id="1" name=""/>
        <p:cNvGrpSpPr/>
        <p:nvPr/>
      </p:nvGrpSpPr>
      <p:grpSpPr>
        <a:xfrm>
          <a:off x="0" y="0"/>
          <a:ext cx="0" cy="0"/>
          <a:chOff x="0" y="0"/>
          <a:chExt cx="0" cy="0"/>
        </a:xfrm>
      </p:grpSpPr>
      <p:pic>
        <p:nvPicPr>
          <p:cNvPr id="16" name="Picture 15" hidden="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bwMode="black">
          <a:xfrm>
            <a:off x="459230" y="6240963"/>
            <a:ext cx="1278510" cy="274137"/>
          </a:xfrm>
          <a:prstGeom prst="rect">
            <a:avLst/>
          </a:prstGeom>
        </p:spPr>
      </p:pic>
      <p:sp>
        <p:nvSpPr>
          <p:cNvPr id="18" name="Title 1"/>
          <p:cNvSpPr>
            <a:spLocks noGrp="1"/>
          </p:cNvSpPr>
          <p:nvPr>
            <p:ph type="title" hasCustomPrompt="1"/>
          </p:nvPr>
        </p:nvSpPr>
        <p:spPr>
          <a:xfrm>
            <a:off x="274702" y="2125678"/>
            <a:ext cx="10058336" cy="1828786"/>
          </a:xfrm>
          <a:noFill/>
        </p:spPr>
        <p:txBody>
          <a:bodyPr lIns="146304" tIns="91440" rIns="146304" bIns="91440" anchor="t" anchorCtr="0"/>
          <a:lstStyle>
            <a:lvl1pPr>
              <a:defRPr sz="5400" spc="-100" baseline="0">
                <a:gradFill>
                  <a:gsLst>
                    <a:gs pos="100000">
                      <a:schemeClr val="tx2"/>
                    </a:gs>
                    <a:gs pos="0">
                      <a:schemeClr val="tx2"/>
                    </a:gs>
                  </a:gsLst>
                  <a:lin ang="5400000" scaled="0"/>
                </a:gradFill>
              </a:defRPr>
            </a:lvl1pPr>
          </a:lstStyle>
          <a:p>
            <a:r>
              <a:rPr lang="en-US" dirty="0"/>
              <a:t>Presentation title</a:t>
            </a:r>
          </a:p>
        </p:txBody>
      </p:sp>
      <p:sp>
        <p:nvSpPr>
          <p:cNvPr id="19" name="Text Placeholder 4"/>
          <p:cNvSpPr>
            <a:spLocks noGrp="1"/>
          </p:cNvSpPr>
          <p:nvPr>
            <p:ph type="body" sz="quarter" idx="12" hasCustomPrompt="1"/>
          </p:nvPr>
        </p:nvSpPr>
        <p:spPr>
          <a:xfrm>
            <a:off x="274701" y="3955786"/>
            <a:ext cx="10058337" cy="1828007"/>
          </a:xfrm>
          <a:noFill/>
        </p:spPr>
        <p:txBody>
          <a:bodyPr lIns="146304" tIns="109728" rIns="146304" bIns="109728">
            <a:noAutofit/>
          </a:bodyPr>
          <a:lstStyle>
            <a:lvl1pPr marL="0" indent="0">
              <a:spcBef>
                <a:spcPts val="0"/>
              </a:spcBef>
              <a:buNone/>
              <a:defRPr sz="3200" spc="0" baseline="0">
                <a:gradFill>
                  <a:gsLst>
                    <a:gs pos="91000">
                      <a:schemeClr val="tx1"/>
                    </a:gs>
                    <a:gs pos="0">
                      <a:schemeClr val="tx1"/>
                    </a:gs>
                  </a:gsLst>
                  <a:lin ang="5400000" scaled="0"/>
                </a:gradFill>
                <a:latin typeface="+mj-lt"/>
              </a:defRPr>
            </a:lvl1pPr>
          </a:lstStyle>
          <a:p>
            <a:pPr lvl="0"/>
            <a:r>
              <a:rPr lang="en-US" dirty="0"/>
              <a:t>Speaker Name</a:t>
            </a:r>
          </a:p>
        </p:txBody>
      </p:sp>
      <p:sp>
        <p:nvSpPr>
          <p:cNvPr id="7" name="Text Placeholder 2"/>
          <p:cNvSpPr>
            <a:spLocks noGrp="1"/>
          </p:cNvSpPr>
          <p:nvPr>
            <p:ph type="body" sz="quarter" idx="13" hasCustomPrompt="1"/>
          </p:nvPr>
        </p:nvSpPr>
        <p:spPr>
          <a:xfrm>
            <a:off x="8504238" y="307621"/>
            <a:ext cx="3656013" cy="572464"/>
          </a:xfrm>
        </p:spPr>
        <p:txBody>
          <a:bodyPr lIns="182880" tIns="146304" rIns="182880" bIns="146304"/>
          <a:lstStyle>
            <a:lvl1pPr marL="0" indent="0" algn="r">
              <a:buNone/>
              <a:defRPr sz="2000">
                <a:latin typeface="+mn-lt"/>
              </a:defRPr>
            </a:lvl1pPr>
            <a:lvl2pPr marL="342900" indent="0">
              <a:buNone/>
              <a:defRPr sz="2000"/>
            </a:lvl2pPr>
            <a:lvl3pPr marL="571500" indent="0">
              <a:buNone/>
              <a:defRPr sz="2000"/>
            </a:lvl3pPr>
            <a:lvl4pPr marL="800100" indent="0">
              <a:buNone/>
              <a:defRPr sz="2000"/>
            </a:lvl4pPr>
            <a:lvl5pPr marL="1028700" indent="0">
              <a:buNone/>
              <a:defRPr sz="2000"/>
            </a:lvl5pPr>
          </a:lstStyle>
          <a:p>
            <a:pPr lvl="0"/>
            <a:r>
              <a:rPr lang="en-US" dirty="0"/>
              <a:t>Session Code Here</a:t>
            </a:r>
          </a:p>
        </p:txBody>
      </p:sp>
      <p:sp>
        <p:nvSpPr>
          <p:cNvPr id="8" name="Freeform 7"/>
          <p:cNvSpPr>
            <a:spLocks noChangeAspect="1" noEditPoints="1"/>
          </p:cNvSpPr>
          <p:nvPr userDrawn="1"/>
        </p:nvSpPr>
        <p:spPr bwMode="black">
          <a:xfrm>
            <a:off x="457200" y="490736"/>
            <a:ext cx="1239006" cy="310896"/>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solidFill>
                <a:srgbClr val="404040"/>
              </a:solidFill>
            </a:endParaRPr>
          </a:p>
        </p:txBody>
      </p:sp>
      <p:sp>
        <p:nvSpPr>
          <p:cNvPr id="9" name="TextBox 8"/>
          <p:cNvSpPr txBox="1"/>
          <p:nvPr userDrawn="1"/>
        </p:nvSpPr>
        <p:spPr>
          <a:xfrm>
            <a:off x="288989" y="6072577"/>
            <a:ext cx="1900200" cy="627864"/>
          </a:xfrm>
          <a:prstGeom prst="rect">
            <a:avLst/>
          </a:prstGeom>
          <a:noFill/>
        </p:spPr>
        <p:txBody>
          <a:bodyPr wrap="none" lIns="182880" tIns="146304" rIns="182880" bIns="146304" rtlCol="0">
            <a:spAutoFit/>
          </a:bodyPr>
          <a:lstStyle/>
          <a:p>
            <a:pPr>
              <a:lnSpc>
                <a:spcPct val="90000"/>
              </a:lnSpc>
              <a:spcAft>
                <a:spcPts val="600"/>
              </a:spcAft>
            </a:pPr>
            <a:r>
              <a:rPr lang="en-US" sz="2400" dirty="0">
                <a:gradFill>
                  <a:gsLst>
                    <a:gs pos="2917">
                      <a:schemeClr val="tx1"/>
                    </a:gs>
                    <a:gs pos="30000">
                      <a:schemeClr val="tx1"/>
                    </a:gs>
                  </a:gsLst>
                  <a:lin ang="5400000" scaled="0"/>
                </a:gradFill>
              </a:rPr>
              <a:t>#Build2016</a:t>
            </a:r>
          </a:p>
        </p:txBody>
      </p:sp>
    </p:spTree>
    <p:extLst>
      <p:ext uri="{BB962C8B-B14F-4D97-AF65-F5344CB8AC3E}">
        <p14:creationId xmlns:p14="http://schemas.microsoft.com/office/powerpoint/2010/main" val="325002603"/>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6" name="Text Placeholder 5"/>
          <p:cNvSpPr>
            <a:spLocks noGrp="1"/>
          </p:cNvSpPr>
          <p:nvPr>
            <p:ph type="body" sz="quarter" idx="10"/>
          </p:nvPr>
        </p:nvSpPr>
        <p:spPr>
          <a:xfrm>
            <a:off x="274638" y="1212850"/>
            <a:ext cx="11887200" cy="2065181"/>
          </a:xfrm>
        </p:spPr>
        <p:txBody>
          <a:bodyPr/>
          <a:lstStyle>
            <a:lvl1pPr marL="0" indent="0">
              <a:buNone/>
              <a:defRPr>
                <a:gradFill>
                  <a:gsLst>
                    <a:gs pos="1250">
                      <a:schemeClr val="tx1"/>
                    </a:gs>
                    <a:gs pos="99000">
                      <a:schemeClr val="tx1"/>
                    </a:gs>
                  </a:gsLst>
                  <a:lin ang="5400000" scaled="0"/>
                </a:gradFill>
              </a:defRPr>
            </a:lvl1pPr>
            <a:lvl2pPr marL="0" indent="0">
              <a:buFontTx/>
              <a:buNone/>
              <a:defRPr sz="2400"/>
            </a:lvl2pPr>
            <a:lvl3pPr marL="228600" indent="0">
              <a:buNone/>
              <a:defRPr/>
            </a:lvl3pPr>
            <a:lvl4pPr marL="457200" indent="0">
              <a:buNone/>
              <a:defRPr/>
            </a:lvl4pPr>
            <a:lvl5pPr marL="685800" indent="0">
              <a:buNone/>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639774513"/>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92881"/>
          </a:xfrm>
        </p:spPr>
        <p:txBody>
          <a:bodyPr>
            <a:spAutoFit/>
          </a:bodyPr>
          <a:lstStyle>
            <a:lvl1pPr>
              <a:defRPr sz="400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itle 5"/>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510676225"/>
      </p:ext>
    </p:extLst>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4" name="Text Placeholder 3"/>
          <p:cNvSpPr>
            <a:spLocks noGrp="1"/>
          </p:cNvSpPr>
          <p:nvPr>
            <p:ph type="body" sz="quarter" idx="10"/>
          </p:nvPr>
        </p:nvSpPr>
        <p:spPr>
          <a:xfrm>
            <a:off x="274639" y="1212849"/>
            <a:ext cx="5486399" cy="1982081"/>
          </a:xfrm>
        </p:spPr>
        <p:txBody>
          <a:bodyPr wrap="square">
            <a:spAutoFit/>
          </a:bodyPr>
          <a:lstStyle>
            <a:lvl1pPr marL="0" indent="0">
              <a:spcBef>
                <a:spcPts val="1224"/>
              </a:spcBef>
              <a:buClr>
                <a:schemeClr val="tx1"/>
              </a:buClr>
              <a:buFont typeface="Wingdings" pitchFamily="2" charset="2"/>
              <a:buNone/>
              <a:defRPr sz="3200"/>
            </a:lvl1pPr>
            <a:lvl2pPr marL="0" indent="0">
              <a:buNone/>
              <a:defRPr sz="2400"/>
            </a:lvl2pPr>
            <a:lvl3pPr marL="231775" indent="0">
              <a:buNone/>
              <a:tabLst/>
              <a:defRPr sz="2000"/>
            </a:lvl3pPr>
            <a:lvl4pPr marL="460375" indent="0">
              <a:buNone/>
              <a:defRPr/>
            </a:lvl4pPr>
            <a:lvl5pPr marL="685800" indent="0">
              <a:buNone/>
              <a:tabLs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p:nvPr>
        </p:nvSpPr>
        <p:spPr>
          <a:xfrm>
            <a:off x="6675439" y="1212849"/>
            <a:ext cx="5486399" cy="1982081"/>
          </a:xfrm>
        </p:spPr>
        <p:txBody>
          <a:bodyPr wrap="square">
            <a:spAutoFit/>
          </a:bodyPr>
          <a:lstStyle>
            <a:lvl1pPr marL="0" indent="0">
              <a:spcBef>
                <a:spcPts val="1224"/>
              </a:spcBef>
              <a:buClr>
                <a:schemeClr val="tx1"/>
              </a:buClr>
              <a:buFont typeface="Wingdings" pitchFamily="2" charset="2"/>
              <a:buNone/>
              <a:defRPr sz="3200"/>
            </a:lvl1pPr>
            <a:lvl2pPr marL="0" indent="0">
              <a:buNone/>
              <a:defRPr sz="2400"/>
            </a:lvl2pPr>
            <a:lvl3pPr marL="231775" indent="0">
              <a:buNone/>
              <a:tabLst/>
              <a:defRPr sz="2000"/>
            </a:lvl3pPr>
            <a:lvl4pPr marL="460375" indent="0">
              <a:buNone/>
              <a:defRPr/>
            </a:lvl4pPr>
            <a:lvl5pPr marL="685800" indent="0">
              <a:buNone/>
              <a:tabLs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642542555"/>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 Build">
    <p:bg>
      <p:bgRef idx="1001">
        <a:schemeClr val="bg2"/>
      </p:bgRef>
    </p:bg>
    <p:spTree>
      <p:nvGrpSpPr>
        <p:cNvPr id="1" name=""/>
        <p:cNvGrpSpPr/>
        <p:nvPr/>
      </p:nvGrpSpPr>
      <p:grpSpPr>
        <a:xfrm>
          <a:off x="0" y="0"/>
          <a:ext cx="0" cy="0"/>
          <a:chOff x="0" y="0"/>
          <a:chExt cx="0" cy="0"/>
        </a:xfrm>
      </p:grpSpPr>
      <p:pic>
        <p:nvPicPr>
          <p:cNvPr id="16" name="Picture 15" hidden="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bwMode="black">
          <a:xfrm>
            <a:off x="459230" y="6240963"/>
            <a:ext cx="1278510" cy="274137"/>
          </a:xfrm>
          <a:prstGeom prst="rect">
            <a:avLst/>
          </a:prstGeom>
        </p:spPr>
      </p:pic>
      <p:sp>
        <p:nvSpPr>
          <p:cNvPr id="18" name="Title 1"/>
          <p:cNvSpPr>
            <a:spLocks noGrp="1"/>
          </p:cNvSpPr>
          <p:nvPr>
            <p:ph type="title" hasCustomPrompt="1"/>
          </p:nvPr>
        </p:nvSpPr>
        <p:spPr>
          <a:xfrm>
            <a:off x="274702" y="2125678"/>
            <a:ext cx="10058336" cy="1828786"/>
          </a:xfrm>
          <a:noFill/>
        </p:spPr>
        <p:txBody>
          <a:bodyPr lIns="146304" tIns="91440" rIns="146304" bIns="91440" anchor="t" anchorCtr="0"/>
          <a:lstStyle>
            <a:lvl1pPr>
              <a:defRPr sz="5400" spc="-100" baseline="0">
                <a:gradFill>
                  <a:gsLst>
                    <a:gs pos="100000">
                      <a:schemeClr val="tx2"/>
                    </a:gs>
                    <a:gs pos="0">
                      <a:schemeClr val="tx2"/>
                    </a:gs>
                  </a:gsLst>
                  <a:lin ang="5400000" scaled="0"/>
                </a:gradFill>
              </a:defRPr>
            </a:lvl1pPr>
          </a:lstStyle>
          <a:p>
            <a:r>
              <a:rPr lang="en-US" dirty="0"/>
              <a:t>Presentation title</a:t>
            </a:r>
          </a:p>
        </p:txBody>
      </p:sp>
      <p:sp>
        <p:nvSpPr>
          <p:cNvPr id="19" name="Text Placeholder 4"/>
          <p:cNvSpPr>
            <a:spLocks noGrp="1"/>
          </p:cNvSpPr>
          <p:nvPr>
            <p:ph type="body" sz="quarter" idx="12" hasCustomPrompt="1"/>
          </p:nvPr>
        </p:nvSpPr>
        <p:spPr>
          <a:xfrm>
            <a:off x="274701" y="3955786"/>
            <a:ext cx="10058337" cy="1828007"/>
          </a:xfrm>
          <a:noFill/>
        </p:spPr>
        <p:txBody>
          <a:bodyPr lIns="146304" tIns="109728" rIns="146304" bIns="109728">
            <a:noAutofit/>
          </a:bodyPr>
          <a:lstStyle>
            <a:lvl1pPr marL="0" indent="0">
              <a:spcBef>
                <a:spcPts val="0"/>
              </a:spcBef>
              <a:buNone/>
              <a:defRPr sz="3200" spc="0" baseline="0">
                <a:gradFill>
                  <a:gsLst>
                    <a:gs pos="91000">
                      <a:schemeClr val="tx1"/>
                    </a:gs>
                    <a:gs pos="0">
                      <a:schemeClr val="tx1"/>
                    </a:gs>
                  </a:gsLst>
                  <a:lin ang="5400000" scaled="0"/>
                </a:gradFill>
                <a:latin typeface="+mj-lt"/>
              </a:defRPr>
            </a:lvl1pPr>
          </a:lstStyle>
          <a:p>
            <a:pPr lvl="0"/>
            <a:r>
              <a:rPr lang="en-US" dirty="0"/>
              <a:t>Speaker Name</a:t>
            </a:r>
          </a:p>
        </p:txBody>
      </p:sp>
      <p:sp>
        <p:nvSpPr>
          <p:cNvPr id="7" name="Text Placeholder 2"/>
          <p:cNvSpPr>
            <a:spLocks noGrp="1"/>
          </p:cNvSpPr>
          <p:nvPr>
            <p:ph type="body" sz="quarter" idx="13" hasCustomPrompt="1"/>
          </p:nvPr>
        </p:nvSpPr>
        <p:spPr>
          <a:xfrm>
            <a:off x="8504238" y="307621"/>
            <a:ext cx="3656013" cy="572464"/>
          </a:xfrm>
        </p:spPr>
        <p:txBody>
          <a:bodyPr lIns="182880" tIns="146304" rIns="182880" bIns="146304"/>
          <a:lstStyle>
            <a:lvl1pPr marL="0" indent="0" algn="r">
              <a:buNone/>
              <a:defRPr sz="2000">
                <a:latin typeface="+mn-lt"/>
              </a:defRPr>
            </a:lvl1pPr>
            <a:lvl2pPr marL="342900" indent="0">
              <a:buNone/>
              <a:defRPr sz="2000"/>
            </a:lvl2pPr>
            <a:lvl3pPr marL="571500" indent="0">
              <a:buNone/>
              <a:defRPr sz="2000"/>
            </a:lvl3pPr>
            <a:lvl4pPr marL="800100" indent="0">
              <a:buNone/>
              <a:defRPr sz="2000"/>
            </a:lvl4pPr>
            <a:lvl5pPr marL="1028700" indent="0">
              <a:buNone/>
              <a:defRPr sz="2000"/>
            </a:lvl5pPr>
          </a:lstStyle>
          <a:p>
            <a:pPr lvl="0"/>
            <a:r>
              <a:rPr lang="en-US" dirty="0"/>
              <a:t>Session Code Here</a:t>
            </a:r>
          </a:p>
        </p:txBody>
      </p:sp>
      <p:sp>
        <p:nvSpPr>
          <p:cNvPr id="8" name="Freeform 7"/>
          <p:cNvSpPr>
            <a:spLocks noChangeAspect="1" noEditPoints="1"/>
          </p:cNvSpPr>
          <p:nvPr userDrawn="1"/>
        </p:nvSpPr>
        <p:spPr bwMode="black">
          <a:xfrm>
            <a:off x="457200" y="490736"/>
            <a:ext cx="1239006" cy="310896"/>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solidFill>
                <a:srgbClr val="404040"/>
              </a:solidFill>
            </a:endParaRPr>
          </a:p>
        </p:txBody>
      </p:sp>
      <p:sp>
        <p:nvSpPr>
          <p:cNvPr id="9" name="TextBox 8"/>
          <p:cNvSpPr txBox="1"/>
          <p:nvPr userDrawn="1"/>
        </p:nvSpPr>
        <p:spPr>
          <a:xfrm>
            <a:off x="288989" y="6072577"/>
            <a:ext cx="1900200" cy="627864"/>
          </a:xfrm>
          <a:prstGeom prst="rect">
            <a:avLst/>
          </a:prstGeom>
          <a:noFill/>
        </p:spPr>
        <p:txBody>
          <a:bodyPr wrap="none" lIns="182880" tIns="146304" rIns="182880" bIns="146304" rtlCol="0">
            <a:spAutoFit/>
          </a:bodyPr>
          <a:lstStyle/>
          <a:p>
            <a:pPr>
              <a:lnSpc>
                <a:spcPct val="90000"/>
              </a:lnSpc>
              <a:spcAft>
                <a:spcPts val="600"/>
              </a:spcAft>
            </a:pPr>
            <a:r>
              <a:rPr lang="en-US" sz="2400" dirty="0">
                <a:gradFill>
                  <a:gsLst>
                    <a:gs pos="2917">
                      <a:schemeClr val="tx1"/>
                    </a:gs>
                    <a:gs pos="30000">
                      <a:schemeClr val="tx1"/>
                    </a:gs>
                  </a:gsLst>
                  <a:lin ang="5400000" scaled="0"/>
                </a:gradFill>
              </a:rPr>
              <a:t>#Build2016</a:t>
            </a:r>
          </a:p>
        </p:txBody>
      </p:sp>
    </p:spTree>
    <p:extLst>
      <p:ext uri="{BB962C8B-B14F-4D97-AF65-F5344CB8AC3E}">
        <p14:creationId xmlns:p14="http://schemas.microsoft.com/office/powerpoint/2010/main" val="362896044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4" name="Text Placeholder 3"/>
          <p:cNvSpPr>
            <a:spLocks noGrp="1"/>
          </p:cNvSpPr>
          <p:nvPr>
            <p:ph type="body" sz="quarter" idx="10"/>
          </p:nvPr>
        </p:nvSpPr>
        <p:spPr>
          <a:xfrm>
            <a:off x="274639" y="1212849"/>
            <a:ext cx="5486399" cy="2425279"/>
          </a:xfrm>
        </p:spPr>
        <p:txBody>
          <a:bodyPr wrap="square">
            <a:spAutoFit/>
          </a:bodyPr>
          <a:lstStyle>
            <a:lvl1pPr marL="287338" indent="-287338">
              <a:spcBef>
                <a:spcPts val="1224"/>
              </a:spcBef>
              <a:buClr>
                <a:schemeClr val="tx1"/>
              </a:buClr>
              <a:buFont typeface="Arial" pitchFamily="34" charset="0"/>
              <a:buChar char="•"/>
              <a:defRPr sz="32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p:nvPr>
        </p:nvSpPr>
        <p:spPr>
          <a:xfrm>
            <a:off x="6675439" y="1212849"/>
            <a:ext cx="5486399" cy="2425279"/>
          </a:xfrm>
        </p:spPr>
        <p:txBody>
          <a:bodyPr wrap="square">
            <a:spAutoFit/>
          </a:bodyPr>
          <a:lstStyle>
            <a:lvl1pPr marL="287338" indent="-287338">
              <a:spcBef>
                <a:spcPts val="1224"/>
              </a:spcBef>
              <a:buClr>
                <a:schemeClr val="tx1"/>
              </a:buClr>
              <a:buFont typeface="Arial" pitchFamily="34" charset="0"/>
              <a:buChar char="•"/>
              <a:defRPr sz="32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203174803"/>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4165293602"/>
      </p:ext>
    </p:extLst>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Title 4"/>
          <p:cNvSpPr>
            <a:spLocks noGrp="1"/>
          </p:cNvSpPr>
          <p:nvPr>
            <p:ph type="title"/>
          </p:nvPr>
        </p:nvSpPr>
        <p:spPr>
          <a:xfrm>
            <a:off x="1101436" y="2963862"/>
            <a:ext cx="10235966" cy="917575"/>
          </a:xfrm>
        </p:spPr>
        <p:txBody>
          <a:bodyPr anchor="ctr" anchorCtr="0"/>
          <a:lstStyle>
            <a:lvl1pPr algn="l">
              <a:defRPr>
                <a:gradFill>
                  <a:gsLst>
                    <a:gs pos="1250">
                      <a:schemeClr val="tx1"/>
                    </a:gs>
                    <a:gs pos="100000">
                      <a:schemeClr val="tx1"/>
                    </a:gs>
                  </a:gsLst>
                  <a:lin ang="5400000" scaled="0"/>
                </a:gradFill>
              </a:defRPr>
            </a:lvl1pPr>
          </a:lstStyle>
          <a:p>
            <a:r>
              <a:rPr lang="en-US" dirty="0"/>
              <a:t>Click to edit Master title style</a:t>
            </a:r>
          </a:p>
        </p:txBody>
      </p:sp>
    </p:spTree>
    <p:extLst>
      <p:ext uri="{BB962C8B-B14F-4D97-AF65-F5344CB8AC3E}">
        <p14:creationId xmlns:p14="http://schemas.microsoft.com/office/powerpoint/2010/main" val="133663928"/>
      </p:ext>
    </p:extLst>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Demo slide">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1209973"/>
            <a:ext cx="9144000" cy="1181862"/>
          </a:xfrm>
          <a:noFill/>
        </p:spPr>
        <p:txBody>
          <a:bodyPr wrap="square" tIns="91440" bIns="91440" anchor="t" anchorCtr="0">
            <a:spAutoFit/>
          </a:bodyPr>
          <a:lstStyle>
            <a:lvl1pPr>
              <a:defRPr sz="7200" spc="-100" baseline="0">
                <a:gradFill>
                  <a:gsLst>
                    <a:gs pos="6195">
                      <a:schemeClr val="tx1"/>
                    </a:gs>
                    <a:gs pos="24779">
                      <a:schemeClr val="tx1"/>
                    </a:gs>
                  </a:gsLst>
                  <a:lin ang="5400000" scaled="0"/>
                </a:gradFill>
              </a:defRPr>
            </a:lvl1pPr>
          </a:lstStyle>
          <a:p>
            <a:r>
              <a:rPr lang="en-US" dirty="0"/>
              <a:t>Demo title</a:t>
            </a:r>
          </a:p>
        </p:txBody>
      </p:sp>
      <p:sp>
        <p:nvSpPr>
          <p:cNvPr id="5" name="Text Placeholder 4"/>
          <p:cNvSpPr>
            <a:spLocks noGrp="1"/>
          </p:cNvSpPr>
          <p:nvPr>
            <p:ph type="body" sz="quarter" idx="12" hasCustomPrompt="1"/>
          </p:nvPr>
        </p:nvSpPr>
        <p:spPr>
          <a:xfrm>
            <a:off x="274638" y="3954463"/>
            <a:ext cx="9143999" cy="738664"/>
          </a:xfrm>
          <a:noFill/>
        </p:spPr>
        <p:txBody>
          <a:bodyPr wrap="square" lIns="182880" tIns="146304" rIns="182880" bIns="146304">
            <a:spAutoFit/>
          </a:bodyPr>
          <a:lstStyle>
            <a:lvl1pPr marL="0" indent="0">
              <a:spcBef>
                <a:spcPts val="0"/>
              </a:spcBef>
              <a:buNone/>
              <a:defRPr sz="3200" spc="0" baseline="0">
                <a:gradFill>
                  <a:gsLst>
                    <a:gs pos="6195">
                      <a:schemeClr val="tx1"/>
                    </a:gs>
                    <a:gs pos="24779">
                      <a:schemeClr val="tx1"/>
                    </a:gs>
                  </a:gsLst>
                  <a:lin ang="5400000" scaled="0"/>
                </a:gradFill>
                <a:latin typeface="+mj-lt"/>
              </a:defRPr>
            </a:lvl1pPr>
          </a:lstStyle>
          <a:p>
            <a:pPr lvl="0"/>
            <a:r>
              <a:rPr lang="en-US" dirty="0"/>
              <a:t>Speaker Name</a:t>
            </a:r>
          </a:p>
        </p:txBody>
      </p:sp>
    </p:spTree>
    <p:extLst>
      <p:ext uri="{BB962C8B-B14F-4D97-AF65-F5344CB8AC3E}">
        <p14:creationId xmlns:p14="http://schemas.microsoft.com/office/powerpoint/2010/main" val="316372898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Video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1209973"/>
            <a:ext cx="9143999" cy="1181862"/>
          </a:xfrm>
          <a:noFill/>
        </p:spPr>
        <p:txBody>
          <a:bodyPr wrap="square" tIns="91440" bIns="91440" anchor="t" anchorCtr="0">
            <a:spAutoFit/>
          </a:bodyPr>
          <a:lstStyle>
            <a:lvl1pPr>
              <a:defRPr sz="7200" spc="-100" baseline="0">
                <a:gradFill>
                  <a:gsLst>
                    <a:gs pos="0">
                      <a:schemeClr val="tx1"/>
                    </a:gs>
                    <a:gs pos="100000">
                      <a:schemeClr val="tx1"/>
                    </a:gs>
                  </a:gsLst>
                  <a:lin ang="5400000" scaled="0"/>
                </a:gradFill>
              </a:defRPr>
            </a:lvl1pPr>
          </a:lstStyle>
          <a:p>
            <a:r>
              <a:rPr lang="en-US" dirty="0"/>
              <a:t>Video title</a:t>
            </a:r>
          </a:p>
        </p:txBody>
      </p:sp>
    </p:spTree>
    <p:extLst>
      <p:ext uri="{BB962C8B-B14F-4D97-AF65-F5344CB8AC3E}">
        <p14:creationId xmlns:p14="http://schemas.microsoft.com/office/powerpoint/2010/main" val="181505937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181862"/>
          </a:xfrm>
          <a:noFill/>
        </p:spPr>
        <p:txBody>
          <a:bodyPr tIns="91440" bIns="91440" anchor="t" anchorCtr="0">
            <a:spAutoFit/>
          </a:bodyPr>
          <a:lstStyle>
            <a:lvl1pPr>
              <a:defRPr sz="7200" spc="-100" baseline="0">
                <a:gradFill>
                  <a:gsLst>
                    <a:gs pos="100000">
                      <a:schemeClr val="tx1"/>
                    </a:gs>
                    <a:gs pos="0">
                      <a:schemeClr val="tx1"/>
                    </a:gs>
                  </a:gsLst>
                  <a:lin ang="5400000" scaled="0"/>
                </a:gradFill>
              </a:defRPr>
            </a:lvl1pPr>
          </a:lstStyle>
          <a:p>
            <a:r>
              <a:rPr lang="en-US" dirty="0"/>
              <a:t>Section title</a:t>
            </a:r>
          </a:p>
        </p:txBody>
      </p:sp>
    </p:spTree>
    <p:extLst>
      <p:ext uri="{BB962C8B-B14F-4D97-AF65-F5344CB8AC3E}">
        <p14:creationId xmlns:p14="http://schemas.microsoft.com/office/powerpoint/2010/main" val="537205057"/>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181862"/>
          </a:xfrm>
          <a:noFill/>
        </p:spPr>
        <p:txBody>
          <a:bodyPr tIns="91440" bIns="91440" anchor="t" anchorCtr="0">
            <a:spAutoFit/>
          </a:bodyPr>
          <a:lstStyle>
            <a:lvl1pPr>
              <a:defRPr sz="7200" spc="-100" baseline="0">
                <a:gradFill>
                  <a:gsLst>
                    <a:gs pos="21239">
                      <a:srgbClr val="FFFFFF"/>
                    </a:gs>
                    <a:gs pos="52000">
                      <a:srgbClr val="FFFFFF"/>
                    </a:gs>
                  </a:gsLst>
                  <a:lin ang="5400000" scaled="0"/>
                </a:gradFill>
              </a:defRPr>
            </a:lvl1pPr>
          </a:lstStyle>
          <a:p>
            <a:r>
              <a:rPr lang="en-US" dirty="0"/>
              <a:t>Section title</a:t>
            </a:r>
          </a:p>
        </p:txBody>
      </p:sp>
    </p:spTree>
    <p:extLst>
      <p:ext uri="{BB962C8B-B14F-4D97-AF65-F5344CB8AC3E}">
        <p14:creationId xmlns:p14="http://schemas.microsoft.com/office/powerpoint/2010/main" val="4124214640"/>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50-50 Right Photo Layout">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1241426"/>
            <a:ext cx="5486399" cy="2012859"/>
          </a:xfrm>
        </p:spPr>
        <p:txBody>
          <a:bodyPr>
            <a:spAutoFit/>
          </a:bodyPr>
          <a:lstStyle>
            <a:lvl1pPr>
              <a:defRPr sz="6600" baseline="0">
                <a:gradFill>
                  <a:gsLst>
                    <a:gs pos="1250">
                      <a:schemeClr val="tx1"/>
                    </a:gs>
                    <a:gs pos="100000">
                      <a:schemeClr val="tx1"/>
                    </a:gs>
                  </a:gsLst>
                  <a:lin ang="5400000" scaled="0"/>
                </a:gradFill>
              </a:defRPr>
            </a:lvl1pPr>
          </a:lstStyle>
          <a:p>
            <a:r>
              <a:rPr lang="en-US" dirty="0"/>
              <a:t>50/50 photo layout</a:t>
            </a:r>
          </a:p>
        </p:txBody>
      </p:sp>
      <p:sp>
        <p:nvSpPr>
          <p:cNvPr id="5" name="Picture Placeholder 4"/>
          <p:cNvSpPr>
            <a:spLocks noGrp="1"/>
          </p:cNvSpPr>
          <p:nvPr>
            <p:ph type="pic" sz="quarter" idx="10"/>
          </p:nvPr>
        </p:nvSpPr>
        <p:spPr bwMode="ltGray">
          <a:xfrm>
            <a:off x="6219825" y="0"/>
            <a:ext cx="6216650" cy="6992587"/>
          </a:xfrm>
          <a:blipFill dpi="0" rotWithShape="1">
            <a:blip r:embed="rId2"/>
            <a:srcRect/>
            <a:stretch>
              <a:fillRect/>
            </a:stretch>
          </a:blipFill>
        </p:spPr>
        <p:txBody>
          <a:bodyPr tIns="548640" anchor="ctr" anchorCtr="0">
            <a:noAutofit/>
          </a:bodyPr>
          <a:lstStyle>
            <a:lvl1pPr marL="0" indent="0" algn="ctr">
              <a:buNone/>
              <a:defRPr sz="1600" b="1" cap="none" baseline="0">
                <a:gradFill>
                  <a:gsLst>
                    <a:gs pos="0">
                      <a:srgbClr val="FFFFFF"/>
                    </a:gs>
                    <a:gs pos="27000">
                      <a:srgbClr val="FFFFFF"/>
                    </a:gs>
                  </a:gsLst>
                  <a:lin ang="5400000" scaled="0"/>
                </a:gradFill>
                <a:latin typeface="+mn-lt"/>
              </a:defRPr>
            </a:lvl1pPr>
          </a:lstStyle>
          <a:p>
            <a:r>
              <a:rPr lang="en-US" dirty="0"/>
              <a:t>Click icon to add picture</a:t>
            </a:r>
          </a:p>
        </p:txBody>
      </p:sp>
    </p:spTree>
    <p:extLst>
      <p:ext uri="{BB962C8B-B14F-4D97-AF65-F5344CB8AC3E}">
        <p14:creationId xmlns:p14="http://schemas.microsoft.com/office/powerpoint/2010/main" val="1846113588"/>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Blank - Dark Gray">
    <p:spTree>
      <p:nvGrpSpPr>
        <p:cNvPr id="1" name=""/>
        <p:cNvGrpSpPr/>
        <p:nvPr/>
      </p:nvGrpSpPr>
      <p:grpSpPr>
        <a:xfrm>
          <a:off x="0" y="0"/>
          <a:ext cx="0" cy="0"/>
          <a:chOff x="0" y="0"/>
          <a:chExt cx="0" cy="0"/>
        </a:xfrm>
      </p:grpSpPr>
    </p:spTree>
    <p:extLst>
      <p:ext uri="{BB962C8B-B14F-4D97-AF65-F5344CB8AC3E}">
        <p14:creationId xmlns:p14="http://schemas.microsoft.com/office/powerpoint/2010/main" val="4058687537"/>
      </p:ext>
    </p:extLst>
  </p:cSld>
  <p:clrMapOvr>
    <a:masterClrMapping/>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47305417"/>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061056257"/>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Blank Accent Color 2">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25080345"/>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a:t>Slide for developer code</a:t>
            </a:r>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7"/>
            <a:ext cx="11887199" cy="1995931"/>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5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60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56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9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887052569"/>
      </p:ext>
    </p:extLst>
  </p:cSld>
  <p:clrMapOvr>
    <a:masterClrMapping/>
  </p:clrMapOvr>
  <p:transition>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losing logo slide_color">
    <p:bg>
      <p:bgPr>
        <a:solidFill>
          <a:srgbClr val="505050"/>
        </a:solidFill>
        <a:effectLst/>
      </p:bgPr>
    </p:bg>
    <p:spTree>
      <p:nvGrpSpPr>
        <p:cNvPr id="1" name=""/>
        <p:cNvGrpSpPr/>
        <p:nvPr/>
      </p:nvGrpSpPr>
      <p:grpSpPr>
        <a:xfrm>
          <a:off x="0" y="0"/>
          <a:ext cx="0" cy="0"/>
          <a:chOff x="0" y="0"/>
          <a:chExt cx="0" cy="0"/>
        </a:xfrm>
      </p:grpSpPr>
      <p:sp>
        <p:nvSpPr>
          <p:cNvPr id="2" name="Text Box 3"/>
          <p:cNvSpPr txBox="1">
            <a:spLocks noChangeArrowheads="1"/>
          </p:cNvSpPr>
          <p:nvPr userDrawn="1"/>
        </p:nvSpPr>
        <p:spPr bwMode="blackWhite">
          <a:xfrm>
            <a:off x="274638" y="6294476"/>
            <a:ext cx="11887199" cy="403187"/>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chemeClr val="tx1"/>
                    </a:gs>
                    <a:gs pos="100000">
                      <a:schemeClr val="tx1"/>
                    </a:gs>
                  </a:gsLst>
                  <a:lin ang="5400000" scaled="0"/>
                </a:gradFill>
                <a:cs typeface="Segoe UI" pitchFamily="34" charset="0"/>
              </a:rPr>
              <a:t>© 2016 Microsoft Corporation. All rights reserved. </a:t>
            </a:r>
          </a:p>
        </p:txBody>
      </p:sp>
      <p:pic>
        <p:nvPicPr>
          <p:cNvPr id="5" name="Picture 4"/>
          <p:cNvPicPr>
            <a:picLocks noChangeAspect="1"/>
          </p:cNvPicPr>
          <p:nvPr userDrawn="1"/>
        </p:nvPicPr>
        <p:blipFill rotWithShape="1">
          <a:blip r:embed="rId2" cstate="screen">
            <a:extLst>
              <a:ext uri="{28A0092B-C50C-407E-A947-70E740481C1C}">
                <a14:useLocalDpi xmlns:a14="http://schemas.microsoft.com/office/drawing/2010/main"/>
              </a:ext>
            </a:extLst>
          </a:blip>
          <a:srcRect b="1380"/>
          <a:stretch/>
        </p:blipFill>
        <p:spPr bwMode="invGray">
          <a:xfrm>
            <a:off x="457200" y="479425"/>
            <a:ext cx="1449939" cy="306604"/>
          </a:xfrm>
          <a:prstGeom prst="rect">
            <a:avLst/>
          </a:prstGeom>
        </p:spPr>
      </p:pic>
    </p:spTree>
    <p:extLst>
      <p:ext uri="{BB962C8B-B14F-4D97-AF65-F5344CB8AC3E}">
        <p14:creationId xmlns:p14="http://schemas.microsoft.com/office/powerpoint/2010/main" val="4255783440"/>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a:t>Use this Layout for Speaker Notes slides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236503554"/>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Title &amp; 2-color Non-bulleted tex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981314995"/>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mp; Non-bulleted tex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531337368"/>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bg>
      <p:bgPr>
        <a:solidFill>
          <a:srgbClr val="F8F8F8"/>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92881"/>
          </a:xfrm>
        </p:spPr>
        <p:txBody>
          <a:bodyPr>
            <a:spAutoFit/>
          </a:bodyPr>
          <a:lstStyle>
            <a:lvl1pPr>
              <a:defRPr sz="4000">
                <a:gradFill>
                  <a:gsLst>
                    <a:gs pos="1250">
                      <a:schemeClr val="tx2"/>
                    </a:gs>
                    <a:gs pos="99000">
                      <a:schemeClr val="tx2"/>
                    </a:gs>
                  </a:gsLst>
                  <a:lin ang="5400000" scaled="0"/>
                </a:gradFill>
              </a:defRPr>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itle 5"/>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732404365"/>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rgbClr val="F8F8F8"/>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92881"/>
          </a:xfrm>
        </p:spPr>
        <p:txBody>
          <a:bodyPr>
            <a:spAutoFit/>
          </a:bodyPr>
          <a:lstStyle>
            <a:lvl1pPr>
              <a:defRPr sz="4000"/>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itle 5"/>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703268474"/>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wo Column 2-color Non-bulleted">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Text Placeholder 3"/>
          <p:cNvSpPr>
            <a:spLocks noGrp="1"/>
          </p:cNvSpPr>
          <p:nvPr>
            <p:ph type="body" sz="quarter" idx="10"/>
          </p:nvPr>
        </p:nvSpPr>
        <p:spPr>
          <a:xfrm>
            <a:off x="274639" y="1212849"/>
            <a:ext cx="5486399" cy="1914370"/>
          </a:xfrm>
        </p:spPr>
        <p:txBody>
          <a:bodyPr wrap="square">
            <a:spAutoFit/>
          </a:bodyPr>
          <a:lstStyle>
            <a:lvl1pPr marL="0" indent="0">
              <a:spcBef>
                <a:spcPts val="1224"/>
              </a:spcBef>
              <a:buClr>
                <a:schemeClr val="tx1"/>
              </a:buClr>
              <a:buFont typeface="Wingdings" pitchFamily="2" charset="2"/>
              <a:buNone/>
              <a:defRPr sz="32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3"/>
          <p:cNvSpPr>
            <a:spLocks noGrp="1"/>
          </p:cNvSpPr>
          <p:nvPr>
            <p:ph type="body" sz="quarter" idx="11"/>
          </p:nvPr>
        </p:nvSpPr>
        <p:spPr>
          <a:xfrm>
            <a:off x="6675439" y="1212849"/>
            <a:ext cx="5486399" cy="1914370"/>
          </a:xfrm>
        </p:spPr>
        <p:txBody>
          <a:bodyPr wrap="square">
            <a:spAutoFit/>
          </a:bodyPr>
          <a:lstStyle>
            <a:lvl1pPr marL="0" indent="0">
              <a:spcBef>
                <a:spcPts val="1224"/>
              </a:spcBef>
              <a:buClr>
                <a:schemeClr val="tx1"/>
              </a:buClr>
              <a:buFont typeface="Wingdings" pitchFamily="2" charset="2"/>
              <a:buNone/>
              <a:defRPr sz="32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973977870"/>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lumn Non-bulleted tex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Text Placeholder 3"/>
          <p:cNvSpPr>
            <a:spLocks noGrp="1"/>
          </p:cNvSpPr>
          <p:nvPr>
            <p:ph type="body" sz="quarter" idx="10"/>
          </p:nvPr>
        </p:nvSpPr>
        <p:spPr>
          <a:xfrm>
            <a:off x="274639" y="1212849"/>
            <a:ext cx="5486399" cy="1914370"/>
          </a:xfrm>
        </p:spPr>
        <p:txBody>
          <a:bodyPr wrap="square">
            <a:spAutoFit/>
          </a:bodyPr>
          <a:lstStyle>
            <a:lvl1pPr marL="0" indent="0">
              <a:spcBef>
                <a:spcPts val="1224"/>
              </a:spcBef>
              <a:buClr>
                <a:schemeClr val="tx1"/>
              </a:buClr>
              <a:buFont typeface="Wingdings" pitchFamily="2" charset="2"/>
              <a:buNone/>
              <a:defRPr sz="32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3"/>
          <p:cNvSpPr>
            <a:spLocks noGrp="1"/>
          </p:cNvSpPr>
          <p:nvPr>
            <p:ph type="body" sz="quarter" idx="11"/>
          </p:nvPr>
        </p:nvSpPr>
        <p:spPr>
          <a:xfrm>
            <a:off x="6675439" y="1212849"/>
            <a:ext cx="5486399" cy="1914370"/>
          </a:xfrm>
        </p:spPr>
        <p:txBody>
          <a:bodyPr wrap="square">
            <a:spAutoFit/>
          </a:bodyPr>
          <a:lstStyle>
            <a:lvl1pPr marL="0" indent="0">
              <a:spcBef>
                <a:spcPts val="1224"/>
              </a:spcBef>
              <a:buClr>
                <a:schemeClr val="tx1"/>
              </a:buClr>
              <a:buFont typeface="Wingdings" pitchFamily="2" charset="2"/>
              <a:buNone/>
              <a:defRPr sz="32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47959926"/>
      </p:ext>
    </p:extLst>
  </p:cSld>
  <p:clrMapOvr>
    <a:overrideClrMapping bg1="lt1" tx1="dk1" bg2="lt2" tx2="dk2" accent1="accent1" accent2="accent2" accent3="accent3" accent4="accent4" accent5="accent5" accent6="accent6" hlink="hlink" folHlink="folHlink"/>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slideLayout" Target="../slideLayouts/slideLayout36.xml"/><Relationship Id="rId18" Type="http://schemas.openxmlformats.org/officeDocument/2006/relationships/slideLayout" Target="../slideLayouts/slideLayout41.xml"/><Relationship Id="rId3" Type="http://schemas.openxmlformats.org/officeDocument/2006/relationships/slideLayout" Target="../slideLayouts/slideLayout26.xml"/><Relationship Id="rId21" Type="http://schemas.openxmlformats.org/officeDocument/2006/relationships/slideLayout" Target="../slideLayouts/slideLayout44.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17" Type="http://schemas.openxmlformats.org/officeDocument/2006/relationships/slideLayout" Target="../slideLayouts/slideLayout40.xml"/><Relationship Id="rId2" Type="http://schemas.openxmlformats.org/officeDocument/2006/relationships/slideLayout" Target="../slideLayouts/slideLayout25.xml"/><Relationship Id="rId16" Type="http://schemas.openxmlformats.org/officeDocument/2006/relationships/slideLayout" Target="../slideLayouts/slideLayout39.xml"/><Relationship Id="rId20" Type="http://schemas.openxmlformats.org/officeDocument/2006/relationships/slideLayout" Target="../slideLayouts/slideLayout43.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5" Type="http://schemas.openxmlformats.org/officeDocument/2006/relationships/slideLayout" Target="../slideLayouts/slideLayout38.xml"/><Relationship Id="rId10" Type="http://schemas.openxmlformats.org/officeDocument/2006/relationships/slideLayout" Target="../slideLayouts/slideLayout33.xml"/><Relationship Id="rId19" Type="http://schemas.openxmlformats.org/officeDocument/2006/relationships/slideLayout" Target="../slideLayouts/slideLayout42.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slideLayout" Target="../slideLayouts/slideLayout37.xml"/><Relationship Id="rId22"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8F8F8"/>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a:t>Click to edit Master title style</a:t>
            </a:r>
            <a:endParaRPr lang="en-US" dirty="0"/>
          </a:p>
        </p:txBody>
      </p:sp>
      <p:sp>
        <p:nvSpPr>
          <p:cNvPr id="4" name="Text Placeholder 3"/>
          <p:cNvSpPr>
            <a:spLocks noGrp="1"/>
          </p:cNvSpPr>
          <p:nvPr>
            <p:ph type="body" idx="1"/>
          </p:nvPr>
        </p:nvSpPr>
        <p:spPr>
          <a:xfrm>
            <a:off x="274640" y="1212851"/>
            <a:ext cx="11887198" cy="2092881"/>
          </a:xfrm>
          <a:prstGeom prst="rect">
            <a:avLst/>
          </a:prstGeom>
        </p:spPr>
        <p:txBody>
          <a:bodyPr vert="horz" wrap="square" lIns="146304" tIns="91440" rIns="146304" bIns="91440" rtlCol="0">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18" name="Group 17"/>
          <p:cNvGrpSpPr/>
          <p:nvPr userDrawn="1"/>
        </p:nvGrpSpPr>
        <p:grpSpPr>
          <a:xfrm>
            <a:off x="12618967" y="0"/>
            <a:ext cx="952401" cy="5766965"/>
            <a:chOff x="12618967" y="0"/>
            <a:chExt cx="952401" cy="5766965"/>
          </a:xfrm>
        </p:grpSpPr>
        <p:grpSp>
          <p:nvGrpSpPr>
            <p:cNvPr id="26" name="Group 25"/>
            <p:cNvGrpSpPr/>
            <p:nvPr userDrawn="1"/>
          </p:nvGrpSpPr>
          <p:grpSpPr>
            <a:xfrm rot="5400000">
              <a:off x="11582059" y="1045293"/>
              <a:ext cx="2703052" cy="629236"/>
              <a:chOff x="1586734" y="4543426"/>
              <a:chExt cx="2703052" cy="629236"/>
            </a:xfrm>
          </p:grpSpPr>
          <p:sp>
            <p:nvSpPr>
              <p:cNvPr id="45" name="Rectangle 44"/>
              <p:cNvSpPr/>
              <p:nvPr userDrawn="1"/>
            </p:nvSpPr>
            <p:spPr bwMode="auto">
              <a:xfrm>
                <a:off x="1586734" y="4543427"/>
                <a:ext cx="869930" cy="28976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rPr>
                  <a:t>Blue</a:t>
                </a:r>
              </a:p>
              <a:p>
                <a:pPr algn="l" defTabSz="932472" fontAlgn="base">
                  <a:lnSpc>
                    <a:spcPct val="100000"/>
                  </a:lnSpc>
                  <a:spcBef>
                    <a:spcPct val="0"/>
                  </a:spcBef>
                  <a:spcAft>
                    <a:spcPct val="0"/>
                  </a:spcAft>
                </a:pPr>
                <a:r>
                  <a:rPr lang="en-US" sz="500" dirty="0">
                    <a:gradFill>
                      <a:gsLst>
                        <a:gs pos="2092">
                          <a:srgbClr val="F8F8F8"/>
                        </a:gs>
                        <a:gs pos="10042">
                          <a:srgbClr val="F8F8F8"/>
                        </a:gs>
                      </a:gsLst>
                      <a:lin ang="5400000" scaled="0"/>
                    </a:gradFill>
                    <a:ea typeface="Segoe UI" pitchFamily="34" charset="0"/>
                    <a:cs typeface="Segoe UI" pitchFamily="34" charset="0"/>
                  </a:rPr>
                  <a:t>R:</a:t>
                </a:r>
                <a:r>
                  <a:rPr lang="en-US" sz="500" baseline="0" dirty="0">
                    <a:gradFill>
                      <a:gsLst>
                        <a:gs pos="2092">
                          <a:srgbClr val="F8F8F8"/>
                        </a:gs>
                        <a:gs pos="10042">
                          <a:srgbClr val="F8F8F8"/>
                        </a:gs>
                      </a:gsLst>
                      <a:lin ang="5400000" scaled="0"/>
                    </a:gradFill>
                    <a:ea typeface="Segoe UI" pitchFamily="34" charset="0"/>
                    <a:cs typeface="Segoe UI" pitchFamily="34" charset="0"/>
                  </a:rPr>
                  <a:t>0 G:120 B:215</a:t>
                </a:r>
                <a:endParaRPr lang="en-US" sz="500" dirty="0">
                  <a:gradFill>
                    <a:gsLst>
                      <a:gs pos="2092">
                        <a:srgbClr val="F8F8F8"/>
                      </a:gs>
                      <a:gs pos="10042">
                        <a:srgbClr val="F8F8F8"/>
                      </a:gs>
                    </a:gsLst>
                    <a:lin ang="5400000" scaled="0"/>
                  </a:gradFill>
                  <a:ea typeface="Segoe UI" pitchFamily="34" charset="0"/>
                  <a:cs typeface="Segoe UI" pitchFamily="34" charset="0"/>
                </a:endParaRPr>
              </a:p>
            </p:txBody>
          </p:sp>
          <p:sp>
            <p:nvSpPr>
              <p:cNvPr id="37" name="Rectangle 36"/>
              <p:cNvSpPr/>
              <p:nvPr userDrawn="1"/>
            </p:nvSpPr>
            <p:spPr bwMode="auto">
              <a:xfrm>
                <a:off x="3419856" y="4543428"/>
                <a:ext cx="869930" cy="289766"/>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algn="l" defTabSz="932472" fontAlgn="base">
                  <a:lnSpc>
                    <a:spcPct val="100000"/>
                  </a:lnSpc>
                  <a:spcBef>
                    <a:spcPct val="0"/>
                  </a:spcBef>
                  <a:spcAft>
                    <a:spcPct val="0"/>
                  </a:spcAft>
                </a:pPr>
                <a:r>
                  <a:rPr lang="en-US" sz="500" b="1" kern="1200" baseline="0" dirty="0">
                    <a:gradFill>
                      <a:gsLst>
                        <a:gs pos="7965">
                          <a:srgbClr val="000000"/>
                        </a:gs>
                        <a:gs pos="28319">
                          <a:srgbClr val="000000"/>
                        </a:gs>
                      </a:gsLst>
                      <a:lin ang="5400000" scaled="0"/>
                    </a:gradFill>
                    <a:latin typeface="+mn-lt"/>
                    <a:ea typeface="Segoe UI" pitchFamily="34" charset="0"/>
                    <a:cs typeface="Segoe UI" pitchFamily="34" charset="0"/>
                  </a:rPr>
                  <a:t>Cyan</a:t>
                </a:r>
              </a:p>
              <a:p>
                <a:pPr algn="l" defTabSz="932472" fontAlgn="base">
                  <a:lnSpc>
                    <a:spcPct val="100000"/>
                  </a:lnSpc>
                  <a:spcBef>
                    <a:spcPct val="0"/>
                  </a:spcBef>
                  <a:spcAft>
                    <a:spcPct val="0"/>
                  </a:spcAft>
                </a:pPr>
                <a:r>
                  <a:rPr lang="en-US" sz="500" dirty="0">
                    <a:gradFill>
                      <a:gsLst>
                        <a:gs pos="7965">
                          <a:srgbClr val="000000"/>
                        </a:gs>
                        <a:gs pos="28319">
                          <a:srgbClr val="000000"/>
                        </a:gs>
                      </a:gsLst>
                      <a:lin ang="5400000" scaled="0"/>
                    </a:gradFill>
                    <a:ea typeface="Segoe UI" pitchFamily="34" charset="0"/>
                    <a:cs typeface="Segoe UI" pitchFamily="34" charset="0"/>
                  </a:rPr>
                  <a:t>R:</a:t>
                </a:r>
                <a:r>
                  <a:rPr lang="en-US" sz="500" baseline="0" dirty="0">
                    <a:gradFill>
                      <a:gsLst>
                        <a:gs pos="7965">
                          <a:srgbClr val="000000"/>
                        </a:gs>
                        <a:gs pos="28319">
                          <a:srgbClr val="000000"/>
                        </a:gs>
                      </a:gsLst>
                      <a:lin ang="5400000" scaled="0"/>
                    </a:gradFill>
                    <a:ea typeface="Segoe UI" pitchFamily="34" charset="0"/>
                    <a:cs typeface="Segoe UI" pitchFamily="34" charset="0"/>
                  </a:rPr>
                  <a:t>0 G:188 B:242</a:t>
                </a:r>
                <a:endParaRPr lang="en-US" sz="500" dirty="0">
                  <a:gradFill>
                    <a:gsLst>
                      <a:gs pos="7965">
                        <a:srgbClr val="000000"/>
                      </a:gs>
                      <a:gs pos="28319">
                        <a:srgbClr val="000000"/>
                      </a:gs>
                    </a:gsLst>
                    <a:lin ang="5400000" scaled="0"/>
                  </a:gradFill>
                  <a:ea typeface="Segoe UI" pitchFamily="34" charset="0"/>
                  <a:cs typeface="Segoe UI" pitchFamily="34" charset="0"/>
                </a:endParaRPr>
              </a:p>
            </p:txBody>
          </p:sp>
          <p:sp>
            <p:nvSpPr>
              <p:cNvPr id="41" name="Rectangle 40"/>
              <p:cNvSpPr/>
              <p:nvPr userDrawn="1"/>
            </p:nvSpPr>
            <p:spPr bwMode="auto">
              <a:xfrm>
                <a:off x="1586734" y="4882896"/>
                <a:ext cx="869930" cy="289766"/>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algn="l" defTabSz="932472" fontAlgn="base">
                  <a:lnSpc>
                    <a:spcPct val="100000"/>
                  </a:lnSpc>
                  <a:spcBef>
                    <a:spcPct val="0"/>
                  </a:spcBef>
                  <a:spcAft>
                    <a:spcPct val="0"/>
                  </a:spcAft>
                </a:pPr>
                <a:r>
                  <a:rPr lang="en-US" sz="500" b="1" kern="1200" baseline="0" dirty="0">
                    <a:gradFill>
                      <a:gsLst>
                        <a:gs pos="92035">
                          <a:srgbClr val="505050"/>
                        </a:gs>
                        <a:gs pos="27000">
                          <a:srgbClr val="505050"/>
                        </a:gs>
                      </a:gsLst>
                      <a:lin ang="5400000" scaled="0"/>
                    </a:gradFill>
                    <a:latin typeface="+mn-lt"/>
                    <a:ea typeface="Segoe UI" pitchFamily="34" charset="0"/>
                    <a:cs typeface="Segoe UI" pitchFamily="34" charset="0"/>
                  </a:rPr>
                  <a:t>Light Gray</a:t>
                </a:r>
              </a:p>
              <a:p>
                <a:pPr algn="l" defTabSz="932472" fontAlgn="base">
                  <a:lnSpc>
                    <a:spcPct val="100000"/>
                  </a:lnSpc>
                  <a:spcBef>
                    <a:spcPct val="0"/>
                  </a:spcBef>
                  <a:spcAft>
                    <a:spcPct val="0"/>
                  </a:spcAft>
                </a:pPr>
                <a:r>
                  <a:rPr lang="en-US" sz="500" dirty="0">
                    <a:gradFill>
                      <a:gsLst>
                        <a:gs pos="92035">
                          <a:srgbClr val="505050"/>
                        </a:gs>
                        <a:gs pos="27000">
                          <a:srgbClr val="505050"/>
                        </a:gs>
                      </a:gsLst>
                      <a:lin ang="5400000" scaled="0"/>
                    </a:gradFill>
                    <a:ea typeface="Segoe UI" pitchFamily="34" charset="0"/>
                    <a:cs typeface="Segoe UI" pitchFamily="34" charset="0"/>
                  </a:rPr>
                  <a:t>R:</a:t>
                </a:r>
                <a:r>
                  <a:rPr lang="en-US" sz="500" baseline="0" dirty="0">
                    <a:gradFill>
                      <a:gsLst>
                        <a:gs pos="92035">
                          <a:srgbClr val="505050"/>
                        </a:gs>
                        <a:gs pos="27000">
                          <a:srgbClr val="505050"/>
                        </a:gs>
                      </a:gsLst>
                      <a:lin ang="5400000" scaled="0"/>
                    </a:gradFill>
                    <a:ea typeface="Segoe UI" pitchFamily="34" charset="0"/>
                    <a:cs typeface="Segoe UI" pitchFamily="34" charset="0"/>
                  </a:rPr>
                  <a:t>210 G:210 B:210</a:t>
                </a:r>
                <a:endParaRPr lang="en-US" sz="500" dirty="0">
                  <a:gradFill>
                    <a:gsLst>
                      <a:gs pos="92035">
                        <a:srgbClr val="505050"/>
                      </a:gs>
                      <a:gs pos="27000">
                        <a:srgbClr val="505050"/>
                      </a:gs>
                    </a:gsLst>
                    <a:lin ang="5400000" scaled="0"/>
                  </a:gradFill>
                  <a:ea typeface="Segoe UI" pitchFamily="34" charset="0"/>
                  <a:cs typeface="Segoe UI" pitchFamily="34" charset="0"/>
                </a:endParaRPr>
              </a:p>
            </p:txBody>
          </p:sp>
          <p:sp>
            <p:nvSpPr>
              <p:cNvPr id="42" name="Rectangle 41"/>
              <p:cNvSpPr/>
              <p:nvPr userDrawn="1"/>
            </p:nvSpPr>
            <p:spPr bwMode="auto">
              <a:xfrm>
                <a:off x="2505456" y="4543426"/>
                <a:ext cx="869930" cy="289766"/>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rPr>
                  <a:t>Dark Blue</a:t>
                </a:r>
              </a:p>
              <a:p>
                <a:pPr algn="l" defTabSz="932472" fontAlgn="base">
                  <a:lnSpc>
                    <a:spcPct val="100000"/>
                  </a:lnSpc>
                  <a:spcBef>
                    <a:spcPct val="0"/>
                  </a:spcBef>
                  <a:spcAft>
                    <a:spcPct val="0"/>
                  </a:spcAft>
                </a:pPr>
                <a:r>
                  <a:rPr lang="en-US" sz="500" dirty="0">
                    <a:gradFill>
                      <a:gsLst>
                        <a:gs pos="0">
                          <a:srgbClr val="FFFFFF"/>
                        </a:gs>
                        <a:gs pos="100000">
                          <a:srgbClr val="FFFFFF"/>
                        </a:gs>
                      </a:gsLst>
                      <a:lin ang="5400000" scaled="0"/>
                    </a:gradFill>
                    <a:ea typeface="Segoe UI" pitchFamily="34" charset="0"/>
                    <a:cs typeface="Segoe UI" pitchFamily="34" charset="0"/>
                  </a:rPr>
                  <a:t>R:</a:t>
                </a:r>
                <a:r>
                  <a:rPr lang="en-US" sz="500" baseline="0" dirty="0">
                    <a:gradFill>
                      <a:gsLst>
                        <a:gs pos="0">
                          <a:srgbClr val="FFFFFF"/>
                        </a:gs>
                        <a:gs pos="100000">
                          <a:srgbClr val="FFFFFF"/>
                        </a:gs>
                      </a:gsLst>
                      <a:lin ang="5400000" scaled="0"/>
                    </a:gradFill>
                    <a:ea typeface="Segoe UI" pitchFamily="34" charset="0"/>
                    <a:cs typeface="Segoe UI" pitchFamily="34" charset="0"/>
                  </a:rPr>
                  <a:t>0 G:32 B:80</a:t>
                </a:r>
                <a:endParaRPr lang="en-US" sz="500" dirty="0">
                  <a:gradFill>
                    <a:gsLst>
                      <a:gs pos="0">
                        <a:srgbClr val="FFFFFF"/>
                      </a:gs>
                      <a:gs pos="100000">
                        <a:srgbClr val="FFFFFF"/>
                      </a:gs>
                    </a:gsLst>
                    <a:lin ang="5400000" scaled="0"/>
                  </a:gradFill>
                  <a:ea typeface="Segoe UI" pitchFamily="34" charset="0"/>
                  <a:cs typeface="Segoe UI" pitchFamily="34" charset="0"/>
                </a:endParaRPr>
              </a:p>
            </p:txBody>
          </p:sp>
          <p:sp>
            <p:nvSpPr>
              <p:cNvPr id="43" name="Rectangle 42"/>
              <p:cNvSpPr/>
              <p:nvPr userDrawn="1"/>
            </p:nvSpPr>
            <p:spPr bwMode="auto">
              <a:xfrm>
                <a:off x="3413144" y="4882896"/>
                <a:ext cx="869930" cy="289766"/>
              </a:xfrm>
              <a:prstGeom prst="rect">
                <a:avLst/>
              </a:prstGeom>
              <a:solidFill>
                <a:srgbClr val="505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rPr>
                  <a:t>Dark Gray</a:t>
                </a:r>
              </a:p>
              <a:p>
                <a:pPr algn="l" defTabSz="932472" fontAlgn="base">
                  <a:lnSpc>
                    <a:spcPct val="100000"/>
                  </a:lnSpc>
                  <a:spcBef>
                    <a:spcPct val="0"/>
                  </a:spcBef>
                  <a:spcAft>
                    <a:spcPct val="0"/>
                  </a:spcAft>
                </a:pPr>
                <a:r>
                  <a:rPr lang="en-US" sz="500" dirty="0">
                    <a:gradFill>
                      <a:gsLst>
                        <a:gs pos="2092">
                          <a:srgbClr val="F8F8F8"/>
                        </a:gs>
                        <a:gs pos="10042">
                          <a:srgbClr val="F8F8F8"/>
                        </a:gs>
                      </a:gsLst>
                      <a:lin ang="5400000" scaled="0"/>
                    </a:gradFill>
                    <a:ea typeface="Segoe UI" pitchFamily="34" charset="0"/>
                    <a:cs typeface="Segoe UI" pitchFamily="34" charset="0"/>
                  </a:rPr>
                  <a:t>R:</a:t>
                </a:r>
                <a:r>
                  <a:rPr lang="en-US" sz="500" baseline="0" dirty="0">
                    <a:gradFill>
                      <a:gsLst>
                        <a:gs pos="2092">
                          <a:srgbClr val="F8F8F8"/>
                        </a:gs>
                        <a:gs pos="10042">
                          <a:srgbClr val="F8F8F8"/>
                        </a:gs>
                      </a:gsLst>
                      <a:lin ang="5400000" scaled="0"/>
                    </a:gradFill>
                    <a:ea typeface="Segoe UI" pitchFamily="34" charset="0"/>
                    <a:cs typeface="Segoe UI" pitchFamily="34" charset="0"/>
                  </a:rPr>
                  <a:t>80 G:80 B:80</a:t>
                </a:r>
                <a:endParaRPr lang="en-US" sz="500" dirty="0">
                  <a:gradFill>
                    <a:gsLst>
                      <a:gs pos="2092">
                        <a:srgbClr val="F8F8F8"/>
                      </a:gs>
                      <a:gs pos="10042">
                        <a:srgbClr val="F8F8F8"/>
                      </a:gs>
                    </a:gsLst>
                    <a:lin ang="5400000" scaled="0"/>
                  </a:gradFill>
                  <a:ea typeface="Segoe UI" pitchFamily="34" charset="0"/>
                  <a:cs typeface="Segoe UI" pitchFamily="34" charset="0"/>
                </a:endParaRPr>
              </a:p>
            </p:txBody>
          </p:sp>
          <p:sp>
            <p:nvSpPr>
              <p:cNvPr id="44" name="Rectangle 43"/>
              <p:cNvSpPr/>
              <p:nvPr userDrawn="1"/>
            </p:nvSpPr>
            <p:spPr bwMode="auto">
              <a:xfrm>
                <a:off x="2505456" y="4882895"/>
                <a:ext cx="869930" cy="289766"/>
              </a:xfrm>
              <a:prstGeom prst="rect">
                <a:avLst/>
              </a:prstGeom>
              <a:solidFill>
                <a:srgbClr val="73737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rPr>
                  <a:t>Gray</a:t>
                </a:r>
              </a:p>
              <a:p>
                <a:pPr algn="l" defTabSz="932472" fontAlgn="base">
                  <a:lnSpc>
                    <a:spcPct val="100000"/>
                  </a:lnSpc>
                  <a:spcBef>
                    <a:spcPct val="0"/>
                  </a:spcBef>
                  <a:spcAft>
                    <a:spcPct val="0"/>
                  </a:spcAft>
                </a:pPr>
                <a:r>
                  <a:rPr lang="en-US" sz="500" dirty="0">
                    <a:gradFill>
                      <a:gsLst>
                        <a:gs pos="2092">
                          <a:srgbClr val="F8F8F8"/>
                        </a:gs>
                        <a:gs pos="10042">
                          <a:srgbClr val="F8F8F8"/>
                        </a:gs>
                      </a:gsLst>
                      <a:lin ang="5400000" scaled="0"/>
                    </a:gradFill>
                    <a:ea typeface="Segoe UI" pitchFamily="34" charset="0"/>
                    <a:cs typeface="Segoe UI" pitchFamily="34" charset="0"/>
                  </a:rPr>
                  <a:t>R:</a:t>
                </a:r>
                <a:r>
                  <a:rPr lang="en-US" sz="500" baseline="0" dirty="0">
                    <a:gradFill>
                      <a:gsLst>
                        <a:gs pos="2092">
                          <a:srgbClr val="F8F8F8"/>
                        </a:gs>
                        <a:gs pos="10042">
                          <a:srgbClr val="F8F8F8"/>
                        </a:gs>
                      </a:gsLst>
                      <a:lin ang="5400000" scaled="0"/>
                    </a:gradFill>
                    <a:ea typeface="Segoe UI" pitchFamily="34" charset="0"/>
                    <a:cs typeface="Segoe UI" pitchFamily="34" charset="0"/>
                  </a:rPr>
                  <a:t>115 G:115 B:115</a:t>
                </a:r>
                <a:endParaRPr lang="en-US" sz="500" dirty="0">
                  <a:gradFill>
                    <a:gsLst>
                      <a:gs pos="2092">
                        <a:srgbClr val="F8F8F8"/>
                      </a:gs>
                      <a:gs pos="10042">
                        <a:srgbClr val="F8F8F8"/>
                      </a:gs>
                    </a:gsLst>
                    <a:lin ang="5400000" scaled="0"/>
                  </a:gradFill>
                  <a:ea typeface="Segoe UI" pitchFamily="34" charset="0"/>
                  <a:cs typeface="Segoe UI" pitchFamily="34" charset="0"/>
                </a:endParaRPr>
              </a:p>
            </p:txBody>
          </p:sp>
        </p:grpSp>
        <p:grpSp>
          <p:nvGrpSpPr>
            <p:cNvPr id="27" name="Group 26"/>
            <p:cNvGrpSpPr/>
            <p:nvPr userDrawn="1"/>
          </p:nvGrpSpPr>
          <p:grpSpPr>
            <a:xfrm rot="5400000">
              <a:off x="11412325" y="4270556"/>
              <a:ext cx="2703052" cy="289766"/>
              <a:chOff x="4476564" y="4543426"/>
              <a:chExt cx="2703052" cy="289766"/>
            </a:xfrm>
          </p:grpSpPr>
          <p:sp>
            <p:nvSpPr>
              <p:cNvPr id="33" name="Rectangle 32"/>
              <p:cNvSpPr/>
              <p:nvPr userDrawn="1"/>
            </p:nvSpPr>
            <p:spPr bwMode="auto">
              <a:xfrm>
                <a:off x="5395286" y="4543426"/>
                <a:ext cx="869930" cy="289766"/>
              </a:xfrm>
              <a:prstGeom prst="rect">
                <a:avLst/>
              </a:prstGeom>
              <a:solidFill>
                <a:srgbClr val="5C2D9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rPr>
                  <a:t>Purple</a:t>
                </a:r>
              </a:p>
              <a:p>
                <a:pPr marL="0" algn="l" defTabSz="932472" rtl="0" eaLnBrk="1" fontAlgn="base" latinLnBrk="0" hangingPunct="1">
                  <a:lnSpc>
                    <a:spcPct val="100000"/>
                  </a:lnSpc>
                  <a:spcBef>
                    <a:spcPct val="0"/>
                  </a:spcBef>
                  <a:spcAft>
                    <a:spcPct val="0"/>
                  </a:spcAft>
                </a:pPr>
                <a:r>
                  <a:rPr lang="en-US" sz="500" kern="1200" dirty="0">
                    <a:gradFill>
                      <a:gsLst>
                        <a:gs pos="2092">
                          <a:srgbClr val="F8F8F8"/>
                        </a:gs>
                        <a:gs pos="10042">
                          <a:srgbClr val="F8F8F8"/>
                        </a:gs>
                      </a:gsLst>
                      <a:lin ang="5400000" scaled="0"/>
                    </a:gradFill>
                    <a:latin typeface="+mn-lt"/>
                    <a:ea typeface="Segoe UI" pitchFamily="34" charset="0"/>
                    <a:cs typeface="Segoe UI" pitchFamily="34" charset="0"/>
                  </a:rPr>
                  <a:t>R:92 G:45 B:145</a:t>
                </a:r>
              </a:p>
            </p:txBody>
          </p:sp>
          <p:sp>
            <p:nvSpPr>
              <p:cNvPr id="34" name="Rectangle 33"/>
              <p:cNvSpPr/>
              <p:nvPr userDrawn="1"/>
            </p:nvSpPr>
            <p:spPr bwMode="auto">
              <a:xfrm>
                <a:off x="6309686" y="4543426"/>
                <a:ext cx="869930" cy="289766"/>
              </a:xfrm>
              <a:prstGeom prst="rect">
                <a:avLst/>
              </a:prstGeom>
              <a:solidFill>
                <a:srgbClr val="D83B0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rPr>
                  <a:t>Orange</a:t>
                </a:r>
              </a:p>
              <a:p>
                <a:pPr algn="l" defTabSz="932472" fontAlgn="base">
                  <a:lnSpc>
                    <a:spcPct val="100000"/>
                  </a:lnSpc>
                  <a:spcBef>
                    <a:spcPct val="0"/>
                  </a:spcBef>
                  <a:spcAft>
                    <a:spcPct val="0"/>
                  </a:spcAft>
                </a:pPr>
                <a:r>
                  <a:rPr lang="en-US" sz="500" dirty="0">
                    <a:gradFill>
                      <a:gsLst>
                        <a:gs pos="2092">
                          <a:srgbClr val="F8F8F8"/>
                        </a:gs>
                        <a:gs pos="10042">
                          <a:srgbClr val="F8F8F8"/>
                        </a:gs>
                      </a:gsLst>
                      <a:lin ang="5400000" scaled="0"/>
                    </a:gradFill>
                    <a:ea typeface="Segoe UI" pitchFamily="34" charset="0"/>
                    <a:cs typeface="Segoe UI" pitchFamily="34" charset="0"/>
                  </a:rPr>
                  <a:t>R:</a:t>
                </a:r>
                <a:r>
                  <a:rPr lang="en-US" sz="500" baseline="0" dirty="0">
                    <a:gradFill>
                      <a:gsLst>
                        <a:gs pos="2092">
                          <a:srgbClr val="F8F8F8"/>
                        </a:gs>
                        <a:gs pos="10042">
                          <a:srgbClr val="F8F8F8"/>
                        </a:gs>
                      </a:gsLst>
                      <a:lin ang="5400000" scaled="0"/>
                    </a:gradFill>
                    <a:ea typeface="Segoe UI" pitchFamily="34" charset="0"/>
                    <a:cs typeface="Segoe UI" pitchFamily="34" charset="0"/>
                  </a:rPr>
                  <a:t>216 G:59 B:1</a:t>
                </a:r>
              </a:p>
            </p:txBody>
          </p:sp>
          <p:sp>
            <p:nvSpPr>
              <p:cNvPr id="35" name="Rectangle 34"/>
              <p:cNvSpPr/>
              <p:nvPr userDrawn="1"/>
            </p:nvSpPr>
            <p:spPr bwMode="auto">
              <a:xfrm>
                <a:off x="4476564" y="4543426"/>
                <a:ext cx="869930" cy="289766"/>
              </a:xfrm>
              <a:prstGeom prst="rect">
                <a:avLst/>
              </a:prstGeom>
              <a:solidFill>
                <a:srgbClr val="107C1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rPr>
                  <a:t>Green</a:t>
                </a:r>
              </a:p>
              <a:p>
                <a:pPr algn="l" defTabSz="932472" fontAlgn="base">
                  <a:lnSpc>
                    <a:spcPct val="100000"/>
                  </a:lnSpc>
                  <a:spcBef>
                    <a:spcPct val="0"/>
                  </a:spcBef>
                  <a:spcAft>
                    <a:spcPct val="0"/>
                  </a:spcAft>
                </a:pPr>
                <a:r>
                  <a:rPr lang="en-US" sz="500" dirty="0">
                    <a:gradFill>
                      <a:gsLst>
                        <a:gs pos="2092">
                          <a:srgbClr val="F8F8F8"/>
                        </a:gs>
                        <a:gs pos="10042">
                          <a:srgbClr val="F8F8F8"/>
                        </a:gs>
                      </a:gsLst>
                      <a:lin ang="5400000" scaled="0"/>
                    </a:gradFill>
                    <a:ea typeface="Segoe UI" pitchFamily="34" charset="0"/>
                    <a:cs typeface="Segoe UI" pitchFamily="34" charset="0"/>
                  </a:rPr>
                  <a:t>R:</a:t>
                </a:r>
                <a:r>
                  <a:rPr lang="en-US" sz="500" baseline="0" dirty="0">
                    <a:gradFill>
                      <a:gsLst>
                        <a:gs pos="2092">
                          <a:srgbClr val="F8F8F8"/>
                        </a:gs>
                        <a:gs pos="10042">
                          <a:srgbClr val="F8F8F8"/>
                        </a:gs>
                      </a:gsLst>
                      <a:lin ang="5400000" scaled="0"/>
                    </a:gradFill>
                    <a:ea typeface="Segoe UI" pitchFamily="34" charset="0"/>
                    <a:cs typeface="Segoe UI" pitchFamily="34" charset="0"/>
                  </a:rPr>
                  <a:t>16 G:124 B:16</a:t>
                </a:r>
                <a:endParaRPr lang="en-US" sz="500" dirty="0">
                  <a:gradFill>
                    <a:gsLst>
                      <a:gs pos="2092">
                        <a:srgbClr val="F8F8F8"/>
                      </a:gs>
                      <a:gs pos="10042">
                        <a:srgbClr val="F8F8F8"/>
                      </a:gs>
                    </a:gsLst>
                    <a:lin ang="5400000" scaled="0"/>
                  </a:gradFill>
                  <a:ea typeface="Segoe UI" pitchFamily="34" charset="0"/>
                  <a:cs typeface="Segoe UI" pitchFamily="34" charset="0"/>
                </a:endParaRPr>
              </a:p>
            </p:txBody>
          </p:sp>
        </p:grpSp>
        <p:sp>
          <p:nvSpPr>
            <p:cNvPr id="28" name="TextBox 27"/>
            <p:cNvSpPr txBox="1"/>
            <p:nvPr userDrawn="1"/>
          </p:nvSpPr>
          <p:spPr>
            <a:xfrm rot="5400000">
              <a:off x="12988035" y="260168"/>
              <a:ext cx="843501" cy="323165"/>
            </a:xfrm>
            <a:prstGeom prst="rect">
              <a:avLst/>
            </a:prstGeom>
            <a:noFill/>
          </p:spPr>
          <p:txBody>
            <a:bodyPr wrap="none" lIns="0" tIns="91440" rIns="182880" bIns="91440" rtlCol="0">
              <a:spAutoFit/>
            </a:bodyPr>
            <a:lstStyle/>
            <a:p>
              <a:pPr>
                <a:lnSpc>
                  <a:spcPct val="90000"/>
                </a:lnSpc>
                <a:spcAft>
                  <a:spcPts val="600"/>
                </a:spcAft>
              </a:pPr>
              <a:r>
                <a:rPr lang="en-US" sz="1000" dirty="0">
                  <a:gradFill>
                    <a:gsLst>
                      <a:gs pos="2917">
                        <a:schemeClr val="tx1"/>
                      </a:gs>
                      <a:gs pos="30000">
                        <a:schemeClr val="tx1"/>
                      </a:gs>
                    </a:gsLst>
                    <a:lin ang="5400000" scaled="0"/>
                  </a:gradFill>
                </a:rPr>
                <a:t>Main colors</a:t>
              </a:r>
            </a:p>
          </p:txBody>
        </p:sp>
        <p:sp>
          <p:nvSpPr>
            <p:cNvPr id="32" name="TextBox 31"/>
            <p:cNvSpPr txBox="1"/>
            <p:nvPr userDrawn="1"/>
          </p:nvSpPr>
          <p:spPr>
            <a:xfrm rot="5400000">
              <a:off x="11742070" y="4230580"/>
              <a:ext cx="2656496" cy="323165"/>
            </a:xfrm>
            <a:prstGeom prst="rect">
              <a:avLst/>
            </a:prstGeom>
            <a:noFill/>
          </p:spPr>
          <p:txBody>
            <a:bodyPr wrap="none" lIns="0" tIns="91440" rIns="182880" bIns="91440" rtlCol="0">
              <a:spAutoFit/>
            </a:bodyPr>
            <a:lstStyle/>
            <a:p>
              <a:pPr>
                <a:lnSpc>
                  <a:spcPct val="90000"/>
                </a:lnSpc>
                <a:spcAft>
                  <a:spcPts val="600"/>
                </a:spcAft>
              </a:pPr>
              <a:r>
                <a:rPr lang="en-US" sz="1000" dirty="0">
                  <a:gradFill>
                    <a:gsLst>
                      <a:gs pos="2917">
                        <a:schemeClr val="tx1"/>
                      </a:gs>
                      <a:gs pos="30000">
                        <a:schemeClr val="tx1"/>
                      </a:gs>
                    </a:gsLst>
                    <a:lin ang="5400000" scaled="0"/>
                  </a:gradFill>
                </a:rPr>
                <a:t>Secondary colors (use only when</a:t>
              </a:r>
              <a:r>
                <a:rPr lang="en-US" sz="1000" baseline="0" dirty="0">
                  <a:gradFill>
                    <a:gsLst>
                      <a:gs pos="2917">
                        <a:schemeClr val="tx1"/>
                      </a:gs>
                      <a:gs pos="30000">
                        <a:schemeClr val="tx1"/>
                      </a:gs>
                    </a:gsLst>
                    <a:lin ang="5400000" scaled="0"/>
                  </a:gradFill>
                </a:rPr>
                <a:t> necessary)</a:t>
              </a:r>
              <a:endParaRPr lang="en-US" sz="1000" dirty="0">
                <a:gradFill>
                  <a:gsLst>
                    <a:gs pos="2917">
                      <a:schemeClr val="tx1"/>
                    </a:gs>
                    <a:gs pos="30000">
                      <a:schemeClr val="tx1"/>
                    </a:gs>
                  </a:gsLst>
                  <a:lin ang="5400000" scaled="0"/>
                </a:gradFill>
              </a:endParaRPr>
            </a:p>
          </p:txBody>
        </p:sp>
      </p:grpSp>
    </p:spTree>
    <p:extLst>
      <p:ext uri="{BB962C8B-B14F-4D97-AF65-F5344CB8AC3E}">
        <p14:creationId xmlns:p14="http://schemas.microsoft.com/office/powerpoint/2010/main" val="3588427678"/>
      </p:ext>
    </p:extLst>
  </p:cSld>
  <p:clrMap bg1="lt1" tx1="dk1" bg2="lt2" tx2="dk2" accent1="accent1" accent2="accent2" accent3="accent3" accent4="accent4" accent5="accent5" accent6="accent6" hlink="hlink" folHlink="folHlink"/>
  <p:sldLayoutIdLst>
    <p:sldLayoutId id="2147484269" r:id="rId1"/>
    <p:sldLayoutId id="2147484300" r:id="rId2"/>
    <p:sldLayoutId id="2147484318" r:id="rId3"/>
    <p:sldLayoutId id="2147484295" r:id="rId4"/>
    <p:sldLayoutId id="2147484240" r:id="rId5"/>
    <p:sldLayoutId id="2147484296" r:id="rId6"/>
    <p:sldLayoutId id="2147484241" r:id="rId7"/>
    <p:sldLayoutId id="2147484297" r:id="rId8"/>
    <p:sldLayoutId id="2147484244" r:id="rId9"/>
    <p:sldLayoutId id="2147484298" r:id="rId10"/>
    <p:sldLayoutId id="2147484245" r:id="rId11"/>
    <p:sldLayoutId id="2147484247" r:id="rId12"/>
    <p:sldLayoutId id="2147484337" r:id="rId13"/>
    <p:sldLayoutId id="2147484249" r:id="rId14"/>
    <p:sldLayoutId id="2147484301" r:id="rId15"/>
    <p:sldLayoutId id="2147484252" r:id="rId16"/>
    <p:sldLayoutId id="2147484251" r:id="rId17"/>
    <p:sldLayoutId id="2147484254" r:id="rId18"/>
    <p:sldLayoutId id="2147484257" r:id="rId19"/>
    <p:sldLayoutId id="2147484258" r:id="rId20"/>
    <p:sldLayoutId id="2147484260" r:id="rId21"/>
    <p:sldLayoutId id="2147484299" r:id="rId22"/>
    <p:sldLayoutId id="2147484263" r:id="rId23"/>
  </p:sldLayoutIdLst>
  <p:transition>
    <p:fade/>
  </p:transition>
  <p:txStyles>
    <p:titleStyle>
      <a:lvl1pPr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49">
          <p15:clr>
            <a:srgbClr val="5ACBF0"/>
          </p15:clr>
        </p15:guide>
        <p15:guide id="4" pos="1325">
          <p15:clr>
            <a:srgbClr val="5ACBF0"/>
          </p15:clr>
        </p15:guide>
        <p15:guide id="5" pos="1901">
          <p15:clr>
            <a:srgbClr val="5ACBF0"/>
          </p15:clr>
        </p15:guide>
        <p15:guide id="6" pos="2477">
          <p15:clr>
            <a:srgbClr val="5ACBF0"/>
          </p15:clr>
        </p15:guide>
        <p15:guide id="7" pos="3053">
          <p15:clr>
            <a:srgbClr val="5ACBF0"/>
          </p15:clr>
        </p15:guide>
        <p15:guide id="8" pos="3629">
          <p15:clr>
            <a:srgbClr val="5ACBF0"/>
          </p15:clr>
        </p15:guide>
        <p15:guide id="9" pos="4205">
          <p15:clr>
            <a:srgbClr val="5ACBF0"/>
          </p15:clr>
        </p15:guide>
        <p15:guide id="10" pos="4781">
          <p15:clr>
            <a:srgbClr val="5ACBF0"/>
          </p15:clr>
        </p15:guide>
        <p15:guide id="11" pos="5357">
          <p15:clr>
            <a:srgbClr val="5ACBF0"/>
          </p15:clr>
        </p15:guide>
        <p15:guide id="12" pos="5933">
          <p15:clr>
            <a:srgbClr val="5ACBF0"/>
          </p15:clr>
        </p15:guide>
        <p15:guide id="13" pos="6509">
          <p15:clr>
            <a:srgbClr val="5ACBF0"/>
          </p15:clr>
        </p15:guide>
        <p15:guide id="14" pos="7085">
          <p15:clr>
            <a:srgbClr val="5ACBF0"/>
          </p15:clr>
        </p15:guide>
        <p15:guide id="15" pos="7661">
          <p15:clr>
            <a:srgbClr val="5ACBF0"/>
          </p15:clr>
        </p15:guide>
        <p15:guide id="16" pos="288">
          <p15:clr>
            <a:srgbClr val="C35EA4"/>
          </p15:clr>
        </p15:guide>
        <p15:guide id="17" pos="7546">
          <p15:clr>
            <a:srgbClr val="C35EA4"/>
          </p15:clr>
        </p15:guide>
        <p15:guide id="18" orient="horz" pos="763">
          <p15:clr>
            <a:srgbClr val="5ACBF0"/>
          </p15:clr>
        </p15:guide>
        <p15:guide id="19" orient="horz" pos="1339">
          <p15:clr>
            <a:srgbClr val="5ACBF0"/>
          </p15:clr>
        </p15:guide>
        <p15:guide id="20" orient="horz" pos="1915">
          <p15:clr>
            <a:srgbClr val="5ACBF0"/>
          </p15:clr>
        </p15:guide>
        <p15:guide id="21" orient="horz" pos="2491">
          <p15:clr>
            <a:srgbClr val="5ACBF0"/>
          </p15:clr>
        </p15:guide>
        <p15:guide id="22" orient="horz" pos="3067">
          <p15:clr>
            <a:srgbClr val="5ACBF0"/>
          </p15:clr>
        </p15:guide>
        <p15:guide id="23" orient="horz" pos="3643">
          <p15:clr>
            <a:srgbClr val="5ACBF0"/>
          </p15:clr>
        </p15:guide>
        <p15:guide id="24" orient="horz" pos="4219">
          <p15:clr>
            <a:srgbClr val="5ACBF0"/>
          </p15:clr>
        </p15:guide>
        <p15:guide id="25" orient="horz" pos="302">
          <p15:clr>
            <a:srgbClr val="C35EA4"/>
          </p15:clr>
        </p15:guide>
        <p15:guide id="26" orient="horz" pos="4104">
          <p15:clr>
            <a:srgbClr val="C35E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lt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dirty="0"/>
              <a:t>Click to edit Master title style</a:t>
            </a:r>
          </a:p>
        </p:txBody>
      </p:sp>
      <p:sp>
        <p:nvSpPr>
          <p:cNvPr id="4" name="Text Placeholder 3"/>
          <p:cNvSpPr>
            <a:spLocks noGrp="1"/>
          </p:cNvSpPr>
          <p:nvPr>
            <p:ph type="body" idx="1"/>
          </p:nvPr>
        </p:nvSpPr>
        <p:spPr>
          <a:xfrm>
            <a:off x="274640" y="1212851"/>
            <a:ext cx="11887198" cy="2092881"/>
          </a:xfrm>
          <a:prstGeom prst="rect">
            <a:avLst/>
          </a:prstGeom>
        </p:spPr>
        <p:txBody>
          <a:bodyPr vert="horz" wrap="square" lIns="146304" tIns="91440" rIns="146304" bIns="91440" rtlCol="0">
            <a:spAutoFit/>
          </a:bodyPr>
          <a:lstStyle/>
          <a:p>
            <a:pPr marL="342900" marR="0" lvl="0" indent="-342900" algn="l" defTabSz="932742" rtl="0" eaLnBrk="1" fontAlgn="auto" latinLnBrk="0" hangingPunct="1">
              <a:lnSpc>
                <a:spcPct val="90000"/>
              </a:lnSpc>
              <a:spcBef>
                <a:spcPct val="20000"/>
              </a:spcBef>
              <a:spcAft>
                <a:spcPts val="0"/>
              </a:spcAft>
              <a:buClrTx/>
              <a:buSzPct val="90000"/>
              <a:buFont typeface="Arial" pitchFamily="34" charset="0"/>
              <a:buChar char="•"/>
              <a:tabLst/>
            </a:pPr>
            <a:r>
              <a:rPr lang="en-US" dirty="0"/>
              <a:t>Click to edit Master text styles</a:t>
            </a:r>
          </a:p>
          <a:p>
            <a:pPr marL="584200" marR="0" lvl="1" indent="-241300" algn="l" defTabSz="932742" rtl="0" eaLnBrk="1" fontAlgn="auto" latinLnBrk="0" hangingPunct="1">
              <a:lnSpc>
                <a:spcPct val="90000"/>
              </a:lnSpc>
              <a:spcBef>
                <a:spcPct val="20000"/>
              </a:spcBef>
              <a:spcAft>
                <a:spcPts val="0"/>
              </a:spcAft>
              <a:buClrTx/>
              <a:buSzPct val="90000"/>
              <a:buFont typeface="Arial" pitchFamily="34" charset="0"/>
              <a:buChar char="•"/>
              <a:tabLst/>
            </a:pPr>
            <a:r>
              <a:rPr lang="en-US" dirty="0"/>
              <a:t>Second level</a:t>
            </a:r>
          </a:p>
          <a:p>
            <a:pPr lvl="2"/>
            <a:r>
              <a:rPr lang="en-US" dirty="0"/>
              <a:t>Third level</a:t>
            </a:r>
          </a:p>
          <a:p>
            <a:pPr lvl="3"/>
            <a:r>
              <a:rPr lang="en-US" dirty="0"/>
              <a:t>Fourth level</a:t>
            </a:r>
          </a:p>
          <a:p>
            <a:pPr lvl="4"/>
            <a:r>
              <a:rPr lang="en-US" dirty="0"/>
              <a:t>Fifth level</a:t>
            </a:r>
          </a:p>
        </p:txBody>
      </p:sp>
      <p:grpSp>
        <p:nvGrpSpPr>
          <p:cNvPr id="42" name="Group 41"/>
          <p:cNvGrpSpPr/>
          <p:nvPr userDrawn="1"/>
        </p:nvGrpSpPr>
        <p:grpSpPr>
          <a:xfrm>
            <a:off x="12618967" y="0"/>
            <a:ext cx="952401" cy="5766965"/>
            <a:chOff x="12618967" y="0"/>
            <a:chExt cx="952401" cy="5766965"/>
          </a:xfrm>
        </p:grpSpPr>
        <p:grpSp>
          <p:nvGrpSpPr>
            <p:cNvPr id="43" name="Group 42"/>
            <p:cNvGrpSpPr/>
            <p:nvPr userDrawn="1"/>
          </p:nvGrpSpPr>
          <p:grpSpPr>
            <a:xfrm rot="5400000">
              <a:off x="11582059" y="1045293"/>
              <a:ext cx="2703052" cy="629236"/>
              <a:chOff x="1586734" y="4543426"/>
              <a:chExt cx="2703052" cy="629236"/>
            </a:xfrm>
          </p:grpSpPr>
          <p:sp>
            <p:nvSpPr>
              <p:cNvPr id="50" name="Rectangle 49"/>
              <p:cNvSpPr/>
              <p:nvPr userDrawn="1"/>
            </p:nvSpPr>
            <p:spPr bwMode="auto">
              <a:xfrm>
                <a:off x="2505456" y="4543427"/>
                <a:ext cx="869930" cy="289766"/>
              </a:xfrm>
              <a:prstGeom prst="rect">
                <a:avLst/>
              </a:prstGeom>
              <a:solidFill>
                <a:srgbClr val="0078D7"/>
              </a:solidFill>
              <a:ln w="9525" cap="flat" cmpd="sng" algn="ctr">
                <a:noFill/>
                <a:prstDash val="solid"/>
                <a:headEnd type="none" w="med" len="med"/>
                <a:tailEnd type="none" w="med" len="med"/>
              </a:ln>
              <a:effectLst/>
            </p:spPr>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marR="0" lvl="0" indent="0" defTabSz="932472" eaLnBrk="1" fontAlgn="base" latinLnBrk="0" hangingPunct="1">
                  <a:lnSpc>
                    <a:spcPct val="100000"/>
                  </a:lnSpc>
                  <a:spcBef>
                    <a:spcPct val="0"/>
                  </a:spcBef>
                  <a:spcAft>
                    <a:spcPct val="0"/>
                  </a:spcAft>
                  <a:buClrTx/>
                  <a:buSzTx/>
                  <a:buFontTx/>
                  <a:buNone/>
                  <a:tabLst/>
                  <a:defRPr/>
                </a:pPr>
                <a:r>
                  <a:rPr kumimoji="0" lang="en-US" sz="500" b="1" i="0" u="none" strike="noStrike" kern="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Blue</a:t>
                </a:r>
              </a:p>
              <a:p>
                <a:pPr marL="0" marR="0" lvl="0" indent="0" defTabSz="932472" eaLnBrk="1" fontAlgn="base" latinLnBrk="0" hangingPunct="1">
                  <a:lnSpc>
                    <a:spcPct val="100000"/>
                  </a:lnSpc>
                  <a:spcBef>
                    <a:spcPct val="0"/>
                  </a:spcBef>
                  <a:spcAft>
                    <a:spcPct val="0"/>
                  </a:spcAft>
                  <a:buClrTx/>
                  <a:buSzTx/>
                  <a:buFontTx/>
                  <a:buNone/>
                  <a:tabLst/>
                  <a:defRPr/>
                </a:pPr>
                <a:r>
                  <a:rPr kumimoji="0" lang="en-US" sz="500" b="0" i="0" u="none" strike="noStrike" kern="0" cap="none" spc="0" normalizeH="0" baseline="0" noProof="0" dirty="0">
                    <a:ln>
                      <a:noFill/>
                    </a:ln>
                    <a:gradFill>
                      <a:gsLst>
                        <a:gs pos="2092">
                          <a:srgbClr val="F8F8F8"/>
                        </a:gs>
                        <a:gs pos="10042">
                          <a:srgbClr val="F8F8F8"/>
                        </a:gs>
                      </a:gsLst>
                      <a:lin ang="5400000" scaled="0"/>
                    </a:gradFill>
                    <a:effectLst/>
                    <a:uLnTx/>
                    <a:uFillTx/>
                    <a:latin typeface="Segoe UI"/>
                    <a:ea typeface="Segoe UI" pitchFamily="34" charset="0"/>
                    <a:cs typeface="Segoe UI" pitchFamily="34" charset="0"/>
                  </a:rPr>
                  <a:t>R:0 G:120 B:215</a:t>
                </a:r>
              </a:p>
            </p:txBody>
          </p:sp>
          <p:sp>
            <p:nvSpPr>
              <p:cNvPr id="51" name="Rectangle 50"/>
              <p:cNvSpPr/>
              <p:nvPr userDrawn="1"/>
            </p:nvSpPr>
            <p:spPr bwMode="auto">
              <a:xfrm>
                <a:off x="1586734" y="4543428"/>
                <a:ext cx="869930" cy="289766"/>
              </a:xfrm>
              <a:prstGeom prst="rect">
                <a:avLst/>
              </a:prstGeom>
              <a:solidFill>
                <a:srgbClr val="00BCF2"/>
              </a:solidFill>
              <a:ln w="9525" cap="flat" cmpd="sng" algn="ctr">
                <a:noFill/>
                <a:prstDash val="solid"/>
                <a:headEnd type="none" w="med" len="med"/>
                <a:tailEnd type="none" w="med" len="med"/>
              </a:ln>
              <a:effectLst/>
            </p:spPr>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marR="0" lvl="0" indent="0" defTabSz="932472" eaLnBrk="1" fontAlgn="base" latinLnBrk="0" hangingPunct="1">
                  <a:lnSpc>
                    <a:spcPct val="100000"/>
                  </a:lnSpc>
                  <a:spcBef>
                    <a:spcPct val="0"/>
                  </a:spcBef>
                  <a:spcAft>
                    <a:spcPct val="0"/>
                  </a:spcAft>
                  <a:buClrTx/>
                  <a:buSzTx/>
                  <a:buFontTx/>
                  <a:buNone/>
                  <a:tabLst/>
                  <a:defRPr/>
                </a:pPr>
                <a:r>
                  <a:rPr kumimoji="0" lang="en-US" sz="500" b="1" i="0" u="none" strike="noStrike" kern="0" cap="none" spc="0" normalizeH="0" baseline="0" noProof="0" dirty="0">
                    <a:ln>
                      <a:noFill/>
                    </a:ln>
                    <a:gradFill>
                      <a:gsLst>
                        <a:gs pos="28319">
                          <a:srgbClr val="505050"/>
                        </a:gs>
                        <a:gs pos="79000">
                          <a:srgbClr val="505050"/>
                        </a:gs>
                      </a:gsLst>
                      <a:lin ang="5400000" scaled="0"/>
                    </a:gradFill>
                    <a:effectLst/>
                    <a:uLnTx/>
                    <a:uFillTx/>
                    <a:latin typeface="Segoe UI"/>
                    <a:ea typeface="Segoe UI" pitchFamily="34" charset="0"/>
                    <a:cs typeface="Segoe UI" pitchFamily="34" charset="0"/>
                  </a:rPr>
                  <a:t>Cyan</a:t>
                </a:r>
              </a:p>
              <a:p>
                <a:pPr marL="0" marR="0" lvl="0" indent="0" defTabSz="932472" eaLnBrk="1" fontAlgn="base" latinLnBrk="0" hangingPunct="1">
                  <a:lnSpc>
                    <a:spcPct val="100000"/>
                  </a:lnSpc>
                  <a:spcBef>
                    <a:spcPct val="0"/>
                  </a:spcBef>
                  <a:spcAft>
                    <a:spcPct val="0"/>
                  </a:spcAft>
                  <a:buClrTx/>
                  <a:buSzTx/>
                  <a:buFontTx/>
                  <a:buNone/>
                  <a:tabLst/>
                  <a:defRPr/>
                </a:pPr>
                <a:r>
                  <a:rPr kumimoji="0" lang="en-US" sz="500" b="0" i="0" u="none" strike="noStrike" kern="0" cap="none" spc="0" normalizeH="0" baseline="0" noProof="0" dirty="0">
                    <a:ln>
                      <a:noFill/>
                    </a:ln>
                    <a:gradFill>
                      <a:gsLst>
                        <a:gs pos="28319">
                          <a:srgbClr val="505050"/>
                        </a:gs>
                        <a:gs pos="79000">
                          <a:srgbClr val="505050"/>
                        </a:gs>
                      </a:gsLst>
                      <a:lin ang="5400000" scaled="0"/>
                    </a:gradFill>
                    <a:effectLst/>
                    <a:uLnTx/>
                    <a:uFillTx/>
                    <a:latin typeface="Segoe UI"/>
                    <a:ea typeface="Segoe UI" pitchFamily="34" charset="0"/>
                    <a:cs typeface="Segoe UI" pitchFamily="34" charset="0"/>
                  </a:rPr>
                  <a:t>R:0 G:188 B:242</a:t>
                </a:r>
              </a:p>
            </p:txBody>
          </p:sp>
          <p:sp>
            <p:nvSpPr>
              <p:cNvPr id="52" name="Rectangle 51"/>
              <p:cNvSpPr/>
              <p:nvPr userDrawn="1"/>
            </p:nvSpPr>
            <p:spPr bwMode="auto">
              <a:xfrm>
                <a:off x="1586734" y="4882896"/>
                <a:ext cx="869930" cy="289766"/>
              </a:xfrm>
              <a:prstGeom prst="rect">
                <a:avLst/>
              </a:prstGeom>
              <a:solidFill>
                <a:srgbClr val="D2D2D2"/>
              </a:solidFill>
              <a:ln w="9525" cap="flat" cmpd="sng" algn="ctr">
                <a:noFill/>
                <a:prstDash val="solid"/>
                <a:headEnd type="none" w="med" len="med"/>
                <a:tailEnd type="none" w="med" len="med"/>
              </a:ln>
              <a:effectLst/>
            </p:spPr>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marR="0" lvl="0" indent="0" defTabSz="932472" eaLnBrk="1" fontAlgn="base" latinLnBrk="0" hangingPunct="1">
                  <a:lnSpc>
                    <a:spcPct val="100000"/>
                  </a:lnSpc>
                  <a:spcBef>
                    <a:spcPct val="0"/>
                  </a:spcBef>
                  <a:spcAft>
                    <a:spcPct val="0"/>
                  </a:spcAft>
                  <a:buClrTx/>
                  <a:buSzTx/>
                  <a:buFontTx/>
                  <a:buNone/>
                  <a:tabLst/>
                  <a:defRPr/>
                </a:pPr>
                <a:r>
                  <a:rPr kumimoji="0" lang="en-US" sz="500" b="1" i="0" u="none" strike="noStrike" kern="0" cap="none" spc="0" normalizeH="0" baseline="0" noProof="0" dirty="0">
                    <a:ln>
                      <a:noFill/>
                    </a:ln>
                    <a:gradFill>
                      <a:gsLst>
                        <a:gs pos="92035">
                          <a:srgbClr val="505050"/>
                        </a:gs>
                        <a:gs pos="27000">
                          <a:srgbClr val="505050"/>
                        </a:gs>
                      </a:gsLst>
                      <a:lin ang="5400000" scaled="0"/>
                    </a:gradFill>
                    <a:effectLst/>
                    <a:uLnTx/>
                    <a:uFillTx/>
                    <a:latin typeface="Segoe UI"/>
                    <a:ea typeface="Segoe UI" pitchFamily="34" charset="0"/>
                    <a:cs typeface="Segoe UI" pitchFamily="34" charset="0"/>
                  </a:rPr>
                  <a:t>Light Gray</a:t>
                </a:r>
              </a:p>
              <a:p>
                <a:pPr marL="0" marR="0" lvl="0" indent="0" defTabSz="932472" eaLnBrk="1" fontAlgn="base" latinLnBrk="0" hangingPunct="1">
                  <a:lnSpc>
                    <a:spcPct val="100000"/>
                  </a:lnSpc>
                  <a:spcBef>
                    <a:spcPct val="0"/>
                  </a:spcBef>
                  <a:spcAft>
                    <a:spcPct val="0"/>
                  </a:spcAft>
                  <a:buClrTx/>
                  <a:buSzTx/>
                  <a:buFontTx/>
                  <a:buNone/>
                  <a:tabLst/>
                  <a:defRPr/>
                </a:pPr>
                <a:r>
                  <a:rPr kumimoji="0" lang="en-US" sz="500" b="0" i="0" u="none" strike="noStrike" kern="0" cap="none" spc="0" normalizeH="0" baseline="0" noProof="0" dirty="0">
                    <a:ln>
                      <a:noFill/>
                    </a:ln>
                    <a:gradFill>
                      <a:gsLst>
                        <a:gs pos="92035">
                          <a:srgbClr val="505050"/>
                        </a:gs>
                        <a:gs pos="27000">
                          <a:srgbClr val="505050"/>
                        </a:gs>
                      </a:gsLst>
                      <a:lin ang="5400000" scaled="0"/>
                    </a:gradFill>
                    <a:effectLst/>
                    <a:uLnTx/>
                    <a:uFillTx/>
                    <a:latin typeface="Segoe UI"/>
                    <a:ea typeface="Segoe UI" pitchFamily="34" charset="0"/>
                    <a:cs typeface="Segoe UI" pitchFamily="34" charset="0"/>
                  </a:rPr>
                  <a:t>R:210 G:210 B:210</a:t>
                </a:r>
              </a:p>
            </p:txBody>
          </p:sp>
          <p:sp>
            <p:nvSpPr>
              <p:cNvPr id="53" name="Rectangle 52"/>
              <p:cNvSpPr/>
              <p:nvPr userDrawn="1"/>
            </p:nvSpPr>
            <p:spPr bwMode="auto">
              <a:xfrm>
                <a:off x="3419856" y="4543426"/>
                <a:ext cx="869930" cy="289766"/>
              </a:xfrm>
              <a:prstGeom prst="rect">
                <a:avLst/>
              </a:prstGeom>
              <a:solidFill>
                <a:srgbClr val="002050"/>
              </a:solidFill>
              <a:ln w="9525" cap="flat" cmpd="sng" algn="ctr">
                <a:noFill/>
                <a:prstDash val="solid"/>
                <a:headEnd type="none" w="med" len="med"/>
                <a:tailEnd type="none" w="med" len="med"/>
              </a:ln>
              <a:effectLst/>
            </p:spPr>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marR="0" lvl="0" indent="0" defTabSz="932472" eaLnBrk="1" fontAlgn="base" latinLnBrk="0" hangingPunct="1">
                  <a:lnSpc>
                    <a:spcPct val="100000"/>
                  </a:lnSpc>
                  <a:spcBef>
                    <a:spcPct val="0"/>
                  </a:spcBef>
                  <a:spcAft>
                    <a:spcPct val="0"/>
                  </a:spcAft>
                  <a:buClrTx/>
                  <a:buSzTx/>
                  <a:buFontTx/>
                  <a:buNone/>
                  <a:tabLst/>
                  <a:defRPr/>
                </a:pPr>
                <a:r>
                  <a:rPr kumimoji="0" lang="en-US" sz="500" b="1" i="0" u="none" strike="noStrike" kern="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Dark Blue</a:t>
                </a:r>
              </a:p>
              <a:p>
                <a:pPr marL="0" marR="0" lvl="0" indent="0" defTabSz="932472" eaLnBrk="1" fontAlgn="base" latinLnBrk="0" hangingPunct="1">
                  <a:lnSpc>
                    <a:spcPct val="100000"/>
                  </a:lnSpc>
                  <a:spcBef>
                    <a:spcPct val="0"/>
                  </a:spcBef>
                  <a:spcAft>
                    <a:spcPct val="0"/>
                  </a:spcAft>
                  <a:buClrTx/>
                  <a:buSzTx/>
                  <a:buFontTx/>
                  <a:buNone/>
                  <a:tabLst/>
                  <a:defRPr/>
                </a:pPr>
                <a:r>
                  <a:rPr kumimoji="0" lang="en-US" sz="500" b="0" i="0" u="none" strike="noStrike" kern="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R:0 G:32 B:80</a:t>
                </a:r>
              </a:p>
            </p:txBody>
          </p:sp>
          <p:sp>
            <p:nvSpPr>
              <p:cNvPr id="54" name="Rectangle 53"/>
              <p:cNvSpPr/>
              <p:nvPr userDrawn="1"/>
            </p:nvSpPr>
            <p:spPr bwMode="auto">
              <a:xfrm>
                <a:off x="3413144" y="4882896"/>
                <a:ext cx="869930" cy="289766"/>
              </a:xfrm>
              <a:prstGeom prst="rect">
                <a:avLst/>
              </a:prstGeom>
              <a:solidFill>
                <a:srgbClr val="323232"/>
              </a:solidFill>
              <a:ln w="9525" cap="flat" cmpd="sng" algn="ctr">
                <a:noFill/>
                <a:prstDash val="solid"/>
                <a:headEnd type="none" w="med" len="med"/>
                <a:tailEnd type="none" w="med" len="med"/>
              </a:ln>
              <a:effectLst/>
            </p:spPr>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marR="0" lvl="0" indent="0" defTabSz="932472" eaLnBrk="1" fontAlgn="base" latinLnBrk="0" hangingPunct="1">
                  <a:lnSpc>
                    <a:spcPct val="100000"/>
                  </a:lnSpc>
                  <a:spcBef>
                    <a:spcPct val="0"/>
                  </a:spcBef>
                  <a:spcAft>
                    <a:spcPct val="0"/>
                  </a:spcAft>
                  <a:buClrTx/>
                  <a:buSzTx/>
                  <a:buFontTx/>
                  <a:buNone/>
                  <a:tabLst/>
                  <a:defRPr/>
                </a:pPr>
                <a:r>
                  <a:rPr kumimoji="0" lang="en-US" sz="500" b="1" i="0" u="none" strike="noStrike" kern="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Dark Gray</a:t>
                </a:r>
              </a:p>
              <a:p>
                <a:pPr marL="0" marR="0" lvl="0" indent="0" defTabSz="932472" eaLnBrk="1" fontAlgn="base" latinLnBrk="0" hangingPunct="1">
                  <a:lnSpc>
                    <a:spcPct val="100000"/>
                  </a:lnSpc>
                  <a:spcBef>
                    <a:spcPct val="0"/>
                  </a:spcBef>
                  <a:spcAft>
                    <a:spcPct val="0"/>
                  </a:spcAft>
                  <a:buClrTx/>
                  <a:buSzTx/>
                  <a:buFontTx/>
                  <a:buNone/>
                  <a:tabLst/>
                  <a:defRPr/>
                </a:pPr>
                <a:r>
                  <a:rPr kumimoji="0" lang="en-US" sz="500" b="0" i="0" u="none" strike="noStrike" kern="0" cap="none" spc="0" normalizeH="0" baseline="0" noProof="0" dirty="0">
                    <a:ln>
                      <a:noFill/>
                    </a:ln>
                    <a:gradFill>
                      <a:gsLst>
                        <a:gs pos="2092">
                          <a:srgbClr val="F8F8F8"/>
                        </a:gs>
                        <a:gs pos="10042">
                          <a:srgbClr val="F8F8F8"/>
                        </a:gs>
                      </a:gsLst>
                      <a:lin ang="5400000" scaled="0"/>
                    </a:gradFill>
                    <a:effectLst/>
                    <a:uLnTx/>
                    <a:uFillTx/>
                    <a:latin typeface="Segoe UI"/>
                    <a:ea typeface="Segoe UI" pitchFamily="34" charset="0"/>
                    <a:cs typeface="Segoe UI" pitchFamily="34" charset="0"/>
                  </a:rPr>
                  <a:t>R:50 G:50 B:50</a:t>
                </a:r>
              </a:p>
            </p:txBody>
          </p:sp>
          <p:sp>
            <p:nvSpPr>
              <p:cNvPr id="55" name="Rectangle 54"/>
              <p:cNvSpPr/>
              <p:nvPr userDrawn="1"/>
            </p:nvSpPr>
            <p:spPr bwMode="auto">
              <a:xfrm>
                <a:off x="2505456" y="4882895"/>
                <a:ext cx="869930" cy="289766"/>
              </a:xfrm>
              <a:prstGeom prst="rect">
                <a:avLst/>
              </a:prstGeom>
              <a:solidFill>
                <a:srgbClr val="737373"/>
              </a:solidFill>
              <a:ln w="9525" cap="flat" cmpd="sng" algn="ctr">
                <a:noFill/>
                <a:prstDash val="solid"/>
                <a:headEnd type="none" w="med" len="med"/>
                <a:tailEnd type="none" w="med" len="med"/>
              </a:ln>
              <a:effectLst/>
            </p:spPr>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marR="0" lvl="0" indent="0" defTabSz="932472" eaLnBrk="1" fontAlgn="base" latinLnBrk="0" hangingPunct="1">
                  <a:lnSpc>
                    <a:spcPct val="100000"/>
                  </a:lnSpc>
                  <a:spcBef>
                    <a:spcPct val="0"/>
                  </a:spcBef>
                  <a:spcAft>
                    <a:spcPct val="0"/>
                  </a:spcAft>
                  <a:buClrTx/>
                  <a:buSzTx/>
                  <a:buFontTx/>
                  <a:buNone/>
                  <a:tabLst/>
                  <a:defRPr/>
                </a:pPr>
                <a:r>
                  <a:rPr kumimoji="0" lang="en-US" sz="500" b="1" i="0" u="none" strike="noStrike" kern="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Gray</a:t>
                </a:r>
              </a:p>
              <a:p>
                <a:pPr marL="0" marR="0" lvl="0" indent="0" defTabSz="932472" eaLnBrk="1" fontAlgn="base" latinLnBrk="0" hangingPunct="1">
                  <a:lnSpc>
                    <a:spcPct val="100000"/>
                  </a:lnSpc>
                  <a:spcBef>
                    <a:spcPct val="0"/>
                  </a:spcBef>
                  <a:spcAft>
                    <a:spcPct val="0"/>
                  </a:spcAft>
                  <a:buClrTx/>
                  <a:buSzTx/>
                  <a:buFontTx/>
                  <a:buNone/>
                  <a:tabLst/>
                  <a:defRPr/>
                </a:pPr>
                <a:r>
                  <a:rPr kumimoji="0" lang="en-US" sz="500" b="0" i="0" u="none" strike="noStrike" kern="0" cap="none" spc="0" normalizeH="0" baseline="0" noProof="0" dirty="0">
                    <a:ln>
                      <a:noFill/>
                    </a:ln>
                    <a:gradFill>
                      <a:gsLst>
                        <a:gs pos="2092">
                          <a:srgbClr val="F8F8F8"/>
                        </a:gs>
                        <a:gs pos="10042">
                          <a:srgbClr val="F8F8F8"/>
                        </a:gs>
                      </a:gsLst>
                      <a:lin ang="5400000" scaled="0"/>
                    </a:gradFill>
                    <a:effectLst/>
                    <a:uLnTx/>
                    <a:uFillTx/>
                    <a:latin typeface="Segoe UI"/>
                    <a:ea typeface="Segoe UI" pitchFamily="34" charset="0"/>
                    <a:cs typeface="Segoe UI" pitchFamily="34" charset="0"/>
                  </a:rPr>
                  <a:t>R:115 G:115 B:115</a:t>
                </a:r>
              </a:p>
            </p:txBody>
          </p:sp>
        </p:grpSp>
        <p:grpSp>
          <p:nvGrpSpPr>
            <p:cNvPr id="44" name="Group 43"/>
            <p:cNvGrpSpPr/>
            <p:nvPr userDrawn="1"/>
          </p:nvGrpSpPr>
          <p:grpSpPr>
            <a:xfrm rot="5400000">
              <a:off x="11412325" y="4270556"/>
              <a:ext cx="2703052" cy="289766"/>
              <a:chOff x="4476564" y="4543426"/>
              <a:chExt cx="2703052" cy="289766"/>
            </a:xfrm>
          </p:grpSpPr>
          <p:sp>
            <p:nvSpPr>
              <p:cNvPr id="47" name="Rectangle 46"/>
              <p:cNvSpPr/>
              <p:nvPr userDrawn="1"/>
            </p:nvSpPr>
            <p:spPr bwMode="auto">
              <a:xfrm>
                <a:off x="5395286" y="4543426"/>
                <a:ext cx="869930" cy="289766"/>
              </a:xfrm>
              <a:prstGeom prst="rect">
                <a:avLst/>
              </a:prstGeom>
              <a:solidFill>
                <a:srgbClr val="5C2D9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lvl="0" defTabSz="932472" fontAlgn="base">
                  <a:lnSpc>
                    <a:spcPct val="100000"/>
                  </a:lnSpc>
                  <a:spcBef>
                    <a:spcPct val="0"/>
                  </a:spcBef>
                  <a:spcAft>
                    <a:spcPct val="0"/>
                  </a:spcAft>
                </a:pPr>
                <a:r>
                  <a:rPr lang="en-US" sz="500" b="1" baseline="0" noProof="0" dirty="0">
                    <a:gradFill>
                      <a:gsLst>
                        <a:gs pos="0">
                          <a:srgbClr val="FFFFFF"/>
                        </a:gs>
                        <a:gs pos="100000">
                          <a:srgbClr val="FFFFFF"/>
                        </a:gs>
                      </a:gsLst>
                      <a:lin ang="5400000" scaled="0"/>
                    </a:gradFill>
                    <a:ea typeface="Segoe UI" pitchFamily="34" charset="0"/>
                    <a:cs typeface="Segoe UI" pitchFamily="34" charset="0"/>
                  </a:rPr>
                  <a:t>Purple</a:t>
                </a:r>
              </a:p>
              <a:p>
                <a:pPr lvl="0" defTabSz="932472" fontAlgn="base">
                  <a:lnSpc>
                    <a:spcPct val="100000"/>
                  </a:lnSpc>
                  <a:spcBef>
                    <a:spcPct val="0"/>
                  </a:spcBef>
                  <a:spcAft>
                    <a:spcPct val="0"/>
                  </a:spcAft>
                </a:pPr>
                <a:r>
                  <a:rPr kumimoji="0" lang="en-US" sz="500" b="0" i="0" u="none" strike="noStrike" kern="0" cap="none" spc="0" normalizeH="0" baseline="0" noProof="0" dirty="0">
                    <a:ln>
                      <a:noFill/>
                    </a:ln>
                    <a:gradFill>
                      <a:gsLst>
                        <a:gs pos="2092">
                          <a:srgbClr val="F8F8F8"/>
                        </a:gs>
                        <a:gs pos="10042">
                          <a:srgbClr val="F8F8F8"/>
                        </a:gs>
                      </a:gsLst>
                      <a:lin ang="5400000" scaled="0"/>
                    </a:gradFill>
                    <a:effectLst/>
                    <a:uLnTx/>
                    <a:uFillTx/>
                    <a:latin typeface="Segoe UI"/>
                    <a:ea typeface="Segoe UI" pitchFamily="34" charset="0"/>
                    <a:cs typeface="Segoe UI" pitchFamily="34" charset="0"/>
                  </a:rPr>
                  <a:t>R:92 G:45 B:145</a:t>
                </a:r>
              </a:p>
            </p:txBody>
          </p:sp>
          <p:sp>
            <p:nvSpPr>
              <p:cNvPr id="48" name="Rectangle 47"/>
              <p:cNvSpPr/>
              <p:nvPr userDrawn="1"/>
            </p:nvSpPr>
            <p:spPr bwMode="auto">
              <a:xfrm>
                <a:off x="6309686" y="4543426"/>
                <a:ext cx="869930" cy="289766"/>
              </a:xfrm>
              <a:prstGeom prst="rect">
                <a:avLst/>
              </a:prstGeom>
              <a:solidFill>
                <a:srgbClr val="D83B01"/>
              </a:solidFill>
              <a:ln w="9525" cap="flat" cmpd="sng" algn="ctr">
                <a:noFill/>
                <a:prstDash val="solid"/>
                <a:headEnd type="none" w="med" len="med"/>
                <a:tailEnd type="none" w="med" len="med"/>
              </a:ln>
              <a:effectLst/>
            </p:spPr>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marR="0" lvl="0" indent="0" defTabSz="932472" eaLnBrk="1" fontAlgn="base" latinLnBrk="0" hangingPunct="1">
                  <a:lnSpc>
                    <a:spcPct val="100000"/>
                  </a:lnSpc>
                  <a:spcBef>
                    <a:spcPct val="0"/>
                  </a:spcBef>
                  <a:spcAft>
                    <a:spcPct val="0"/>
                  </a:spcAft>
                  <a:buClrTx/>
                  <a:buSzTx/>
                  <a:buFontTx/>
                  <a:buNone/>
                  <a:tabLst/>
                  <a:defRPr/>
                </a:pPr>
                <a:r>
                  <a:rPr kumimoji="0" lang="en-US" sz="500" b="1" i="0" u="none" strike="noStrike" kern="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Orange</a:t>
                </a:r>
              </a:p>
              <a:p>
                <a:pPr marL="0" marR="0" lvl="0" indent="0" defTabSz="932472" eaLnBrk="1" fontAlgn="base" latinLnBrk="0" hangingPunct="1">
                  <a:lnSpc>
                    <a:spcPct val="100000"/>
                  </a:lnSpc>
                  <a:spcBef>
                    <a:spcPct val="0"/>
                  </a:spcBef>
                  <a:spcAft>
                    <a:spcPct val="0"/>
                  </a:spcAft>
                  <a:buClrTx/>
                  <a:buSzTx/>
                  <a:buFontTx/>
                  <a:buNone/>
                  <a:tabLst/>
                  <a:defRPr/>
                </a:pPr>
                <a:r>
                  <a:rPr kumimoji="0" lang="en-US" sz="500" b="0" i="0" u="none" strike="noStrike" kern="0" cap="none" spc="0" normalizeH="0" baseline="0" noProof="0" dirty="0">
                    <a:ln>
                      <a:noFill/>
                    </a:ln>
                    <a:gradFill>
                      <a:gsLst>
                        <a:gs pos="2092">
                          <a:srgbClr val="F8F8F8"/>
                        </a:gs>
                        <a:gs pos="10042">
                          <a:srgbClr val="F8F8F8"/>
                        </a:gs>
                      </a:gsLst>
                      <a:lin ang="5400000" scaled="0"/>
                    </a:gradFill>
                    <a:effectLst/>
                    <a:uLnTx/>
                    <a:uFillTx/>
                    <a:latin typeface="Segoe UI"/>
                    <a:ea typeface="Segoe UI" pitchFamily="34" charset="0"/>
                    <a:cs typeface="Segoe UI" pitchFamily="34" charset="0"/>
                  </a:rPr>
                  <a:t>R:216 G:59 B:1</a:t>
                </a:r>
              </a:p>
            </p:txBody>
          </p:sp>
          <p:sp>
            <p:nvSpPr>
              <p:cNvPr id="49" name="Rectangle 48"/>
              <p:cNvSpPr/>
              <p:nvPr userDrawn="1"/>
            </p:nvSpPr>
            <p:spPr bwMode="auto">
              <a:xfrm>
                <a:off x="4476564" y="4543426"/>
                <a:ext cx="869930" cy="289766"/>
              </a:xfrm>
              <a:prstGeom prst="rect">
                <a:avLst/>
              </a:prstGeom>
              <a:solidFill>
                <a:srgbClr val="107C10"/>
              </a:solidFill>
              <a:ln w="9525" cap="flat" cmpd="sng" algn="ctr">
                <a:noFill/>
                <a:prstDash val="solid"/>
                <a:headEnd type="none" w="med" len="med"/>
                <a:tailEnd type="none" w="med" len="med"/>
              </a:ln>
              <a:effectLst/>
            </p:spPr>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marR="0" lvl="0" indent="0" defTabSz="932472" eaLnBrk="1" fontAlgn="base" latinLnBrk="0" hangingPunct="1">
                  <a:lnSpc>
                    <a:spcPct val="100000"/>
                  </a:lnSpc>
                  <a:spcBef>
                    <a:spcPct val="0"/>
                  </a:spcBef>
                  <a:spcAft>
                    <a:spcPct val="0"/>
                  </a:spcAft>
                  <a:buClrTx/>
                  <a:buSzTx/>
                  <a:buFontTx/>
                  <a:buNone/>
                  <a:tabLst/>
                  <a:defRPr/>
                </a:pPr>
                <a:r>
                  <a:rPr kumimoji="0" lang="en-US" sz="500" b="1" i="0" u="none" strike="noStrike" kern="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Green</a:t>
                </a:r>
              </a:p>
              <a:p>
                <a:pPr marL="0" marR="0" lvl="0" indent="0" defTabSz="932472" eaLnBrk="1" fontAlgn="base" latinLnBrk="0" hangingPunct="1">
                  <a:lnSpc>
                    <a:spcPct val="100000"/>
                  </a:lnSpc>
                  <a:spcBef>
                    <a:spcPct val="0"/>
                  </a:spcBef>
                  <a:spcAft>
                    <a:spcPct val="0"/>
                  </a:spcAft>
                  <a:buClrTx/>
                  <a:buSzTx/>
                  <a:buFontTx/>
                  <a:buNone/>
                  <a:tabLst/>
                  <a:defRPr/>
                </a:pPr>
                <a:r>
                  <a:rPr kumimoji="0" lang="en-US" sz="500" b="0" i="0" u="none" strike="noStrike" kern="0" cap="none" spc="0" normalizeH="0" baseline="0" noProof="0" dirty="0">
                    <a:ln>
                      <a:noFill/>
                    </a:ln>
                    <a:gradFill>
                      <a:gsLst>
                        <a:gs pos="2092">
                          <a:srgbClr val="F8F8F8"/>
                        </a:gs>
                        <a:gs pos="10042">
                          <a:srgbClr val="F8F8F8"/>
                        </a:gs>
                      </a:gsLst>
                      <a:lin ang="5400000" scaled="0"/>
                    </a:gradFill>
                    <a:effectLst/>
                    <a:uLnTx/>
                    <a:uFillTx/>
                    <a:latin typeface="Segoe UI"/>
                    <a:ea typeface="Segoe UI" pitchFamily="34" charset="0"/>
                    <a:cs typeface="Segoe UI" pitchFamily="34" charset="0"/>
                  </a:rPr>
                  <a:t>R:16 G:124 B:16</a:t>
                </a:r>
              </a:p>
            </p:txBody>
          </p:sp>
        </p:grpSp>
        <p:sp>
          <p:nvSpPr>
            <p:cNvPr id="45" name="TextBox 44"/>
            <p:cNvSpPr txBox="1"/>
            <p:nvPr userDrawn="1"/>
          </p:nvSpPr>
          <p:spPr>
            <a:xfrm rot="5400000">
              <a:off x="12988035" y="260168"/>
              <a:ext cx="843501" cy="323165"/>
            </a:xfrm>
            <a:prstGeom prst="rect">
              <a:avLst/>
            </a:prstGeom>
            <a:noFill/>
          </p:spPr>
          <p:txBody>
            <a:bodyPr wrap="none" lIns="0" tIns="91440" rIns="182880" bIns="91440" rtlCol="0">
              <a:spAutoFit/>
            </a:bodyPr>
            <a:lstStyle/>
            <a:p>
              <a:pPr marL="0" marR="0" lvl="0" indent="0" defTabSz="914400" eaLnBrk="1" fontAlgn="auto" latinLnBrk="0" hangingPunct="1">
                <a:lnSpc>
                  <a:spcPct val="90000"/>
                </a:lnSpc>
                <a:spcBef>
                  <a:spcPts val="0"/>
                </a:spcBef>
                <a:spcAft>
                  <a:spcPts val="600"/>
                </a:spcAft>
                <a:buClrTx/>
                <a:buSzTx/>
                <a:buFontTx/>
                <a:buNone/>
                <a:tabLst/>
                <a:defRPr/>
              </a:pPr>
              <a:r>
                <a:rPr kumimoji="0" lang="en-US" sz="1000" b="0" i="0" u="none" strike="noStrike" kern="0" cap="none" spc="0" normalizeH="0" baseline="0" noProof="0" dirty="0">
                  <a:ln>
                    <a:noFill/>
                  </a:ln>
                  <a:gradFill>
                    <a:gsLst>
                      <a:gs pos="2917">
                        <a:srgbClr val="505050"/>
                      </a:gs>
                      <a:gs pos="30000">
                        <a:srgbClr val="505050"/>
                      </a:gs>
                    </a:gsLst>
                    <a:lin ang="5400000" scaled="0"/>
                  </a:gradFill>
                  <a:effectLst/>
                  <a:uLnTx/>
                  <a:uFillTx/>
                </a:rPr>
                <a:t>Main colors</a:t>
              </a:r>
            </a:p>
          </p:txBody>
        </p:sp>
        <p:sp>
          <p:nvSpPr>
            <p:cNvPr id="46" name="TextBox 45"/>
            <p:cNvSpPr txBox="1"/>
            <p:nvPr userDrawn="1"/>
          </p:nvSpPr>
          <p:spPr>
            <a:xfrm rot="5400000">
              <a:off x="11742070" y="4230580"/>
              <a:ext cx="2656496" cy="323165"/>
            </a:xfrm>
            <a:prstGeom prst="rect">
              <a:avLst/>
            </a:prstGeom>
            <a:noFill/>
          </p:spPr>
          <p:txBody>
            <a:bodyPr wrap="none" lIns="0" tIns="91440" rIns="182880" bIns="91440" rtlCol="0">
              <a:spAutoFit/>
            </a:bodyPr>
            <a:lstStyle/>
            <a:p>
              <a:pPr marL="0" marR="0" lvl="0" indent="0" defTabSz="914400" eaLnBrk="1" fontAlgn="auto" latinLnBrk="0" hangingPunct="1">
                <a:lnSpc>
                  <a:spcPct val="90000"/>
                </a:lnSpc>
                <a:spcBef>
                  <a:spcPts val="0"/>
                </a:spcBef>
                <a:spcAft>
                  <a:spcPts val="600"/>
                </a:spcAft>
                <a:buClrTx/>
                <a:buSzTx/>
                <a:buFontTx/>
                <a:buNone/>
                <a:tabLst/>
                <a:defRPr/>
              </a:pPr>
              <a:r>
                <a:rPr kumimoji="0" lang="en-US" sz="1000" b="0" i="0" u="none" strike="noStrike" kern="0" cap="none" spc="0" normalizeH="0" baseline="0" noProof="0" dirty="0">
                  <a:ln>
                    <a:noFill/>
                  </a:ln>
                  <a:gradFill>
                    <a:gsLst>
                      <a:gs pos="2917">
                        <a:srgbClr val="505050"/>
                      </a:gs>
                      <a:gs pos="30000">
                        <a:srgbClr val="505050"/>
                      </a:gs>
                    </a:gsLst>
                    <a:lin ang="5400000" scaled="0"/>
                  </a:gradFill>
                  <a:effectLst/>
                  <a:uLnTx/>
                  <a:uFillTx/>
                </a:rPr>
                <a:t>Secondary colors (use only when necessary)</a:t>
              </a:r>
            </a:p>
          </p:txBody>
        </p:sp>
      </p:grpSp>
    </p:spTree>
    <p:extLst>
      <p:ext uri="{BB962C8B-B14F-4D97-AF65-F5344CB8AC3E}">
        <p14:creationId xmlns:p14="http://schemas.microsoft.com/office/powerpoint/2010/main" val="3460120779"/>
      </p:ext>
    </p:extLst>
  </p:cSld>
  <p:clrMap bg1="dk1" tx1="lt1" bg2="dk2" tx2="lt2" accent1="accent1" accent2="accent2" accent3="accent3" accent4="accent4" accent5="accent5" accent6="accent6" hlink="hlink" folHlink="folHlink"/>
  <p:sldLayoutIdLst>
    <p:sldLayoutId id="2147484338" r:id="rId1"/>
    <p:sldLayoutId id="2147484339" r:id="rId2"/>
    <p:sldLayoutId id="2147484340" r:id="rId3"/>
    <p:sldLayoutId id="2147484311" r:id="rId4"/>
    <p:sldLayoutId id="2147484312" r:id="rId5"/>
    <p:sldLayoutId id="2147484313" r:id="rId6"/>
    <p:sldLayoutId id="2147484314" r:id="rId7"/>
    <p:sldLayoutId id="2147484315" r:id="rId8"/>
    <p:sldLayoutId id="2147484316" r:id="rId9"/>
    <p:sldLayoutId id="2147484327" r:id="rId10"/>
    <p:sldLayoutId id="2147484328" r:id="rId11"/>
    <p:sldLayoutId id="2147484329" r:id="rId12"/>
    <p:sldLayoutId id="2147484330" r:id="rId13"/>
    <p:sldLayoutId id="2147484331" r:id="rId14"/>
    <p:sldLayoutId id="2147484317" r:id="rId15"/>
    <p:sldLayoutId id="2147484332" r:id="rId16"/>
    <p:sldLayoutId id="2147484333" r:id="rId17"/>
    <p:sldLayoutId id="2147484334" r:id="rId18"/>
    <p:sldLayoutId id="2147484335" r:id="rId19"/>
    <p:sldLayoutId id="2147484336" r:id="rId20"/>
    <p:sldLayoutId id="2147484341" r:id="rId21"/>
  </p:sldLayoutIdLst>
  <p:transition>
    <p:fade/>
  </p:transition>
  <p:txStyles>
    <p:titleStyle>
      <a:lvl1pPr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lang="en-US" sz="4000" kern="1200" spc="0" baseline="0" dirty="0" smtClean="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lang="en-US" sz="2400" kern="1200" spc="0" baseline="0" dirty="0" smtClean="0">
          <a:gradFill>
            <a:gsLst>
              <a:gs pos="1250">
                <a:schemeClr val="tx1"/>
              </a:gs>
              <a:gs pos="100000">
                <a:schemeClr val="tx1"/>
              </a:gs>
            </a:gsLst>
            <a:lin ang="5400000" scaled="0"/>
          </a:gradFill>
          <a:latin typeface="+mn-lt"/>
          <a:ea typeface="+mn-ea"/>
          <a:cs typeface="Segoe UI" panose="020B0502040204020203" pitchFamily="34" charset="0"/>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Segoe UI" panose="020B0502040204020203" pitchFamily="34" charset="0"/>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Segoe UI" panose="020B0502040204020203" pitchFamily="34" charset="0"/>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Segoe UI" panose="020B0502040204020203" pitchFamily="34" charset="0"/>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49">
          <p15:clr>
            <a:srgbClr val="5ACBF0"/>
          </p15:clr>
        </p15:guide>
        <p15:guide id="4" pos="1325">
          <p15:clr>
            <a:srgbClr val="5ACBF0"/>
          </p15:clr>
        </p15:guide>
        <p15:guide id="5" pos="1901">
          <p15:clr>
            <a:srgbClr val="5ACBF0"/>
          </p15:clr>
        </p15:guide>
        <p15:guide id="6" pos="2477">
          <p15:clr>
            <a:srgbClr val="5ACBF0"/>
          </p15:clr>
        </p15:guide>
        <p15:guide id="7" pos="3053">
          <p15:clr>
            <a:srgbClr val="5ACBF0"/>
          </p15:clr>
        </p15:guide>
        <p15:guide id="8" pos="3629">
          <p15:clr>
            <a:srgbClr val="5ACBF0"/>
          </p15:clr>
        </p15:guide>
        <p15:guide id="9" pos="4205">
          <p15:clr>
            <a:srgbClr val="5ACBF0"/>
          </p15:clr>
        </p15:guide>
        <p15:guide id="10" pos="4781">
          <p15:clr>
            <a:srgbClr val="5ACBF0"/>
          </p15:clr>
        </p15:guide>
        <p15:guide id="11" pos="5357">
          <p15:clr>
            <a:srgbClr val="5ACBF0"/>
          </p15:clr>
        </p15:guide>
        <p15:guide id="12" pos="5933">
          <p15:clr>
            <a:srgbClr val="5ACBF0"/>
          </p15:clr>
        </p15:guide>
        <p15:guide id="13" pos="6509">
          <p15:clr>
            <a:srgbClr val="5ACBF0"/>
          </p15:clr>
        </p15:guide>
        <p15:guide id="14" pos="7085">
          <p15:clr>
            <a:srgbClr val="5ACBF0"/>
          </p15:clr>
        </p15:guide>
        <p15:guide id="15" pos="7661">
          <p15:clr>
            <a:srgbClr val="5ACBF0"/>
          </p15:clr>
        </p15:guide>
        <p15:guide id="16" pos="288">
          <p15:clr>
            <a:srgbClr val="C35EA4"/>
          </p15:clr>
        </p15:guide>
        <p15:guide id="17" pos="7546">
          <p15:clr>
            <a:srgbClr val="C35EA4"/>
          </p15:clr>
        </p15:guide>
        <p15:guide id="18" orient="horz" pos="763">
          <p15:clr>
            <a:srgbClr val="5ACBF0"/>
          </p15:clr>
        </p15:guide>
        <p15:guide id="19" orient="horz" pos="1339">
          <p15:clr>
            <a:srgbClr val="5ACBF0"/>
          </p15:clr>
        </p15:guide>
        <p15:guide id="20" orient="horz" pos="1915">
          <p15:clr>
            <a:srgbClr val="5ACBF0"/>
          </p15:clr>
        </p15:guide>
        <p15:guide id="21" orient="horz" pos="2491">
          <p15:clr>
            <a:srgbClr val="5ACBF0"/>
          </p15:clr>
        </p15:guide>
        <p15:guide id="22" orient="horz" pos="3067">
          <p15:clr>
            <a:srgbClr val="5ACBF0"/>
          </p15:clr>
        </p15:guide>
        <p15:guide id="23" orient="horz" pos="3643">
          <p15:clr>
            <a:srgbClr val="5ACBF0"/>
          </p15:clr>
        </p15:guide>
        <p15:guide id="24" orient="horz" pos="4219">
          <p15:clr>
            <a:srgbClr val="5ACBF0"/>
          </p15:clr>
        </p15:guide>
        <p15:guide id="25" orient="horz" pos="302">
          <p15:clr>
            <a:srgbClr val="C35EA4"/>
          </p15:clr>
        </p15:guide>
        <p15:guide id="26" orient="horz" pos="4104">
          <p15:clr>
            <a:srgbClr val="C35E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4.xml"/><Relationship Id="rId4" Type="http://schemas.openxmlformats.org/officeDocument/2006/relationships/image" Target="../media/image10.jp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5.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4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44.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4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4.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44.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44.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4.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44.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44.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4.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Myth Busting:</a:t>
            </a:r>
            <a:br>
              <a:rPr lang="en-US" dirty="0"/>
            </a:br>
            <a:r>
              <a:rPr lang="en-US" dirty="0"/>
              <a:t>Hosted Web Apps</a:t>
            </a:r>
          </a:p>
        </p:txBody>
      </p:sp>
      <p:sp>
        <p:nvSpPr>
          <p:cNvPr id="5" name="Text Placeholder 4"/>
          <p:cNvSpPr>
            <a:spLocks noGrp="1"/>
          </p:cNvSpPr>
          <p:nvPr>
            <p:ph type="body" sz="quarter" idx="12"/>
          </p:nvPr>
        </p:nvSpPr>
        <p:spPr>
          <a:xfrm>
            <a:off x="274701" y="3955786"/>
            <a:ext cx="11125136" cy="1828007"/>
          </a:xfrm>
        </p:spPr>
        <p:txBody>
          <a:bodyPr vert="horz" wrap="square" lIns="146304" tIns="109728" rIns="146304" bIns="109728" rtlCol="0" anchor="t">
            <a:noAutofit/>
          </a:bodyPr>
          <a:lstStyle/>
          <a:p>
            <a:r>
              <a:rPr lang="en-US" dirty="0"/>
              <a:t>Jeff Burtoft					Kiril Seksenov</a:t>
            </a:r>
          </a:p>
          <a:p>
            <a:r>
              <a:rPr lang="en-US" dirty="0"/>
              <a:t>Principal PM, Dev EX			Program Manager, Web Plat</a:t>
            </a:r>
          </a:p>
        </p:txBody>
      </p:sp>
    </p:spTree>
    <p:extLst>
      <p:ext uri="{BB962C8B-B14F-4D97-AF65-F5344CB8AC3E}">
        <p14:creationId xmlns:p14="http://schemas.microsoft.com/office/powerpoint/2010/main" val="266690289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74638" y="1209973"/>
            <a:ext cx="9144000" cy="2179058"/>
          </a:xfrm>
        </p:spPr>
        <p:txBody>
          <a:bodyPr/>
          <a:lstStyle/>
          <a:p>
            <a:r>
              <a:rPr lang="en-US" dirty="0"/>
              <a:t>Demo: Shazam Web App</a:t>
            </a:r>
          </a:p>
        </p:txBody>
      </p:sp>
      <p:sp>
        <p:nvSpPr>
          <p:cNvPr id="4" name="Text Placeholder 3"/>
          <p:cNvSpPr>
            <a:spLocks noGrp="1"/>
          </p:cNvSpPr>
          <p:nvPr>
            <p:ph type="body" sz="quarter" idx="12"/>
          </p:nvPr>
        </p:nvSpPr>
        <p:spPr/>
        <p:txBody>
          <a:bodyPr/>
          <a:lstStyle/>
          <a:p>
            <a:r>
              <a:rPr lang="en-US" dirty="0"/>
              <a:t>Jeff</a:t>
            </a:r>
          </a:p>
        </p:txBody>
      </p:sp>
    </p:spTree>
    <p:extLst>
      <p:ext uri="{BB962C8B-B14F-4D97-AF65-F5344CB8AC3E}">
        <p14:creationId xmlns:p14="http://schemas.microsoft.com/office/powerpoint/2010/main" val="346559366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b="1" dirty="0"/>
              <a:t>Hosted Web Apps Myth #2</a:t>
            </a:r>
            <a:endParaRPr lang="en-US" dirty="0"/>
          </a:p>
        </p:txBody>
      </p:sp>
      <p:sp>
        <p:nvSpPr>
          <p:cNvPr id="6" name="Text Placeholder 5"/>
          <p:cNvSpPr>
            <a:spLocks noGrp="1"/>
          </p:cNvSpPr>
          <p:nvPr>
            <p:ph type="body" sz="quarter" idx="10"/>
          </p:nvPr>
        </p:nvSpPr>
        <p:spPr>
          <a:xfrm>
            <a:off x="274637" y="2354262"/>
            <a:ext cx="8915400" cy="932563"/>
          </a:xfrm>
        </p:spPr>
        <p:txBody>
          <a:bodyPr/>
          <a:lstStyle/>
          <a:p>
            <a:r>
              <a:rPr lang="en-US" sz="5400" dirty="0"/>
              <a:t>You can tell it’s a web site</a:t>
            </a:r>
          </a:p>
        </p:txBody>
      </p:sp>
      <p:sp>
        <p:nvSpPr>
          <p:cNvPr id="4" name="&quot;No&quot; Symbol 3"/>
          <p:cNvSpPr/>
          <p:nvPr/>
        </p:nvSpPr>
        <p:spPr bwMode="auto">
          <a:xfrm>
            <a:off x="2484437" y="449262"/>
            <a:ext cx="6118710" cy="6118710"/>
          </a:xfrm>
          <a:prstGeom prst="noSmoking">
            <a:avLst/>
          </a:prstGeom>
          <a:solidFill>
            <a:srgbClr val="FF00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2400" dirty="0">
                <a:gradFill>
                  <a:gsLst>
                    <a:gs pos="0">
                      <a:srgbClr val="FFFFFF"/>
                    </a:gs>
                    <a:gs pos="100000">
                      <a:srgbClr val="FFFFFF"/>
                    </a:gs>
                  </a:gsLst>
                  <a:lin ang="5400000" scaled="0"/>
                </a:gradFill>
                <a:ea typeface="Segoe UI" pitchFamily="34" charset="0"/>
                <a:cs typeface="Segoe UI" pitchFamily="34" charset="0"/>
              </a:rPr>
              <a:t>`</a:t>
            </a:r>
          </a:p>
        </p:txBody>
      </p:sp>
    </p:spTree>
    <p:extLst>
      <p:ext uri="{BB962C8B-B14F-4D97-AF65-F5344CB8AC3E}">
        <p14:creationId xmlns:p14="http://schemas.microsoft.com/office/powerpoint/2010/main" val="382572298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style.rotation</p:attrName>
                                        </p:attrNameLst>
                                      </p:cBhvr>
                                      <p:tavLst>
                                        <p:tav tm="0">
                                          <p:val>
                                            <p:fltVal val="90"/>
                                          </p:val>
                                        </p:tav>
                                        <p:tav tm="100000">
                                          <p:val>
                                            <p:fltVal val="0"/>
                                          </p:val>
                                        </p:tav>
                                      </p:tavLst>
                                    </p:anim>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For more information:</a:t>
            </a:r>
          </a:p>
        </p:txBody>
      </p:sp>
      <p:sp>
        <p:nvSpPr>
          <p:cNvPr id="7" name="Text Placeholder 6"/>
          <p:cNvSpPr>
            <a:spLocks noGrp="1"/>
          </p:cNvSpPr>
          <p:nvPr>
            <p:ph type="body" sz="quarter" idx="10"/>
          </p:nvPr>
        </p:nvSpPr>
        <p:spPr>
          <a:xfrm>
            <a:off x="274638" y="1212850"/>
            <a:ext cx="11887200" cy="738664"/>
          </a:xfrm>
        </p:spPr>
        <p:txBody>
          <a:bodyPr/>
          <a:lstStyle/>
          <a:p>
            <a:r>
              <a:rPr lang="en-US" dirty="0"/>
              <a:t>http://aka.ms/HWAMythBusting/</a:t>
            </a:r>
          </a:p>
        </p:txBody>
      </p:sp>
    </p:spTree>
    <p:extLst>
      <p:ext uri="{BB962C8B-B14F-4D97-AF65-F5344CB8AC3E}">
        <p14:creationId xmlns:p14="http://schemas.microsoft.com/office/powerpoint/2010/main" val="892113475"/>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Myth Busting:</a:t>
            </a:r>
            <a:br>
              <a:rPr lang="en-US" dirty="0"/>
            </a:br>
            <a:r>
              <a:rPr lang="en-US" dirty="0"/>
              <a:t>Hosted Web Apps</a:t>
            </a:r>
          </a:p>
        </p:txBody>
      </p:sp>
      <p:sp>
        <p:nvSpPr>
          <p:cNvPr id="5" name="Text Placeholder 4"/>
          <p:cNvSpPr>
            <a:spLocks noGrp="1"/>
          </p:cNvSpPr>
          <p:nvPr>
            <p:ph type="body" sz="quarter" idx="12"/>
          </p:nvPr>
        </p:nvSpPr>
        <p:spPr>
          <a:xfrm>
            <a:off x="274701" y="3955786"/>
            <a:ext cx="11125136" cy="1828007"/>
          </a:xfrm>
        </p:spPr>
        <p:txBody>
          <a:bodyPr vert="horz" wrap="square" lIns="146304" tIns="109728" rIns="146304" bIns="109728" rtlCol="0" anchor="t">
            <a:noAutofit/>
          </a:bodyPr>
          <a:lstStyle/>
          <a:p>
            <a:r>
              <a:rPr lang="en-US" dirty="0"/>
              <a:t>Jeff Burtoft					Kiril Seksenov</a:t>
            </a:r>
          </a:p>
          <a:p>
            <a:r>
              <a:rPr lang="en-US" dirty="0"/>
              <a:t>Principal PM, Dev EX			Program Manager, Web Plat</a:t>
            </a:r>
          </a:p>
        </p:txBody>
      </p:sp>
    </p:spTree>
    <p:extLst>
      <p:ext uri="{BB962C8B-B14F-4D97-AF65-F5344CB8AC3E}">
        <p14:creationId xmlns:p14="http://schemas.microsoft.com/office/powerpoint/2010/main" val="407045539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b="1" dirty="0"/>
              <a:t>Hosted Web Apps Myth #3</a:t>
            </a:r>
            <a:endParaRPr lang="en-US" dirty="0"/>
          </a:p>
        </p:txBody>
      </p:sp>
      <p:sp>
        <p:nvSpPr>
          <p:cNvPr id="6" name="Text Placeholder 5"/>
          <p:cNvSpPr>
            <a:spLocks noGrp="1"/>
          </p:cNvSpPr>
          <p:nvPr>
            <p:ph type="body" sz="quarter" idx="10"/>
          </p:nvPr>
        </p:nvSpPr>
        <p:spPr>
          <a:xfrm>
            <a:off x="274637" y="2354262"/>
            <a:ext cx="8915400" cy="1292662"/>
          </a:xfrm>
        </p:spPr>
        <p:txBody>
          <a:bodyPr/>
          <a:lstStyle/>
          <a:p>
            <a:r>
              <a:rPr lang="en-US" b="1" dirty="0"/>
              <a:t>Hosted Web Apps aren’t good for games</a:t>
            </a:r>
            <a:endParaRPr lang="en-US" sz="5400" dirty="0"/>
          </a:p>
        </p:txBody>
      </p:sp>
    </p:spTree>
    <p:extLst>
      <p:ext uri="{BB962C8B-B14F-4D97-AF65-F5344CB8AC3E}">
        <p14:creationId xmlns:p14="http://schemas.microsoft.com/office/powerpoint/2010/main" val="149672407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274639" y="295274"/>
            <a:ext cx="11734798" cy="917575"/>
          </a:xfrm>
        </p:spPr>
        <p:txBody>
          <a:bodyPr/>
          <a:lstStyle/>
          <a:p>
            <a:r>
              <a:rPr lang="en-US" b="1" dirty="0"/>
              <a:t>Hosted Web Apps aren’t good for games</a:t>
            </a:r>
            <a:r>
              <a:rPr lang="en-US" sz="4400" dirty="0"/>
              <a:t/>
            </a:r>
            <a:br>
              <a:rPr lang="en-US" sz="4400" dirty="0"/>
            </a:br>
            <a:endParaRPr lang="en-US" sz="4400" dirty="0"/>
          </a:p>
        </p:txBody>
      </p:sp>
      <p:sp>
        <p:nvSpPr>
          <p:cNvPr id="6" name="Text Placeholder 5"/>
          <p:cNvSpPr>
            <a:spLocks noGrp="1"/>
          </p:cNvSpPr>
          <p:nvPr>
            <p:ph type="body" sz="quarter" idx="10"/>
          </p:nvPr>
        </p:nvSpPr>
        <p:spPr>
          <a:xfrm>
            <a:off x="274638" y="1212850"/>
            <a:ext cx="11887200" cy="1292662"/>
          </a:xfrm>
        </p:spPr>
        <p:txBody>
          <a:bodyPr/>
          <a:lstStyle/>
          <a:p>
            <a:r>
              <a:rPr lang="en-US" dirty="0"/>
              <a:t>With Maturity of WebGL, native graphics performance can be achieved with web technologies</a:t>
            </a: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0837" y="2659062"/>
            <a:ext cx="2486372" cy="1238423"/>
          </a:xfrm>
          <a:prstGeom prst="rect">
            <a:avLst/>
          </a:prstGeom>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94237" y="3116262"/>
            <a:ext cx="5867400" cy="3105150"/>
          </a:xfrm>
          <a:prstGeom prst="rect">
            <a:avLst/>
          </a:prstGeom>
        </p:spPr>
      </p:pic>
    </p:spTree>
    <p:extLst>
      <p:ext uri="{BB962C8B-B14F-4D97-AF65-F5344CB8AC3E}">
        <p14:creationId xmlns:p14="http://schemas.microsoft.com/office/powerpoint/2010/main" val="8784162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74637" y="1209973"/>
            <a:ext cx="9753599" cy="2179058"/>
          </a:xfrm>
        </p:spPr>
        <p:txBody>
          <a:bodyPr/>
          <a:lstStyle/>
          <a:p>
            <a:r>
              <a:rPr lang="en-US" dirty="0"/>
              <a:t>Demo: Babylon JS playground and </a:t>
            </a:r>
            <a:r>
              <a:rPr lang="en-US" dirty="0" err="1"/>
              <a:t>Sponza</a:t>
            </a:r>
            <a:endParaRPr lang="en-US" dirty="0"/>
          </a:p>
        </p:txBody>
      </p:sp>
      <p:sp>
        <p:nvSpPr>
          <p:cNvPr id="4" name="Text Placeholder 3"/>
          <p:cNvSpPr>
            <a:spLocks noGrp="1"/>
          </p:cNvSpPr>
          <p:nvPr>
            <p:ph type="body" sz="quarter" idx="12"/>
          </p:nvPr>
        </p:nvSpPr>
        <p:spPr/>
        <p:txBody>
          <a:bodyPr/>
          <a:lstStyle/>
          <a:p>
            <a:r>
              <a:rPr lang="en-US" dirty="0"/>
              <a:t>Jeff</a:t>
            </a:r>
          </a:p>
        </p:txBody>
      </p:sp>
    </p:spTree>
    <p:extLst>
      <p:ext uri="{BB962C8B-B14F-4D97-AF65-F5344CB8AC3E}">
        <p14:creationId xmlns:p14="http://schemas.microsoft.com/office/powerpoint/2010/main" val="385539340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WebGL editing through JavaScript</a:t>
            </a:r>
          </a:p>
        </p:txBody>
      </p:sp>
      <p:sp>
        <p:nvSpPr>
          <p:cNvPr id="5" name="Text Placeholder 4"/>
          <p:cNvSpPr>
            <a:spLocks noGrp="1"/>
          </p:cNvSpPr>
          <p:nvPr>
            <p:ph type="body" sz="quarter" idx="10"/>
          </p:nvPr>
        </p:nvSpPr>
        <p:spPr>
          <a:xfrm>
            <a:off x="274638" y="1221157"/>
            <a:ext cx="11887199" cy="5840060"/>
          </a:xfrm>
        </p:spPr>
        <p:txBody>
          <a:bodyPr/>
          <a:lstStyle/>
          <a:p>
            <a:r>
              <a:rPr lang="en-US" sz="1050" dirty="0" err="1"/>
              <a:t>var</a:t>
            </a:r>
            <a:r>
              <a:rPr lang="en-US" sz="1050" dirty="0"/>
              <a:t> </a:t>
            </a:r>
            <a:r>
              <a:rPr lang="en-US" sz="1050" dirty="0" err="1"/>
              <a:t>createScene</a:t>
            </a:r>
            <a:r>
              <a:rPr lang="en-US" sz="1050" dirty="0"/>
              <a:t> = function () {</a:t>
            </a:r>
          </a:p>
          <a:p>
            <a:endParaRPr lang="en-US" sz="1050" dirty="0"/>
          </a:p>
          <a:p>
            <a:r>
              <a:rPr lang="en-US" sz="1050" dirty="0"/>
              <a:t>    // This creates a basic Babylon Scene object (non-mesh)</a:t>
            </a:r>
          </a:p>
          <a:p>
            <a:r>
              <a:rPr lang="en-US" sz="1050" dirty="0"/>
              <a:t>    </a:t>
            </a:r>
            <a:r>
              <a:rPr lang="en-US" sz="1050" dirty="0" err="1"/>
              <a:t>var</a:t>
            </a:r>
            <a:r>
              <a:rPr lang="en-US" sz="1050" dirty="0"/>
              <a:t> scene = new </a:t>
            </a:r>
            <a:r>
              <a:rPr lang="en-US" sz="1050" dirty="0" err="1"/>
              <a:t>BABYLON.Scene</a:t>
            </a:r>
            <a:r>
              <a:rPr lang="en-US" sz="1050" dirty="0"/>
              <a:t>(engine);</a:t>
            </a:r>
          </a:p>
          <a:p>
            <a:endParaRPr lang="en-US" sz="1050" dirty="0"/>
          </a:p>
          <a:p>
            <a:r>
              <a:rPr lang="en-US" sz="1050" dirty="0"/>
              <a:t>    // This creates and positions a free camera (non-mesh)</a:t>
            </a:r>
          </a:p>
          <a:p>
            <a:r>
              <a:rPr lang="en-US" sz="1050" dirty="0"/>
              <a:t>    </a:t>
            </a:r>
            <a:r>
              <a:rPr lang="en-US" sz="1050" dirty="0" err="1"/>
              <a:t>var</a:t>
            </a:r>
            <a:r>
              <a:rPr lang="en-US" sz="1050" dirty="0"/>
              <a:t> camera = new </a:t>
            </a:r>
            <a:r>
              <a:rPr lang="en-US" sz="1050" dirty="0" err="1"/>
              <a:t>BABYLON.FreeCamera</a:t>
            </a:r>
            <a:r>
              <a:rPr lang="en-US" sz="1050" dirty="0"/>
              <a:t>("camera1", new BABYLON.Vector3(0, 5, -10), scene);</a:t>
            </a:r>
          </a:p>
          <a:p>
            <a:endParaRPr lang="en-US" sz="1050" dirty="0"/>
          </a:p>
          <a:p>
            <a:r>
              <a:rPr lang="en-US" sz="1050" dirty="0"/>
              <a:t>    // This targets the camera to scene origin</a:t>
            </a:r>
          </a:p>
          <a:p>
            <a:r>
              <a:rPr lang="en-US" sz="1050" dirty="0"/>
              <a:t>    </a:t>
            </a:r>
            <a:r>
              <a:rPr lang="en-US" sz="1050" dirty="0" err="1"/>
              <a:t>camera.setTarget</a:t>
            </a:r>
            <a:r>
              <a:rPr lang="en-US" sz="1050" dirty="0"/>
              <a:t>(BABYLON.Vector3.Zero());</a:t>
            </a:r>
          </a:p>
          <a:p>
            <a:endParaRPr lang="en-US" sz="1050" dirty="0"/>
          </a:p>
          <a:p>
            <a:r>
              <a:rPr lang="en-US" sz="1050" dirty="0"/>
              <a:t>    // This attaches the camera to the canvas</a:t>
            </a:r>
          </a:p>
          <a:p>
            <a:r>
              <a:rPr lang="en-US" sz="1050" dirty="0"/>
              <a:t>    </a:t>
            </a:r>
            <a:r>
              <a:rPr lang="en-US" sz="1050" dirty="0" err="1"/>
              <a:t>camera.attachControl</a:t>
            </a:r>
            <a:r>
              <a:rPr lang="en-US" sz="1050" dirty="0"/>
              <a:t>(canvas, true);</a:t>
            </a:r>
          </a:p>
          <a:p>
            <a:endParaRPr lang="en-US" sz="1050" dirty="0"/>
          </a:p>
          <a:p>
            <a:r>
              <a:rPr lang="en-US" sz="1050" dirty="0"/>
              <a:t>    // This creates a light, aiming 0,1,0 - to the sky (non-mesh)</a:t>
            </a:r>
          </a:p>
          <a:p>
            <a:r>
              <a:rPr lang="en-US" sz="1050" dirty="0"/>
              <a:t>    </a:t>
            </a:r>
            <a:r>
              <a:rPr lang="en-US" sz="1050" dirty="0" err="1"/>
              <a:t>var</a:t>
            </a:r>
            <a:r>
              <a:rPr lang="en-US" sz="1050" dirty="0"/>
              <a:t> light = new </a:t>
            </a:r>
            <a:r>
              <a:rPr lang="en-US" sz="1050" dirty="0" err="1"/>
              <a:t>BABYLON.HemisphericLight</a:t>
            </a:r>
            <a:r>
              <a:rPr lang="en-US" sz="1050" dirty="0"/>
              <a:t>("light1", new BABYLON.Vector3(0, 1, 0), scene);</a:t>
            </a:r>
          </a:p>
          <a:p>
            <a:endParaRPr lang="en-US" sz="1050" dirty="0"/>
          </a:p>
          <a:p>
            <a:r>
              <a:rPr lang="en-US" sz="1050" dirty="0"/>
              <a:t>    // Default intensity is 1. Let's dim the light a small amount</a:t>
            </a:r>
          </a:p>
          <a:p>
            <a:r>
              <a:rPr lang="en-US" sz="1050" dirty="0"/>
              <a:t>    </a:t>
            </a:r>
            <a:r>
              <a:rPr lang="en-US" sz="1050" dirty="0" err="1"/>
              <a:t>light.intensity</a:t>
            </a:r>
            <a:r>
              <a:rPr lang="en-US" sz="1050" dirty="0"/>
              <a:t> = 0.7;</a:t>
            </a:r>
          </a:p>
          <a:p>
            <a:endParaRPr lang="en-US" sz="1050" dirty="0"/>
          </a:p>
          <a:p>
            <a:r>
              <a:rPr lang="en-US" sz="1050" dirty="0"/>
              <a:t>    // Our built-in 'sphere' shape. </a:t>
            </a:r>
            <a:r>
              <a:rPr lang="en-US" sz="1050" dirty="0" err="1"/>
              <a:t>Params</a:t>
            </a:r>
            <a:r>
              <a:rPr lang="en-US" sz="1050" dirty="0"/>
              <a:t>: name, </a:t>
            </a:r>
            <a:r>
              <a:rPr lang="en-US" sz="1050" dirty="0" err="1"/>
              <a:t>subdivs</a:t>
            </a:r>
            <a:r>
              <a:rPr lang="en-US" sz="1050" dirty="0"/>
              <a:t>, size, scene</a:t>
            </a:r>
          </a:p>
          <a:p>
            <a:r>
              <a:rPr lang="en-US" sz="1050" dirty="0"/>
              <a:t>    </a:t>
            </a:r>
            <a:r>
              <a:rPr lang="en-US" sz="1050" dirty="0" err="1"/>
              <a:t>var</a:t>
            </a:r>
            <a:r>
              <a:rPr lang="en-US" sz="1050" dirty="0"/>
              <a:t> sphere = </a:t>
            </a:r>
            <a:r>
              <a:rPr lang="en-US" sz="1050" dirty="0" err="1"/>
              <a:t>BABYLON.Mesh.CreateSphere</a:t>
            </a:r>
            <a:r>
              <a:rPr lang="en-US" sz="1050" dirty="0"/>
              <a:t>("sphere1", 16, 2, scene);</a:t>
            </a:r>
          </a:p>
          <a:p>
            <a:endParaRPr lang="en-US" sz="1050" dirty="0"/>
          </a:p>
          <a:p>
            <a:r>
              <a:rPr lang="en-US" sz="1050" dirty="0"/>
              <a:t>    // Move the sphere upward 1/2 its height</a:t>
            </a:r>
          </a:p>
          <a:p>
            <a:r>
              <a:rPr lang="en-US" sz="1050" dirty="0"/>
              <a:t>    </a:t>
            </a:r>
            <a:r>
              <a:rPr lang="en-US" sz="1050" dirty="0" err="1"/>
              <a:t>sphere.position.y</a:t>
            </a:r>
            <a:r>
              <a:rPr lang="en-US" sz="1050" dirty="0"/>
              <a:t> = 1;</a:t>
            </a:r>
          </a:p>
          <a:p>
            <a:endParaRPr lang="en-US" sz="1050" dirty="0"/>
          </a:p>
          <a:p>
            <a:r>
              <a:rPr lang="en-US" sz="1050" dirty="0"/>
              <a:t>    // Our built-in 'ground' shape. </a:t>
            </a:r>
            <a:r>
              <a:rPr lang="en-US" sz="1050" dirty="0" err="1"/>
              <a:t>Params</a:t>
            </a:r>
            <a:r>
              <a:rPr lang="en-US" sz="1050" dirty="0"/>
              <a:t>: name, width, depth, </a:t>
            </a:r>
            <a:r>
              <a:rPr lang="en-US" sz="1050" dirty="0" err="1"/>
              <a:t>subdivs</a:t>
            </a:r>
            <a:r>
              <a:rPr lang="en-US" sz="1050" dirty="0"/>
              <a:t>, scene</a:t>
            </a:r>
          </a:p>
          <a:p>
            <a:r>
              <a:rPr lang="en-US" sz="1050" dirty="0"/>
              <a:t>    </a:t>
            </a:r>
            <a:r>
              <a:rPr lang="en-US" sz="1050" dirty="0" err="1"/>
              <a:t>var</a:t>
            </a:r>
            <a:r>
              <a:rPr lang="en-US" sz="1050" dirty="0"/>
              <a:t> ground = </a:t>
            </a:r>
            <a:r>
              <a:rPr lang="en-US" sz="1050" dirty="0" err="1"/>
              <a:t>BABYLON.Mesh.CreateGround</a:t>
            </a:r>
            <a:r>
              <a:rPr lang="en-US" sz="1050" dirty="0"/>
              <a:t>("ground1", 6, 6, 2, scene);</a:t>
            </a:r>
          </a:p>
          <a:p>
            <a:endParaRPr lang="en-US" sz="1050" dirty="0"/>
          </a:p>
          <a:p>
            <a:r>
              <a:rPr lang="en-US" sz="1050" dirty="0"/>
              <a:t>    return scene;</a:t>
            </a:r>
          </a:p>
          <a:p>
            <a:endParaRPr lang="en-US" sz="1050" dirty="0"/>
          </a:p>
          <a:p>
            <a:r>
              <a:rPr lang="en-US" sz="1050" dirty="0"/>
              <a:t>};</a:t>
            </a:r>
          </a:p>
        </p:txBody>
      </p:sp>
    </p:spTree>
    <p:extLst>
      <p:ext uri="{BB962C8B-B14F-4D97-AF65-F5344CB8AC3E}">
        <p14:creationId xmlns:p14="http://schemas.microsoft.com/office/powerpoint/2010/main" val="222673615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b="1" dirty="0"/>
              <a:t>Hosted Web Apps Myth #3</a:t>
            </a:r>
            <a:endParaRPr lang="en-US" dirty="0"/>
          </a:p>
        </p:txBody>
      </p:sp>
      <p:sp>
        <p:nvSpPr>
          <p:cNvPr id="6" name="Text Placeholder 5"/>
          <p:cNvSpPr>
            <a:spLocks noGrp="1"/>
          </p:cNvSpPr>
          <p:nvPr>
            <p:ph type="body" sz="quarter" idx="10"/>
          </p:nvPr>
        </p:nvSpPr>
        <p:spPr>
          <a:xfrm>
            <a:off x="274637" y="2354262"/>
            <a:ext cx="8915400" cy="1292662"/>
          </a:xfrm>
        </p:spPr>
        <p:txBody>
          <a:bodyPr/>
          <a:lstStyle/>
          <a:p>
            <a:r>
              <a:rPr lang="en-US" b="1" dirty="0"/>
              <a:t>Hosted Web Apps aren’t good for games</a:t>
            </a:r>
            <a:endParaRPr lang="en-US" sz="5400" dirty="0"/>
          </a:p>
        </p:txBody>
      </p:sp>
      <p:sp>
        <p:nvSpPr>
          <p:cNvPr id="4" name="&quot;No&quot; Symbol 3"/>
          <p:cNvSpPr/>
          <p:nvPr/>
        </p:nvSpPr>
        <p:spPr bwMode="auto">
          <a:xfrm>
            <a:off x="2484437" y="449262"/>
            <a:ext cx="6118710" cy="6118710"/>
          </a:xfrm>
          <a:prstGeom prst="noSmoking">
            <a:avLst/>
          </a:prstGeom>
          <a:solidFill>
            <a:srgbClr val="FF00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2400" dirty="0">
                <a:gradFill>
                  <a:gsLst>
                    <a:gs pos="0">
                      <a:srgbClr val="FFFFFF"/>
                    </a:gs>
                    <a:gs pos="100000">
                      <a:srgbClr val="FFFFFF"/>
                    </a:gs>
                  </a:gsLst>
                  <a:lin ang="5400000" scaled="0"/>
                </a:gradFill>
                <a:ea typeface="Segoe UI" pitchFamily="34" charset="0"/>
                <a:cs typeface="Segoe UI" pitchFamily="34" charset="0"/>
              </a:rPr>
              <a:t>`</a:t>
            </a:r>
          </a:p>
        </p:txBody>
      </p:sp>
    </p:spTree>
    <p:extLst>
      <p:ext uri="{BB962C8B-B14F-4D97-AF65-F5344CB8AC3E}">
        <p14:creationId xmlns:p14="http://schemas.microsoft.com/office/powerpoint/2010/main" val="387470429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style.rotation</p:attrName>
                                        </p:attrNameLst>
                                      </p:cBhvr>
                                      <p:tavLst>
                                        <p:tav tm="0">
                                          <p:val>
                                            <p:fltVal val="90"/>
                                          </p:val>
                                        </p:tav>
                                        <p:tav tm="100000">
                                          <p:val>
                                            <p:fltVal val="0"/>
                                          </p:val>
                                        </p:tav>
                                      </p:tavLst>
                                    </p:anim>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For more information:</a:t>
            </a:r>
          </a:p>
        </p:txBody>
      </p:sp>
      <p:sp>
        <p:nvSpPr>
          <p:cNvPr id="7" name="Text Placeholder 6"/>
          <p:cNvSpPr>
            <a:spLocks noGrp="1"/>
          </p:cNvSpPr>
          <p:nvPr>
            <p:ph type="body" sz="quarter" idx="10"/>
          </p:nvPr>
        </p:nvSpPr>
        <p:spPr>
          <a:xfrm>
            <a:off x="274638" y="1212850"/>
            <a:ext cx="11887200" cy="738664"/>
          </a:xfrm>
        </p:spPr>
        <p:txBody>
          <a:bodyPr/>
          <a:lstStyle/>
          <a:p>
            <a:r>
              <a:rPr lang="en-US" dirty="0"/>
              <a:t>http://aka.ms/HWAMythBusting/</a:t>
            </a:r>
          </a:p>
        </p:txBody>
      </p:sp>
    </p:spTree>
    <p:extLst>
      <p:ext uri="{BB962C8B-B14F-4D97-AF65-F5344CB8AC3E}">
        <p14:creationId xmlns:p14="http://schemas.microsoft.com/office/powerpoint/2010/main" val="3162456987"/>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b="1" dirty="0"/>
              <a:t>Hosted Web Apps Myth #1</a:t>
            </a:r>
            <a:endParaRPr lang="en-US" dirty="0"/>
          </a:p>
        </p:txBody>
      </p:sp>
      <p:sp>
        <p:nvSpPr>
          <p:cNvPr id="6" name="Text Placeholder 5"/>
          <p:cNvSpPr>
            <a:spLocks noGrp="1"/>
          </p:cNvSpPr>
          <p:nvPr>
            <p:ph type="body" sz="quarter" idx="10"/>
          </p:nvPr>
        </p:nvSpPr>
        <p:spPr>
          <a:xfrm>
            <a:off x="274637" y="2354262"/>
            <a:ext cx="8915400" cy="1680460"/>
          </a:xfrm>
        </p:spPr>
        <p:txBody>
          <a:bodyPr/>
          <a:lstStyle/>
          <a:p>
            <a:r>
              <a:rPr lang="en-US" sz="5400" dirty="0"/>
              <a:t>I have to re-write my web site to ship it as an app</a:t>
            </a:r>
          </a:p>
        </p:txBody>
      </p:sp>
    </p:spTree>
    <p:extLst>
      <p:ext uri="{BB962C8B-B14F-4D97-AF65-F5344CB8AC3E}">
        <p14:creationId xmlns:p14="http://schemas.microsoft.com/office/powerpoint/2010/main" val="13935235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Myth Busting:</a:t>
            </a:r>
            <a:br>
              <a:rPr lang="en-US" dirty="0"/>
            </a:br>
            <a:r>
              <a:rPr lang="en-US" dirty="0"/>
              <a:t>Hosted Web Apps</a:t>
            </a:r>
          </a:p>
        </p:txBody>
      </p:sp>
      <p:sp>
        <p:nvSpPr>
          <p:cNvPr id="5" name="Text Placeholder 4"/>
          <p:cNvSpPr>
            <a:spLocks noGrp="1"/>
          </p:cNvSpPr>
          <p:nvPr>
            <p:ph type="body" sz="quarter" idx="12"/>
          </p:nvPr>
        </p:nvSpPr>
        <p:spPr>
          <a:xfrm>
            <a:off x="274701" y="3955786"/>
            <a:ext cx="11125136" cy="1828007"/>
          </a:xfrm>
        </p:spPr>
        <p:txBody>
          <a:bodyPr vert="horz" wrap="square" lIns="146304" tIns="109728" rIns="146304" bIns="109728" rtlCol="0" anchor="t">
            <a:noAutofit/>
          </a:bodyPr>
          <a:lstStyle/>
          <a:p>
            <a:r>
              <a:rPr lang="en-US" dirty="0"/>
              <a:t>Jeff Burtoft					Kiril Seksenov</a:t>
            </a:r>
          </a:p>
          <a:p>
            <a:r>
              <a:rPr lang="en-US" dirty="0"/>
              <a:t>Principal PM, Dev EX			Program Manager, Web Plat</a:t>
            </a:r>
          </a:p>
        </p:txBody>
      </p:sp>
    </p:spTree>
    <p:extLst>
      <p:ext uri="{BB962C8B-B14F-4D97-AF65-F5344CB8AC3E}">
        <p14:creationId xmlns:p14="http://schemas.microsoft.com/office/powerpoint/2010/main" val="407629877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b="1" dirty="0"/>
              <a:t>Hosted Web Apps Myth #4</a:t>
            </a:r>
            <a:endParaRPr lang="en-US" dirty="0"/>
          </a:p>
        </p:txBody>
      </p:sp>
      <p:sp>
        <p:nvSpPr>
          <p:cNvPr id="6" name="Text Placeholder 5"/>
          <p:cNvSpPr>
            <a:spLocks noGrp="1"/>
          </p:cNvSpPr>
          <p:nvPr>
            <p:ph type="body" sz="quarter" idx="10"/>
          </p:nvPr>
        </p:nvSpPr>
        <p:spPr>
          <a:xfrm>
            <a:off x="274637" y="2354262"/>
            <a:ext cx="8915400" cy="738664"/>
          </a:xfrm>
        </p:spPr>
        <p:txBody>
          <a:bodyPr/>
          <a:lstStyle/>
          <a:p>
            <a:r>
              <a:rPr lang="en-US" b="1" dirty="0"/>
              <a:t>Hosted Web Apps take too long to load</a:t>
            </a:r>
            <a:endParaRPr lang="en-US" sz="5400" dirty="0"/>
          </a:p>
        </p:txBody>
      </p:sp>
    </p:spTree>
    <p:extLst>
      <p:ext uri="{BB962C8B-B14F-4D97-AF65-F5344CB8AC3E}">
        <p14:creationId xmlns:p14="http://schemas.microsoft.com/office/powerpoint/2010/main" val="229242296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274639" y="295274"/>
            <a:ext cx="11734798" cy="917575"/>
          </a:xfrm>
        </p:spPr>
        <p:txBody>
          <a:bodyPr/>
          <a:lstStyle/>
          <a:p>
            <a:r>
              <a:rPr lang="en-US" b="1" dirty="0"/>
              <a:t>Hosted Web Apps Take too long to load</a:t>
            </a:r>
            <a:r>
              <a:rPr lang="en-US" sz="6600" dirty="0"/>
              <a:t/>
            </a:r>
            <a:br>
              <a:rPr lang="en-US" sz="6600" dirty="0"/>
            </a:br>
            <a:r>
              <a:rPr lang="en-US" sz="6600" dirty="0"/>
              <a:t/>
            </a:r>
            <a:br>
              <a:rPr lang="en-US" sz="6600" dirty="0"/>
            </a:br>
            <a:r>
              <a:rPr lang="en-US" sz="4400" dirty="0"/>
              <a:t/>
            </a:r>
            <a:br>
              <a:rPr lang="en-US" sz="4400" dirty="0"/>
            </a:br>
            <a:endParaRPr lang="en-US" sz="4400" dirty="0"/>
          </a:p>
        </p:txBody>
      </p:sp>
      <p:sp>
        <p:nvSpPr>
          <p:cNvPr id="6" name="Text Placeholder 5"/>
          <p:cNvSpPr>
            <a:spLocks noGrp="1"/>
          </p:cNvSpPr>
          <p:nvPr>
            <p:ph type="body" sz="quarter" idx="10"/>
          </p:nvPr>
        </p:nvSpPr>
        <p:spPr>
          <a:xfrm>
            <a:off x="274638" y="1212850"/>
            <a:ext cx="11887200" cy="738664"/>
          </a:xfrm>
        </p:spPr>
        <p:txBody>
          <a:bodyPr/>
          <a:lstStyle/>
          <a:p>
            <a:r>
              <a:rPr lang="en-US" dirty="0"/>
              <a:t>Web Apps can be packaged</a:t>
            </a:r>
          </a:p>
        </p:txBody>
      </p:sp>
      <p:sp>
        <p:nvSpPr>
          <p:cNvPr id="2" name="TextBox 1"/>
          <p:cNvSpPr txBox="1"/>
          <p:nvPr/>
        </p:nvSpPr>
        <p:spPr>
          <a:xfrm>
            <a:off x="427037" y="1820862"/>
            <a:ext cx="7595926" cy="1181862"/>
          </a:xfrm>
          <a:prstGeom prst="rect">
            <a:avLst/>
          </a:prstGeom>
          <a:noFill/>
        </p:spPr>
        <p:txBody>
          <a:bodyPr wrap="none" lIns="182880" tIns="146304" rIns="182880" bIns="146304" rtlCol="0">
            <a:spAutoFit/>
          </a:bodyPr>
          <a:lstStyle/>
          <a:p>
            <a:pPr marL="0" lvl="1">
              <a:lnSpc>
                <a:spcPct val="90000"/>
              </a:lnSpc>
              <a:spcBef>
                <a:spcPct val="20000"/>
              </a:spcBef>
              <a:buSzPct val="90000"/>
            </a:pPr>
            <a:r>
              <a:rPr lang="en-US" sz="2000" dirty="0">
                <a:gradFill>
                  <a:gsLst>
                    <a:gs pos="1250">
                      <a:srgbClr val="505050"/>
                    </a:gs>
                    <a:gs pos="100000">
                      <a:srgbClr val="505050"/>
                    </a:gs>
                  </a:gsLst>
                  <a:lin ang="5400000" scaled="0"/>
                </a:gradFill>
              </a:rPr>
              <a:t>Packaged Apps load app from package, just like native apps</a:t>
            </a:r>
            <a:br>
              <a:rPr lang="en-US" sz="2000" dirty="0">
                <a:gradFill>
                  <a:gsLst>
                    <a:gs pos="1250">
                      <a:srgbClr val="505050"/>
                    </a:gs>
                    <a:gs pos="100000">
                      <a:srgbClr val="505050"/>
                    </a:gs>
                  </a:gsLst>
                  <a:lin ang="5400000" scaled="0"/>
                </a:gradFill>
              </a:rPr>
            </a:br>
            <a:r>
              <a:rPr lang="en-US" sz="2000" dirty="0">
                <a:gradFill>
                  <a:gsLst>
                    <a:gs pos="1250">
                      <a:srgbClr val="505050"/>
                    </a:gs>
                    <a:gs pos="100000">
                      <a:srgbClr val="505050"/>
                    </a:gs>
                  </a:gsLst>
                  <a:lin ang="5400000" scaled="0"/>
                </a:gradFill>
              </a:rPr>
              <a:t>Pages have bit-level caching to make pages respond even faster</a:t>
            </a:r>
          </a:p>
          <a:p>
            <a:pPr>
              <a:lnSpc>
                <a:spcPct val="90000"/>
              </a:lnSpc>
              <a:spcAft>
                <a:spcPts val="600"/>
              </a:spcAft>
            </a:pPr>
            <a:endParaRPr lang="en-US" sz="2400" dirty="0" err="1">
              <a:gradFill>
                <a:gsLst>
                  <a:gs pos="2917">
                    <a:schemeClr val="tx1"/>
                  </a:gs>
                  <a:gs pos="30000">
                    <a:schemeClr val="tx1"/>
                  </a:gs>
                </a:gsLst>
                <a:lin ang="5400000" scaled="0"/>
              </a:gradFill>
            </a:endParaRPr>
          </a:p>
        </p:txBody>
      </p:sp>
      <p:sp>
        <p:nvSpPr>
          <p:cNvPr id="7" name="Text Placeholder 5"/>
          <p:cNvSpPr txBox="1">
            <a:spLocks/>
          </p:cNvSpPr>
          <p:nvPr/>
        </p:nvSpPr>
        <p:spPr>
          <a:xfrm>
            <a:off x="274638" y="2736850"/>
            <a:ext cx="11887200" cy="738664"/>
          </a:xfrm>
          <a:prstGeom prst="rect">
            <a:avLst/>
          </a:prstGeom>
        </p:spPr>
        <p:txBody>
          <a:bodyPr vert="horz" wrap="square" lIns="146304" tIns="91440" rIns="146304" bIns="91440" rtlCol="0">
            <a:spAutoFit/>
          </a:bodyPr>
          <a:lstStyle>
            <a:lvl1pPr marL="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4000" kern="1200" spc="0" baseline="0">
                <a:gradFill>
                  <a:gsLst>
                    <a:gs pos="1250">
                      <a:schemeClr val="tx2"/>
                    </a:gs>
                    <a:gs pos="99000">
                      <a:schemeClr val="tx2"/>
                    </a:gs>
                  </a:gsLst>
                  <a:lin ang="5400000" scaled="0"/>
                </a:gradFill>
                <a:latin typeface="+mj-lt"/>
                <a:ea typeface="+mn-ea"/>
                <a:cs typeface="+mn-cs"/>
              </a:defRPr>
            </a:lvl1pPr>
            <a:lvl2pPr marL="0" marR="0" indent="0" algn="l" defTabSz="932742" rtl="0" eaLnBrk="1" fontAlgn="auto" latinLnBrk="0" hangingPunct="1">
              <a:lnSpc>
                <a:spcPct val="90000"/>
              </a:lnSpc>
              <a:spcBef>
                <a:spcPct val="20000"/>
              </a:spcBef>
              <a:spcAft>
                <a:spcPts val="0"/>
              </a:spcAft>
              <a:buClrTx/>
              <a:buSzPct val="90000"/>
              <a:buFontTx/>
              <a:buNone/>
              <a:tabLst/>
              <a:defRPr sz="2000" kern="1200" spc="0" baseline="0">
                <a:gradFill>
                  <a:gsLst>
                    <a:gs pos="1250">
                      <a:schemeClr val="tx1"/>
                    </a:gs>
                    <a:gs pos="100000">
                      <a:schemeClr val="tx1"/>
                    </a:gs>
                  </a:gsLst>
                  <a:lin ang="5400000" scaled="0"/>
                </a:gradFill>
                <a:latin typeface="+mn-lt"/>
                <a:ea typeface="+mn-ea"/>
                <a:cs typeface="+mn-cs"/>
              </a:defRPr>
            </a:lvl2pPr>
            <a:lvl3pPr marL="2286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2000" kern="1200" spc="0" baseline="0">
                <a:gradFill>
                  <a:gsLst>
                    <a:gs pos="1250">
                      <a:schemeClr val="tx1"/>
                    </a:gs>
                    <a:gs pos="100000">
                      <a:schemeClr val="tx1"/>
                    </a:gs>
                  </a:gsLst>
                  <a:lin ang="5400000" scaled="0"/>
                </a:gradFill>
                <a:latin typeface="+mn-lt"/>
                <a:ea typeface="+mn-ea"/>
                <a:cs typeface="+mn-cs"/>
              </a:defRPr>
            </a:lvl3pPr>
            <a:lvl4pPr marL="4572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1800" kern="1200" spc="0" baseline="0">
                <a:gradFill>
                  <a:gsLst>
                    <a:gs pos="1250">
                      <a:schemeClr val="tx1"/>
                    </a:gs>
                    <a:gs pos="100000">
                      <a:schemeClr val="tx1"/>
                    </a:gs>
                  </a:gsLst>
                  <a:lin ang="5400000" scaled="0"/>
                </a:gradFill>
                <a:latin typeface="+mn-lt"/>
                <a:ea typeface="+mn-ea"/>
                <a:cs typeface="+mn-cs"/>
              </a:defRPr>
            </a:lvl4pPr>
            <a:lvl5pPr marL="6858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a:t>Hosted Web Apps can be optimized for initial content</a:t>
            </a:r>
          </a:p>
        </p:txBody>
      </p:sp>
      <p:sp>
        <p:nvSpPr>
          <p:cNvPr id="10" name="TextBox 9"/>
          <p:cNvSpPr txBox="1"/>
          <p:nvPr/>
        </p:nvSpPr>
        <p:spPr>
          <a:xfrm>
            <a:off x="427037" y="3344862"/>
            <a:ext cx="8907951" cy="1581972"/>
          </a:xfrm>
          <a:prstGeom prst="rect">
            <a:avLst/>
          </a:prstGeom>
          <a:noFill/>
        </p:spPr>
        <p:txBody>
          <a:bodyPr wrap="none" lIns="182880" tIns="146304" rIns="182880" bIns="146304" rtlCol="0">
            <a:spAutoFit/>
          </a:bodyPr>
          <a:lstStyle/>
          <a:p>
            <a:pPr marL="0" lvl="1">
              <a:lnSpc>
                <a:spcPct val="90000"/>
              </a:lnSpc>
              <a:spcBef>
                <a:spcPct val="20000"/>
              </a:spcBef>
              <a:buSzPct val="90000"/>
            </a:pPr>
            <a:r>
              <a:rPr lang="en-US" sz="2000" dirty="0">
                <a:gradFill>
                  <a:gsLst>
                    <a:gs pos="1250">
                      <a:srgbClr val="505050"/>
                    </a:gs>
                    <a:gs pos="100000">
                      <a:srgbClr val="505050"/>
                    </a:gs>
                  </a:gsLst>
                  <a:lin ang="5400000" scaled="0"/>
                </a:gradFill>
              </a:rPr>
              <a:t>Hosted Web Apps can have </a:t>
            </a:r>
            <a:r>
              <a:rPr lang="en-US" sz="2000" dirty="0" err="1">
                <a:gradFill>
                  <a:gsLst>
                    <a:gs pos="1250">
                      <a:srgbClr val="505050"/>
                    </a:gs>
                    <a:gs pos="100000">
                      <a:srgbClr val="505050"/>
                    </a:gs>
                  </a:gsLst>
                  <a:lin ang="5400000" scaled="0"/>
                </a:gradFill>
              </a:rPr>
              <a:t>intial</a:t>
            </a:r>
            <a:r>
              <a:rPr lang="en-US" sz="2000" dirty="0">
                <a:gradFill>
                  <a:gsLst>
                    <a:gs pos="1250">
                      <a:srgbClr val="505050"/>
                    </a:gs>
                    <a:gs pos="100000">
                      <a:srgbClr val="505050"/>
                    </a:gs>
                  </a:gsLst>
                  <a:lin ang="5400000" scaled="0"/>
                </a:gradFill>
              </a:rPr>
              <a:t> page inside app</a:t>
            </a:r>
          </a:p>
          <a:p>
            <a:pPr marL="0" lvl="1">
              <a:lnSpc>
                <a:spcPct val="90000"/>
              </a:lnSpc>
              <a:spcBef>
                <a:spcPct val="20000"/>
              </a:spcBef>
              <a:buSzPct val="90000"/>
            </a:pPr>
            <a:r>
              <a:rPr lang="en-US" sz="2000" dirty="0">
                <a:gradFill>
                  <a:gsLst>
                    <a:gs pos="1250">
                      <a:srgbClr val="505050"/>
                    </a:gs>
                    <a:gs pos="100000">
                      <a:srgbClr val="505050"/>
                    </a:gs>
                  </a:gsLst>
                  <a:lin ang="5400000" scaled="0"/>
                </a:gradFill>
              </a:rPr>
              <a:t>Hosted Web Apps can utilize a </a:t>
            </a:r>
            <a:r>
              <a:rPr lang="en-US" sz="2000" dirty="0" err="1">
                <a:gradFill>
                  <a:gsLst>
                    <a:gs pos="1250">
                      <a:srgbClr val="505050"/>
                    </a:gs>
                    <a:gs pos="100000">
                      <a:srgbClr val="505050"/>
                    </a:gs>
                  </a:gsLst>
                  <a:lin ang="5400000" scaled="0"/>
                </a:gradFill>
              </a:rPr>
              <a:t>webview</a:t>
            </a:r>
            <a:r>
              <a:rPr lang="en-US" sz="2000" dirty="0">
                <a:gradFill>
                  <a:gsLst>
                    <a:gs pos="1250">
                      <a:srgbClr val="505050"/>
                    </a:gs>
                    <a:gs pos="100000">
                      <a:srgbClr val="505050"/>
                    </a:gs>
                  </a:gsLst>
                  <a:lin ang="5400000" scaled="0"/>
                </a:gradFill>
              </a:rPr>
              <a:t> for customizing loading experience</a:t>
            </a:r>
          </a:p>
          <a:p>
            <a:pPr marL="0" lvl="1">
              <a:lnSpc>
                <a:spcPct val="90000"/>
              </a:lnSpc>
              <a:spcBef>
                <a:spcPct val="20000"/>
              </a:spcBef>
              <a:buSzPct val="90000"/>
            </a:pPr>
            <a:r>
              <a:rPr lang="en-US" sz="2000" dirty="0">
                <a:gradFill>
                  <a:gsLst>
                    <a:gs pos="1250">
                      <a:srgbClr val="505050"/>
                    </a:gs>
                    <a:gs pos="100000">
                      <a:srgbClr val="505050"/>
                    </a:gs>
                  </a:gsLst>
                  <a:lin ang="5400000" scaled="0"/>
                </a:gradFill>
              </a:rPr>
              <a:t>Use existing Web technologies to customize loading experience</a:t>
            </a:r>
          </a:p>
          <a:p>
            <a:pPr>
              <a:lnSpc>
                <a:spcPct val="90000"/>
              </a:lnSpc>
              <a:spcAft>
                <a:spcPts val="600"/>
              </a:spcAft>
            </a:pPr>
            <a:endParaRPr lang="en-US" sz="2400" dirty="0" err="1">
              <a:gradFill>
                <a:gsLst>
                  <a:gs pos="2917">
                    <a:schemeClr val="tx1"/>
                  </a:gs>
                  <a:gs pos="30000">
                    <a:schemeClr val="tx1"/>
                  </a:gs>
                </a:gsLst>
                <a:lin ang="5400000" scaled="0"/>
              </a:gradFill>
            </a:endParaRPr>
          </a:p>
        </p:txBody>
      </p:sp>
    </p:spTree>
    <p:extLst>
      <p:ext uri="{BB962C8B-B14F-4D97-AF65-F5344CB8AC3E}">
        <p14:creationId xmlns:p14="http://schemas.microsoft.com/office/powerpoint/2010/main" val="4100865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74637" y="1209973"/>
            <a:ext cx="10820399" cy="3176254"/>
          </a:xfrm>
        </p:spPr>
        <p:txBody>
          <a:bodyPr/>
          <a:lstStyle/>
          <a:p>
            <a:r>
              <a:rPr lang="en-US" dirty="0"/>
              <a:t>Demo: Navigating between local page and remote page</a:t>
            </a:r>
          </a:p>
        </p:txBody>
      </p:sp>
      <p:sp>
        <p:nvSpPr>
          <p:cNvPr id="4" name="Text Placeholder 3"/>
          <p:cNvSpPr>
            <a:spLocks noGrp="1"/>
          </p:cNvSpPr>
          <p:nvPr>
            <p:ph type="body" sz="quarter" idx="12"/>
          </p:nvPr>
        </p:nvSpPr>
        <p:spPr/>
        <p:txBody>
          <a:bodyPr/>
          <a:lstStyle/>
          <a:p>
            <a:r>
              <a:rPr lang="en-US" dirty="0"/>
              <a:t>Kiril</a:t>
            </a:r>
          </a:p>
        </p:txBody>
      </p:sp>
    </p:spTree>
    <p:extLst>
      <p:ext uri="{BB962C8B-B14F-4D97-AF65-F5344CB8AC3E}">
        <p14:creationId xmlns:p14="http://schemas.microsoft.com/office/powerpoint/2010/main" val="322607482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Local and remote pages</a:t>
            </a:r>
          </a:p>
        </p:txBody>
      </p:sp>
      <p:sp>
        <p:nvSpPr>
          <p:cNvPr id="5" name="Text Placeholder 4"/>
          <p:cNvSpPr>
            <a:spLocks noGrp="1"/>
          </p:cNvSpPr>
          <p:nvPr>
            <p:ph type="body" sz="quarter" idx="10"/>
          </p:nvPr>
        </p:nvSpPr>
        <p:spPr>
          <a:xfrm>
            <a:off x="274638" y="1221157"/>
            <a:ext cx="11887199" cy="1574277"/>
          </a:xfrm>
        </p:spPr>
        <p:txBody>
          <a:bodyPr/>
          <a:lstStyle/>
          <a:p>
            <a:r>
              <a:rPr lang="en-US" sz="1050" dirty="0"/>
              <a:t>&lt;a </a:t>
            </a:r>
            <a:r>
              <a:rPr lang="en-US" sz="1050" dirty="0" err="1"/>
              <a:t>href</a:t>
            </a:r>
            <a:r>
              <a:rPr lang="en-US" sz="1050" dirty="0"/>
              <a:t>="</a:t>
            </a:r>
            <a:r>
              <a:rPr lang="en-US" sz="1050" dirty="0" err="1"/>
              <a:t>ms</a:t>
            </a:r>
            <a:r>
              <a:rPr lang="en-US" sz="1050" dirty="0"/>
              <a:t>-appx-web:///localpage.html"&gt;page in package&lt;/a&gt;</a:t>
            </a:r>
          </a:p>
          <a:p>
            <a:endParaRPr lang="en-US" sz="1050" dirty="0"/>
          </a:p>
          <a:p>
            <a:endParaRPr lang="en-US" sz="1050" dirty="0"/>
          </a:p>
          <a:p>
            <a:endParaRPr lang="en-US" sz="1050" dirty="0"/>
          </a:p>
          <a:p>
            <a:endParaRPr lang="en-US" sz="1050" dirty="0"/>
          </a:p>
          <a:p>
            <a:r>
              <a:rPr lang="en-US" sz="1050" dirty="0">
                <a:solidFill>
                  <a:srgbClr val="0000FF"/>
                </a:solidFill>
                <a:highlight>
                  <a:srgbClr val="FFFFFF"/>
                </a:highlight>
              </a:rPr>
              <a:t> &lt;</a:t>
            </a:r>
            <a:r>
              <a:rPr lang="en-US" sz="1050" dirty="0">
                <a:solidFill>
                  <a:srgbClr val="A31515"/>
                </a:solidFill>
                <a:highlight>
                  <a:srgbClr val="FFFFFF"/>
                </a:highlight>
              </a:rPr>
              <a:t>Applications</a:t>
            </a:r>
            <a:r>
              <a:rPr lang="en-US" sz="1050" dirty="0">
                <a:solidFill>
                  <a:srgbClr val="0000FF"/>
                </a:solidFill>
                <a:highlight>
                  <a:srgbClr val="FFFFFF"/>
                </a:highlight>
              </a:rPr>
              <a:t>&gt;</a:t>
            </a:r>
            <a:endParaRPr lang="en-US" sz="1050" dirty="0">
              <a:solidFill>
                <a:srgbClr val="000000"/>
              </a:solidFill>
              <a:highlight>
                <a:srgbClr val="FFFFFF"/>
              </a:highlight>
            </a:endParaRPr>
          </a:p>
          <a:p>
            <a:r>
              <a:rPr lang="en-US" sz="1050" dirty="0">
                <a:solidFill>
                  <a:srgbClr val="0000FF"/>
                </a:solidFill>
                <a:highlight>
                  <a:srgbClr val="FFFFFF"/>
                </a:highlight>
              </a:rPr>
              <a:t>    &lt;</a:t>
            </a:r>
            <a:r>
              <a:rPr lang="en-US" sz="1050" dirty="0">
                <a:solidFill>
                  <a:srgbClr val="A31515"/>
                </a:solidFill>
                <a:highlight>
                  <a:srgbClr val="FFFFFF"/>
                </a:highlight>
              </a:rPr>
              <a:t>Application</a:t>
            </a:r>
            <a:r>
              <a:rPr lang="en-US" sz="1050" dirty="0">
                <a:solidFill>
                  <a:srgbClr val="0000FF"/>
                </a:solidFill>
                <a:highlight>
                  <a:srgbClr val="FFFFFF"/>
                </a:highlight>
              </a:rPr>
              <a:t> </a:t>
            </a:r>
            <a:r>
              <a:rPr lang="en-US" sz="1050" dirty="0">
                <a:solidFill>
                  <a:srgbClr val="FF0000"/>
                </a:solidFill>
                <a:highlight>
                  <a:srgbClr val="FFFFFF"/>
                </a:highlight>
              </a:rPr>
              <a:t>Id</a:t>
            </a:r>
            <a:r>
              <a:rPr lang="en-US" sz="1050" dirty="0">
                <a:solidFill>
                  <a:srgbClr val="0000FF"/>
                </a:solidFill>
                <a:highlight>
                  <a:srgbClr val="FFFFFF"/>
                </a:highlight>
              </a:rPr>
              <a:t>=</a:t>
            </a:r>
            <a:r>
              <a:rPr lang="en-US" sz="1050" dirty="0">
                <a:solidFill>
                  <a:srgbClr val="000000"/>
                </a:solidFill>
                <a:highlight>
                  <a:srgbClr val="FFFFFF"/>
                </a:highlight>
              </a:rPr>
              <a:t>"</a:t>
            </a:r>
            <a:r>
              <a:rPr lang="en-US" sz="1050" dirty="0">
                <a:solidFill>
                  <a:srgbClr val="0000FF"/>
                </a:solidFill>
                <a:highlight>
                  <a:srgbClr val="FFFFFF"/>
                </a:highlight>
              </a:rPr>
              <a:t>App</a:t>
            </a:r>
            <a:r>
              <a:rPr lang="en-US" sz="1050" dirty="0">
                <a:solidFill>
                  <a:srgbClr val="000000"/>
                </a:solidFill>
                <a:highlight>
                  <a:srgbClr val="FFFFFF"/>
                </a:highlight>
              </a:rPr>
              <a:t>"</a:t>
            </a:r>
            <a:r>
              <a:rPr lang="en-US" sz="1050" dirty="0">
                <a:solidFill>
                  <a:srgbClr val="0000FF"/>
                </a:solidFill>
                <a:highlight>
                  <a:srgbClr val="FFFFFF"/>
                </a:highlight>
              </a:rPr>
              <a:t> </a:t>
            </a:r>
            <a:r>
              <a:rPr lang="en-US" sz="1050" dirty="0" err="1">
                <a:solidFill>
                  <a:srgbClr val="FF0000"/>
                </a:solidFill>
                <a:highlight>
                  <a:srgbClr val="FFFFFF"/>
                </a:highlight>
              </a:rPr>
              <a:t>StartPage</a:t>
            </a:r>
            <a:r>
              <a:rPr lang="en-US" sz="1050" dirty="0">
                <a:solidFill>
                  <a:srgbClr val="0000FF"/>
                </a:solidFill>
                <a:highlight>
                  <a:srgbClr val="FFFFFF"/>
                </a:highlight>
              </a:rPr>
              <a:t>=</a:t>
            </a:r>
            <a:r>
              <a:rPr lang="en-US" sz="1050" dirty="0">
                <a:solidFill>
                  <a:srgbClr val="000000"/>
                </a:solidFill>
                <a:highlight>
                  <a:srgbClr val="FFFFFF"/>
                </a:highlight>
              </a:rPr>
              <a:t>"</a:t>
            </a:r>
            <a:r>
              <a:rPr lang="en-US" sz="1050" dirty="0" err="1">
                <a:solidFill>
                  <a:srgbClr val="0000FF"/>
                </a:solidFill>
                <a:highlight>
                  <a:srgbClr val="FFFFFF"/>
                </a:highlight>
              </a:rPr>
              <a:t>ms</a:t>
            </a:r>
            <a:r>
              <a:rPr lang="en-US" sz="1050" dirty="0">
                <a:solidFill>
                  <a:srgbClr val="0000FF"/>
                </a:solidFill>
                <a:highlight>
                  <a:srgbClr val="FFFFFF"/>
                </a:highlight>
              </a:rPr>
              <a:t>-appx-web://localpage.html</a:t>
            </a:r>
            <a:r>
              <a:rPr lang="en-US" sz="1050" dirty="0">
                <a:solidFill>
                  <a:srgbClr val="000000"/>
                </a:solidFill>
                <a:highlight>
                  <a:srgbClr val="FFFFFF"/>
                </a:highlight>
              </a:rPr>
              <a:t>"</a:t>
            </a:r>
            <a:r>
              <a:rPr lang="en-US" sz="1050" dirty="0">
                <a:solidFill>
                  <a:srgbClr val="0000FF"/>
                </a:solidFill>
                <a:highlight>
                  <a:srgbClr val="FFFFFF"/>
                </a:highlight>
              </a:rPr>
              <a:t>&gt;</a:t>
            </a:r>
          </a:p>
          <a:p>
            <a:r>
              <a:rPr lang="en-US" sz="1050" dirty="0">
                <a:solidFill>
                  <a:srgbClr val="0000FF"/>
                </a:solidFill>
                <a:highlight>
                  <a:srgbClr val="FFFFFF"/>
                </a:highlight>
              </a:rPr>
              <a:t>&lt;/</a:t>
            </a:r>
            <a:r>
              <a:rPr lang="en-US" sz="1050" dirty="0">
                <a:solidFill>
                  <a:srgbClr val="A31515"/>
                </a:solidFill>
                <a:highlight>
                  <a:srgbClr val="FFFFFF"/>
                </a:highlight>
              </a:rPr>
              <a:t>Applications</a:t>
            </a:r>
            <a:r>
              <a:rPr lang="en-US" sz="1050" dirty="0">
                <a:solidFill>
                  <a:srgbClr val="0000FF"/>
                </a:solidFill>
                <a:highlight>
                  <a:srgbClr val="FFFFFF"/>
                </a:highlight>
              </a:rPr>
              <a:t>&gt;</a:t>
            </a:r>
            <a:endParaRPr lang="en-US" sz="1050" dirty="0"/>
          </a:p>
        </p:txBody>
      </p:sp>
    </p:spTree>
    <p:extLst>
      <p:ext uri="{BB962C8B-B14F-4D97-AF65-F5344CB8AC3E}">
        <p14:creationId xmlns:p14="http://schemas.microsoft.com/office/powerpoint/2010/main" val="63668706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b="1" dirty="0"/>
              <a:t>Hosted Web Apps Myth #4</a:t>
            </a:r>
            <a:endParaRPr lang="en-US" dirty="0"/>
          </a:p>
        </p:txBody>
      </p:sp>
      <p:sp>
        <p:nvSpPr>
          <p:cNvPr id="6" name="Text Placeholder 5"/>
          <p:cNvSpPr>
            <a:spLocks noGrp="1"/>
          </p:cNvSpPr>
          <p:nvPr>
            <p:ph type="body" sz="quarter" idx="10"/>
          </p:nvPr>
        </p:nvSpPr>
        <p:spPr>
          <a:xfrm>
            <a:off x="274637" y="2354262"/>
            <a:ext cx="8915400" cy="738664"/>
          </a:xfrm>
        </p:spPr>
        <p:txBody>
          <a:bodyPr/>
          <a:lstStyle/>
          <a:p>
            <a:r>
              <a:rPr lang="en-US" b="1" dirty="0"/>
              <a:t>Hosted Web Apps take too long to load</a:t>
            </a:r>
          </a:p>
        </p:txBody>
      </p:sp>
      <p:sp>
        <p:nvSpPr>
          <p:cNvPr id="4" name="&quot;No&quot; Symbol 3"/>
          <p:cNvSpPr/>
          <p:nvPr/>
        </p:nvSpPr>
        <p:spPr bwMode="auto">
          <a:xfrm>
            <a:off x="2484437" y="449262"/>
            <a:ext cx="6118710" cy="6118710"/>
          </a:xfrm>
          <a:prstGeom prst="noSmoking">
            <a:avLst/>
          </a:prstGeom>
          <a:solidFill>
            <a:srgbClr val="FF00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2400" dirty="0">
                <a:gradFill>
                  <a:gsLst>
                    <a:gs pos="0">
                      <a:srgbClr val="FFFFFF"/>
                    </a:gs>
                    <a:gs pos="100000">
                      <a:srgbClr val="FFFFFF"/>
                    </a:gs>
                  </a:gsLst>
                  <a:lin ang="5400000" scaled="0"/>
                </a:gradFill>
                <a:ea typeface="Segoe UI" pitchFamily="34" charset="0"/>
                <a:cs typeface="Segoe UI" pitchFamily="34" charset="0"/>
              </a:rPr>
              <a:t>`</a:t>
            </a:r>
          </a:p>
        </p:txBody>
      </p:sp>
    </p:spTree>
    <p:extLst>
      <p:ext uri="{BB962C8B-B14F-4D97-AF65-F5344CB8AC3E}">
        <p14:creationId xmlns:p14="http://schemas.microsoft.com/office/powerpoint/2010/main" val="347433191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style.rotation</p:attrName>
                                        </p:attrNameLst>
                                      </p:cBhvr>
                                      <p:tavLst>
                                        <p:tav tm="0">
                                          <p:val>
                                            <p:fltVal val="90"/>
                                          </p:val>
                                        </p:tav>
                                        <p:tav tm="100000">
                                          <p:val>
                                            <p:fltVal val="0"/>
                                          </p:val>
                                        </p:tav>
                                      </p:tavLst>
                                    </p:anim>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For more information:</a:t>
            </a:r>
          </a:p>
        </p:txBody>
      </p:sp>
      <p:sp>
        <p:nvSpPr>
          <p:cNvPr id="7" name="Text Placeholder 6"/>
          <p:cNvSpPr>
            <a:spLocks noGrp="1"/>
          </p:cNvSpPr>
          <p:nvPr>
            <p:ph type="body" sz="quarter" idx="10"/>
          </p:nvPr>
        </p:nvSpPr>
        <p:spPr>
          <a:xfrm>
            <a:off x="274638" y="1212850"/>
            <a:ext cx="11887200" cy="738664"/>
          </a:xfrm>
        </p:spPr>
        <p:txBody>
          <a:bodyPr/>
          <a:lstStyle/>
          <a:p>
            <a:r>
              <a:rPr lang="en-US" dirty="0"/>
              <a:t>http://aka.ms/HWAMythBusting/</a:t>
            </a:r>
          </a:p>
        </p:txBody>
      </p:sp>
    </p:spTree>
    <p:extLst>
      <p:ext uri="{BB962C8B-B14F-4D97-AF65-F5344CB8AC3E}">
        <p14:creationId xmlns:p14="http://schemas.microsoft.com/office/powerpoint/2010/main" val="2784259678"/>
      </p:ext>
    </p:extLst>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Myth Busting:</a:t>
            </a:r>
            <a:br>
              <a:rPr lang="en-US" dirty="0"/>
            </a:br>
            <a:r>
              <a:rPr lang="en-US" dirty="0"/>
              <a:t>Hosted Web Apps</a:t>
            </a:r>
          </a:p>
        </p:txBody>
      </p:sp>
      <p:sp>
        <p:nvSpPr>
          <p:cNvPr id="5" name="Text Placeholder 4"/>
          <p:cNvSpPr>
            <a:spLocks noGrp="1"/>
          </p:cNvSpPr>
          <p:nvPr>
            <p:ph type="body" sz="quarter" idx="12"/>
          </p:nvPr>
        </p:nvSpPr>
        <p:spPr>
          <a:xfrm>
            <a:off x="274701" y="3955786"/>
            <a:ext cx="11125136" cy="1828007"/>
          </a:xfrm>
        </p:spPr>
        <p:txBody>
          <a:bodyPr vert="horz" wrap="square" lIns="146304" tIns="109728" rIns="146304" bIns="109728" rtlCol="0" anchor="t">
            <a:noAutofit/>
          </a:bodyPr>
          <a:lstStyle/>
          <a:p>
            <a:r>
              <a:rPr lang="en-US" dirty="0"/>
              <a:t>Jeff Burtoft					Kiril Seksenov</a:t>
            </a:r>
          </a:p>
          <a:p>
            <a:r>
              <a:rPr lang="en-US" dirty="0"/>
              <a:t>Principal PM, Dev EX			Program Manager, Web Plat</a:t>
            </a:r>
          </a:p>
        </p:txBody>
      </p:sp>
    </p:spTree>
    <p:extLst>
      <p:ext uri="{BB962C8B-B14F-4D97-AF65-F5344CB8AC3E}">
        <p14:creationId xmlns:p14="http://schemas.microsoft.com/office/powerpoint/2010/main" val="347582474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b="1" dirty="0"/>
              <a:t>Hosted Web Apps Myth #5</a:t>
            </a:r>
            <a:endParaRPr lang="en-US" dirty="0"/>
          </a:p>
        </p:txBody>
      </p:sp>
      <p:sp>
        <p:nvSpPr>
          <p:cNvPr id="6" name="Text Placeholder 5"/>
          <p:cNvSpPr>
            <a:spLocks noGrp="1"/>
          </p:cNvSpPr>
          <p:nvPr>
            <p:ph type="body" sz="quarter" idx="10"/>
          </p:nvPr>
        </p:nvSpPr>
        <p:spPr>
          <a:xfrm>
            <a:off x="274637" y="2354262"/>
            <a:ext cx="8915400" cy="738664"/>
          </a:xfrm>
        </p:spPr>
        <p:txBody>
          <a:bodyPr/>
          <a:lstStyle/>
          <a:p>
            <a:r>
              <a:rPr lang="en-US" b="1" dirty="0"/>
              <a:t>Hosted Web Apps don’t work offline</a:t>
            </a:r>
            <a:endParaRPr lang="en-US" sz="5400" dirty="0"/>
          </a:p>
        </p:txBody>
      </p:sp>
    </p:spTree>
    <p:extLst>
      <p:ext uri="{BB962C8B-B14F-4D97-AF65-F5344CB8AC3E}">
        <p14:creationId xmlns:p14="http://schemas.microsoft.com/office/powerpoint/2010/main" val="255285048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274639" y="295274"/>
            <a:ext cx="11734798" cy="917575"/>
          </a:xfrm>
        </p:spPr>
        <p:txBody>
          <a:bodyPr/>
          <a:lstStyle/>
          <a:p>
            <a:r>
              <a:rPr lang="en-US" b="1" dirty="0"/>
              <a:t>Hosted Web Apps don’t work offline</a:t>
            </a:r>
            <a:endParaRPr lang="en-US" sz="6600" dirty="0"/>
          </a:p>
        </p:txBody>
      </p:sp>
      <p:sp>
        <p:nvSpPr>
          <p:cNvPr id="6" name="Text Placeholder 5"/>
          <p:cNvSpPr>
            <a:spLocks noGrp="1"/>
          </p:cNvSpPr>
          <p:nvPr>
            <p:ph type="body" sz="quarter" idx="10"/>
          </p:nvPr>
        </p:nvSpPr>
        <p:spPr>
          <a:xfrm>
            <a:off x="274638" y="1212850"/>
            <a:ext cx="11887200" cy="738664"/>
          </a:xfrm>
        </p:spPr>
        <p:txBody>
          <a:bodyPr/>
          <a:lstStyle/>
          <a:p>
            <a:r>
              <a:rPr lang="en-US" dirty="0"/>
              <a:t>Basic Offline Page msapp-error.html</a:t>
            </a:r>
          </a:p>
        </p:txBody>
      </p:sp>
      <p:sp>
        <p:nvSpPr>
          <p:cNvPr id="2" name="TextBox 1"/>
          <p:cNvSpPr txBox="1"/>
          <p:nvPr/>
        </p:nvSpPr>
        <p:spPr>
          <a:xfrm>
            <a:off x="427037" y="1820862"/>
            <a:ext cx="11939679" cy="904863"/>
          </a:xfrm>
          <a:prstGeom prst="rect">
            <a:avLst/>
          </a:prstGeom>
          <a:noFill/>
        </p:spPr>
        <p:txBody>
          <a:bodyPr wrap="none" lIns="182880" tIns="146304" rIns="182880" bIns="146304" rtlCol="0">
            <a:spAutoFit/>
          </a:bodyPr>
          <a:lstStyle/>
          <a:p>
            <a:pPr marL="0" marR="0" lvl="1" indent="0" algn="l" defTabSz="932742" rtl="0" eaLnBrk="1" fontAlgn="auto" latinLnBrk="0" hangingPunct="1">
              <a:lnSpc>
                <a:spcPct val="90000"/>
              </a:lnSpc>
              <a:spcBef>
                <a:spcPct val="20000"/>
              </a:spcBef>
              <a:spcAft>
                <a:spcPts val="0"/>
              </a:spcAft>
              <a:buClrTx/>
              <a:buSzPct val="90000"/>
              <a:buFontTx/>
              <a:buNone/>
              <a:tabLst/>
              <a:defRPr/>
            </a:pPr>
            <a:r>
              <a:rPr kumimoji="0" lang="en-US" sz="2000" b="0" i="0" u="none" strike="noStrike" kern="1200" cap="none" spc="0" normalizeH="0" baseline="0" noProof="0" dirty="0">
                <a:ln>
                  <a:noFill/>
                </a:ln>
                <a:gradFill>
                  <a:gsLst>
                    <a:gs pos="1250">
                      <a:srgbClr val="505050"/>
                    </a:gs>
                    <a:gs pos="100000">
                      <a:srgbClr val="505050"/>
                    </a:gs>
                  </a:gsLst>
                  <a:lin ang="5400000" scaled="0"/>
                </a:gradFill>
                <a:effectLst/>
                <a:uLnTx/>
                <a:uFillTx/>
                <a:latin typeface="Segoe UI"/>
                <a:ea typeface="+mn-ea"/>
                <a:cs typeface="+mn-cs"/>
              </a:rPr>
              <a:t>Page is</a:t>
            </a:r>
            <a:r>
              <a:rPr kumimoji="0" lang="en-US" sz="2000" b="0" i="0" u="none" strike="noStrike" kern="1200" cap="none" spc="0" normalizeH="0" noProof="0" dirty="0">
                <a:ln>
                  <a:noFill/>
                </a:ln>
                <a:gradFill>
                  <a:gsLst>
                    <a:gs pos="1250">
                      <a:srgbClr val="505050"/>
                    </a:gs>
                    <a:gs pos="100000">
                      <a:srgbClr val="505050"/>
                    </a:gs>
                  </a:gsLst>
                  <a:lin ang="5400000" scaled="0"/>
                </a:gradFill>
                <a:effectLst/>
                <a:uLnTx/>
                <a:uFillTx/>
                <a:latin typeface="Segoe UI"/>
                <a:ea typeface="+mn-ea"/>
                <a:cs typeface="+mn-cs"/>
              </a:rPr>
              <a:t> programmatically loaded any time the app would normally hit a 404 or when the app is offline </a:t>
            </a:r>
            <a:endParaRPr kumimoji="0" lang="en-US" sz="2000" b="0" i="0" u="none" strike="noStrike" kern="1200" cap="none" spc="0" normalizeH="0" baseline="0" noProof="0" dirty="0">
              <a:ln>
                <a:noFill/>
              </a:ln>
              <a:gradFill>
                <a:gsLst>
                  <a:gs pos="1250">
                    <a:srgbClr val="505050"/>
                  </a:gs>
                  <a:gs pos="100000">
                    <a:srgbClr val="505050"/>
                  </a:gs>
                </a:gsLst>
                <a:lin ang="5400000" scaled="0"/>
              </a:gradFill>
              <a:effectLst/>
              <a:uLnTx/>
              <a:uFillTx/>
              <a:latin typeface="Segoe UI"/>
              <a:ea typeface="+mn-ea"/>
              <a:cs typeface="+mn-cs"/>
            </a:endParaRPr>
          </a:p>
          <a:p>
            <a:pPr marL="0" marR="0" lvl="0" indent="0" algn="l" defTabSz="932742" rtl="0" eaLnBrk="1" fontAlgn="auto" latinLnBrk="0" hangingPunct="1">
              <a:lnSpc>
                <a:spcPct val="90000"/>
              </a:lnSpc>
              <a:spcBef>
                <a:spcPts val="0"/>
              </a:spcBef>
              <a:spcAft>
                <a:spcPts val="600"/>
              </a:spcAft>
              <a:buClrTx/>
              <a:buSzTx/>
              <a:buFontTx/>
              <a:buNone/>
              <a:tabLst/>
              <a:defRPr/>
            </a:pPr>
            <a:endParaRPr kumimoji="0" lang="en-US" sz="2400" b="0" i="0" u="none" strike="noStrike" kern="1200" cap="none" spc="0" normalizeH="0" baseline="0" noProof="0" dirty="0" err="1">
              <a:ln>
                <a:noFill/>
              </a:ln>
              <a:gradFill>
                <a:gsLst>
                  <a:gs pos="2917">
                    <a:srgbClr val="505050"/>
                  </a:gs>
                  <a:gs pos="30000">
                    <a:srgbClr val="505050"/>
                  </a:gs>
                </a:gsLst>
                <a:lin ang="5400000" scaled="0"/>
              </a:gradFill>
              <a:effectLst/>
              <a:uLnTx/>
              <a:uFillTx/>
              <a:latin typeface="Segoe UI"/>
              <a:ea typeface="+mn-ea"/>
              <a:cs typeface="+mn-cs"/>
            </a:endParaRPr>
          </a:p>
        </p:txBody>
      </p:sp>
      <p:sp>
        <p:nvSpPr>
          <p:cNvPr id="7" name="Text Placeholder 5"/>
          <p:cNvSpPr txBox="1">
            <a:spLocks/>
          </p:cNvSpPr>
          <p:nvPr/>
        </p:nvSpPr>
        <p:spPr>
          <a:xfrm>
            <a:off x="274638" y="2736850"/>
            <a:ext cx="11887200" cy="738664"/>
          </a:xfrm>
          <a:prstGeom prst="rect">
            <a:avLst/>
          </a:prstGeom>
        </p:spPr>
        <p:txBody>
          <a:bodyPr vert="horz" wrap="square" lIns="146304" tIns="91440" rIns="146304" bIns="91440" rtlCol="0">
            <a:spAutoFit/>
          </a:bodyPr>
          <a:lstStyle>
            <a:lvl1pPr marL="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4000" kern="1200" spc="0" baseline="0">
                <a:gradFill>
                  <a:gsLst>
                    <a:gs pos="1250">
                      <a:schemeClr val="tx2"/>
                    </a:gs>
                    <a:gs pos="99000">
                      <a:schemeClr val="tx2"/>
                    </a:gs>
                  </a:gsLst>
                  <a:lin ang="5400000" scaled="0"/>
                </a:gradFill>
                <a:latin typeface="+mj-lt"/>
                <a:ea typeface="+mn-ea"/>
                <a:cs typeface="+mn-cs"/>
              </a:defRPr>
            </a:lvl1pPr>
            <a:lvl2pPr marL="0" marR="0" indent="0" algn="l" defTabSz="932742" rtl="0" eaLnBrk="1" fontAlgn="auto" latinLnBrk="0" hangingPunct="1">
              <a:lnSpc>
                <a:spcPct val="90000"/>
              </a:lnSpc>
              <a:spcBef>
                <a:spcPct val="20000"/>
              </a:spcBef>
              <a:spcAft>
                <a:spcPts val="0"/>
              </a:spcAft>
              <a:buClrTx/>
              <a:buSzPct val="90000"/>
              <a:buFontTx/>
              <a:buNone/>
              <a:tabLst/>
              <a:defRPr sz="2000" kern="1200" spc="0" baseline="0">
                <a:gradFill>
                  <a:gsLst>
                    <a:gs pos="1250">
                      <a:schemeClr val="tx1"/>
                    </a:gs>
                    <a:gs pos="100000">
                      <a:schemeClr val="tx1"/>
                    </a:gs>
                  </a:gsLst>
                  <a:lin ang="5400000" scaled="0"/>
                </a:gradFill>
                <a:latin typeface="+mn-lt"/>
                <a:ea typeface="+mn-ea"/>
                <a:cs typeface="+mn-cs"/>
              </a:defRPr>
            </a:lvl2pPr>
            <a:lvl3pPr marL="2286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2000" kern="1200" spc="0" baseline="0">
                <a:gradFill>
                  <a:gsLst>
                    <a:gs pos="1250">
                      <a:schemeClr val="tx1"/>
                    </a:gs>
                    <a:gs pos="100000">
                      <a:schemeClr val="tx1"/>
                    </a:gs>
                  </a:gsLst>
                  <a:lin ang="5400000" scaled="0"/>
                </a:gradFill>
                <a:latin typeface="+mn-lt"/>
                <a:ea typeface="+mn-ea"/>
                <a:cs typeface="+mn-cs"/>
              </a:defRPr>
            </a:lvl3pPr>
            <a:lvl4pPr marL="4572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1800" kern="1200" spc="0" baseline="0">
                <a:gradFill>
                  <a:gsLst>
                    <a:gs pos="1250">
                      <a:schemeClr val="tx1"/>
                    </a:gs>
                    <a:gs pos="100000">
                      <a:schemeClr val="tx1"/>
                    </a:gs>
                  </a:gsLst>
                  <a:lin ang="5400000" scaled="0"/>
                </a:gradFill>
                <a:latin typeface="+mn-lt"/>
                <a:ea typeface="+mn-ea"/>
                <a:cs typeface="+mn-cs"/>
              </a:defRPr>
            </a:lvl4pPr>
            <a:lvl5pPr marL="6858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32742" rtl="0" eaLnBrk="1" fontAlgn="auto" latinLnBrk="0" hangingPunct="1">
              <a:lnSpc>
                <a:spcPct val="90000"/>
              </a:lnSpc>
              <a:spcBef>
                <a:spcPct val="20000"/>
              </a:spcBef>
              <a:spcAft>
                <a:spcPts val="0"/>
              </a:spcAft>
              <a:buClrTx/>
              <a:buSzPct val="90000"/>
              <a:buFont typeface="Arial" pitchFamily="34" charset="0"/>
              <a:buNone/>
              <a:tabLst/>
              <a:defRPr/>
            </a:pPr>
            <a:r>
              <a:rPr kumimoji="0" lang="en-US" sz="4000" b="0" i="0" u="none" strike="noStrike" kern="1200" cap="none" spc="0" normalizeH="0" baseline="0" noProof="0" dirty="0">
                <a:ln>
                  <a:noFill/>
                </a:ln>
                <a:gradFill>
                  <a:gsLst>
                    <a:gs pos="1250">
                      <a:srgbClr val="0078D7"/>
                    </a:gs>
                    <a:gs pos="99000">
                      <a:srgbClr val="0078D7"/>
                    </a:gs>
                  </a:gsLst>
                  <a:lin ang="5400000" scaled="0"/>
                </a:gradFill>
                <a:effectLst/>
                <a:uLnTx/>
                <a:uFillTx/>
                <a:latin typeface="Segoe UI Light"/>
                <a:ea typeface="+mn-ea"/>
                <a:cs typeface="+mn-cs"/>
              </a:rPr>
              <a:t>Customized offline experiences</a:t>
            </a:r>
          </a:p>
        </p:txBody>
      </p:sp>
      <p:sp>
        <p:nvSpPr>
          <p:cNvPr id="10" name="TextBox 9"/>
          <p:cNvSpPr txBox="1"/>
          <p:nvPr/>
        </p:nvSpPr>
        <p:spPr>
          <a:xfrm>
            <a:off x="427037" y="3344862"/>
            <a:ext cx="10515123" cy="904863"/>
          </a:xfrm>
          <a:prstGeom prst="rect">
            <a:avLst/>
          </a:prstGeom>
          <a:noFill/>
        </p:spPr>
        <p:txBody>
          <a:bodyPr wrap="none" lIns="182880" tIns="146304" rIns="182880" bIns="146304" rtlCol="0">
            <a:spAutoFit/>
          </a:bodyPr>
          <a:lstStyle/>
          <a:p>
            <a:pPr marL="0" marR="0" lvl="1" indent="0" algn="l" defTabSz="932742" rtl="0" eaLnBrk="1" fontAlgn="auto" latinLnBrk="0" hangingPunct="1">
              <a:lnSpc>
                <a:spcPct val="90000"/>
              </a:lnSpc>
              <a:spcBef>
                <a:spcPct val="20000"/>
              </a:spcBef>
              <a:spcAft>
                <a:spcPts val="0"/>
              </a:spcAft>
              <a:buClrTx/>
              <a:buSzPct val="90000"/>
              <a:buFontTx/>
              <a:buNone/>
              <a:tabLst/>
              <a:defRPr/>
            </a:pPr>
            <a:r>
              <a:rPr lang="en-US" sz="2000" dirty="0">
                <a:gradFill>
                  <a:gsLst>
                    <a:gs pos="1250">
                      <a:srgbClr val="505050"/>
                    </a:gs>
                    <a:gs pos="100000">
                      <a:srgbClr val="505050"/>
                    </a:gs>
                  </a:gsLst>
                  <a:lin ang="5400000" scaled="0"/>
                </a:gradFill>
                <a:latin typeface="Segoe UI"/>
              </a:rPr>
              <a:t>m</a:t>
            </a:r>
            <a:r>
              <a:rPr kumimoji="0" lang="en-US" sz="2000" b="0" i="0" u="none" strike="noStrike" kern="1200" cap="none" spc="0" normalizeH="0" baseline="0" noProof="0" dirty="0">
                <a:ln>
                  <a:noFill/>
                </a:ln>
                <a:gradFill>
                  <a:gsLst>
                    <a:gs pos="1250">
                      <a:srgbClr val="505050"/>
                    </a:gs>
                    <a:gs pos="100000">
                      <a:srgbClr val="505050"/>
                    </a:gs>
                  </a:gsLst>
                  <a:lin ang="5400000" scaled="0"/>
                </a:gradFill>
                <a:effectLst/>
                <a:uLnTx/>
                <a:uFillTx/>
                <a:latin typeface="Segoe UI"/>
                <a:ea typeface="+mn-ea"/>
                <a:cs typeface="+mn-cs"/>
              </a:rPr>
              <a:t>sapp-error.html</a:t>
            </a:r>
            <a:r>
              <a:rPr kumimoji="0" lang="en-US" sz="2000" b="0" i="0" u="none" strike="noStrike" kern="1200" cap="none" spc="0" normalizeH="0" noProof="0" dirty="0">
                <a:ln>
                  <a:noFill/>
                </a:ln>
                <a:gradFill>
                  <a:gsLst>
                    <a:gs pos="1250">
                      <a:srgbClr val="505050"/>
                    </a:gs>
                    <a:gs pos="100000">
                      <a:srgbClr val="505050"/>
                    </a:gs>
                  </a:gsLst>
                  <a:lin ang="5400000" scaled="0"/>
                </a:gradFill>
                <a:effectLst/>
                <a:uLnTx/>
                <a:uFillTx/>
                <a:latin typeface="Segoe UI"/>
                <a:ea typeface="+mn-ea"/>
                <a:cs typeface="+mn-cs"/>
              </a:rPr>
              <a:t> can be used as the landing page for a full customized offline experience</a:t>
            </a:r>
            <a:endParaRPr kumimoji="0" lang="en-US" sz="2000" b="0" i="0" u="none" strike="noStrike" kern="1200" cap="none" spc="0" normalizeH="0" baseline="0" noProof="0" dirty="0">
              <a:ln>
                <a:noFill/>
              </a:ln>
              <a:gradFill>
                <a:gsLst>
                  <a:gs pos="1250">
                    <a:srgbClr val="505050"/>
                  </a:gs>
                  <a:gs pos="100000">
                    <a:srgbClr val="505050"/>
                  </a:gs>
                </a:gsLst>
                <a:lin ang="5400000" scaled="0"/>
              </a:gradFill>
              <a:effectLst/>
              <a:uLnTx/>
              <a:uFillTx/>
              <a:latin typeface="Segoe UI"/>
              <a:ea typeface="+mn-ea"/>
              <a:cs typeface="+mn-cs"/>
            </a:endParaRPr>
          </a:p>
          <a:p>
            <a:pPr marL="0" marR="0" lvl="0" indent="0" algn="l" defTabSz="932742" rtl="0" eaLnBrk="1" fontAlgn="auto" latinLnBrk="0" hangingPunct="1">
              <a:lnSpc>
                <a:spcPct val="90000"/>
              </a:lnSpc>
              <a:spcBef>
                <a:spcPts val="0"/>
              </a:spcBef>
              <a:spcAft>
                <a:spcPts val="600"/>
              </a:spcAft>
              <a:buClrTx/>
              <a:buSzTx/>
              <a:buFontTx/>
              <a:buNone/>
              <a:tabLst/>
              <a:defRPr/>
            </a:pPr>
            <a:endParaRPr kumimoji="0" lang="en-US" sz="2400" b="0" i="0" u="none" strike="noStrike" kern="1200" cap="none" spc="0" normalizeH="0" baseline="0" noProof="0" dirty="0" err="1">
              <a:ln>
                <a:noFill/>
              </a:ln>
              <a:gradFill>
                <a:gsLst>
                  <a:gs pos="2917">
                    <a:srgbClr val="505050"/>
                  </a:gs>
                  <a:gs pos="30000">
                    <a:srgbClr val="505050"/>
                  </a:gs>
                </a:gsLst>
                <a:lin ang="5400000" scaled="0"/>
              </a:gradFill>
              <a:effectLst/>
              <a:uLnTx/>
              <a:uFillTx/>
              <a:latin typeface="Segoe UI"/>
              <a:ea typeface="+mn-ea"/>
              <a:cs typeface="+mn-cs"/>
            </a:endParaRPr>
          </a:p>
        </p:txBody>
      </p:sp>
      <p:sp>
        <p:nvSpPr>
          <p:cNvPr id="8" name="Text Placeholder 5"/>
          <p:cNvSpPr txBox="1">
            <a:spLocks/>
          </p:cNvSpPr>
          <p:nvPr/>
        </p:nvSpPr>
        <p:spPr>
          <a:xfrm>
            <a:off x="274638" y="4242509"/>
            <a:ext cx="11887200" cy="738664"/>
          </a:xfrm>
          <a:prstGeom prst="rect">
            <a:avLst/>
          </a:prstGeom>
        </p:spPr>
        <p:txBody>
          <a:bodyPr vert="horz" wrap="square" lIns="146304" tIns="91440" rIns="146304" bIns="91440" rtlCol="0">
            <a:spAutoFit/>
          </a:bodyPr>
          <a:lstStyle>
            <a:lvl1pPr marL="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4000" kern="1200" spc="0" baseline="0">
                <a:gradFill>
                  <a:gsLst>
                    <a:gs pos="1250">
                      <a:schemeClr val="tx2"/>
                    </a:gs>
                    <a:gs pos="99000">
                      <a:schemeClr val="tx2"/>
                    </a:gs>
                  </a:gsLst>
                  <a:lin ang="5400000" scaled="0"/>
                </a:gradFill>
                <a:latin typeface="+mj-lt"/>
                <a:ea typeface="+mn-ea"/>
                <a:cs typeface="+mn-cs"/>
              </a:defRPr>
            </a:lvl1pPr>
            <a:lvl2pPr marL="0" marR="0" indent="0" algn="l" defTabSz="932742" rtl="0" eaLnBrk="1" fontAlgn="auto" latinLnBrk="0" hangingPunct="1">
              <a:lnSpc>
                <a:spcPct val="90000"/>
              </a:lnSpc>
              <a:spcBef>
                <a:spcPct val="20000"/>
              </a:spcBef>
              <a:spcAft>
                <a:spcPts val="0"/>
              </a:spcAft>
              <a:buClrTx/>
              <a:buSzPct val="90000"/>
              <a:buFontTx/>
              <a:buNone/>
              <a:tabLst/>
              <a:defRPr sz="2000" kern="1200" spc="0" baseline="0">
                <a:gradFill>
                  <a:gsLst>
                    <a:gs pos="1250">
                      <a:schemeClr val="tx1"/>
                    </a:gs>
                    <a:gs pos="100000">
                      <a:schemeClr val="tx1"/>
                    </a:gs>
                  </a:gsLst>
                  <a:lin ang="5400000" scaled="0"/>
                </a:gradFill>
                <a:latin typeface="+mn-lt"/>
                <a:ea typeface="+mn-ea"/>
                <a:cs typeface="+mn-cs"/>
              </a:defRPr>
            </a:lvl2pPr>
            <a:lvl3pPr marL="2286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2000" kern="1200" spc="0" baseline="0">
                <a:gradFill>
                  <a:gsLst>
                    <a:gs pos="1250">
                      <a:schemeClr val="tx1"/>
                    </a:gs>
                    <a:gs pos="100000">
                      <a:schemeClr val="tx1"/>
                    </a:gs>
                  </a:gsLst>
                  <a:lin ang="5400000" scaled="0"/>
                </a:gradFill>
                <a:latin typeface="+mn-lt"/>
                <a:ea typeface="+mn-ea"/>
                <a:cs typeface="+mn-cs"/>
              </a:defRPr>
            </a:lvl3pPr>
            <a:lvl4pPr marL="4572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1800" kern="1200" spc="0" baseline="0">
                <a:gradFill>
                  <a:gsLst>
                    <a:gs pos="1250">
                      <a:schemeClr val="tx1"/>
                    </a:gs>
                    <a:gs pos="100000">
                      <a:schemeClr val="tx1"/>
                    </a:gs>
                  </a:gsLst>
                  <a:lin ang="5400000" scaled="0"/>
                </a:gradFill>
                <a:latin typeface="+mn-lt"/>
                <a:ea typeface="+mn-ea"/>
                <a:cs typeface="+mn-cs"/>
              </a:defRPr>
            </a:lvl4pPr>
            <a:lvl5pPr marL="6858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32742" rtl="0" eaLnBrk="1" fontAlgn="auto" latinLnBrk="0" hangingPunct="1">
              <a:lnSpc>
                <a:spcPct val="90000"/>
              </a:lnSpc>
              <a:spcBef>
                <a:spcPct val="20000"/>
              </a:spcBef>
              <a:spcAft>
                <a:spcPts val="0"/>
              </a:spcAft>
              <a:buClrTx/>
              <a:buSzPct val="90000"/>
              <a:buFont typeface="Arial" pitchFamily="34" charset="0"/>
              <a:buNone/>
              <a:tabLst/>
              <a:defRPr/>
            </a:pPr>
            <a:r>
              <a:rPr kumimoji="0" lang="en-US" sz="4000" b="0" i="0" u="none" strike="noStrike" kern="1200" cap="none" spc="0" normalizeH="0" baseline="0" noProof="0" dirty="0">
                <a:ln>
                  <a:noFill/>
                </a:ln>
                <a:gradFill>
                  <a:gsLst>
                    <a:gs pos="1250">
                      <a:srgbClr val="0078D7"/>
                    </a:gs>
                    <a:gs pos="99000">
                      <a:srgbClr val="0078D7"/>
                    </a:gs>
                  </a:gsLst>
                  <a:lin ang="5400000" scaled="0"/>
                </a:gradFill>
                <a:effectLst/>
                <a:uLnTx/>
                <a:uFillTx/>
                <a:latin typeface="Segoe UI Light"/>
                <a:ea typeface="+mn-ea"/>
                <a:cs typeface="+mn-cs"/>
              </a:rPr>
              <a:t>Use Standard Web technology </a:t>
            </a:r>
          </a:p>
        </p:txBody>
      </p:sp>
      <p:sp>
        <p:nvSpPr>
          <p:cNvPr id="9" name="TextBox 8"/>
          <p:cNvSpPr txBox="1"/>
          <p:nvPr/>
        </p:nvSpPr>
        <p:spPr>
          <a:xfrm>
            <a:off x="427037" y="4850521"/>
            <a:ext cx="10989290" cy="1243417"/>
          </a:xfrm>
          <a:prstGeom prst="rect">
            <a:avLst/>
          </a:prstGeom>
          <a:noFill/>
        </p:spPr>
        <p:txBody>
          <a:bodyPr wrap="none" lIns="182880" tIns="146304" rIns="182880" bIns="146304" rtlCol="0">
            <a:spAutoFit/>
          </a:bodyPr>
          <a:lstStyle/>
          <a:p>
            <a:pPr marL="0" marR="0" lvl="1" indent="0" algn="l" defTabSz="932742" rtl="0" eaLnBrk="1" fontAlgn="auto" latinLnBrk="0" hangingPunct="1">
              <a:lnSpc>
                <a:spcPct val="90000"/>
              </a:lnSpc>
              <a:spcBef>
                <a:spcPct val="20000"/>
              </a:spcBef>
              <a:spcAft>
                <a:spcPts val="0"/>
              </a:spcAft>
              <a:buClrTx/>
              <a:buSzPct val="90000"/>
              <a:buFontTx/>
              <a:buNone/>
              <a:tabLst/>
              <a:defRPr/>
            </a:pPr>
            <a:r>
              <a:rPr lang="en-US" sz="2000" noProof="0" dirty="0">
                <a:gradFill>
                  <a:gsLst>
                    <a:gs pos="1250">
                      <a:srgbClr val="505050"/>
                    </a:gs>
                    <a:gs pos="100000">
                      <a:srgbClr val="505050"/>
                    </a:gs>
                  </a:gsLst>
                  <a:lin ang="5400000" scaled="0"/>
                </a:gradFill>
                <a:latin typeface="Segoe UI"/>
              </a:rPr>
              <a:t>Application cache, Indexed DB, local storage can all be used within the app to provide a great </a:t>
            </a:r>
          </a:p>
          <a:p>
            <a:pPr marL="0" marR="0" lvl="1" indent="0" algn="l" defTabSz="932742" rtl="0" eaLnBrk="1" fontAlgn="auto" latinLnBrk="0" hangingPunct="1">
              <a:lnSpc>
                <a:spcPct val="90000"/>
              </a:lnSpc>
              <a:spcBef>
                <a:spcPct val="20000"/>
              </a:spcBef>
              <a:spcAft>
                <a:spcPts val="0"/>
              </a:spcAft>
              <a:buClrTx/>
              <a:buSzPct val="90000"/>
              <a:buFontTx/>
              <a:buNone/>
              <a:tabLst/>
              <a:defRPr/>
            </a:pPr>
            <a:r>
              <a:rPr lang="en-US" sz="2000" noProof="0" dirty="0">
                <a:gradFill>
                  <a:gsLst>
                    <a:gs pos="1250">
                      <a:srgbClr val="505050"/>
                    </a:gs>
                    <a:gs pos="100000">
                      <a:srgbClr val="505050"/>
                    </a:gs>
                  </a:gsLst>
                  <a:lin ang="5400000" scaled="0"/>
                </a:gradFill>
                <a:latin typeface="Segoe UI"/>
              </a:rPr>
              <a:t>experience while offline</a:t>
            </a:r>
            <a:endParaRPr kumimoji="0" lang="en-US" sz="2000" b="0" i="0" u="none" strike="noStrike" kern="1200" cap="none" spc="0" normalizeH="0" baseline="0" noProof="0" dirty="0">
              <a:ln>
                <a:noFill/>
              </a:ln>
              <a:gradFill>
                <a:gsLst>
                  <a:gs pos="1250">
                    <a:srgbClr val="505050"/>
                  </a:gs>
                  <a:gs pos="100000">
                    <a:srgbClr val="505050"/>
                  </a:gs>
                </a:gsLst>
                <a:lin ang="5400000" scaled="0"/>
              </a:gradFill>
              <a:effectLst/>
              <a:uLnTx/>
              <a:uFillTx/>
              <a:latin typeface="Segoe UI"/>
              <a:ea typeface="+mn-ea"/>
              <a:cs typeface="+mn-cs"/>
            </a:endParaRPr>
          </a:p>
          <a:p>
            <a:pPr marL="0" marR="0" lvl="0" indent="0" algn="l" defTabSz="932742" rtl="0" eaLnBrk="1" fontAlgn="auto" latinLnBrk="0" hangingPunct="1">
              <a:lnSpc>
                <a:spcPct val="90000"/>
              </a:lnSpc>
              <a:spcBef>
                <a:spcPts val="0"/>
              </a:spcBef>
              <a:spcAft>
                <a:spcPts val="600"/>
              </a:spcAft>
              <a:buClrTx/>
              <a:buSzTx/>
              <a:buFontTx/>
              <a:buNone/>
              <a:tabLst/>
              <a:defRPr/>
            </a:pPr>
            <a:endParaRPr kumimoji="0" lang="en-US" sz="2400" b="0" i="0" u="none" strike="noStrike" kern="1200" cap="none" spc="0" normalizeH="0" baseline="0" noProof="0" dirty="0" err="1">
              <a:ln>
                <a:noFill/>
              </a:ln>
              <a:gradFill>
                <a:gsLst>
                  <a:gs pos="2917">
                    <a:srgbClr val="505050"/>
                  </a:gs>
                  <a:gs pos="30000">
                    <a:srgbClr val="505050"/>
                  </a:gs>
                </a:gsLst>
                <a:lin ang="5400000" scaled="0"/>
              </a:gradFill>
              <a:effectLst/>
              <a:uLnTx/>
              <a:uFillTx/>
              <a:latin typeface="Segoe UI"/>
              <a:ea typeface="+mn-ea"/>
              <a:cs typeface="+mn-cs"/>
            </a:endParaRPr>
          </a:p>
        </p:txBody>
      </p:sp>
    </p:spTree>
    <p:extLst>
      <p:ext uri="{BB962C8B-B14F-4D97-AF65-F5344CB8AC3E}">
        <p14:creationId xmlns:p14="http://schemas.microsoft.com/office/powerpoint/2010/main" val="406011497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274639" y="295274"/>
            <a:ext cx="11734798" cy="917575"/>
          </a:xfrm>
        </p:spPr>
        <p:txBody>
          <a:bodyPr/>
          <a:lstStyle/>
          <a:p>
            <a:r>
              <a:rPr lang="en-US" sz="4400" dirty="0"/>
              <a:t>I don’t have to re-write my web site to ship it as an app</a:t>
            </a:r>
          </a:p>
        </p:txBody>
      </p:sp>
      <p:sp>
        <p:nvSpPr>
          <p:cNvPr id="6" name="Text Placeholder 5"/>
          <p:cNvSpPr>
            <a:spLocks noGrp="1"/>
          </p:cNvSpPr>
          <p:nvPr>
            <p:ph type="body" sz="quarter" idx="10"/>
          </p:nvPr>
        </p:nvSpPr>
        <p:spPr>
          <a:xfrm>
            <a:off x="350837" y="1668462"/>
            <a:ext cx="11887200" cy="3447098"/>
          </a:xfrm>
        </p:spPr>
        <p:txBody>
          <a:bodyPr/>
          <a:lstStyle/>
          <a:p>
            <a:r>
              <a:rPr lang="en-US" dirty="0"/>
              <a:t>Your App can be a Hosted Web App</a:t>
            </a:r>
          </a:p>
          <a:p>
            <a:pPr lvl="1"/>
            <a:r>
              <a:rPr lang="en-US" dirty="0"/>
              <a:t>Runs off your web server</a:t>
            </a:r>
          </a:p>
          <a:p>
            <a:pPr lvl="1"/>
            <a:r>
              <a:rPr lang="en-US" dirty="0"/>
              <a:t>Can be written with any server side technology</a:t>
            </a:r>
          </a:p>
          <a:p>
            <a:pPr lvl="1"/>
            <a:r>
              <a:rPr lang="en-US" dirty="0"/>
              <a:t>Loads at run time</a:t>
            </a:r>
          </a:p>
          <a:p>
            <a:r>
              <a:rPr lang="en-US" dirty="0"/>
              <a:t>Your App doesn’t need to be a Single Page App</a:t>
            </a:r>
          </a:p>
          <a:p>
            <a:pPr lvl="1"/>
            <a:r>
              <a:rPr lang="en-US" dirty="0"/>
              <a:t>Single Page Apps or traditional Web Sites work</a:t>
            </a:r>
          </a:p>
          <a:p>
            <a:pPr lvl="1"/>
            <a:r>
              <a:rPr lang="en-US" dirty="0"/>
              <a:t>Page transitions and navigation can be addressed in the App container</a:t>
            </a:r>
          </a:p>
          <a:p>
            <a:pPr lvl="1"/>
            <a:endParaRPr lang="en-US" dirty="0"/>
          </a:p>
        </p:txBody>
      </p:sp>
    </p:spTree>
    <p:extLst>
      <p:ext uri="{BB962C8B-B14F-4D97-AF65-F5344CB8AC3E}">
        <p14:creationId xmlns:p14="http://schemas.microsoft.com/office/powerpoint/2010/main" val="410112648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74637" y="1209973"/>
            <a:ext cx="10820399" cy="2179058"/>
          </a:xfrm>
        </p:spPr>
        <p:txBody>
          <a:bodyPr/>
          <a:lstStyle/>
          <a:p>
            <a:r>
              <a:rPr lang="en-US" dirty="0"/>
              <a:t>Demo: Catch offline, and return when back online</a:t>
            </a:r>
          </a:p>
        </p:txBody>
      </p:sp>
      <p:sp>
        <p:nvSpPr>
          <p:cNvPr id="4" name="Text Placeholder 3"/>
          <p:cNvSpPr>
            <a:spLocks noGrp="1"/>
          </p:cNvSpPr>
          <p:nvPr>
            <p:ph type="body" sz="quarter" idx="12"/>
          </p:nvPr>
        </p:nvSpPr>
        <p:spPr/>
        <p:txBody>
          <a:bodyPr/>
          <a:lstStyle/>
          <a:p>
            <a:r>
              <a:rPr lang="en-US" dirty="0"/>
              <a:t>Jeff</a:t>
            </a:r>
          </a:p>
        </p:txBody>
      </p:sp>
    </p:spTree>
    <p:extLst>
      <p:ext uri="{BB962C8B-B14F-4D97-AF65-F5344CB8AC3E}">
        <p14:creationId xmlns:p14="http://schemas.microsoft.com/office/powerpoint/2010/main" val="291293561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Getting back online</a:t>
            </a:r>
          </a:p>
        </p:txBody>
      </p:sp>
      <p:sp>
        <p:nvSpPr>
          <p:cNvPr id="5" name="Text Placeholder 4"/>
          <p:cNvSpPr>
            <a:spLocks noGrp="1"/>
          </p:cNvSpPr>
          <p:nvPr>
            <p:ph type="body" sz="quarter" idx="10"/>
          </p:nvPr>
        </p:nvSpPr>
        <p:spPr>
          <a:xfrm>
            <a:off x="274638" y="1221157"/>
            <a:ext cx="11887199" cy="1574277"/>
          </a:xfrm>
        </p:spPr>
        <p:txBody>
          <a:bodyPr/>
          <a:lstStyle/>
          <a:p>
            <a:r>
              <a:rPr lang="en-US" sz="1050" dirty="0" err="1"/>
              <a:t>var</a:t>
            </a:r>
            <a:r>
              <a:rPr lang="en-US" sz="1050" dirty="0"/>
              <a:t> </a:t>
            </a:r>
            <a:r>
              <a:rPr lang="en-US" sz="1050" dirty="0" err="1"/>
              <a:t>updateOnlineStatus</a:t>
            </a:r>
            <a:r>
              <a:rPr lang="en-US" sz="1050" dirty="0"/>
              <a:t> = function (e) {</a:t>
            </a:r>
          </a:p>
          <a:p>
            <a:r>
              <a:rPr lang="en-US" sz="1050" dirty="0"/>
              <a:t>   // console.log('should go back');</a:t>
            </a:r>
          </a:p>
          <a:p>
            <a:r>
              <a:rPr lang="en-US" sz="1050" dirty="0"/>
              <a:t>    </a:t>
            </a:r>
            <a:r>
              <a:rPr lang="en-US" sz="1050" dirty="0" err="1"/>
              <a:t>history.back</a:t>
            </a:r>
            <a:r>
              <a:rPr lang="en-US" sz="1050" dirty="0"/>
              <a:t>();</a:t>
            </a:r>
          </a:p>
          <a:p>
            <a:r>
              <a:rPr lang="en-US" sz="1050" dirty="0"/>
              <a:t>   // console.log("history", </a:t>
            </a:r>
            <a:r>
              <a:rPr lang="en-US" sz="1050" dirty="0" err="1"/>
              <a:t>history.length</a:t>
            </a:r>
            <a:r>
              <a:rPr lang="en-US" sz="1050" dirty="0"/>
              <a:t>)</a:t>
            </a:r>
          </a:p>
          <a:p>
            <a:endParaRPr lang="en-US" sz="1050" dirty="0"/>
          </a:p>
          <a:p>
            <a:r>
              <a:rPr lang="en-US" sz="1050" dirty="0"/>
              <a:t>    if (</a:t>
            </a:r>
            <a:r>
              <a:rPr lang="en-US" sz="1050" dirty="0" err="1"/>
              <a:t>history.length</a:t>
            </a:r>
            <a:r>
              <a:rPr lang="en-US" sz="1050" dirty="0"/>
              <a:t> == 1) </a:t>
            </a:r>
            <a:r>
              <a:rPr lang="en-US" sz="1050" dirty="0" err="1"/>
              <a:t>window.location.href</a:t>
            </a:r>
            <a:r>
              <a:rPr lang="en-US" sz="1050" dirty="0"/>
              <a:t> = 'https://www.mobileworldcongress.com/my-mwc/';</a:t>
            </a:r>
          </a:p>
          <a:p>
            <a:r>
              <a:rPr lang="en-US" sz="1050" dirty="0"/>
              <a:t>}</a:t>
            </a:r>
          </a:p>
          <a:p>
            <a:r>
              <a:rPr lang="en-US" sz="1050" dirty="0" err="1"/>
              <a:t>window.addEventListener</a:t>
            </a:r>
            <a:r>
              <a:rPr lang="en-US" sz="1050" dirty="0"/>
              <a:t>('online', </a:t>
            </a:r>
            <a:r>
              <a:rPr lang="en-US" sz="1050" dirty="0" err="1"/>
              <a:t>updateOnlineStatus</a:t>
            </a:r>
            <a:r>
              <a:rPr lang="en-US" sz="1050" dirty="0"/>
              <a:t>)</a:t>
            </a:r>
          </a:p>
        </p:txBody>
      </p:sp>
    </p:spTree>
    <p:extLst>
      <p:ext uri="{BB962C8B-B14F-4D97-AF65-F5344CB8AC3E}">
        <p14:creationId xmlns:p14="http://schemas.microsoft.com/office/powerpoint/2010/main" val="415757018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b="1" dirty="0"/>
              <a:t>Hosted Web Apps Myth #5</a:t>
            </a:r>
            <a:endParaRPr lang="en-US" dirty="0"/>
          </a:p>
        </p:txBody>
      </p:sp>
      <p:sp>
        <p:nvSpPr>
          <p:cNvPr id="6" name="Text Placeholder 5"/>
          <p:cNvSpPr>
            <a:spLocks noGrp="1"/>
          </p:cNvSpPr>
          <p:nvPr>
            <p:ph type="body" sz="quarter" idx="10"/>
          </p:nvPr>
        </p:nvSpPr>
        <p:spPr>
          <a:xfrm>
            <a:off x="274637" y="2354262"/>
            <a:ext cx="8915400" cy="738664"/>
          </a:xfrm>
        </p:spPr>
        <p:txBody>
          <a:bodyPr/>
          <a:lstStyle/>
          <a:p>
            <a:r>
              <a:rPr lang="en-US" b="1" dirty="0"/>
              <a:t>Hosted Web Apps don’t work offline</a:t>
            </a:r>
            <a:endParaRPr lang="en-US" sz="5400" dirty="0"/>
          </a:p>
        </p:txBody>
      </p:sp>
      <p:sp>
        <p:nvSpPr>
          <p:cNvPr id="4" name="&quot;No&quot; Symbol 3"/>
          <p:cNvSpPr/>
          <p:nvPr/>
        </p:nvSpPr>
        <p:spPr bwMode="auto">
          <a:xfrm>
            <a:off x="2484437" y="449262"/>
            <a:ext cx="6118710" cy="6118710"/>
          </a:xfrm>
          <a:prstGeom prst="noSmoking">
            <a:avLst/>
          </a:prstGeom>
          <a:solidFill>
            <a:srgbClr val="FF00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2400" dirty="0">
                <a:gradFill>
                  <a:gsLst>
                    <a:gs pos="0">
                      <a:srgbClr val="FFFFFF"/>
                    </a:gs>
                    <a:gs pos="100000">
                      <a:srgbClr val="FFFFFF"/>
                    </a:gs>
                  </a:gsLst>
                  <a:lin ang="5400000" scaled="0"/>
                </a:gradFill>
                <a:ea typeface="Segoe UI" pitchFamily="34" charset="0"/>
                <a:cs typeface="Segoe UI" pitchFamily="34" charset="0"/>
              </a:rPr>
              <a:t>`</a:t>
            </a:r>
          </a:p>
        </p:txBody>
      </p:sp>
    </p:spTree>
    <p:extLst>
      <p:ext uri="{BB962C8B-B14F-4D97-AF65-F5344CB8AC3E}">
        <p14:creationId xmlns:p14="http://schemas.microsoft.com/office/powerpoint/2010/main" val="415732240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style.rotation</p:attrName>
                                        </p:attrNameLst>
                                      </p:cBhvr>
                                      <p:tavLst>
                                        <p:tav tm="0">
                                          <p:val>
                                            <p:fltVal val="90"/>
                                          </p:val>
                                        </p:tav>
                                        <p:tav tm="100000">
                                          <p:val>
                                            <p:fltVal val="0"/>
                                          </p:val>
                                        </p:tav>
                                      </p:tavLst>
                                    </p:anim>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For more information:</a:t>
            </a:r>
          </a:p>
        </p:txBody>
      </p:sp>
      <p:sp>
        <p:nvSpPr>
          <p:cNvPr id="7" name="Text Placeholder 6"/>
          <p:cNvSpPr>
            <a:spLocks noGrp="1"/>
          </p:cNvSpPr>
          <p:nvPr>
            <p:ph type="body" sz="quarter" idx="10"/>
          </p:nvPr>
        </p:nvSpPr>
        <p:spPr>
          <a:xfrm>
            <a:off x="274638" y="1212850"/>
            <a:ext cx="11887200" cy="738664"/>
          </a:xfrm>
        </p:spPr>
        <p:txBody>
          <a:bodyPr/>
          <a:lstStyle/>
          <a:p>
            <a:r>
              <a:rPr lang="en-US" dirty="0"/>
              <a:t>http://aka.ms/HWAMythBusting/</a:t>
            </a:r>
          </a:p>
        </p:txBody>
      </p:sp>
    </p:spTree>
    <p:extLst>
      <p:ext uri="{BB962C8B-B14F-4D97-AF65-F5344CB8AC3E}">
        <p14:creationId xmlns:p14="http://schemas.microsoft.com/office/powerpoint/2010/main" val="4086614396"/>
      </p:ext>
    </p:extLst>
  </p:cSld>
  <p:clrMapOvr>
    <a:masterClrMapping/>
  </p:clrMapOvr>
  <p:transition>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Myth Busting:</a:t>
            </a:r>
            <a:br>
              <a:rPr lang="en-US" dirty="0"/>
            </a:br>
            <a:r>
              <a:rPr lang="en-US" dirty="0"/>
              <a:t>Hosted Web Apps</a:t>
            </a:r>
          </a:p>
        </p:txBody>
      </p:sp>
      <p:sp>
        <p:nvSpPr>
          <p:cNvPr id="5" name="Text Placeholder 4"/>
          <p:cNvSpPr>
            <a:spLocks noGrp="1"/>
          </p:cNvSpPr>
          <p:nvPr>
            <p:ph type="body" sz="quarter" idx="12"/>
          </p:nvPr>
        </p:nvSpPr>
        <p:spPr>
          <a:xfrm>
            <a:off x="274701" y="3955786"/>
            <a:ext cx="11125136" cy="1828007"/>
          </a:xfrm>
        </p:spPr>
        <p:txBody>
          <a:bodyPr vert="horz" wrap="square" lIns="146304" tIns="109728" rIns="146304" bIns="109728" rtlCol="0" anchor="t">
            <a:noAutofit/>
          </a:bodyPr>
          <a:lstStyle/>
          <a:p>
            <a:r>
              <a:rPr lang="en-US" dirty="0"/>
              <a:t>Jeff Burtoft					Kiril Seksenov</a:t>
            </a:r>
          </a:p>
          <a:p>
            <a:r>
              <a:rPr lang="en-US" dirty="0"/>
              <a:t>Principal PM, Dev EX			Program Manager, Web Plat</a:t>
            </a:r>
          </a:p>
        </p:txBody>
      </p:sp>
    </p:spTree>
    <p:extLst>
      <p:ext uri="{BB962C8B-B14F-4D97-AF65-F5344CB8AC3E}">
        <p14:creationId xmlns:p14="http://schemas.microsoft.com/office/powerpoint/2010/main" val="224027788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b="1" dirty="0"/>
              <a:t>Hosted Web Apps Myth #6</a:t>
            </a:r>
            <a:endParaRPr lang="en-US" dirty="0"/>
          </a:p>
        </p:txBody>
      </p:sp>
      <p:sp>
        <p:nvSpPr>
          <p:cNvPr id="6" name="Text Placeholder 5"/>
          <p:cNvSpPr>
            <a:spLocks noGrp="1"/>
          </p:cNvSpPr>
          <p:nvPr>
            <p:ph type="body" sz="quarter" idx="10"/>
          </p:nvPr>
        </p:nvSpPr>
        <p:spPr>
          <a:xfrm>
            <a:off x="274637" y="2354262"/>
            <a:ext cx="8915400" cy="1292662"/>
          </a:xfrm>
        </p:spPr>
        <p:txBody>
          <a:bodyPr/>
          <a:lstStyle/>
          <a:p>
            <a:r>
              <a:rPr lang="en-US" b="1" dirty="0"/>
              <a:t>Hosted Web Apps can’t run in the background</a:t>
            </a:r>
            <a:endParaRPr lang="en-US" dirty="0"/>
          </a:p>
        </p:txBody>
      </p:sp>
    </p:spTree>
    <p:extLst>
      <p:ext uri="{BB962C8B-B14F-4D97-AF65-F5344CB8AC3E}">
        <p14:creationId xmlns:p14="http://schemas.microsoft.com/office/powerpoint/2010/main" val="396243607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274639" y="295274"/>
            <a:ext cx="11734798" cy="917575"/>
          </a:xfrm>
        </p:spPr>
        <p:txBody>
          <a:bodyPr/>
          <a:lstStyle/>
          <a:p>
            <a:r>
              <a:rPr lang="en-US" b="1" dirty="0"/>
              <a:t>Hosted Web Apps can’t run in the background</a:t>
            </a:r>
            <a:endParaRPr lang="en-US" dirty="0"/>
          </a:p>
        </p:txBody>
      </p:sp>
      <p:sp>
        <p:nvSpPr>
          <p:cNvPr id="6" name="Text Placeholder 5"/>
          <p:cNvSpPr>
            <a:spLocks noGrp="1"/>
          </p:cNvSpPr>
          <p:nvPr>
            <p:ph type="body" sz="quarter" idx="10"/>
          </p:nvPr>
        </p:nvSpPr>
        <p:spPr>
          <a:xfrm>
            <a:off x="274638" y="1212850"/>
            <a:ext cx="11887200" cy="738664"/>
          </a:xfrm>
        </p:spPr>
        <p:txBody>
          <a:bodyPr/>
          <a:lstStyle/>
          <a:p>
            <a:r>
              <a:rPr lang="en-US" dirty="0"/>
              <a:t>Audio, system events, system timers and more</a:t>
            </a:r>
          </a:p>
        </p:txBody>
      </p:sp>
      <p:sp>
        <p:nvSpPr>
          <p:cNvPr id="2" name="TextBox 1"/>
          <p:cNvSpPr txBox="1"/>
          <p:nvPr/>
        </p:nvSpPr>
        <p:spPr>
          <a:xfrm>
            <a:off x="427037" y="1820862"/>
            <a:ext cx="11611512" cy="1243417"/>
          </a:xfrm>
          <a:prstGeom prst="rect">
            <a:avLst/>
          </a:prstGeom>
          <a:noFill/>
        </p:spPr>
        <p:txBody>
          <a:bodyPr wrap="none" lIns="182880" tIns="146304" rIns="182880" bIns="146304" rtlCol="0">
            <a:spAutoFit/>
          </a:bodyPr>
          <a:lstStyle/>
          <a:p>
            <a:pPr marL="0" marR="0" lvl="1" indent="0" algn="l" defTabSz="932742" rtl="0" eaLnBrk="1" fontAlgn="auto" latinLnBrk="0" hangingPunct="1">
              <a:lnSpc>
                <a:spcPct val="90000"/>
              </a:lnSpc>
              <a:spcBef>
                <a:spcPct val="20000"/>
              </a:spcBef>
              <a:spcAft>
                <a:spcPts val="0"/>
              </a:spcAft>
              <a:buClrTx/>
              <a:buSzPct val="90000"/>
              <a:buFontTx/>
              <a:buNone/>
              <a:tabLst/>
              <a:defRPr/>
            </a:pPr>
            <a:r>
              <a:rPr kumimoji="0" lang="en-US" sz="2000" b="0" i="0" u="none" strike="noStrike" kern="1200" cap="none" spc="0" normalizeH="0" baseline="0" noProof="0" dirty="0">
                <a:ln>
                  <a:noFill/>
                </a:ln>
                <a:gradFill>
                  <a:gsLst>
                    <a:gs pos="1250">
                      <a:srgbClr val="505050"/>
                    </a:gs>
                    <a:gs pos="100000">
                      <a:srgbClr val="505050"/>
                    </a:gs>
                  </a:gsLst>
                  <a:lin ang="5400000" scaled="0"/>
                </a:gradFill>
                <a:effectLst/>
                <a:uLnTx/>
                <a:uFillTx/>
                <a:latin typeface="Segoe UI"/>
                <a:ea typeface="+mn-ea"/>
                <a:cs typeface="+mn-cs"/>
              </a:rPr>
              <a:t>Your Web App can run tasks</a:t>
            </a:r>
            <a:r>
              <a:rPr kumimoji="0" lang="en-US" sz="2000" b="0" i="0" u="none" strike="noStrike" kern="1200" cap="none" spc="0" normalizeH="0" noProof="0" dirty="0">
                <a:ln>
                  <a:noFill/>
                </a:ln>
                <a:gradFill>
                  <a:gsLst>
                    <a:gs pos="1250">
                      <a:srgbClr val="505050"/>
                    </a:gs>
                    <a:gs pos="100000">
                      <a:srgbClr val="505050"/>
                    </a:gs>
                  </a:gsLst>
                  <a:lin ang="5400000" scaled="0"/>
                </a:gradFill>
                <a:effectLst/>
                <a:uLnTx/>
                <a:uFillTx/>
                <a:latin typeface="Segoe UI"/>
                <a:ea typeface="+mn-ea"/>
                <a:cs typeface="+mn-cs"/>
              </a:rPr>
              <a:t> in the </a:t>
            </a:r>
            <a:r>
              <a:rPr kumimoji="0" lang="en-US" sz="2000" b="0" i="0" u="none" strike="noStrike" kern="1200" cap="none" spc="0" normalizeH="0" noProof="0" dirty="0" err="1">
                <a:ln>
                  <a:noFill/>
                </a:ln>
                <a:gradFill>
                  <a:gsLst>
                    <a:gs pos="1250">
                      <a:srgbClr val="505050"/>
                    </a:gs>
                    <a:gs pos="100000">
                      <a:srgbClr val="505050"/>
                    </a:gs>
                  </a:gsLst>
                  <a:lin ang="5400000" scaled="0"/>
                </a:gradFill>
                <a:effectLst/>
                <a:uLnTx/>
                <a:uFillTx/>
                <a:latin typeface="Segoe UI"/>
                <a:ea typeface="+mn-ea"/>
                <a:cs typeface="+mn-cs"/>
              </a:rPr>
              <a:t>backgr</a:t>
            </a:r>
            <a:r>
              <a:rPr lang="en-US" sz="2000" dirty="0" err="1">
                <a:gradFill>
                  <a:gsLst>
                    <a:gs pos="1250">
                      <a:srgbClr val="505050"/>
                    </a:gs>
                    <a:gs pos="100000">
                      <a:srgbClr val="505050"/>
                    </a:gs>
                  </a:gsLst>
                  <a:lin ang="5400000" scaled="0"/>
                </a:gradFill>
                <a:latin typeface="Segoe UI"/>
              </a:rPr>
              <a:t>ound</a:t>
            </a:r>
            <a:r>
              <a:rPr lang="en-US" sz="2000" dirty="0">
                <a:gradFill>
                  <a:gsLst>
                    <a:gs pos="1250">
                      <a:srgbClr val="505050"/>
                    </a:gs>
                    <a:gs pos="100000">
                      <a:srgbClr val="505050"/>
                    </a:gs>
                  </a:gsLst>
                  <a:lin ang="5400000" scaled="0"/>
                </a:gradFill>
                <a:latin typeface="Segoe UI"/>
              </a:rPr>
              <a:t> based on time, system events and other factors that</a:t>
            </a:r>
          </a:p>
          <a:p>
            <a:pPr marL="0" marR="0" lvl="1" indent="0" algn="l" defTabSz="932742" rtl="0" eaLnBrk="1" fontAlgn="auto" latinLnBrk="0" hangingPunct="1">
              <a:lnSpc>
                <a:spcPct val="90000"/>
              </a:lnSpc>
              <a:spcBef>
                <a:spcPct val="20000"/>
              </a:spcBef>
              <a:spcAft>
                <a:spcPts val="0"/>
              </a:spcAft>
              <a:buClrTx/>
              <a:buSzPct val="90000"/>
              <a:buFontTx/>
              <a:buNone/>
              <a:tabLst/>
              <a:defRPr/>
            </a:pPr>
            <a:r>
              <a:rPr kumimoji="0" lang="en-US" sz="2000" b="0" i="0" u="none" strike="noStrike" kern="1200" cap="none" spc="0" normalizeH="0" baseline="0" noProof="0" dirty="0">
                <a:ln>
                  <a:noFill/>
                </a:ln>
                <a:gradFill>
                  <a:gsLst>
                    <a:gs pos="1250">
                      <a:srgbClr val="505050"/>
                    </a:gs>
                    <a:gs pos="100000">
                      <a:srgbClr val="505050"/>
                    </a:gs>
                  </a:gsLst>
                  <a:lin ang="5400000" scaled="0"/>
                </a:gradFill>
                <a:effectLst/>
                <a:uLnTx/>
                <a:uFillTx/>
                <a:latin typeface="Segoe UI"/>
                <a:ea typeface="+mn-ea"/>
                <a:cs typeface="+mn-cs"/>
              </a:rPr>
              <a:t>Allow</a:t>
            </a:r>
            <a:r>
              <a:rPr kumimoji="0" lang="en-US" sz="2000" b="0" i="0" u="none" strike="noStrike" kern="1200" cap="none" spc="0" normalizeH="0" noProof="0" dirty="0">
                <a:ln>
                  <a:noFill/>
                </a:ln>
                <a:gradFill>
                  <a:gsLst>
                    <a:gs pos="1250">
                      <a:srgbClr val="505050"/>
                    </a:gs>
                    <a:gs pos="100000">
                      <a:srgbClr val="505050"/>
                    </a:gs>
                  </a:gsLst>
                  <a:lin ang="5400000" scaled="0"/>
                </a:gradFill>
                <a:effectLst/>
                <a:uLnTx/>
                <a:uFillTx/>
                <a:latin typeface="Segoe UI"/>
                <a:ea typeface="+mn-ea"/>
                <a:cs typeface="+mn-cs"/>
              </a:rPr>
              <a:t> your app to run even when it’s not open by the users</a:t>
            </a:r>
            <a:endParaRPr kumimoji="0" lang="en-US" sz="2000" b="0" i="0" u="none" strike="noStrike" kern="1200" cap="none" spc="0" normalizeH="0" baseline="0" noProof="0" dirty="0">
              <a:ln>
                <a:noFill/>
              </a:ln>
              <a:gradFill>
                <a:gsLst>
                  <a:gs pos="1250">
                    <a:srgbClr val="505050"/>
                  </a:gs>
                  <a:gs pos="100000">
                    <a:srgbClr val="505050"/>
                  </a:gs>
                </a:gsLst>
                <a:lin ang="5400000" scaled="0"/>
              </a:gradFill>
              <a:effectLst/>
              <a:uLnTx/>
              <a:uFillTx/>
              <a:latin typeface="Segoe UI"/>
              <a:ea typeface="+mn-ea"/>
              <a:cs typeface="+mn-cs"/>
            </a:endParaRPr>
          </a:p>
          <a:p>
            <a:pPr marL="0" marR="0" lvl="0" indent="0" algn="l" defTabSz="932742" rtl="0" eaLnBrk="1" fontAlgn="auto" latinLnBrk="0" hangingPunct="1">
              <a:lnSpc>
                <a:spcPct val="90000"/>
              </a:lnSpc>
              <a:spcBef>
                <a:spcPts val="0"/>
              </a:spcBef>
              <a:spcAft>
                <a:spcPts val="600"/>
              </a:spcAft>
              <a:buClrTx/>
              <a:buSzTx/>
              <a:buFontTx/>
              <a:buNone/>
              <a:tabLst/>
              <a:defRPr/>
            </a:pPr>
            <a:endParaRPr kumimoji="0" lang="en-US" sz="2400" b="0" i="0" u="none" strike="noStrike" kern="1200" cap="none" spc="0" normalizeH="0" baseline="0" noProof="0" dirty="0" err="1">
              <a:ln>
                <a:noFill/>
              </a:ln>
              <a:gradFill>
                <a:gsLst>
                  <a:gs pos="2917">
                    <a:srgbClr val="505050"/>
                  </a:gs>
                  <a:gs pos="30000">
                    <a:srgbClr val="505050"/>
                  </a:gs>
                </a:gsLst>
                <a:lin ang="5400000" scaled="0"/>
              </a:gradFill>
              <a:effectLst/>
              <a:uLnTx/>
              <a:uFillTx/>
              <a:latin typeface="Segoe UI"/>
              <a:ea typeface="+mn-ea"/>
              <a:cs typeface="+mn-cs"/>
            </a:endParaRPr>
          </a:p>
        </p:txBody>
      </p:sp>
      <p:sp>
        <p:nvSpPr>
          <p:cNvPr id="7" name="Text Placeholder 5"/>
          <p:cNvSpPr txBox="1">
            <a:spLocks/>
          </p:cNvSpPr>
          <p:nvPr/>
        </p:nvSpPr>
        <p:spPr>
          <a:xfrm>
            <a:off x="274638" y="2736850"/>
            <a:ext cx="11887200" cy="738664"/>
          </a:xfrm>
          <a:prstGeom prst="rect">
            <a:avLst/>
          </a:prstGeom>
        </p:spPr>
        <p:txBody>
          <a:bodyPr vert="horz" wrap="square" lIns="146304" tIns="91440" rIns="146304" bIns="91440" rtlCol="0">
            <a:spAutoFit/>
          </a:bodyPr>
          <a:lstStyle>
            <a:lvl1pPr marL="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4000" kern="1200" spc="0" baseline="0">
                <a:gradFill>
                  <a:gsLst>
                    <a:gs pos="1250">
                      <a:schemeClr val="tx2"/>
                    </a:gs>
                    <a:gs pos="99000">
                      <a:schemeClr val="tx2"/>
                    </a:gs>
                  </a:gsLst>
                  <a:lin ang="5400000" scaled="0"/>
                </a:gradFill>
                <a:latin typeface="+mj-lt"/>
                <a:ea typeface="+mn-ea"/>
                <a:cs typeface="+mn-cs"/>
              </a:defRPr>
            </a:lvl1pPr>
            <a:lvl2pPr marL="0" marR="0" indent="0" algn="l" defTabSz="932742" rtl="0" eaLnBrk="1" fontAlgn="auto" latinLnBrk="0" hangingPunct="1">
              <a:lnSpc>
                <a:spcPct val="90000"/>
              </a:lnSpc>
              <a:spcBef>
                <a:spcPct val="20000"/>
              </a:spcBef>
              <a:spcAft>
                <a:spcPts val="0"/>
              </a:spcAft>
              <a:buClrTx/>
              <a:buSzPct val="90000"/>
              <a:buFontTx/>
              <a:buNone/>
              <a:tabLst/>
              <a:defRPr sz="2000" kern="1200" spc="0" baseline="0">
                <a:gradFill>
                  <a:gsLst>
                    <a:gs pos="1250">
                      <a:schemeClr val="tx1"/>
                    </a:gs>
                    <a:gs pos="100000">
                      <a:schemeClr val="tx1"/>
                    </a:gs>
                  </a:gsLst>
                  <a:lin ang="5400000" scaled="0"/>
                </a:gradFill>
                <a:latin typeface="+mn-lt"/>
                <a:ea typeface="+mn-ea"/>
                <a:cs typeface="+mn-cs"/>
              </a:defRPr>
            </a:lvl2pPr>
            <a:lvl3pPr marL="2286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2000" kern="1200" spc="0" baseline="0">
                <a:gradFill>
                  <a:gsLst>
                    <a:gs pos="1250">
                      <a:schemeClr val="tx1"/>
                    </a:gs>
                    <a:gs pos="100000">
                      <a:schemeClr val="tx1"/>
                    </a:gs>
                  </a:gsLst>
                  <a:lin ang="5400000" scaled="0"/>
                </a:gradFill>
                <a:latin typeface="+mn-lt"/>
                <a:ea typeface="+mn-ea"/>
                <a:cs typeface="+mn-cs"/>
              </a:defRPr>
            </a:lvl3pPr>
            <a:lvl4pPr marL="4572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1800" kern="1200" spc="0" baseline="0">
                <a:gradFill>
                  <a:gsLst>
                    <a:gs pos="1250">
                      <a:schemeClr val="tx1"/>
                    </a:gs>
                    <a:gs pos="100000">
                      <a:schemeClr val="tx1"/>
                    </a:gs>
                  </a:gsLst>
                  <a:lin ang="5400000" scaled="0"/>
                </a:gradFill>
                <a:latin typeface="+mn-lt"/>
                <a:ea typeface="+mn-ea"/>
                <a:cs typeface="+mn-cs"/>
              </a:defRPr>
            </a:lvl4pPr>
            <a:lvl5pPr marL="6858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32742" rtl="0" eaLnBrk="1" fontAlgn="auto" latinLnBrk="0" hangingPunct="1">
              <a:lnSpc>
                <a:spcPct val="90000"/>
              </a:lnSpc>
              <a:spcBef>
                <a:spcPct val="20000"/>
              </a:spcBef>
              <a:spcAft>
                <a:spcPts val="0"/>
              </a:spcAft>
              <a:buClrTx/>
              <a:buSzPct val="90000"/>
              <a:buFont typeface="Arial" pitchFamily="34" charset="0"/>
              <a:buNone/>
              <a:tabLst/>
              <a:defRPr/>
            </a:pPr>
            <a:r>
              <a:rPr kumimoji="0" lang="en-US" sz="4000" b="0" i="0" u="none" strike="noStrike" kern="1200" cap="none" spc="0" normalizeH="0" baseline="0" noProof="0" dirty="0">
                <a:ln>
                  <a:noFill/>
                </a:ln>
                <a:gradFill>
                  <a:gsLst>
                    <a:gs pos="1250">
                      <a:srgbClr val="0078D7"/>
                    </a:gs>
                    <a:gs pos="99000">
                      <a:srgbClr val="0078D7"/>
                    </a:gs>
                  </a:gsLst>
                  <a:lin ang="5400000" scaled="0"/>
                </a:gradFill>
                <a:effectLst/>
                <a:uLnTx/>
                <a:uFillTx/>
                <a:latin typeface="Segoe UI Light"/>
                <a:ea typeface="+mn-ea"/>
                <a:cs typeface="+mn-cs"/>
              </a:rPr>
              <a:t>Handle push notifications, live tiles and more</a:t>
            </a:r>
          </a:p>
        </p:txBody>
      </p:sp>
      <p:sp>
        <p:nvSpPr>
          <p:cNvPr id="10" name="TextBox 9"/>
          <p:cNvSpPr txBox="1"/>
          <p:nvPr/>
        </p:nvSpPr>
        <p:spPr>
          <a:xfrm>
            <a:off x="427037" y="3344862"/>
            <a:ext cx="6460358" cy="904863"/>
          </a:xfrm>
          <a:prstGeom prst="rect">
            <a:avLst/>
          </a:prstGeom>
          <a:noFill/>
        </p:spPr>
        <p:txBody>
          <a:bodyPr wrap="none" lIns="182880" tIns="146304" rIns="182880" bIns="146304" rtlCol="0">
            <a:spAutoFit/>
          </a:bodyPr>
          <a:lstStyle/>
          <a:p>
            <a:pPr marL="0" marR="0" lvl="1" indent="0" algn="l" defTabSz="932742" rtl="0" eaLnBrk="1" fontAlgn="auto" latinLnBrk="0" hangingPunct="1">
              <a:lnSpc>
                <a:spcPct val="90000"/>
              </a:lnSpc>
              <a:spcBef>
                <a:spcPct val="20000"/>
              </a:spcBef>
              <a:spcAft>
                <a:spcPts val="0"/>
              </a:spcAft>
              <a:buClrTx/>
              <a:buSzPct val="90000"/>
              <a:buFontTx/>
              <a:buNone/>
              <a:tabLst/>
              <a:defRPr/>
            </a:pPr>
            <a:r>
              <a:rPr kumimoji="0" lang="en-US" sz="2000" b="0" i="0" u="none" strike="noStrike" kern="1200" cap="none" spc="0" normalizeH="0" baseline="0" noProof="0" dirty="0">
                <a:ln>
                  <a:noFill/>
                </a:ln>
                <a:gradFill>
                  <a:gsLst>
                    <a:gs pos="1250">
                      <a:srgbClr val="505050"/>
                    </a:gs>
                    <a:gs pos="100000">
                      <a:srgbClr val="505050"/>
                    </a:gs>
                  </a:gsLst>
                  <a:lin ang="5400000" scaled="0"/>
                </a:gradFill>
                <a:effectLst/>
                <a:uLnTx/>
                <a:uFillTx/>
                <a:latin typeface="Segoe UI"/>
                <a:ea typeface="+mn-ea"/>
                <a:cs typeface="+mn-cs"/>
              </a:rPr>
              <a:t>Apps can receive push notifications</a:t>
            </a:r>
            <a:r>
              <a:rPr kumimoji="0" lang="en-US" sz="2000" b="0" i="0" u="none" strike="noStrike" kern="1200" cap="none" spc="0" normalizeH="0" noProof="0" dirty="0">
                <a:ln>
                  <a:noFill/>
                </a:ln>
                <a:gradFill>
                  <a:gsLst>
                    <a:gs pos="1250">
                      <a:srgbClr val="505050"/>
                    </a:gs>
                    <a:gs pos="100000">
                      <a:srgbClr val="505050"/>
                    </a:gs>
                  </a:gsLst>
                  <a:lin ang="5400000" scaled="0"/>
                </a:gradFill>
                <a:effectLst/>
                <a:uLnTx/>
                <a:uFillTx/>
                <a:latin typeface="Segoe UI"/>
                <a:ea typeface="+mn-ea"/>
                <a:cs typeface="+mn-cs"/>
              </a:rPr>
              <a:t> like any other app</a:t>
            </a:r>
            <a:endParaRPr kumimoji="0" lang="en-US" sz="2000" b="0" i="0" u="none" strike="noStrike" kern="1200" cap="none" spc="0" normalizeH="0" baseline="0" noProof="0" dirty="0">
              <a:ln>
                <a:noFill/>
              </a:ln>
              <a:gradFill>
                <a:gsLst>
                  <a:gs pos="1250">
                    <a:srgbClr val="505050"/>
                  </a:gs>
                  <a:gs pos="100000">
                    <a:srgbClr val="505050"/>
                  </a:gs>
                </a:gsLst>
                <a:lin ang="5400000" scaled="0"/>
              </a:gradFill>
              <a:effectLst/>
              <a:uLnTx/>
              <a:uFillTx/>
              <a:latin typeface="Segoe UI"/>
              <a:ea typeface="+mn-ea"/>
              <a:cs typeface="+mn-cs"/>
            </a:endParaRPr>
          </a:p>
          <a:p>
            <a:pPr marL="0" marR="0" lvl="0" indent="0" algn="l" defTabSz="932742" rtl="0" eaLnBrk="1" fontAlgn="auto" latinLnBrk="0" hangingPunct="1">
              <a:lnSpc>
                <a:spcPct val="90000"/>
              </a:lnSpc>
              <a:spcBef>
                <a:spcPts val="0"/>
              </a:spcBef>
              <a:spcAft>
                <a:spcPts val="600"/>
              </a:spcAft>
              <a:buClrTx/>
              <a:buSzTx/>
              <a:buFontTx/>
              <a:buNone/>
              <a:tabLst/>
              <a:defRPr/>
            </a:pPr>
            <a:endParaRPr kumimoji="0" lang="en-US" sz="2400" b="0" i="0" u="none" strike="noStrike" kern="1200" cap="none" spc="0" normalizeH="0" baseline="0" noProof="0" dirty="0" err="1">
              <a:ln>
                <a:noFill/>
              </a:ln>
              <a:gradFill>
                <a:gsLst>
                  <a:gs pos="2917">
                    <a:srgbClr val="505050"/>
                  </a:gs>
                  <a:gs pos="30000">
                    <a:srgbClr val="505050"/>
                  </a:gs>
                </a:gsLst>
                <a:lin ang="5400000" scaled="0"/>
              </a:gradFill>
              <a:effectLst/>
              <a:uLnTx/>
              <a:uFillTx/>
              <a:latin typeface="Segoe UI"/>
              <a:ea typeface="+mn-ea"/>
              <a:cs typeface="+mn-cs"/>
            </a:endParaRPr>
          </a:p>
        </p:txBody>
      </p:sp>
      <p:sp>
        <p:nvSpPr>
          <p:cNvPr id="8" name="Text Placeholder 5"/>
          <p:cNvSpPr txBox="1">
            <a:spLocks/>
          </p:cNvSpPr>
          <p:nvPr/>
        </p:nvSpPr>
        <p:spPr>
          <a:xfrm>
            <a:off x="274638" y="4242509"/>
            <a:ext cx="11887200" cy="738664"/>
          </a:xfrm>
          <a:prstGeom prst="rect">
            <a:avLst/>
          </a:prstGeom>
        </p:spPr>
        <p:txBody>
          <a:bodyPr vert="horz" wrap="square" lIns="146304" tIns="91440" rIns="146304" bIns="91440" rtlCol="0">
            <a:spAutoFit/>
          </a:bodyPr>
          <a:lstStyle>
            <a:lvl1pPr marL="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4000" kern="1200" spc="0" baseline="0">
                <a:gradFill>
                  <a:gsLst>
                    <a:gs pos="1250">
                      <a:schemeClr val="tx2"/>
                    </a:gs>
                    <a:gs pos="99000">
                      <a:schemeClr val="tx2"/>
                    </a:gs>
                  </a:gsLst>
                  <a:lin ang="5400000" scaled="0"/>
                </a:gradFill>
                <a:latin typeface="+mj-lt"/>
                <a:ea typeface="+mn-ea"/>
                <a:cs typeface="+mn-cs"/>
              </a:defRPr>
            </a:lvl1pPr>
            <a:lvl2pPr marL="0" marR="0" indent="0" algn="l" defTabSz="932742" rtl="0" eaLnBrk="1" fontAlgn="auto" latinLnBrk="0" hangingPunct="1">
              <a:lnSpc>
                <a:spcPct val="90000"/>
              </a:lnSpc>
              <a:spcBef>
                <a:spcPct val="20000"/>
              </a:spcBef>
              <a:spcAft>
                <a:spcPts val="0"/>
              </a:spcAft>
              <a:buClrTx/>
              <a:buSzPct val="90000"/>
              <a:buFontTx/>
              <a:buNone/>
              <a:tabLst/>
              <a:defRPr sz="2000" kern="1200" spc="0" baseline="0">
                <a:gradFill>
                  <a:gsLst>
                    <a:gs pos="1250">
                      <a:schemeClr val="tx1"/>
                    </a:gs>
                    <a:gs pos="100000">
                      <a:schemeClr val="tx1"/>
                    </a:gs>
                  </a:gsLst>
                  <a:lin ang="5400000" scaled="0"/>
                </a:gradFill>
                <a:latin typeface="+mn-lt"/>
                <a:ea typeface="+mn-ea"/>
                <a:cs typeface="+mn-cs"/>
              </a:defRPr>
            </a:lvl2pPr>
            <a:lvl3pPr marL="2286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2000" kern="1200" spc="0" baseline="0">
                <a:gradFill>
                  <a:gsLst>
                    <a:gs pos="1250">
                      <a:schemeClr val="tx1"/>
                    </a:gs>
                    <a:gs pos="100000">
                      <a:schemeClr val="tx1"/>
                    </a:gs>
                  </a:gsLst>
                  <a:lin ang="5400000" scaled="0"/>
                </a:gradFill>
                <a:latin typeface="+mn-lt"/>
                <a:ea typeface="+mn-ea"/>
                <a:cs typeface="+mn-cs"/>
              </a:defRPr>
            </a:lvl3pPr>
            <a:lvl4pPr marL="4572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1800" kern="1200" spc="0" baseline="0">
                <a:gradFill>
                  <a:gsLst>
                    <a:gs pos="1250">
                      <a:schemeClr val="tx1"/>
                    </a:gs>
                    <a:gs pos="100000">
                      <a:schemeClr val="tx1"/>
                    </a:gs>
                  </a:gsLst>
                  <a:lin ang="5400000" scaled="0"/>
                </a:gradFill>
                <a:latin typeface="+mn-lt"/>
                <a:ea typeface="+mn-ea"/>
                <a:cs typeface="+mn-cs"/>
              </a:defRPr>
            </a:lvl4pPr>
            <a:lvl5pPr marL="6858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32742" rtl="0" eaLnBrk="1" fontAlgn="auto" latinLnBrk="0" hangingPunct="1">
              <a:lnSpc>
                <a:spcPct val="90000"/>
              </a:lnSpc>
              <a:spcBef>
                <a:spcPct val="20000"/>
              </a:spcBef>
              <a:spcAft>
                <a:spcPts val="0"/>
              </a:spcAft>
              <a:buClrTx/>
              <a:buSzPct val="90000"/>
              <a:buFont typeface="Arial" pitchFamily="34" charset="0"/>
              <a:buNone/>
              <a:tabLst/>
              <a:defRPr/>
            </a:pPr>
            <a:r>
              <a:rPr lang="en-US" dirty="0">
                <a:gradFill>
                  <a:gsLst>
                    <a:gs pos="1250">
                      <a:srgbClr val="0078D7"/>
                    </a:gs>
                    <a:gs pos="99000">
                      <a:srgbClr val="0078D7"/>
                    </a:gs>
                  </a:gsLst>
                  <a:lin ang="5400000" scaled="0"/>
                </a:gradFill>
                <a:latin typeface="Segoe UI Light"/>
              </a:rPr>
              <a:t>Package the js file local</a:t>
            </a:r>
            <a:endParaRPr kumimoji="0" lang="en-US" sz="4000" b="0" i="0" u="none" strike="noStrike" kern="1200" cap="none" spc="0" normalizeH="0" baseline="0" noProof="0" dirty="0">
              <a:ln>
                <a:noFill/>
              </a:ln>
              <a:gradFill>
                <a:gsLst>
                  <a:gs pos="1250">
                    <a:srgbClr val="0078D7"/>
                  </a:gs>
                  <a:gs pos="99000">
                    <a:srgbClr val="0078D7"/>
                  </a:gs>
                </a:gsLst>
                <a:lin ang="5400000" scaled="0"/>
              </a:gradFill>
              <a:effectLst/>
              <a:uLnTx/>
              <a:uFillTx/>
              <a:latin typeface="Segoe UI Light"/>
              <a:ea typeface="+mn-ea"/>
              <a:cs typeface="+mn-cs"/>
            </a:endParaRPr>
          </a:p>
        </p:txBody>
      </p:sp>
      <p:sp>
        <p:nvSpPr>
          <p:cNvPr id="9" name="TextBox 8"/>
          <p:cNvSpPr txBox="1"/>
          <p:nvPr/>
        </p:nvSpPr>
        <p:spPr>
          <a:xfrm>
            <a:off x="427037" y="4850521"/>
            <a:ext cx="11821891" cy="1243417"/>
          </a:xfrm>
          <a:prstGeom prst="rect">
            <a:avLst/>
          </a:prstGeom>
          <a:noFill/>
        </p:spPr>
        <p:txBody>
          <a:bodyPr wrap="none" lIns="182880" tIns="146304" rIns="182880" bIns="146304" rtlCol="0">
            <a:spAutoFit/>
          </a:bodyPr>
          <a:lstStyle/>
          <a:p>
            <a:pPr marL="0" marR="0" lvl="1" indent="0" algn="l" defTabSz="932742" rtl="0" eaLnBrk="1" fontAlgn="auto" latinLnBrk="0" hangingPunct="1">
              <a:lnSpc>
                <a:spcPct val="90000"/>
              </a:lnSpc>
              <a:spcBef>
                <a:spcPct val="20000"/>
              </a:spcBef>
              <a:spcAft>
                <a:spcPts val="0"/>
              </a:spcAft>
              <a:buClrTx/>
              <a:buSzPct val="90000"/>
              <a:buFontTx/>
              <a:buNone/>
              <a:tabLst/>
              <a:defRPr/>
            </a:pPr>
            <a:r>
              <a:rPr kumimoji="0" lang="en-US" sz="2000" b="0" i="0" u="none" strike="noStrike" kern="1200" cap="none" spc="0" normalizeH="0" baseline="0" noProof="0" dirty="0">
                <a:ln>
                  <a:noFill/>
                </a:ln>
                <a:gradFill>
                  <a:gsLst>
                    <a:gs pos="1250">
                      <a:srgbClr val="505050"/>
                    </a:gs>
                    <a:gs pos="100000">
                      <a:srgbClr val="505050"/>
                    </a:gs>
                  </a:gsLst>
                  <a:lin ang="5400000" scaled="0"/>
                </a:gradFill>
                <a:effectLst/>
                <a:uLnTx/>
                <a:uFillTx/>
                <a:latin typeface="Segoe UI"/>
                <a:ea typeface="+mn-ea"/>
                <a:cs typeface="+mn-cs"/>
              </a:rPr>
              <a:t>Your background task is handles by a local js file inside the app package so that the task can</a:t>
            </a:r>
            <a:r>
              <a:rPr kumimoji="0" lang="en-US" sz="2000" b="0" i="0" u="none" strike="noStrike" kern="1200" cap="none" spc="0" normalizeH="0" noProof="0" dirty="0">
                <a:ln>
                  <a:noFill/>
                </a:ln>
                <a:gradFill>
                  <a:gsLst>
                    <a:gs pos="1250">
                      <a:srgbClr val="505050"/>
                    </a:gs>
                    <a:gs pos="100000">
                      <a:srgbClr val="505050"/>
                    </a:gs>
                  </a:gsLst>
                  <a:lin ang="5400000" scaled="0"/>
                </a:gradFill>
                <a:effectLst/>
                <a:uLnTx/>
                <a:uFillTx/>
                <a:latin typeface="Segoe UI"/>
                <a:ea typeface="+mn-ea"/>
                <a:cs typeface="+mn-cs"/>
              </a:rPr>
              <a:t> run even</a:t>
            </a:r>
          </a:p>
          <a:p>
            <a:pPr marL="0" marR="0" lvl="1" indent="0" algn="l" defTabSz="932742" rtl="0" eaLnBrk="1" fontAlgn="auto" latinLnBrk="0" hangingPunct="1">
              <a:lnSpc>
                <a:spcPct val="90000"/>
              </a:lnSpc>
              <a:spcBef>
                <a:spcPct val="20000"/>
              </a:spcBef>
              <a:spcAft>
                <a:spcPts val="0"/>
              </a:spcAft>
              <a:buClrTx/>
              <a:buSzPct val="90000"/>
              <a:buFontTx/>
              <a:buNone/>
              <a:tabLst/>
              <a:defRPr/>
            </a:pPr>
            <a:r>
              <a:rPr lang="en-US" sz="2000" baseline="0" dirty="0">
                <a:gradFill>
                  <a:gsLst>
                    <a:gs pos="1250">
                      <a:srgbClr val="505050"/>
                    </a:gs>
                    <a:gs pos="100000">
                      <a:srgbClr val="505050"/>
                    </a:gs>
                  </a:gsLst>
                  <a:lin ang="5400000" scaled="0"/>
                </a:gradFill>
                <a:latin typeface="Segoe UI"/>
              </a:rPr>
              <a:t>Before</a:t>
            </a:r>
            <a:r>
              <a:rPr lang="en-US" sz="2000" dirty="0">
                <a:gradFill>
                  <a:gsLst>
                    <a:gs pos="1250">
                      <a:srgbClr val="505050"/>
                    </a:gs>
                    <a:gs pos="100000">
                      <a:srgbClr val="505050"/>
                    </a:gs>
                  </a:gsLst>
                  <a:lin ang="5400000" scaled="0"/>
                </a:gradFill>
                <a:latin typeface="Segoe UI"/>
              </a:rPr>
              <a:t> a network connection is issued.</a:t>
            </a:r>
            <a:endParaRPr kumimoji="0" lang="en-US" sz="2000" b="0" i="0" u="none" strike="noStrike" kern="1200" cap="none" spc="0" normalizeH="0" baseline="0" noProof="0" dirty="0">
              <a:ln>
                <a:noFill/>
              </a:ln>
              <a:gradFill>
                <a:gsLst>
                  <a:gs pos="1250">
                    <a:srgbClr val="505050"/>
                  </a:gs>
                  <a:gs pos="100000">
                    <a:srgbClr val="505050"/>
                  </a:gs>
                </a:gsLst>
                <a:lin ang="5400000" scaled="0"/>
              </a:gradFill>
              <a:effectLst/>
              <a:uLnTx/>
              <a:uFillTx/>
              <a:latin typeface="Segoe UI"/>
              <a:ea typeface="+mn-ea"/>
              <a:cs typeface="+mn-cs"/>
            </a:endParaRPr>
          </a:p>
          <a:p>
            <a:pPr marL="0" marR="0" lvl="0" indent="0" algn="l" defTabSz="932742" rtl="0" eaLnBrk="1" fontAlgn="auto" latinLnBrk="0" hangingPunct="1">
              <a:lnSpc>
                <a:spcPct val="90000"/>
              </a:lnSpc>
              <a:spcBef>
                <a:spcPts val="0"/>
              </a:spcBef>
              <a:spcAft>
                <a:spcPts val="600"/>
              </a:spcAft>
              <a:buClrTx/>
              <a:buSzTx/>
              <a:buFontTx/>
              <a:buNone/>
              <a:tabLst/>
              <a:defRPr/>
            </a:pPr>
            <a:endParaRPr kumimoji="0" lang="en-US" sz="2400" b="0" i="0" u="none" strike="noStrike" kern="1200" cap="none" spc="0" normalizeH="0" baseline="0" noProof="0" dirty="0" err="1">
              <a:ln>
                <a:noFill/>
              </a:ln>
              <a:gradFill>
                <a:gsLst>
                  <a:gs pos="2917">
                    <a:srgbClr val="505050"/>
                  </a:gs>
                  <a:gs pos="30000">
                    <a:srgbClr val="505050"/>
                  </a:gs>
                </a:gsLst>
                <a:lin ang="5400000" scaled="0"/>
              </a:gradFill>
              <a:effectLst/>
              <a:uLnTx/>
              <a:uFillTx/>
              <a:latin typeface="Segoe UI"/>
              <a:ea typeface="+mn-ea"/>
              <a:cs typeface="+mn-cs"/>
            </a:endParaRPr>
          </a:p>
        </p:txBody>
      </p:sp>
    </p:spTree>
    <p:extLst>
      <p:ext uri="{BB962C8B-B14F-4D97-AF65-F5344CB8AC3E}">
        <p14:creationId xmlns:p14="http://schemas.microsoft.com/office/powerpoint/2010/main" val="82758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74637" y="1209973"/>
            <a:ext cx="10820399" cy="2179058"/>
          </a:xfrm>
        </p:spPr>
        <p:txBody>
          <a:bodyPr/>
          <a:lstStyle/>
          <a:p>
            <a:r>
              <a:rPr lang="en-US" dirty="0"/>
              <a:t>Demo: Run a background task from a system event</a:t>
            </a:r>
          </a:p>
        </p:txBody>
      </p:sp>
      <p:sp>
        <p:nvSpPr>
          <p:cNvPr id="4" name="Text Placeholder 3"/>
          <p:cNvSpPr>
            <a:spLocks noGrp="1"/>
          </p:cNvSpPr>
          <p:nvPr>
            <p:ph type="body" sz="quarter" idx="12"/>
          </p:nvPr>
        </p:nvSpPr>
        <p:spPr/>
        <p:txBody>
          <a:bodyPr/>
          <a:lstStyle/>
          <a:p>
            <a:r>
              <a:rPr lang="en-US" dirty="0"/>
              <a:t>Jeff</a:t>
            </a:r>
          </a:p>
        </p:txBody>
      </p:sp>
    </p:spTree>
    <p:extLst>
      <p:ext uri="{BB962C8B-B14F-4D97-AF65-F5344CB8AC3E}">
        <p14:creationId xmlns:p14="http://schemas.microsoft.com/office/powerpoint/2010/main" val="28074717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Getting back online</a:t>
            </a:r>
          </a:p>
        </p:txBody>
      </p:sp>
      <p:sp>
        <p:nvSpPr>
          <p:cNvPr id="5" name="Text Placeholder 4"/>
          <p:cNvSpPr>
            <a:spLocks noGrp="1"/>
          </p:cNvSpPr>
          <p:nvPr>
            <p:ph type="body" sz="quarter" idx="10"/>
          </p:nvPr>
        </p:nvSpPr>
        <p:spPr>
          <a:xfrm>
            <a:off x="274638" y="1221157"/>
            <a:ext cx="11887199" cy="1574277"/>
          </a:xfrm>
        </p:spPr>
        <p:txBody>
          <a:bodyPr/>
          <a:lstStyle/>
          <a:p>
            <a:r>
              <a:rPr lang="en-US" sz="1050" dirty="0" err="1"/>
              <a:t>var</a:t>
            </a:r>
            <a:r>
              <a:rPr lang="en-US" sz="1050" dirty="0"/>
              <a:t> </a:t>
            </a:r>
            <a:r>
              <a:rPr lang="en-US" sz="1050" dirty="0" err="1"/>
              <a:t>updateOnlineStatus</a:t>
            </a:r>
            <a:r>
              <a:rPr lang="en-US" sz="1050" dirty="0"/>
              <a:t> = function (e) {</a:t>
            </a:r>
          </a:p>
          <a:p>
            <a:r>
              <a:rPr lang="en-US" sz="1050" dirty="0"/>
              <a:t>   // console.log('should go back');</a:t>
            </a:r>
          </a:p>
          <a:p>
            <a:r>
              <a:rPr lang="en-US" sz="1050" dirty="0"/>
              <a:t>    </a:t>
            </a:r>
            <a:r>
              <a:rPr lang="en-US" sz="1050" dirty="0" err="1"/>
              <a:t>history.back</a:t>
            </a:r>
            <a:r>
              <a:rPr lang="en-US" sz="1050" dirty="0"/>
              <a:t>();</a:t>
            </a:r>
          </a:p>
          <a:p>
            <a:r>
              <a:rPr lang="en-US" sz="1050" dirty="0"/>
              <a:t>   // console.log("history", </a:t>
            </a:r>
            <a:r>
              <a:rPr lang="en-US" sz="1050" dirty="0" err="1"/>
              <a:t>history.length</a:t>
            </a:r>
            <a:r>
              <a:rPr lang="en-US" sz="1050" dirty="0"/>
              <a:t>)</a:t>
            </a:r>
          </a:p>
          <a:p>
            <a:endParaRPr lang="en-US" sz="1050" dirty="0"/>
          </a:p>
          <a:p>
            <a:r>
              <a:rPr lang="en-US" sz="1050" dirty="0"/>
              <a:t>    if (</a:t>
            </a:r>
            <a:r>
              <a:rPr lang="en-US" sz="1050" dirty="0" err="1"/>
              <a:t>history.length</a:t>
            </a:r>
            <a:r>
              <a:rPr lang="en-US" sz="1050" dirty="0"/>
              <a:t> == 1) </a:t>
            </a:r>
            <a:r>
              <a:rPr lang="en-US" sz="1050" dirty="0" err="1"/>
              <a:t>window.location.href</a:t>
            </a:r>
            <a:r>
              <a:rPr lang="en-US" sz="1050" dirty="0"/>
              <a:t> = 'https://www.mobileworldcongress.com/my-mwc/';</a:t>
            </a:r>
          </a:p>
          <a:p>
            <a:r>
              <a:rPr lang="en-US" sz="1050" dirty="0"/>
              <a:t>}</a:t>
            </a:r>
          </a:p>
          <a:p>
            <a:r>
              <a:rPr lang="en-US" sz="1050" dirty="0" err="1"/>
              <a:t>window.addEventListener</a:t>
            </a:r>
            <a:r>
              <a:rPr lang="en-US" sz="1050" dirty="0"/>
              <a:t>('online', </a:t>
            </a:r>
            <a:r>
              <a:rPr lang="en-US" sz="1050" dirty="0" err="1"/>
              <a:t>updateOnlineStatus</a:t>
            </a:r>
            <a:r>
              <a:rPr lang="en-US" sz="1050" dirty="0"/>
              <a:t>)</a:t>
            </a:r>
          </a:p>
        </p:txBody>
      </p:sp>
    </p:spTree>
    <p:extLst>
      <p:ext uri="{BB962C8B-B14F-4D97-AF65-F5344CB8AC3E}">
        <p14:creationId xmlns:p14="http://schemas.microsoft.com/office/powerpoint/2010/main" val="395519318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b="1" dirty="0"/>
              <a:t>Hosted Web Apps Myth #6</a:t>
            </a:r>
            <a:endParaRPr lang="en-US" dirty="0"/>
          </a:p>
        </p:txBody>
      </p:sp>
      <p:sp>
        <p:nvSpPr>
          <p:cNvPr id="6" name="Text Placeholder 5"/>
          <p:cNvSpPr>
            <a:spLocks noGrp="1"/>
          </p:cNvSpPr>
          <p:nvPr>
            <p:ph type="body" sz="quarter" idx="10"/>
          </p:nvPr>
        </p:nvSpPr>
        <p:spPr>
          <a:xfrm>
            <a:off x="274637" y="2354262"/>
            <a:ext cx="8915400" cy="1292662"/>
          </a:xfrm>
        </p:spPr>
        <p:txBody>
          <a:bodyPr/>
          <a:lstStyle/>
          <a:p>
            <a:r>
              <a:rPr lang="en-US" b="1" dirty="0"/>
              <a:t>Hosted Web Apps can’t run in the background</a:t>
            </a:r>
            <a:endParaRPr lang="en-US" dirty="0"/>
          </a:p>
        </p:txBody>
      </p:sp>
      <p:sp>
        <p:nvSpPr>
          <p:cNvPr id="4" name="&quot;No&quot; Symbol 3"/>
          <p:cNvSpPr/>
          <p:nvPr/>
        </p:nvSpPr>
        <p:spPr bwMode="auto">
          <a:xfrm>
            <a:off x="2484437" y="449262"/>
            <a:ext cx="6118710" cy="6118710"/>
          </a:xfrm>
          <a:prstGeom prst="noSmoking">
            <a:avLst/>
          </a:prstGeom>
          <a:solidFill>
            <a:srgbClr val="FF00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2400" dirty="0">
                <a:gradFill>
                  <a:gsLst>
                    <a:gs pos="0">
                      <a:srgbClr val="FFFFFF"/>
                    </a:gs>
                    <a:gs pos="100000">
                      <a:srgbClr val="FFFFFF"/>
                    </a:gs>
                  </a:gsLst>
                  <a:lin ang="5400000" scaled="0"/>
                </a:gradFill>
                <a:ea typeface="Segoe UI" pitchFamily="34" charset="0"/>
                <a:cs typeface="Segoe UI" pitchFamily="34" charset="0"/>
              </a:rPr>
              <a:t>`</a:t>
            </a:r>
          </a:p>
        </p:txBody>
      </p:sp>
    </p:spTree>
    <p:extLst>
      <p:ext uri="{BB962C8B-B14F-4D97-AF65-F5344CB8AC3E}">
        <p14:creationId xmlns:p14="http://schemas.microsoft.com/office/powerpoint/2010/main" val="393221619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style.rotation</p:attrName>
                                        </p:attrNameLst>
                                      </p:cBhvr>
                                      <p:tavLst>
                                        <p:tav tm="0">
                                          <p:val>
                                            <p:fltVal val="90"/>
                                          </p:val>
                                        </p:tav>
                                        <p:tav tm="100000">
                                          <p:val>
                                            <p:fltVal val="0"/>
                                          </p:val>
                                        </p:tav>
                                      </p:tavLst>
                                    </p:anim>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74638" y="1209973"/>
            <a:ext cx="9144000" cy="1181862"/>
          </a:xfrm>
        </p:spPr>
        <p:txBody>
          <a:bodyPr/>
          <a:lstStyle/>
          <a:p>
            <a:r>
              <a:rPr lang="en-US" dirty="0"/>
              <a:t>Hosted Demo</a:t>
            </a:r>
          </a:p>
        </p:txBody>
      </p:sp>
      <p:sp>
        <p:nvSpPr>
          <p:cNvPr id="4" name="Text Placeholder 3"/>
          <p:cNvSpPr>
            <a:spLocks noGrp="1"/>
          </p:cNvSpPr>
          <p:nvPr>
            <p:ph type="body" sz="quarter" idx="12"/>
          </p:nvPr>
        </p:nvSpPr>
        <p:spPr/>
        <p:txBody>
          <a:bodyPr/>
          <a:lstStyle/>
          <a:p>
            <a:r>
              <a:rPr lang="en-US" dirty="0"/>
              <a:t>Kiril</a:t>
            </a:r>
          </a:p>
        </p:txBody>
      </p:sp>
    </p:spTree>
    <p:extLst>
      <p:ext uri="{BB962C8B-B14F-4D97-AF65-F5344CB8AC3E}">
        <p14:creationId xmlns:p14="http://schemas.microsoft.com/office/powerpoint/2010/main" val="354905507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For more information:</a:t>
            </a:r>
          </a:p>
        </p:txBody>
      </p:sp>
      <p:sp>
        <p:nvSpPr>
          <p:cNvPr id="7" name="Text Placeholder 6"/>
          <p:cNvSpPr>
            <a:spLocks noGrp="1"/>
          </p:cNvSpPr>
          <p:nvPr>
            <p:ph type="body" sz="quarter" idx="10"/>
          </p:nvPr>
        </p:nvSpPr>
        <p:spPr>
          <a:xfrm>
            <a:off x="274638" y="1212850"/>
            <a:ext cx="11887200" cy="738664"/>
          </a:xfrm>
        </p:spPr>
        <p:txBody>
          <a:bodyPr/>
          <a:lstStyle/>
          <a:p>
            <a:r>
              <a:rPr lang="en-US" dirty="0"/>
              <a:t>http://aka.ms/HWAMythBusting/</a:t>
            </a:r>
          </a:p>
        </p:txBody>
      </p:sp>
    </p:spTree>
    <p:extLst>
      <p:ext uri="{BB962C8B-B14F-4D97-AF65-F5344CB8AC3E}">
        <p14:creationId xmlns:p14="http://schemas.microsoft.com/office/powerpoint/2010/main" val="2851618711"/>
      </p:ext>
    </p:extLst>
  </p:cSld>
  <p:clrMapOvr>
    <a:masterClrMapping/>
  </p:clrMapOvr>
  <p:transition>
    <p:fad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Myth Busting:</a:t>
            </a:r>
            <a:br>
              <a:rPr lang="en-US" dirty="0"/>
            </a:br>
            <a:r>
              <a:rPr lang="en-US" dirty="0"/>
              <a:t>Hosted Web Apps</a:t>
            </a:r>
          </a:p>
        </p:txBody>
      </p:sp>
      <p:sp>
        <p:nvSpPr>
          <p:cNvPr id="5" name="Text Placeholder 4"/>
          <p:cNvSpPr>
            <a:spLocks noGrp="1"/>
          </p:cNvSpPr>
          <p:nvPr>
            <p:ph type="body" sz="quarter" idx="12"/>
          </p:nvPr>
        </p:nvSpPr>
        <p:spPr>
          <a:xfrm>
            <a:off x="274701" y="3955786"/>
            <a:ext cx="11125136" cy="1828007"/>
          </a:xfrm>
        </p:spPr>
        <p:txBody>
          <a:bodyPr vert="horz" wrap="square" lIns="146304" tIns="109728" rIns="146304" bIns="109728" rtlCol="0" anchor="t">
            <a:noAutofit/>
          </a:bodyPr>
          <a:lstStyle/>
          <a:p>
            <a:r>
              <a:rPr lang="en-US" dirty="0"/>
              <a:t>Jeff Burtoft					Kiril Seksenov</a:t>
            </a:r>
          </a:p>
          <a:p>
            <a:r>
              <a:rPr lang="en-US" dirty="0"/>
              <a:t>Principal PM, Dev EX			Program Manager, Web Plat</a:t>
            </a:r>
          </a:p>
        </p:txBody>
      </p:sp>
    </p:spTree>
    <p:extLst>
      <p:ext uri="{BB962C8B-B14F-4D97-AF65-F5344CB8AC3E}">
        <p14:creationId xmlns:p14="http://schemas.microsoft.com/office/powerpoint/2010/main" val="16084233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b="1" dirty="0"/>
              <a:t>Hosted Web Apps Myth #7</a:t>
            </a:r>
            <a:endParaRPr lang="en-US" dirty="0"/>
          </a:p>
        </p:txBody>
      </p:sp>
      <p:sp>
        <p:nvSpPr>
          <p:cNvPr id="6" name="Text Placeholder 5"/>
          <p:cNvSpPr>
            <a:spLocks noGrp="1"/>
          </p:cNvSpPr>
          <p:nvPr>
            <p:ph type="body" sz="quarter" idx="10"/>
          </p:nvPr>
        </p:nvSpPr>
        <p:spPr>
          <a:xfrm>
            <a:off x="274637" y="2354262"/>
            <a:ext cx="8915400" cy="738664"/>
          </a:xfrm>
        </p:spPr>
        <p:txBody>
          <a:bodyPr/>
          <a:lstStyle/>
          <a:p>
            <a:r>
              <a:rPr lang="en-US" b="1" dirty="0"/>
              <a:t>Hosted Web Apps can’t access hardware</a:t>
            </a:r>
            <a:endParaRPr lang="en-US" dirty="0"/>
          </a:p>
        </p:txBody>
      </p:sp>
    </p:spTree>
    <p:extLst>
      <p:ext uri="{BB962C8B-B14F-4D97-AF65-F5344CB8AC3E}">
        <p14:creationId xmlns:p14="http://schemas.microsoft.com/office/powerpoint/2010/main" val="146578211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274639" y="295274"/>
            <a:ext cx="11734798" cy="917575"/>
          </a:xfrm>
        </p:spPr>
        <p:txBody>
          <a:bodyPr/>
          <a:lstStyle/>
          <a:p>
            <a:r>
              <a:rPr lang="en-US" sz="3600" b="1" dirty="0"/>
              <a:t>Hosted Web Apps can’t access hardware</a:t>
            </a:r>
            <a:endParaRPr lang="en-US" sz="3600" dirty="0"/>
          </a:p>
        </p:txBody>
      </p:sp>
      <p:sp>
        <p:nvSpPr>
          <p:cNvPr id="6" name="Text Placeholder 5"/>
          <p:cNvSpPr>
            <a:spLocks noGrp="1"/>
          </p:cNvSpPr>
          <p:nvPr>
            <p:ph type="body" sz="quarter" idx="10"/>
          </p:nvPr>
        </p:nvSpPr>
        <p:spPr>
          <a:xfrm>
            <a:off x="274638" y="1212850"/>
            <a:ext cx="11887200" cy="2431435"/>
          </a:xfrm>
        </p:spPr>
        <p:txBody>
          <a:bodyPr/>
          <a:lstStyle/>
          <a:p>
            <a:r>
              <a:rPr lang="en-US" dirty="0"/>
              <a:t>Have access to same hardware stack as native apps</a:t>
            </a:r>
          </a:p>
          <a:p>
            <a:pPr lvl="1"/>
            <a:r>
              <a:rPr lang="en-US" dirty="0"/>
              <a:t>Bluetooth, NFC, camera sensors as have APIs exposed for Hosted Web Apps</a:t>
            </a:r>
          </a:p>
          <a:p>
            <a:r>
              <a:rPr lang="en-US" dirty="0"/>
              <a:t>Can be activated by hardware</a:t>
            </a:r>
          </a:p>
          <a:p>
            <a:pPr lvl="1"/>
            <a:r>
              <a:rPr lang="en-US" dirty="0"/>
              <a:t>App can run in the background and be activated by hardware API such as NFC or radio</a:t>
            </a:r>
          </a:p>
          <a:p>
            <a:pPr lvl="1"/>
            <a:endParaRPr lang="en-US" dirty="0"/>
          </a:p>
        </p:txBody>
      </p:sp>
    </p:spTree>
    <p:extLst>
      <p:ext uri="{BB962C8B-B14F-4D97-AF65-F5344CB8AC3E}">
        <p14:creationId xmlns:p14="http://schemas.microsoft.com/office/powerpoint/2010/main" val="304492869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74638" y="1209973"/>
            <a:ext cx="9144000" cy="2179058"/>
          </a:xfrm>
        </p:spPr>
        <p:txBody>
          <a:bodyPr/>
          <a:lstStyle/>
          <a:p>
            <a:r>
              <a:rPr lang="en-US" dirty="0"/>
              <a:t>Demo: NFC in a Hosted Web App</a:t>
            </a:r>
          </a:p>
        </p:txBody>
      </p:sp>
      <p:sp>
        <p:nvSpPr>
          <p:cNvPr id="4" name="Text Placeholder 3"/>
          <p:cNvSpPr>
            <a:spLocks noGrp="1"/>
          </p:cNvSpPr>
          <p:nvPr>
            <p:ph type="body" sz="quarter" idx="12"/>
          </p:nvPr>
        </p:nvSpPr>
        <p:spPr/>
        <p:txBody>
          <a:bodyPr/>
          <a:lstStyle/>
          <a:p>
            <a:r>
              <a:rPr lang="en-US" dirty="0"/>
              <a:t>Jeff</a:t>
            </a:r>
          </a:p>
        </p:txBody>
      </p:sp>
    </p:spTree>
    <p:extLst>
      <p:ext uri="{BB962C8B-B14F-4D97-AF65-F5344CB8AC3E}">
        <p14:creationId xmlns:p14="http://schemas.microsoft.com/office/powerpoint/2010/main" val="33051246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b="1" dirty="0"/>
              <a:t>Hosted Web Apps Myth #7</a:t>
            </a:r>
            <a:endParaRPr lang="en-US" dirty="0"/>
          </a:p>
        </p:txBody>
      </p:sp>
      <p:sp>
        <p:nvSpPr>
          <p:cNvPr id="6" name="Text Placeholder 5"/>
          <p:cNvSpPr>
            <a:spLocks noGrp="1"/>
          </p:cNvSpPr>
          <p:nvPr>
            <p:ph type="body" sz="quarter" idx="10"/>
          </p:nvPr>
        </p:nvSpPr>
        <p:spPr>
          <a:xfrm>
            <a:off x="274637" y="2354262"/>
            <a:ext cx="8915400" cy="738664"/>
          </a:xfrm>
        </p:spPr>
        <p:txBody>
          <a:bodyPr/>
          <a:lstStyle/>
          <a:p>
            <a:r>
              <a:rPr lang="en-US" b="1" dirty="0"/>
              <a:t>Hosted Web Apps can’t access hardware</a:t>
            </a:r>
            <a:endParaRPr lang="en-US" dirty="0"/>
          </a:p>
        </p:txBody>
      </p:sp>
      <p:sp>
        <p:nvSpPr>
          <p:cNvPr id="4" name="&quot;No&quot; Symbol 3"/>
          <p:cNvSpPr/>
          <p:nvPr/>
        </p:nvSpPr>
        <p:spPr bwMode="auto">
          <a:xfrm>
            <a:off x="2484437" y="449262"/>
            <a:ext cx="6118710" cy="6118710"/>
          </a:xfrm>
          <a:prstGeom prst="noSmoking">
            <a:avLst/>
          </a:prstGeom>
          <a:solidFill>
            <a:srgbClr val="FF00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2400" dirty="0">
                <a:gradFill>
                  <a:gsLst>
                    <a:gs pos="0">
                      <a:srgbClr val="FFFFFF"/>
                    </a:gs>
                    <a:gs pos="100000">
                      <a:srgbClr val="FFFFFF"/>
                    </a:gs>
                  </a:gsLst>
                  <a:lin ang="5400000" scaled="0"/>
                </a:gradFill>
                <a:ea typeface="Segoe UI" pitchFamily="34" charset="0"/>
                <a:cs typeface="Segoe UI" pitchFamily="34" charset="0"/>
              </a:rPr>
              <a:t>`</a:t>
            </a:r>
          </a:p>
        </p:txBody>
      </p:sp>
    </p:spTree>
    <p:extLst>
      <p:ext uri="{BB962C8B-B14F-4D97-AF65-F5344CB8AC3E}">
        <p14:creationId xmlns:p14="http://schemas.microsoft.com/office/powerpoint/2010/main" val="248430015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style.rotation</p:attrName>
                                        </p:attrNameLst>
                                      </p:cBhvr>
                                      <p:tavLst>
                                        <p:tav tm="0">
                                          <p:val>
                                            <p:fltVal val="90"/>
                                          </p:val>
                                        </p:tav>
                                        <p:tav tm="100000">
                                          <p:val>
                                            <p:fltVal val="0"/>
                                          </p:val>
                                        </p:tav>
                                      </p:tavLst>
                                    </p:anim>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For more information:</a:t>
            </a:r>
          </a:p>
        </p:txBody>
      </p:sp>
      <p:sp>
        <p:nvSpPr>
          <p:cNvPr id="7" name="Text Placeholder 6"/>
          <p:cNvSpPr>
            <a:spLocks noGrp="1"/>
          </p:cNvSpPr>
          <p:nvPr>
            <p:ph type="body" sz="quarter" idx="10"/>
          </p:nvPr>
        </p:nvSpPr>
        <p:spPr>
          <a:xfrm>
            <a:off x="274638" y="1212850"/>
            <a:ext cx="11887200" cy="738664"/>
          </a:xfrm>
        </p:spPr>
        <p:txBody>
          <a:bodyPr/>
          <a:lstStyle/>
          <a:p>
            <a:r>
              <a:rPr lang="en-US" dirty="0"/>
              <a:t>http://aka.ms/HWAMythBusting/</a:t>
            </a:r>
          </a:p>
        </p:txBody>
      </p:sp>
    </p:spTree>
    <p:extLst>
      <p:ext uri="{BB962C8B-B14F-4D97-AF65-F5344CB8AC3E}">
        <p14:creationId xmlns:p14="http://schemas.microsoft.com/office/powerpoint/2010/main" val="2506592988"/>
      </p:ext>
    </p:extLst>
  </p:cSld>
  <p:clrMapOvr>
    <a:masterClrMapping/>
  </p:clrMapOvr>
  <p:transition>
    <p:fad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Myth Busting:</a:t>
            </a:r>
            <a:br>
              <a:rPr lang="en-US" dirty="0"/>
            </a:br>
            <a:r>
              <a:rPr lang="en-US" dirty="0"/>
              <a:t>Hosted Web Apps</a:t>
            </a:r>
          </a:p>
        </p:txBody>
      </p:sp>
      <p:sp>
        <p:nvSpPr>
          <p:cNvPr id="5" name="Text Placeholder 4"/>
          <p:cNvSpPr>
            <a:spLocks noGrp="1"/>
          </p:cNvSpPr>
          <p:nvPr>
            <p:ph type="body" sz="quarter" idx="12"/>
          </p:nvPr>
        </p:nvSpPr>
        <p:spPr>
          <a:xfrm>
            <a:off x="274701" y="3955786"/>
            <a:ext cx="11125136" cy="1828007"/>
          </a:xfrm>
        </p:spPr>
        <p:txBody>
          <a:bodyPr vert="horz" wrap="square" lIns="146304" tIns="109728" rIns="146304" bIns="109728" rtlCol="0" anchor="t">
            <a:noAutofit/>
          </a:bodyPr>
          <a:lstStyle/>
          <a:p>
            <a:r>
              <a:rPr lang="en-US" dirty="0"/>
              <a:t>Jeff Burtoft					Kiril Seksenov</a:t>
            </a:r>
          </a:p>
          <a:p>
            <a:r>
              <a:rPr lang="en-US" dirty="0"/>
              <a:t>Principal PM, Dev EX			Program Manager, Web Plat</a:t>
            </a:r>
          </a:p>
        </p:txBody>
      </p:sp>
    </p:spTree>
    <p:extLst>
      <p:ext uri="{BB962C8B-B14F-4D97-AF65-F5344CB8AC3E}">
        <p14:creationId xmlns:p14="http://schemas.microsoft.com/office/powerpoint/2010/main" val="367162828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b="1" dirty="0"/>
              <a:t>Hosted Web Apps Myth #8</a:t>
            </a:r>
            <a:endParaRPr lang="en-US" dirty="0"/>
          </a:p>
        </p:txBody>
      </p:sp>
      <p:sp>
        <p:nvSpPr>
          <p:cNvPr id="6" name="Text Placeholder 5"/>
          <p:cNvSpPr>
            <a:spLocks noGrp="1"/>
          </p:cNvSpPr>
          <p:nvPr>
            <p:ph type="body" sz="quarter" idx="10"/>
          </p:nvPr>
        </p:nvSpPr>
        <p:spPr>
          <a:xfrm>
            <a:off x="274637" y="2354262"/>
            <a:ext cx="8915400" cy="1292662"/>
          </a:xfrm>
        </p:spPr>
        <p:txBody>
          <a:bodyPr/>
          <a:lstStyle/>
          <a:p>
            <a:r>
              <a:rPr lang="en-US" b="1" dirty="0"/>
              <a:t>Hosted Web Apps don’t get the latest cool features</a:t>
            </a:r>
            <a:endParaRPr lang="en-US" dirty="0"/>
          </a:p>
        </p:txBody>
      </p:sp>
    </p:spTree>
    <p:extLst>
      <p:ext uri="{BB962C8B-B14F-4D97-AF65-F5344CB8AC3E}">
        <p14:creationId xmlns:p14="http://schemas.microsoft.com/office/powerpoint/2010/main" val="314099638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274639" y="295274"/>
            <a:ext cx="11734798" cy="917575"/>
          </a:xfrm>
        </p:spPr>
        <p:txBody>
          <a:bodyPr/>
          <a:lstStyle/>
          <a:p>
            <a:r>
              <a:rPr lang="en-US" sz="3600" b="1" dirty="0"/>
              <a:t>Hosted Web Apps don’t get the latest cool features</a:t>
            </a:r>
            <a:endParaRPr lang="en-US" sz="3600" dirty="0"/>
          </a:p>
        </p:txBody>
      </p:sp>
      <p:sp>
        <p:nvSpPr>
          <p:cNvPr id="6" name="Text Placeholder 5"/>
          <p:cNvSpPr>
            <a:spLocks noGrp="1"/>
          </p:cNvSpPr>
          <p:nvPr>
            <p:ph type="body" sz="quarter" idx="10"/>
          </p:nvPr>
        </p:nvSpPr>
        <p:spPr>
          <a:xfrm>
            <a:off x="274638" y="1212850"/>
            <a:ext cx="11887200" cy="4278094"/>
          </a:xfrm>
        </p:spPr>
        <p:txBody>
          <a:bodyPr vert="horz" wrap="square" lIns="146304" tIns="91440" rIns="146304" bIns="91440" rtlCol="0" anchor="t">
            <a:spAutoFit/>
          </a:bodyPr>
          <a:lstStyle/>
          <a:p>
            <a:r>
              <a:rPr lang="en-US" dirty="0"/>
              <a:t>Cortana and Cortana canvas</a:t>
            </a:r>
          </a:p>
          <a:p>
            <a:pPr lvl="1"/>
            <a:r>
              <a:rPr lang="en-US" dirty="0"/>
              <a:t>Hosted Web Apps, like other store apps can have voice definition files that direct Cortana interactions, and even write to Cortana canvas</a:t>
            </a:r>
          </a:p>
          <a:p>
            <a:r>
              <a:rPr lang="en-US" dirty="0"/>
              <a:t>Can have different views for Continuum</a:t>
            </a:r>
          </a:p>
          <a:p>
            <a:pPr lvl="1"/>
            <a:r>
              <a:rPr lang="en-US" dirty="0"/>
              <a:t>Many hosted web apps naturally adapt to the screen the are on (responsive), so continuum features naturally work with Hosted Web Apps</a:t>
            </a:r>
          </a:p>
          <a:p>
            <a:r>
              <a:rPr lang="en-US" dirty="0"/>
              <a:t>Can run on Xbox, Raspberry Pi and HoloLens</a:t>
            </a:r>
          </a:p>
          <a:p>
            <a:pPr lvl="1"/>
            <a:r>
              <a:rPr lang="en-US" dirty="0"/>
              <a:t>Just like other apps, Hosted Web Apps are UWPs that run on the entire family of Windows devices and adapt to each.</a:t>
            </a:r>
          </a:p>
          <a:p>
            <a:pPr lvl="1"/>
            <a:endParaRPr lang="en-US" dirty="0"/>
          </a:p>
        </p:txBody>
      </p:sp>
    </p:spTree>
    <p:extLst>
      <p:ext uri="{BB962C8B-B14F-4D97-AF65-F5344CB8AC3E}">
        <p14:creationId xmlns:p14="http://schemas.microsoft.com/office/powerpoint/2010/main" val="398474775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b="1" dirty="0"/>
              <a:t>Hosted Web Apps Myth #1</a:t>
            </a:r>
            <a:endParaRPr lang="en-US" dirty="0"/>
          </a:p>
        </p:txBody>
      </p:sp>
      <p:sp>
        <p:nvSpPr>
          <p:cNvPr id="6" name="Text Placeholder 5"/>
          <p:cNvSpPr>
            <a:spLocks noGrp="1"/>
          </p:cNvSpPr>
          <p:nvPr>
            <p:ph type="body" sz="quarter" idx="10"/>
          </p:nvPr>
        </p:nvSpPr>
        <p:spPr>
          <a:xfrm>
            <a:off x="274637" y="2354262"/>
            <a:ext cx="8915400" cy="1680460"/>
          </a:xfrm>
        </p:spPr>
        <p:txBody>
          <a:bodyPr/>
          <a:lstStyle/>
          <a:p>
            <a:r>
              <a:rPr lang="en-US" sz="5400" dirty="0"/>
              <a:t>I have to re-write my web site to ship it as an app</a:t>
            </a:r>
          </a:p>
        </p:txBody>
      </p:sp>
      <p:sp>
        <p:nvSpPr>
          <p:cNvPr id="2" name="&quot;No&quot; Symbol 1"/>
          <p:cNvSpPr/>
          <p:nvPr/>
        </p:nvSpPr>
        <p:spPr bwMode="auto">
          <a:xfrm>
            <a:off x="2865437" y="449262"/>
            <a:ext cx="6118710" cy="6118710"/>
          </a:xfrm>
          <a:prstGeom prst="noSmoking">
            <a:avLst/>
          </a:prstGeom>
          <a:solidFill>
            <a:srgbClr val="FF00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2400" dirty="0">
                <a:gradFill>
                  <a:gsLst>
                    <a:gs pos="0">
                      <a:srgbClr val="FFFFFF"/>
                    </a:gs>
                    <a:gs pos="100000">
                      <a:srgbClr val="FFFFFF"/>
                    </a:gs>
                  </a:gsLst>
                  <a:lin ang="5400000" scaled="0"/>
                </a:gradFill>
                <a:ea typeface="Segoe UI" pitchFamily="34" charset="0"/>
                <a:cs typeface="Segoe UI" pitchFamily="34" charset="0"/>
              </a:rPr>
              <a:t>`</a:t>
            </a:r>
          </a:p>
        </p:txBody>
      </p:sp>
    </p:spTree>
    <p:extLst>
      <p:ext uri="{BB962C8B-B14F-4D97-AF65-F5344CB8AC3E}">
        <p14:creationId xmlns:p14="http://schemas.microsoft.com/office/powerpoint/2010/main" val="163254278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90"/>
                                          </p:val>
                                        </p:tav>
                                        <p:tav tm="100000">
                                          <p:val>
                                            <p:fltVal val="0"/>
                                          </p:val>
                                        </p:tav>
                                      </p:tavLst>
                                    </p:anim>
                                    <p:animEffect transition="in" filter="fade">
                                      <p:cBhvr>
                                        <p:cTn id="1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74638" y="1209973"/>
            <a:ext cx="9144000" cy="2179058"/>
          </a:xfrm>
        </p:spPr>
        <p:txBody>
          <a:bodyPr/>
          <a:lstStyle/>
          <a:p>
            <a:r>
              <a:rPr lang="en-US" dirty="0"/>
              <a:t>Demo: Continuum in a Hosted Web App</a:t>
            </a:r>
          </a:p>
        </p:txBody>
      </p:sp>
      <p:sp>
        <p:nvSpPr>
          <p:cNvPr id="4" name="Text Placeholder 3"/>
          <p:cNvSpPr>
            <a:spLocks noGrp="1"/>
          </p:cNvSpPr>
          <p:nvPr>
            <p:ph type="body" sz="quarter" idx="12"/>
          </p:nvPr>
        </p:nvSpPr>
        <p:spPr/>
        <p:txBody>
          <a:bodyPr/>
          <a:lstStyle/>
          <a:p>
            <a:r>
              <a:rPr lang="en-US" dirty="0"/>
              <a:t>Jeff</a:t>
            </a:r>
          </a:p>
        </p:txBody>
      </p:sp>
    </p:spTree>
    <p:extLst>
      <p:ext uri="{BB962C8B-B14F-4D97-AF65-F5344CB8AC3E}">
        <p14:creationId xmlns:p14="http://schemas.microsoft.com/office/powerpoint/2010/main" val="300216171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b="1" dirty="0"/>
              <a:t>Hosted Web Apps Myth #8</a:t>
            </a:r>
            <a:endParaRPr lang="en-US" dirty="0"/>
          </a:p>
        </p:txBody>
      </p:sp>
      <p:sp>
        <p:nvSpPr>
          <p:cNvPr id="6" name="Text Placeholder 5"/>
          <p:cNvSpPr>
            <a:spLocks noGrp="1"/>
          </p:cNvSpPr>
          <p:nvPr>
            <p:ph type="body" sz="quarter" idx="10"/>
          </p:nvPr>
        </p:nvSpPr>
        <p:spPr>
          <a:xfrm>
            <a:off x="274637" y="2354262"/>
            <a:ext cx="8915400" cy="1292662"/>
          </a:xfrm>
        </p:spPr>
        <p:txBody>
          <a:bodyPr/>
          <a:lstStyle/>
          <a:p>
            <a:r>
              <a:rPr lang="en-US" b="1" dirty="0"/>
              <a:t>Hosted Web Apps don’t get the latest cool features</a:t>
            </a:r>
            <a:endParaRPr lang="en-US" dirty="0"/>
          </a:p>
        </p:txBody>
      </p:sp>
      <p:sp>
        <p:nvSpPr>
          <p:cNvPr id="4" name="&quot;No&quot; Symbol 3"/>
          <p:cNvSpPr/>
          <p:nvPr/>
        </p:nvSpPr>
        <p:spPr bwMode="auto">
          <a:xfrm>
            <a:off x="2484437" y="449262"/>
            <a:ext cx="6118710" cy="6118710"/>
          </a:xfrm>
          <a:prstGeom prst="noSmoking">
            <a:avLst/>
          </a:prstGeom>
          <a:solidFill>
            <a:srgbClr val="FF00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2400" dirty="0">
                <a:gradFill>
                  <a:gsLst>
                    <a:gs pos="0">
                      <a:srgbClr val="FFFFFF"/>
                    </a:gs>
                    <a:gs pos="100000">
                      <a:srgbClr val="FFFFFF"/>
                    </a:gs>
                  </a:gsLst>
                  <a:lin ang="5400000" scaled="0"/>
                </a:gradFill>
                <a:ea typeface="Segoe UI" pitchFamily="34" charset="0"/>
                <a:cs typeface="Segoe UI" pitchFamily="34" charset="0"/>
              </a:rPr>
              <a:t>`</a:t>
            </a:r>
          </a:p>
        </p:txBody>
      </p:sp>
    </p:spTree>
    <p:extLst>
      <p:ext uri="{BB962C8B-B14F-4D97-AF65-F5344CB8AC3E}">
        <p14:creationId xmlns:p14="http://schemas.microsoft.com/office/powerpoint/2010/main" val="215218605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style.rotation</p:attrName>
                                        </p:attrNameLst>
                                      </p:cBhvr>
                                      <p:tavLst>
                                        <p:tav tm="0">
                                          <p:val>
                                            <p:fltVal val="90"/>
                                          </p:val>
                                        </p:tav>
                                        <p:tav tm="100000">
                                          <p:val>
                                            <p:fltVal val="0"/>
                                          </p:val>
                                        </p:tav>
                                      </p:tavLst>
                                    </p:anim>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For more information:</a:t>
            </a:r>
          </a:p>
        </p:txBody>
      </p:sp>
      <p:sp>
        <p:nvSpPr>
          <p:cNvPr id="7" name="Text Placeholder 6"/>
          <p:cNvSpPr>
            <a:spLocks noGrp="1"/>
          </p:cNvSpPr>
          <p:nvPr>
            <p:ph type="body" sz="quarter" idx="10"/>
          </p:nvPr>
        </p:nvSpPr>
        <p:spPr>
          <a:xfrm>
            <a:off x="274638" y="1212850"/>
            <a:ext cx="11887200" cy="738664"/>
          </a:xfrm>
        </p:spPr>
        <p:txBody>
          <a:bodyPr/>
          <a:lstStyle/>
          <a:p>
            <a:r>
              <a:rPr lang="en-US" dirty="0"/>
              <a:t>http://aka.ms/HWAMythBusting/</a:t>
            </a:r>
          </a:p>
        </p:txBody>
      </p:sp>
    </p:spTree>
    <p:extLst>
      <p:ext uri="{BB962C8B-B14F-4D97-AF65-F5344CB8AC3E}">
        <p14:creationId xmlns:p14="http://schemas.microsoft.com/office/powerpoint/2010/main" val="3648787689"/>
      </p:ext>
    </p:extLst>
  </p:cSld>
  <p:clrMapOvr>
    <a:masterClrMapping/>
  </p:clrMapOvr>
  <p:transition>
    <p:fade/>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Myth Busting:</a:t>
            </a:r>
            <a:br>
              <a:rPr lang="en-US" dirty="0"/>
            </a:br>
            <a:r>
              <a:rPr lang="en-US" dirty="0"/>
              <a:t>Hosted Web Apps</a:t>
            </a:r>
          </a:p>
        </p:txBody>
      </p:sp>
      <p:sp>
        <p:nvSpPr>
          <p:cNvPr id="5" name="Text Placeholder 4"/>
          <p:cNvSpPr>
            <a:spLocks noGrp="1"/>
          </p:cNvSpPr>
          <p:nvPr>
            <p:ph type="body" sz="quarter" idx="12"/>
          </p:nvPr>
        </p:nvSpPr>
        <p:spPr>
          <a:xfrm>
            <a:off x="274701" y="3955786"/>
            <a:ext cx="11125136" cy="1828007"/>
          </a:xfrm>
        </p:spPr>
        <p:txBody>
          <a:bodyPr vert="horz" wrap="square" lIns="146304" tIns="109728" rIns="146304" bIns="109728" rtlCol="0" anchor="t">
            <a:noAutofit/>
          </a:bodyPr>
          <a:lstStyle/>
          <a:p>
            <a:r>
              <a:rPr lang="en-US" dirty="0"/>
              <a:t>Jeff Burtoft					Kiril Seksenov</a:t>
            </a:r>
          </a:p>
          <a:p>
            <a:r>
              <a:rPr lang="en-US" dirty="0"/>
              <a:t>Principal PM, Dev EX			Program Manager, Web Plat</a:t>
            </a:r>
          </a:p>
        </p:txBody>
      </p:sp>
    </p:spTree>
    <p:extLst>
      <p:ext uri="{BB962C8B-B14F-4D97-AF65-F5344CB8AC3E}">
        <p14:creationId xmlns:p14="http://schemas.microsoft.com/office/powerpoint/2010/main" val="123841507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b="1" dirty="0"/>
              <a:t>Hosted Web Apps Myth #9</a:t>
            </a:r>
            <a:endParaRPr lang="en-US" dirty="0"/>
          </a:p>
        </p:txBody>
      </p:sp>
      <p:sp>
        <p:nvSpPr>
          <p:cNvPr id="6" name="Text Placeholder 5"/>
          <p:cNvSpPr>
            <a:spLocks noGrp="1"/>
          </p:cNvSpPr>
          <p:nvPr>
            <p:ph type="body" sz="quarter" idx="10"/>
          </p:nvPr>
        </p:nvSpPr>
        <p:spPr>
          <a:xfrm>
            <a:off x="274637" y="2354262"/>
            <a:ext cx="8915400" cy="1292662"/>
          </a:xfrm>
        </p:spPr>
        <p:txBody>
          <a:bodyPr/>
          <a:lstStyle/>
          <a:p>
            <a:r>
              <a:rPr lang="en-US" b="1" dirty="0"/>
              <a:t>Hosted Web Apps can’t manage media as well as native</a:t>
            </a:r>
            <a:endParaRPr lang="en-US" dirty="0"/>
          </a:p>
        </p:txBody>
      </p:sp>
    </p:spTree>
    <p:extLst>
      <p:ext uri="{BB962C8B-B14F-4D97-AF65-F5344CB8AC3E}">
        <p14:creationId xmlns:p14="http://schemas.microsoft.com/office/powerpoint/2010/main" val="70791607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274639" y="295274"/>
            <a:ext cx="11734798" cy="917575"/>
          </a:xfrm>
        </p:spPr>
        <p:txBody>
          <a:bodyPr/>
          <a:lstStyle/>
          <a:p>
            <a:r>
              <a:rPr lang="en-US" sz="3600" b="1" dirty="0"/>
              <a:t>Hosted Web Apps can’t manage media as well as native</a:t>
            </a:r>
            <a:endParaRPr lang="en-US" sz="3600" dirty="0"/>
          </a:p>
        </p:txBody>
      </p:sp>
      <p:sp>
        <p:nvSpPr>
          <p:cNvPr id="6" name="Text Placeholder 5"/>
          <p:cNvSpPr>
            <a:spLocks noGrp="1"/>
          </p:cNvSpPr>
          <p:nvPr>
            <p:ph type="body" sz="quarter" idx="10"/>
          </p:nvPr>
        </p:nvSpPr>
        <p:spPr>
          <a:xfrm>
            <a:off x="274638" y="1212850"/>
            <a:ext cx="11887200" cy="4001095"/>
          </a:xfrm>
        </p:spPr>
        <p:txBody>
          <a:bodyPr/>
          <a:lstStyle/>
          <a:p>
            <a:r>
              <a:rPr lang="en-US" dirty="0"/>
              <a:t>Audio can play in the background</a:t>
            </a:r>
          </a:p>
          <a:p>
            <a:pPr lvl="1"/>
            <a:r>
              <a:rPr lang="en-US" dirty="0"/>
              <a:t>Hosted Web Apps can play both single process and duel process background audio</a:t>
            </a:r>
          </a:p>
          <a:p>
            <a:r>
              <a:rPr lang="en-US" dirty="0"/>
              <a:t>Can integrate with system controls</a:t>
            </a:r>
          </a:p>
          <a:p>
            <a:pPr lvl="1"/>
            <a:r>
              <a:rPr lang="en-US" dirty="0"/>
              <a:t>System controls like SMTC can be integrated into the </a:t>
            </a:r>
            <a:r>
              <a:rPr lang="en-US" dirty="0" err="1"/>
              <a:t>meida</a:t>
            </a:r>
            <a:r>
              <a:rPr lang="en-US" dirty="0"/>
              <a:t> playing directly from the app, often with just a few lines of code</a:t>
            </a:r>
          </a:p>
          <a:p>
            <a:r>
              <a:rPr lang="en-US" dirty="0"/>
              <a:t>Can play media formats not available in the browser</a:t>
            </a:r>
          </a:p>
          <a:p>
            <a:pPr lvl="1"/>
            <a:r>
              <a:rPr lang="en-US" dirty="0"/>
              <a:t>Hosted Web Apps can take advantage of PlayReady and other media formats available to windows 10 apps.</a:t>
            </a:r>
          </a:p>
          <a:p>
            <a:pPr lvl="1"/>
            <a:endParaRPr lang="en-US" dirty="0"/>
          </a:p>
        </p:txBody>
      </p:sp>
    </p:spTree>
    <p:extLst>
      <p:ext uri="{BB962C8B-B14F-4D97-AF65-F5344CB8AC3E}">
        <p14:creationId xmlns:p14="http://schemas.microsoft.com/office/powerpoint/2010/main" val="428634652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74638" y="1209973"/>
            <a:ext cx="9144000" cy="1181862"/>
          </a:xfrm>
        </p:spPr>
        <p:txBody>
          <a:bodyPr/>
          <a:lstStyle/>
          <a:p>
            <a:r>
              <a:rPr lang="en-US" dirty="0"/>
              <a:t>Demo: Media app</a:t>
            </a:r>
          </a:p>
        </p:txBody>
      </p:sp>
      <p:sp>
        <p:nvSpPr>
          <p:cNvPr id="4" name="Text Placeholder 3"/>
          <p:cNvSpPr>
            <a:spLocks noGrp="1"/>
          </p:cNvSpPr>
          <p:nvPr>
            <p:ph type="body" sz="quarter" idx="12"/>
          </p:nvPr>
        </p:nvSpPr>
        <p:spPr/>
        <p:txBody>
          <a:bodyPr/>
          <a:lstStyle/>
          <a:p>
            <a:r>
              <a:rPr lang="en-US" dirty="0"/>
              <a:t>Kiril</a:t>
            </a:r>
          </a:p>
        </p:txBody>
      </p:sp>
    </p:spTree>
    <p:extLst>
      <p:ext uri="{BB962C8B-B14F-4D97-AF65-F5344CB8AC3E}">
        <p14:creationId xmlns:p14="http://schemas.microsoft.com/office/powerpoint/2010/main" val="340229677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b="1" dirty="0"/>
              <a:t>Hosted Web Apps Myth #9</a:t>
            </a:r>
            <a:endParaRPr lang="en-US" dirty="0"/>
          </a:p>
        </p:txBody>
      </p:sp>
      <p:sp>
        <p:nvSpPr>
          <p:cNvPr id="6" name="Text Placeholder 5"/>
          <p:cNvSpPr>
            <a:spLocks noGrp="1"/>
          </p:cNvSpPr>
          <p:nvPr>
            <p:ph type="body" sz="quarter" idx="10"/>
          </p:nvPr>
        </p:nvSpPr>
        <p:spPr>
          <a:xfrm>
            <a:off x="274637" y="2354262"/>
            <a:ext cx="8915400" cy="1292662"/>
          </a:xfrm>
        </p:spPr>
        <p:txBody>
          <a:bodyPr/>
          <a:lstStyle/>
          <a:p>
            <a:r>
              <a:rPr lang="en-US" b="1" dirty="0"/>
              <a:t>Hosted Web Apps can’t manage media as well as native</a:t>
            </a:r>
            <a:endParaRPr lang="en-US" dirty="0"/>
          </a:p>
        </p:txBody>
      </p:sp>
      <p:sp>
        <p:nvSpPr>
          <p:cNvPr id="4" name="&quot;No&quot; Symbol 3"/>
          <p:cNvSpPr/>
          <p:nvPr/>
        </p:nvSpPr>
        <p:spPr bwMode="auto">
          <a:xfrm>
            <a:off x="2484437" y="449262"/>
            <a:ext cx="6118710" cy="6118710"/>
          </a:xfrm>
          <a:prstGeom prst="noSmoking">
            <a:avLst/>
          </a:prstGeom>
          <a:solidFill>
            <a:srgbClr val="FF00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2400" dirty="0">
                <a:gradFill>
                  <a:gsLst>
                    <a:gs pos="0">
                      <a:srgbClr val="FFFFFF"/>
                    </a:gs>
                    <a:gs pos="100000">
                      <a:srgbClr val="FFFFFF"/>
                    </a:gs>
                  </a:gsLst>
                  <a:lin ang="5400000" scaled="0"/>
                </a:gradFill>
                <a:ea typeface="Segoe UI" pitchFamily="34" charset="0"/>
                <a:cs typeface="Segoe UI" pitchFamily="34" charset="0"/>
              </a:rPr>
              <a:t>`</a:t>
            </a:r>
          </a:p>
        </p:txBody>
      </p:sp>
    </p:spTree>
    <p:extLst>
      <p:ext uri="{BB962C8B-B14F-4D97-AF65-F5344CB8AC3E}">
        <p14:creationId xmlns:p14="http://schemas.microsoft.com/office/powerpoint/2010/main" val="237252497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style.rotation</p:attrName>
                                        </p:attrNameLst>
                                      </p:cBhvr>
                                      <p:tavLst>
                                        <p:tav tm="0">
                                          <p:val>
                                            <p:fltVal val="90"/>
                                          </p:val>
                                        </p:tav>
                                        <p:tav tm="100000">
                                          <p:val>
                                            <p:fltVal val="0"/>
                                          </p:val>
                                        </p:tav>
                                      </p:tavLst>
                                    </p:anim>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For more information:</a:t>
            </a:r>
          </a:p>
        </p:txBody>
      </p:sp>
      <p:sp>
        <p:nvSpPr>
          <p:cNvPr id="7" name="Text Placeholder 6"/>
          <p:cNvSpPr>
            <a:spLocks noGrp="1"/>
          </p:cNvSpPr>
          <p:nvPr>
            <p:ph type="body" sz="quarter" idx="10"/>
          </p:nvPr>
        </p:nvSpPr>
        <p:spPr>
          <a:xfrm>
            <a:off x="274638" y="1212850"/>
            <a:ext cx="11887200" cy="738664"/>
          </a:xfrm>
        </p:spPr>
        <p:txBody>
          <a:bodyPr/>
          <a:lstStyle/>
          <a:p>
            <a:r>
              <a:rPr lang="en-US" dirty="0"/>
              <a:t>http://aka.ms/HWAMythBusting/</a:t>
            </a:r>
          </a:p>
        </p:txBody>
      </p:sp>
    </p:spTree>
    <p:extLst>
      <p:ext uri="{BB962C8B-B14F-4D97-AF65-F5344CB8AC3E}">
        <p14:creationId xmlns:p14="http://schemas.microsoft.com/office/powerpoint/2010/main" val="2620831866"/>
      </p:ext>
    </p:extLst>
  </p:cSld>
  <p:clrMapOvr>
    <a:masterClrMapping/>
  </p:clrMapOvr>
  <p:transition>
    <p:fade/>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Myth Busting:</a:t>
            </a:r>
            <a:br>
              <a:rPr lang="en-US" dirty="0"/>
            </a:br>
            <a:r>
              <a:rPr lang="en-US" dirty="0"/>
              <a:t>Hosted Web Apps</a:t>
            </a:r>
          </a:p>
        </p:txBody>
      </p:sp>
      <p:sp>
        <p:nvSpPr>
          <p:cNvPr id="5" name="Text Placeholder 4"/>
          <p:cNvSpPr>
            <a:spLocks noGrp="1"/>
          </p:cNvSpPr>
          <p:nvPr>
            <p:ph type="body" sz="quarter" idx="12"/>
          </p:nvPr>
        </p:nvSpPr>
        <p:spPr>
          <a:xfrm>
            <a:off x="274701" y="3955786"/>
            <a:ext cx="11125136" cy="1828007"/>
          </a:xfrm>
        </p:spPr>
        <p:txBody>
          <a:bodyPr vert="horz" wrap="square" lIns="146304" tIns="109728" rIns="146304" bIns="109728" rtlCol="0" anchor="t">
            <a:noAutofit/>
          </a:bodyPr>
          <a:lstStyle/>
          <a:p>
            <a:r>
              <a:rPr lang="en-US" dirty="0"/>
              <a:t>Jeff Burtoft					Kiril Seksenov</a:t>
            </a:r>
          </a:p>
          <a:p>
            <a:r>
              <a:rPr lang="en-US" dirty="0"/>
              <a:t>Principal PM, Dev EX			Program Manager, Web Plat</a:t>
            </a:r>
          </a:p>
        </p:txBody>
      </p:sp>
    </p:spTree>
    <p:extLst>
      <p:ext uri="{BB962C8B-B14F-4D97-AF65-F5344CB8AC3E}">
        <p14:creationId xmlns:p14="http://schemas.microsoft.com/office/powerpoint/2010/main" val="54049074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For more information:</a:t>
            </a:r>
          </a:p>
        </p:txBody>
      </p:sp>
      <p:sp>
        <p:nvSpPr>
          <p:cNvPr id="7" name="Text Placeholder 6"/>
          <p:cNvSpPr>
            <a:spLocks noGrp="1"/>
          </p:cNvSpPr>
          <p:nvPr>
            <p:ph type="body" sz="quarter" idx="10"/>
          </p:nvPr>
        </p:nvSpPr>
        <p:spPr>
          <a:xfrm>
            <a:off x="274638" y="1212850"/>
            <a:ext cx="11887200" cy="738664"/>
          </a:xfrm>
        </p:spPr>
        <p:txBody>
          <a:bodyPr/>
          <a:lstStyle/>
          <a:p>
            <a:r>
              <a:rPr lang="en-US" dirty="0"/>
              <a:t>http://aka.ms/HWAMythBusting/</a:t>
            </a:r>
          </a:p>
        </p:txBody>
      </p:sp>
    </p:spTree>
    <p:extLst>
      <p:ext uri="{BB962C8B-B14F-4D97-AF65-F5344CB8AC3E}">
        <p14:creationId xmlns:p14="http://schemas.microsoft.com/office/powerpoint/2010/main" val="2256879378"/>
      </p:ext>
    </p:extLst>
  </p:cSld>
  <p:clrMapOvr>
    <a:masterClrMapping/>
  </p:clrMapOvr>
  <p:transition>
    <p:fade/>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b="1" dirty="0"/>
              <a:t>Hosted Web Apps Myth #10</a:t>
            </a:r>
            <a:endParaRPr lang="en-US" dirty="0"/>
          </a:p>
        </p:txBody>
      </p:sp>
      <p:sp>
        <p:nvSpPr>
          <p:cNvPr id="6" name="Text Placeholder 5"/>
          <p:cNvSpPr>
            <a:spLocks noGrp="1"/>
          </p:cNvSpPr>
          <p:nvPr>
            <p:ph type="body" sz="quarter" idx="10"/>
          </p:nvPr>
        </p:nvSpPr>
        <p:spPr>
          <a:xfrm>
            <a:off x="274637" y="2354262"/>
            <a:ext cx="8915400" cy="1292662"/>
          </a:xfrm>
        </p:spPr>
        <p:txBody>
          <a:bodyPr/>
          <a:lstStyle/>
          <a:p>
            <a:r>
              <a:rPr lang="en-US" b="1" dirty="0"/>
              <a:t>My Web App can’t interact with native code</a:t>
            </a:r>
            <a:endParaRPr lang="en-US" dirty="0"/>
          </a:p>
        </p:txBody>
      </p:sp>
    </p:spTree>
    <p:extLst>
      <p:ext uri="{BB962C8B-B14F-4D97-AF65-F5344CB8AC3E}">
        <p14:creationId xmlns:p14="http://schemas.microsoft.com/office/powerpoint/2010/main" val="264527583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274639" y="295274"/>
            <a:ext cx="11734798" cy="917575"/>
          </a:xfrm>
        </p:spPr>
        <p:txBody>
          <a:bodyPr/>
          <a:lstStyle/>
          <a:p>
            <a:r>
              <a:rPr lang="en-US" sz="3600" b="1" dirty="0"/>
              <a:t>My Web App can’t interact with native code</a:t>
            </a:r>
            <a:endParaRPr lang="en-US" sz="3600" dirty="0"/>
          </a:p>
        </p:txBody>
      </p:sp>
      <p:sp>
        <p:nvSpPr>
          <p:cNvPr id="6" name="Text Placeholder 5"/>
          <p:cNvSpPr>
            <a:spLocks noGrp="1"/>
          </p:cNvSpPr>
          <p:nvPr>
            <p:ph type="body" sz="quarter" idx="10"/>
          </p:nvPr>
        </p:nvSpPr>
        <p:spPr>
          <a:xfrm>
            <a:off x="274638" y="1212850"/>
            <a:ext cx="11887200" cy="4093428"/>
          </a:xfrm>
        </p:spPr>
        <p:txBody>
          <a:bodyPr/>
          <a:lstStyle/>
          <a:p>
            <a:r>
              <a:rPr lang="en-US" dirty="0"/>
              <a:t>Add Web Allowed Object exposes native code directly to the web code in </a:t>
            </a:r>
            <a:r>
              <a:rPr lang="en-US" dirty="0" err="1"/>
              <a:t>Webview</a:t>
            </a:r>
            <a:r>
              <a:rPr lang="en-US" dirty="0"/>
              <a:t> or Hosted Web App</a:t>
            </a:r>
          </a:p>
          <a:p>
            <a:pPr lvl="1"/>
            <a:r>
              <a:rPr lang="en-US" dirty="0"/>
              <a:t>C++ or C# PCLs or custom WinRT APIs  an be called directly from JavaScript on your site through a JavaScript API.  Work in </a:t>
            </a:r>
            <a:r>
              <a:rPr lang="en-US" dirty="0" err="1"/>
              <a:t>webview</a:t>
            </a:r>
            <a:r>
              <a:rPr lang="en-US" dirty="0"/>
              <a:t> as well.</a:t>
            </a:r>
          </a:p>
          <a:p>
            <a:r>
              <a:rPr lang="en-US" dirty="0"/>
              <a:t>Can pass message with invoke script </a:t>
            </a:r>
            <a:r>
              <a:rPr lang="en-US" dirty="0" err="1"/>
              <a:t>async</a:t>
            </a:r>
            <a:r>
              <a:rPr lang="en-US" dirty="0"/>
              <a:t> and </a:t>
            </a:r>
            <a:r>
              <a:rPr lang="en-US" dirty="0" err="1"/>
              <a:t>window.notify</a:t>
            </a:r>
            <a:endParaRPr lang="en-US" dirty="0"/>
          </a:p>
          <a:p>
            <a:pPr lvl="1"/>
            <a:r>
              <a:rPr lang="en-US" dirty="0"/>
              <a:t>More traditional methods of passing messages back and forth are still available by adding a </a:t>
            </a:r>
            <a:r>
              <a:rPr lang="en-US" dirty="0" err="1"/>
              <a:t>Webview</a:t>
            </a:r>
            <a:r>
              <a:rPr lang="en-US" dirty="0"/>
              <a:t> to the app, but are often deprecated for the Add Web Allowed Object approach</a:t>
            </a:r>
          </a:p>
          <a:p>
            <a:pPr lvl="1"/>
            <a:endParaRPr lang="en-US" dirty="0"/>
          </a:p>
        </p:txBody>
      </p:sp>
    </p:spTree>
    <p:extLst>
      <p:ext uri="{BB962C8B-B14F-4D97-AF65-F5344CB8AC3E}">
        <p14:creationId xmlns:p14="http://schemas.microsoft.com/office/powerpoint/2010/main" val="420691745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74638" y="1209973"/>
            <a:ext cx="9144000" cy="2179058"/>
          </a:xfrm>
        </p:spPr>
        <p:txBody>
          <a:bodyPr/>
          <a:lstStyle/>
          <a:p>
            <a:r>
              <a:rPr lang="en-US" dirty="0"/>
              <a:t>Demo: Add Web Allowed Object</a:t>
            </a:r>
          </a:p>
        </p:txBody>
      </p:sp>
      <p:sp>
        <p:nvSpPr>
          <p:cNvPr id="4" name="Text Placeholder 3"/>
          <p:cNvSpPr>
            <a:spLocks noGrp="1"/>
          </p:cNvSpPr>
          <p:nvPr>
            <p:ph type="body" sz="quarter" idx="12"/>
          </p:nvPr>
        </p:nvSpPr>
        <p:spPr/>
        <p:txBody>
          <a:bodyPr/>
          <a:lstStyle/>
          <a:p>
            <a:r>
              <a:rPr lang="en-US" dirty="0"/>
              <a:t>Kiril</a:t>
            </a:r>
          </a:p>
        </p:txBody>
      </p:sp>
    </p:spTree>
    <p:extLst>
      <p:ext uri="{BB962C8B-B14F-4D97-AF65-F5344CB8AC3E}">
        <p14:creationId xmlns:p14="http://schemas.microsoft.com/office/powerpoint/2010/main" val="408771023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b="1" dirty="0"/>
              <a:t>Hosted Web Apps Myth #10</a:t>
            </a:r>
            <a:endParaRPr lang="en-US" dirty="0"/>
          </a:p>
        </p:txBody>
      </p:sp>
      <p:sp>
        <p:nvSpPr>
          <p:cNvPr id="6" name="Text Placeholder 5"/>
          <p:cNvSpPr>
            <a:spLocks noGrp="1"/>
          </p:cNvSpPr>
          <p:nvPr>
            <p:ph type="body" sz="quarter" idx="10"/>
          </p:nvPr>
        </p:nvSpPr>
        <p:spPr>
          <a:xfrm>
            <a:off x="274637" y="2354262"/>
            <a:ext cx="8915400" cy="1292662"/>
          </a:xfrm>
        </p:spPr>
        <p:txBody>
          <a:bodyPr/>
          <a:lstStyle/>
          <a:p>
            <a:r>
              <a:rPr lang="en-US" b="1" dirty="0"/>
              <a:t>My Web App can’t interact with native code</a:t>
            </a:r>
            <a:endParaRPr lang="en-US" dirty="0"/>
          </a:p>
        </p:txBody>
      </p:sp>
      <p:sp>
        <p:nvSpPr>
          <p:cNvPr id="4" name="&quot;No&quot; Symbol 3"/>
          <p:cNvSpPr/>
          <p:nvPr/>
        </p:nvSpPr>
        <p:spPr bwMode="auto">
          <a:xfrm>
            <a:off x="2484437" y="449262"/>
            <a:ext cx="6118710" cy="6118710"/>
          </a:xfrm>
          <a:prstGeom prst="noSmoking">
            <a:avLst/>
          </a:prstGeom>
          <a:solidFill>
            <a:srgbClr val="FF00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2400" dirty="0">
                <a:gradFill>
                  <a:gsLst>
                    <a:gs pos="0">
                      <a:srgbClr val="FFFFFF"/>
                    </a:gs>
                    <a:gs pos="100000">
                      <a:srgbClr val="FFFFFF"/>
                    </a:gs>
                  </a:gsLst>
                  <a:lin ang="5400000" scaled="0"/>
                </a:gradFill>
                <a:ea typeface="Segoe UI" pitchFamily="34" charset="0"/>
                <a:cs typeface="Segoe UI" pitchFamily="34" charset="0"/>
              </a:rPr>
              <a:t>`</a:t>
            </a:r>
          </a:p>
        </p:txBody>
      </p:sp>
    </p:spTree>
    <p:extLst>
      <p:ext uri="{BB962C8B-B14F-4D97-AF65-F5344CB8AC3E}">
        <p14:creationId xmlns:p14="http://schemas.microsoft.com/office/powerpoint/2010/main" val="339498548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style.rotation</p:attrName>
                                        </p:attrNameLst>
                                      </p:cBhvr>
                                      <p:tavLst>
                                        <p:tav tm="0">
                                          <p:val>
                                            <p:fltVal val="90"/>
                                          </p:val>
                                        </p:tav>
                                        <p:tav tm="100000">
                                          <p:val>
                                            <p:fltVal val="0"/>
                                          </p:val>
                                        </p:tav>
                                      </p:tavLst>
                                    </p:anim>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For more information:</a:t>
            </a:r>
          </a:p>
        </p:txBody>
      </p:sp>
      <p:sp>
        <p:nvSpPr>
          <p:cNvPr id="7" name="Text Placeholder 6"/>
          <p:cNvSpPr>
            <a:spLocks noGrp="1"/>
          </p:cNvSpPr>
          <p:nvPr>
            <p:ph type="body" sz="quarter" idx="10"/>
          </p:nvPr>
        </p:nvSpPr>
        <p:spPr>
          <a:xfrm>
            <a:off x="274638" y="1212850"/>
            <a:ext cx="11887200" cy="738664"/>
          </a:xfrm>
        </p:spPr>
        <p:txBody>
          <a:bodyPr/>
          <a:lstStyle/>
          <a:p>
            <a:r>
              <a:rPr lang="en-US" dirty="0"/>
              <a:t>http://aka.ms/HWAMythBusting/</a:t>
            </a:r>
          </a:p>
        </p:txBody>
      </p:sp>
    </p:spTree>
    <p:extLst>
      <p:ext uri="{BB962C8B-B14F-4D97-AF65-F5344CB8AC3E}">
        <p14:creationId xmlns:p14="http://schemas.microsoft.com/office/powerpoint/2010/main" val="62275546"/>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Myth Busting:</a:t>
            </a:r>
            <a:br>
              <a:rPr lang="en-US" dirty="0"/>
            </a:br>
            <a:r>
              <a:rPr lang="en-US" dirty="0"/>
              <a:t>Hosted Web Apps</a:t>
            </a:r>
          </a:p>
        </p:txBody>
      </p:sp>
      <p:sp>
        <p:nvSpPr>
          <p:cNvPr id="5" name="Text Placeholder 4"/>
          <p:cNvSpPr>
            <a:spLocks noGrp="1"/>
          </p:cNvSpPr>
          <p:nvPr>
            <p:ph type="body" sz="quarter" idx="12"/>
          </p:nvPr>
        </p:nvSpPr>
        <p:spPr>
          <a:xfrm>
            <a:off x="274701" y="3955786"/>
            <a:ext cx="11125136" cy="1828007"/>
          </a:xfrm>
        </p:spPr>
        <p:txBody>
          <a:bodyPr vert="horz" wrap="square" lIns="146304" tIns="109728" rIns="146304" bIns="109728" rtlCol="0" anchor="t">
            <a:noAutofit/>
          </a:bodyPr>
          <a:lstStyle/>
          <a:p>
            <a:r>
              <a:rPr lang="en-US" dirty="0"/>
              <a:t>Jeff Burtoft					Kiril Seksenov</a:t>
            </a:r>
          </a:p>
          <a:p>
            <a:r>
              <a:rPr lang="en-US" dirty="0"/>
              <a:t>Principal PM, Dev EX			Program Manager, Web Plat</a:t>
            </a:r>
          </a:p>
        </p:txBody>
      </p:sp>
    </p:spTree>
    <p:extLst>
      <p:ext uri="{BB962C8B-B14F-4D97-AF65-F5344CB8AC3E}">
        <p14:creationId xmlns:p14="http://schemas.microsoft.com/office/powerpoint/2010/main" val="280356992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b="1" dirty="0"/>
              <a:t>Hosted Web Apps Myth #2</a:t>
            </a:r>
            <a:endParaRPr lang="en-US" dirty="0"/>
          </a:p>
        </p:txBody>
      </p:sp>
      <p:sp>
        <p:nvSpPr>
          <p:cNvPr id="6" name="Text Placeholder 5"/>
          <p:cNvSpPr>
            <a:spLocks noGrp="1"/>
          </p:cNvSpPr>
          <p:nvPr>
            <p:ph type="body" sz="quarter" idx="10"/>
          </p:nvPr>
        </p:nvSpPr>
        <p:spPr>
          <a:xfrm>
            <a:off x="274637" y="2354262"/>
            <a:ext cx="8915400" cy="932563"/>
          </a:xfrm>
        </p:spPr>
        <p:txBody>
          <a:bodyPr/>
          <a:lstStyle/>
          <a:p>
            <a:r>
              <a:rPr lang="en-US" sz="5400" dirty="0"/>
              <a:t>You can tell it’s a web site</a:t>
            </a:r>
          </a:p>
        </p:txBody>
      </p:sp>
    </p:spTree>
    <p:extLst>
      <p:ext uri="{BB962C8B-B14F-4D97-AF65-F5344CB8AC3E}">
        <p14:creationId xmlns:p14="http://schemas.microsoft.com/office/powerpoint/2010/main" val="367164604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274639" y="295274"/>
            <a:ext cx="11734798" cy="917575"/>
          </a:xfrm>
        </p:spPr>
        <p:txBody>
          <a:bodyPr/>
          <a:lstStyle/>
          <a:p>
            <a:r>
              <a:rPr lang="en-US" sz="4400" dirty="0"/>
              <a:t>You can’t tell it’s a web site</a:t>
            </a:r>
            <a:br>
              <a:rPr lang="en-US" sz="4400" dirty="0"/>
            </a:br>
            <a:endParaRPr lang="en-US" sz="4400" dirty="0"/>
          </a:p>
        </p:txBody>
      </p:sp>
      <p:sp>
        <p:nvSpPr>
          <p:cNvPr id="6" name="Text Placeholder 5"/>
          <p:cNvSpPr>
            <a:spLocks noGrp="1"/>
          </p:cNvSpPr>
          <p:nvPr>
            <p:ph type="body" sz="quarter" idx="10"/>
          </p:nvPr>
        </p:nvSpPr>
        <p:spPr>
          <a:xfrm>
            <a:off x="274638" y="1212850"/>
            <a:ext cx="11887200" cy="1292662"/>
          </a:xfrm>
        </p:spPr>
        <p:txBody>
          <a:bodyPr/>
          <a:lstStyle/>
          <a:p>
            <a:r>
              <a:rPr lang="en-US" dirty="0"/>
              <a:t>Some of the most popular apps on different platforms are Web Apps</a:t>
            </a:r>
          </a:p>
        </p:txBody>
      </p:sp>
      <p:pic>
        <p:nvPicPr>
          <p:cNvPr id="2" name="Picture 1"/>
          <p:cNvPicPr>
            <a:picLocks noChangeAspect="1"/>
          </p:cNvPicPr>
          <p:nvPr/>
        </p:nvPicPr>
        <p:blipFill>
          <a:blip r:embed="rId3"/>
          <a:stretch>
            <a:fillRect/>
          </a:stretch>
        </p:blipFill>
        <p:spPr>
          <a:xfrm>
            <a:off x="427037" y="2811462"/>
            <a:ext cx="4016088" cy="1051651"/>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99038" y="2833199"/>
            <a:ext cx="2438400" cy="2438400"/>
          </a:xfrm>
          <a:prstGeom prst="rect">
            <a:avLst/>
          </a:prstGeom>
        </p:spPr>
      </p:pic>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732837" y="4335462"/>
            <a:ext cx="1809750" cy="1809750"/>
          </a:xfrm>
          <a:prstGeom prst="rect">
            <a:avLst/>
          </a:prstGeom>
        </p:spPr>
      </p:pic>
      <p:pic>
        <p:nvPicPr>
          <p:cNvPr id="5" name="Picture 4"/>
          <p:cNvPicPr>
            <a:picLocks noChangeAspect="1"/>
          </p:cNvPicPr>
          <p:nvPr/>
        </p:nvPicPr>
        <p:blipFill>
          <a:blip r:embed="rId6"/>
          <a:stretch>
            <a:fillRect/>
          </a:stretch>
        </p:blipFill>
        <p:spPr>
          <a:xfrm>
            <a:off x="1646237" y="4564062"/>
            <a:ext cx="1417443" cy="1413633"/>
          </a:xfrm>
          <a:prstGeom prst="rect">
            <a:avLst/>
          </a:prstGeom>
        </p:spPr>
      </p:pic>
    </p:spTree>
    <p:extLst>
      <p:ext uri="{BB962C8B-B14F-4D97-AF65-F5344CB8AC3E}">
        <p14:creationId xmlns:p14="http://schemas.microsoft.com/office/powerpoint/2010/main" val="236693134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theme/theme1.xml><?xml version="1.0" encoding="utf-8"?>
<a:theme xmlns:a="http://schemas.openxmlformats.org/drawingml/2006/main" name="5-30721_Build_2016_Template_Light">
  <a:themeElements>
    <a:clrScheme name="Build 2016">
      <a:dk1>
        <a:srgbClr val="505050"/>
      </a:dk1>
      <a:lt1>
        <a:srgbClr val="FFFFFF"/>
      </a:lt1>
      <a:dk2>
        <a:srgbClr val="0078D7"/>
      </a:dk2>
      <a:lt2>
        <a:srgbClr val="F8F8F8"/>
      </a:lt2>
      <a:accent1>
        <a:srgbClr val="0078D7"/>
      </a:accent1>
      <a:accent2>
        <a:srgbClr val="002050"/>
      </a:accent2>
      <a:accent3>
        <a:srgbClr val="00BCF2"/>
      </a:accent3>
      <a:accent4>
        <a:srgbClr val="D2D2D2"/>
      </a:accent4>
      <a:accent5>
        <a:srgbClr val="737373"/>
      </a:accent5>
      <a:accent6>
        <a:srgbClr val="505050"/>
      </a:accent6>
      <a:hlink>
        <a:srgbClr val="0078D7"/>
      </a:hlink>
      <a:folHlink>
        <a:srgbClr val="0078D7"/>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icrosoft_Build_2016_16x9_Template.potx" id="{2D9F1654-7A66-4699-829C-201E10216A69}" vid="{2DD1E4E3-0871-45BE-BEDE-345B55444DCB}"/>
    </a:ext>
  </a:extLst>
</a:theme>
</file>

<file path=ppt/theme/theme2.xml><?xml version="1.0" encoding="utf-8"?>
<a:theme xmlns:a="http://schemas.openxmlformats.org/drawingml/2006/main" name="5-30721_Build_2016_Template_Dark">
  <a:themeElements>
    <a:clrScheme name="Build 2016 Dark">
      <a:dk1>
        <a:srgbClr val="505050"/>
      </a:dk1>
      <a:lt1>
        <a:srgbClr val="FFFFFF"/>
      </a:lt1>
      <a:dk2>
        <a:srgbClr val="0078D7"/>
      </a:dk2>
      <a:lt2>
        <a:srgbClr val="F8F8F8"/>
      </a:lt2>
      <a:accent1>
        <a:srgbClr val="00BCF2"/>
      </a:accent1>
      <a:accent2>
        <a:srgbClr val="0078D7"/>
      </a:accent2>
      <a:accent3>
        <a:srgbClr val="002050"/>
      </a:accent3>
      <a:accent4>
        <a:srgbClr val="D2D2D2"/>
      </a:accent4>
      <a:accent5>
        <a:srgbClr val="737373"/>
      </a:accent5>
      <a:accent6>
        <a:srgbClr val="323232"/>
      </a:accent6>
      <a:hlink>
        <a:srgbClr val="5DDCFF"/>
      </a:hlink>
      <a:folHlink>
        <a:srgbClr val="5DDCFF"/>
      </a:folHlink>
    </a:clrScheme>
    <a:fontScheme name="Custom 2">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icrosoft_Build_2016_16x9_Template.potx" id="{2D9F1654-7A66-4699-829C-201E10216A69}" vid="{EE767E89-5D4D-44CA-8070-C9EE1D87F83B}"/>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Microsoft_Build_2016_16x9_Template</Template>
  <TotalTime>0</TotalTime>
  <Words>5009</Words>
  <Application>Microsoft Office PowerPoint</Application>
  <PresentationFormat>Custom</PresentationFormat>
  <Paragraphs>446</Paragraphs>
  <Slides>64</Slides>
  <Notes>54</Notes>
  <HiddenSlides>4</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64</vt:i4>
      </vt:variant>
    </vt:vector>
  </HeadingPairs>
  <TitlesOfParts>
    <vt:vector size="71" baseType="lpstr">
      <vt:lpstr>Arial</vt:lpstr>
      <vt:lpstr>Consolas</vt:lpstr>
      <vt:lpstr>Segoe UI</vt:lpstr>
      <vt:lpstr>Segoe UI Light</vt:lpstr>
      <vt:lpstr>Wingdings</vt:lpstr>
      <vt:lpstr>5-30721_Build_2016_Template_Light</vt:lpstr>
      <vt:lpstr>5-30721_Build_2016_Template_Dark</vt:lpstr>
      <vt:lpstr>Myth Busting: Hosted Web Apps</vt:lpstr>
      <vt:lpstr>Hosted Web Apps Myth #1</vt:lpstr>
      <vt:lpstr>I don’t have to re-write my web site to ship it as an app</vt:lpstr>
      <vt:lpstr>Hosted Demo</vt:lpstr>
      <vt:lpstr>Hosted Web Apps Myth #1</vt:lpstr>
      <vt:lpstr>For more information:</vt:lpstr>
      <vt:lpstr>Myth Busting: Hosted Web Apps</vt:lpstr>
      <vt:lpstr>Hosted Web Apps Myth #2</vt:lpstr>
      <vt:lpstr>You can’t tell it’s a web site </vt:lpstr>
      <vt:lpstr>Demo: Shazam Web App</vt:lpstr>
      <vt:lpstr>Hosted Web Apps Myth #2</vt:lpstr>
      <vt:lpstr>For more information:</vt:lpstr>
      <vt:lpstr>Myth Busting: Hosted Web Apps</vt:lpstr>
      <vt:lpstr>Hosted Web Apps Myth #3</vt:lpstr>
      <vt:lpstr>Hosted Web Apps aren’t good for games </vt:lpstr>
      <vt:lpstr>Demo: Babylon JS playground and Sponza</vt:lpstr>
      <vt:lpstr>WebGL editing through JavaScript</vt:lpstr>
      <vt:lpstr>Hosted Web Apps Myth #3</vt:lpstr>
      <vt:lpstr>For more information:</vt:lpstr>
      <vt:lpstr>Myth Busting: Hosted Web Apps</vt:lpstr>
      <vt:lpstr>Hosted Web Apps Myth #4</vt:lpstr>
      <vt:lpstr>Hosted Web Apps Take too long to load   </vt:lpstr>
      <vt:lpstr>Demo: Navigating between local page and remote page</vt:lpstr>
      <vt:lpstr>Local and remote pages</vt:lpstr>
      <vt:lpstr>Hosted Web Apps Myth #4</vt:lpstr>
      <vt:lpstr>For more information:</vt:lpstr>
      <vt:lpstr>Myth Busting: Hosted Web Apps</vt:lpstr>
      <vt:lpstr>Hosted Web Apps Myth #5</vt:lpstr>
      <vt:lpstr>Hosted Web Apps don’t work offline</vt:lpstr>
      <vt:lpstr>Demo: Catch offline, and return when back online</vt:lpstr>
      <vt:lpstr>Getting back online</vt:lpstr>
      <vt:lpstr>Hosted Web Apps Myth #5</vt:lpstr>
      <vt:lpstr>For more information:</vt:lpstr>
      <vt:lpstr>Myth Busting: Hosted Web Apps</vt:lpstr>
      <vt:lpstr>Hosted Web Apps Myth #6</vt:lpstr>
      <vt:lpstr>Hosted Web Apps can’t run in the background</vt:lpstr>
      <vt:lpstr>Demo: Run a background task from a system event</vt:lpstr>
      <vt:lpstr>Getting back online</vt:lpstr>
      <vt:lpstr>Hosted Web Apps Myth #6</vt:lpstr>
      <vt:lpstr>For more information:</vt:lpstr>
      <vt:lpstr>Myth Busting: Hosted Web Apps</vt:lpstr>
      <vt:lpstr>Hosted Web Apps Myth #7</vt:lpstr>
      <vt:lpstr>Hosted Web Apps can’t access hardware</vt:lpstr>
      <vt:lpstr>Demo: NFC in a Hosted Web App</vt:lpstr>
      <vt:lpstr>Hosted Web Apps Myth #7</vt:lpstr>
      <vt:lpstr>For more information:</vt:lpstr>
      <vt:lpstr>Myth Busting: Hosted Web Apps</vt:lpstr>
      <vt:lpstr>Hosted Web Apps Myth #8</vt:lpstr>
      <vt:lpstr>Hosted Web Apps don’t get the latest cool features</vt:lpstr>
      <vt:lpstr>Demo: Continuum in a Hosted Web App</vt:lpstr>
      <vt:lpstr>Hosted Web Apps Myth #8</vt:lpstr>
      <vt:lpstr>For more information:</vt:lpstr>
      <vt:lpstr>Myth Busting: Hosted Web Apps</vt:lpstr>
      <vt:lpstr>Hosted Web Apps Myth #9</vt:lpstr>
      <vt:lpstr>Hosted Web Apps can’t manage media as well as native</vt:lpstr>
      <vt:lpstr>Demo: Media app</vt:lpstr>
      <vt:lpstr>Hosted Web Apps Myth #9</vt:lpstr>
      <vt:lpstr>For more information:</vt:lpstr>
      <vt:lpstr>Myth Busting: Hosted Web Apps</vt:lpstr>
      <vt:lpstr>Hosted Web Apps Myth #10</vt:lpstr>
      <vt:lpstr>My Web App can’t interact with native code</vt:lpstr>
      <vt:lpstr>Demo: Add Web Allowed Object</vt:lpstr>
      <vt:lpstr>Hosted Web Apps Myth #10</vt:lpstr>
      <vt:lpstr>For more information:</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
  <cp:revision>1</cp:revision>
  <dcterms:created xsi:type="dcterms:W3CDTF">2016-03-17T17:07:31Z</dcterms:created>
  <dcterms:modified xsi:type="dcterms:W3CDTF">2016-03-24T23:16:54Z</dcterms:modified>
  <cp:category/>
</cp:coreProperties>
</file>