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4229" r:id="rId1"/>
    <p:sldMasterId id="2147484310" r:id="rId2"/>
  </p:sldMasterIdLst>
  <p:notesMasterIdLst>
    <p:notesMasterId r:id="rId10"/>
  </p:notesMasterIdLst>
  <p:handoutMasterIdLst>
    <p:handoutMasterId r:id="rId11"/>
  </p:handoutMasterIdLst>
  <p:sldIdLst>
    <p:sldId id="1444" r:id="rId3"/>
    <p:sldId id="1367" r:id="rId4"/>
    <p:sldId id="1409" r:id="rId5"/>
    <p:sldId id="1364" r:id="rId6"/>
    <p:sldId id="1412" r:id="rId7"/>
    <p:sldId id="1414" r:id="rId8"/>
    <p:sldId id="1326" r:id="rId9"/>
  </p:sldIdLst>
  <p:sldSz cx="12436475" cy="6994525"/>
  <p:notesSz cx="6858000" cy="9144000"/>
  <p:defaultTextStyle>
    <a:defPPr>
      <a:defRPr lang="en-US"/>
    </a:defPPr>
    <a:lvl1pPr marL="0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66371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32742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99113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65484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331856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98226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64597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730969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Light Build 2016 Template" id="{D3E95C9D-3DD4-45B7-BFD9-4AE9F68B7B97}">
          <p14:sldIdLst>
            <p14:sldId id="1444"/>
            <p14:sldId id="1367"/>
            <p14:sldId id="1409"/>
            <p14:sldId id="1364"/>
            <p14:sldId id="1412"/>
            <p14:sldId id="1414"/>
            <p14:sldId id="1326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Author" initials="A" lastIdx="0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505050"/>
    <a:srgbClr val="107C10"/>
    <a:srgbClr val="000000"/>
    <a:srgbClr val="323232"/>
    <a:srgbClr val="5C2D91"/>
    <a:srgbClr val="32145A"/>
    <a:srgbClr val="00BCF2"/>
    <a:srgbClr val="002050"/>
    <a:srgbClr val="D63F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2" autoAdjust="0"/>
    <p:restoredTop sz="93001" autoAdjust="0"/>
  </p:normalViewPr>
  <p:slideViewPr>
    <p:cSldViewPr>
      <p:cViewPr varScale="1">
        <p:scale>
          <a:sx n="64" d="100"/>
          <a:sy n="64" d="100"/>
        </p:scale>
        <p:origin x="90" y="45"/>
      </p:cViewPr>
      <p:guideLst/>
    </p:cSldViewPr>
  </p:slideViewPr>
  <p:outlineViewPr>
    <p:cViewPr>
      <p:scale>
        <a:sx n="33" d="100"/>
        <a:sy n="33" d="100"/>
      </p:scale>
      <p:origin x="0" y="-144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-2292"/>
    </p:cViewPr>
  </p:sorterViewPr>
  <p:notesViewPr>
    <p:cSldViewPr showGuides="1">
      <p:cViewPr>
        <p:scale>
          <a:sx n="100" d="100"/>
          <a:sy n="100" d="100"/>
        </p:scale>
        <p:origin x="2616" y="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0" y="-1157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>
                <a:latin typeface="Segoe UI" pitchFamily="34" charset="0"/>
              </a:rPr>
              <a:t>Microsoft Build 2016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8D045D-9A66-44E7-900A-FC6D0BD4E54A}" type="datetime8">
              <a:rPr lang="en-US" smtClean="0">
                <a:latin typeface="Segoe UI" pitchFamily="34" charset="0"/>
              </a:rPr>
              <a:t>3/25/2016 4:44 PM</a:t>
            </a:fld>
            <a:endParaRPr lang="en-US" dirty="0">
              <a:latin typeface="Segoe UI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5795010" cy="332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398463" defTabSz="914099" eaLnBrk="0" hangingPunct="0"/>
            <a:r>
              <a:rPr lang="en-US" sz="4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2016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3"/>
          </p:nvPr>
        </p:nvSpPr>
        <p:spPr>
          <a:xfrm>
            <a:off x="5783579" y="8685213"/>
            <a:ext cx="1072833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C9E9D6-92A0-482B-A603-C9BA7FFB8190}" type="slidenum">
              <a:rPr lang="en-US" smtClean="0">
                <a:latin typeface="Segoe UI" pitchFamily="34" charset="0"/>
              </a:rPr>
              <a:t>‹#›</a:t>
            </a:fld>
            <a:endParaRPr lang="en-US" dirty="0">
              <a:latin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59563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Header Placeholder 7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Segoe UI" pitchFamily="34" charset="0"/>
              </a:defRPr>
            </a:lvl1pPr>
          </a:lstStyle>
          <a:p>
            <a:r>
              <a:rPr lang="en-US" dirty="0"/>
              <a:t>Microsoft Build 2016</a:t>
            </a:r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4"/>
          </p:nvPr>
        </p:nvSpPr>
        <p:spPr>
          <a:xfrm>
            <a:off x="0" y="8686800"/>
            <a:ext cx="5920740" cy="3559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marL="571500" indent="0" algn="l">
              <a:defRPr sz="1200"/>
            </a:lvl1pPr>
          </a:lstStyle>
          <a:p>
            <a:pPr defTabSz="914099" eaLnBrk="0" hangingPunct="0"/>
            <a:r>
              <a:rPr lang="en-US" sz="4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2016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Segoe UI" pitchFamily="34" charset="0"/>
              </a:defRPr>
            </a:lvl1pPr>
          </a:lstStyle>
          <a:p>
            <a:fld id="{38EEC551-8CDA-4EB6-89BB-2A86C9F091C8}" type="datetime8">
              <a:rPr lang="en-US" smtClean="0"/>
              <a:t>3/25/2016 4:44 PM</a:t>
            </a:fld>
            <a:endParaRPr lang="en-US" dirty="0"/>
          </a:p>
        </p:txBody>
      </p:sp>
      <p:sp>
        <p:nvSpPr>
          <p:cNvPr id="12" name="Notes Placeholder 11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5"/>
          </p:nvPr>
        </p:nvSpPr>
        <p:spPr>
          <a:xfrm>
            <a:off x="5909309" y="8685213"/>
            <a:ext cx="947103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Segoe UI" pitchFamily="34" charset="0"/>
              </a:defRPr>
            </a:lvl1pPr>
          </a:lstStyle>
          <a:p>
            <a:fld id="{B4008EB6-D09E-4580-8CD6-DDB14511944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64826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32742" rtl="0" eaLnBrk="1" latinLnBrk="0" hangingPunct="1">
      <a:lnSpc>
        <a:spcPct val="90000"/>
      </a:lnSpc>
      <a:spcAft>
        <a:spcPts val="340"/>
      </a:spcAft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1pPr>
    <a:lvl2pPr marL="217262" indent="-107956" algn="l" defTabSz="932742" rtl="0" eaLnBrk="1" latinLnBrk="0" hangingPunct="1">
      <a:lnSpc>
        <a:spcPct val="90000"/>
      </a:lnSpc>
      <a:spcAft>
        <a:spcPts val="340"/>
      </a:spcAft>
      <a:buFont typeface="Arial" pitchFamily="34" charset="0"/>
      <a:buChar char="•"/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2pPr>
    <a:lvl3pPr marL="334664" indent="-117403" algn="l" defTabSz="932742" rtl="0" eaLnBrk="1" latinLnBrk="0" hangingPunct="1">
      <a:lnSpc>
        <a:spcPct val="90000"/>
      </a:lnSpc>
      <a:spcAft>
        <a:spcPts val="340"/>
      </a:spcAft>
      <a:buFont typeface="Arial" pitchFamily="34" charset="0"/>
      <a:buChar char="•"/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3pPr>
    <a:lvl4pPr marL="492551" indent="-149789" algn="l" defTabSz="932742" rtl="0" eaLnBrk="1" latinLnBrk="0" hangingPunct="1">
      <a:lnSpc>
        <a:spcPct val="90000"/>
      </a:lnSpc>
      <a:spcAft>
        <a:spcPts val="340"/>
      </a:spcAft>
      <a:buFont typeface="Arial" pitchFamily="34" charset="0"/>
      <a:buChar char="•"/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4pPr>
    <a:lvl5pPr marL="627496" indent="-117403" algn="l" defTabSz="932742" rtl="0" eaLnBrk="1" latinLnBrk="0" hangingPunct="1">
      <a:lnSpc>
        <a:spcPct val="90000"/>
      </a:lnSpc>
      <a:spcAft>
        <a:spcPts val="340"/>
      </a:spcAft>
      <a:buFont typeface="Arial" pitchFamily="34" charset="0"/>
      <a:buChar char="•"/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5pPr>
    <a:lvl6pPr marL="2331856" algn="l" defTabSz="9327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98226" algn="l" defTabSz="9327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64597" algn="l" defTabSz="9327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30969" algn="l" defTabSz="9327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Microsoft Build 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2016 Microsoft Corporation. All rights reserved. MICROSOFT MAKES NO WARRANTIES, EXPRESS, IMPLIED OR STATUTORY, AS TO THE INFORMATION IN THIS PRESENTATION.</a:t>
            </a:r>
            <a:endParaRPr lang="en-US" sz="400" dirty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38EEC551-8CDA-4EB6-89BB-2A86C9F091C8}" type="datetime8">
              <a:rPr lang="en-US" smtClean="0"/>
              <a:t>3/25/2016 4:44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739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2016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90EC29EE-A8AD-4CE0-9C0B-116E0D4D7533}" type="datetime8">
              <a:rPr lang="en-US" smtClean="0"/>
              <a:t>3/25/2016 4:44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7403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32742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4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Microsoft Build 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2016 Microsoft Corporation. All rights reserved. MICROSOFT MAKES NO WARRANTIES, EXPRESS, IMPLIED OR STATUTORY, AS TO THE INFORMATION IN THIS PRESENTATION.</a:t>
            </a:r>
            <a:endParaRPr lang="en-US" sz="400" dirty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38EEC551-8CDA-4EB6-89BB-2A86C9F091C8}" type="datetime8">
              <a:rPr lang="en-US" smtClean="0"/>
              <a:t>3/25/2016 4:44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0010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EA2B2ED8-C573-45EF-BF68-CEC19505703A}" type="datetime8">
              <a:rPr lang="en-US" smtClean="0"/>
              <a:t>3/25/2016 4:44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2199" y="8685213"/>
            <a:ext cx="684213" cy="457200"/>
          </a:xfrm>
          <a:prstGeom prst="rect">
            <a:avLst/>
          </a:prstGeom>
        </p:spPr>
        <p:txBody>
          <a:bodyPr/>
          <a:lstStyle/>
          <a:p>
            <a:fld id="{8B263312-38AA-4E1E-B2B5-0F8F122B24F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defTabSz="914099" eaLnBrk="0" hangingPunct="0"/>
            <a:r>
              <a:rPr lang="en-US" sz="4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2016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 idx="1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8172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A17D118-1690-458F-B4D2-F9DA5D6F5033}" type="datetime8">
              <a:rPr lang="en-US" smtClean="0">
                <a:solidFill>
                  <a:prstClr val="black"/>
                </a:solidFill>
              </a:rPr>
              <a:t>3/25/2016 4:44 PM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C87E0CF-87F6-4B58-B8B8-DCAB2DAAF3CA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defTabSz="914099" eaLnBrk="0" hangingPunct="0"/>
            <a:r>
              <a:rPr lang="en-US" sz="4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2016 Microsoft Corporation. All rights reserved. MICROSOFT MAKES NO WARRANTIES, EXPRESS, IMPLIED OR STATUTORY, AS TO THE INFORMATION IN THIS PRESENTATION.</a:t>
            </a:r>
          </a:p>
        </p:txBody>
      </p:sp>
    </p:spTree>
    <p:extLst>
      <p:ext uri="{BB962C8B-B14F-4D97-AF65-F5344CB8AC3E}">
        <p14:creationId xmlns:p14="http://schemas.microsoft.com/office/powerpoint/2010/main" val="2861498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lki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auto">
          <a:xfrm>
            <a:off x="274638" y="2119164"/>
            <a:ext cx="6400800" cy="2749700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9" name="Picture 18" hidden="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9230" y="6240963"/>
            <a:ext cx="1278510" cy="27413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invGray">
          <a:xfrm>
            <a:off x="464013" y="490736"/>
            <a:ext cx="1436313" cy="306604"/>
          </a:xfrm>
          <a:prstGeom prst="rect">
            <a:avLst/>
          </a:prstGeom>
        </p:spPr>
      </p:pic>
      <p:sp>
        <p:nvSpPr>
          <p:cNvPr id="12" name="Freeform 11"/>
          <p:cNvSpPr>
            <a:spLocks noEditPoints="1"/>
          </p:cNvSpPr>
          <p:nvPr userDrawn="1"/>
        </p:nvSpPr>
        <p:spPr bwMode="black">
          <a:xfrm>
            <a:off x="2137568" y="2473325"/>
            <a:ext cx="8161338" cy="2047875"/>
          </a:xfrm>
          <a:custGeom>
            <a:avLst/>
            <a:gdLst>
              <a:gd name="T0" fmla="*/ 336 w 2176"/>
              <a:gd name="T1" fmla="*/ 2 h 546"/>
              <a:gd name="T2" fmla="*/ 269 w 2176"/>
              <a:gd name="T3" fmla="*/ 2 h 546"/>
              <a:gd name="T4" fmla="*/ 48 w 2176"/>
              <a:gd name="T5" fmla="*/ 538 h 546"/>
              <a:gd name="T6" fmla="*/ 2128 w 2176"/>
              <a:gd name="T7" fmla="*/ 2 h 546"/>
              <a:gd name="T8" fmla="*/ 2176 w 2176"/>
              <a:gd name="T9" fmla="*/ 2 h 546"/>
              <a:gd name="T10" fmla="*/ 1049 w 2176"/>
              <a:gd name="T11" fmla="*/ 175 h 546"/>
              <a:gd name="T12" fmla="*/ 1025 w 2176"/>
              <a:gd name="T13" fmla="*/ 454 h 546"/>
              <a:gd name="T14" fmla="*/ 937 w 2176"/>
              <a:gd name="T15" fmla="*/ 473 h 546"/>
              <a:gd name="T16" fmla="*/ 892 w 2176"/>
              <a:gd name="T17" fmla="*/ 384 h 546"/>
              <a:gd name="T18" fmla="*/ 809 w 2176"/>
              <a:gd name="T19" fmla="*/ 394 h 546"/>
              <a:gd name="T20" fmla="*/ 975 w 2176"/>
              <a:gd name="T21" fmla="*/ 540 h 546"/>
              <a:gd name="T22" fmla="*/ 1048 w 2176"/>
              <a:gd name="T23" fmla="*/ 482 h 546"/>
              <a:gd name="T24" fmla="*/ 1131 w 2176"/>
              <a:gd name="T25" fmla="*/ 536 h 546"/>
              <a:gd name="T26" fmla="*/ 1293 w 2176"/>
              <a:gd name="T27" fmla="*/ 14 h 546"/>
              <a:gd name="T28" fmla="*/ 1238 w 2176"/>
              <a:gd name="T29" fmla="*/ 3 h 546"/>
              <a:gd name="T30" fmla="*/ 1207 w 2176"/>
              <a:gd name="T31" fmla="*/ 48 h 546"/>
              <a:gd name="T32" fmla="*/ 1237 w 2176"/>
              <a:gd name="T33" fmla="*/ 91 h 546"/>
              <a:gd name="T34" fmla="*/ 1293 w 2176"/>
              <a:gd name="T35" fmla="*/ 81 h 546"/>
              <a:gd name="T36" fmla="*/ 1216 w 2176"/>
              <a:gd name="T37" fmla="*/ 536 h 546"/>
              <a:gd name="T38" fmla="*/ 1216 w 2176"/>
              <a:gd name="T39" fmla="*/ 175 h 546"/>
              <a:gd name="T40" fmla="*/ 1457 w 2176"/>
              <a:gd name="T41" fmla="*/ 536 h 546"/>
              <a:gd name="T42" fmla="*/ 1376 w 2176"/>
              <a:gd name="T43" fmla="*/ 536 h 546"/>
              <a:gd name="T44" fmla="*/ 729 w 2176"/>
              <a:gd name="T45" fmla="*/ 213 h 546"/>
              <a:gd name="T46" fmla="*/ 573 w 2176"/>
              <a:gd name="T47" fmla="*/ 163 h 546"/>
              <a:gd name="T48" fmla="*/ 491 w 2176"/>
              <a:gd name="T49" fmla="*/ 226 h 546"/>
              <a:gd name="T50" fmla="*/ 460 w 2176"/>
              <a:gd name="T51" fmla="*/ 2 h 546"/>
              <a:gd name="T52" fmla="*/ 489 w 2176"/>
              <a:gd name="T53" fmla="*/ 537 h 546"/>
              <a:gd name="T54" fmla="*/ 509 w 2176"/>
              <a:gd name="T55" fmla="*/ 512 h 546"/>
              <a:gd name="T56" fmla="*/ 596 w 2176"/>
              <a:gd name="T57" fmla="*/ 546 h 546"/>
              <a:gd name="T58" fmla="*/ 754 w 2176"/>
              <a:gd name="T59" fmla="*/ 423 h 546"/>
              <a:gd name="T60" fmla="*/ 671 w 2176"/>
              <a:gd name="T61" fmla="*/ 400 h 546"/>
              <a:gd name="T62" fmla="*/ 578 w 2176"/>
              <a:gd name="T63" fmla="*/ 478 h 546"/>
              <a:gd name="T64" fmla="*/ 495 w 2176"/>
              <a:gd name="T65" fmla="*/ 421 h 546"/>
              <a:gd name="T66" fmla="*/ 496 w 2176"/>
              <a:gd name="T67" fmla="*/ 291 h 546"/>
              <a:gd name="T68" fmla="*/ 586 w 2176"/>
              <a:gd name="T69" fmla="*/ 226 h 546"/>
              <a:gd name="T70" fmla="*/ 672 w 2176"/>
              <a:gd name="T71" fmla="*/ 293 h 546"/>
              <a:gd name="T72" fmla="*/ 1866 w 2176"/>
              <a:gd name="T73" fmla="*/ 2 h 546"/>
              <a:gd name="T74" fmla="*/ 1783 w 2176"/>
              <a:gd name="T75" fmla="*/ 220 h 546"/>
              <a:gd name="T76" fmla="*/ 1716 w 2176"/>
              <a:gd name="T77" fmla="*/ 171 h 546"/>
              <a:gd name="T78" fmla="*/ 1561 w 2176"/>
              <a:gd name="T79" fmla="*/ 220 h 546"/>
              <a:gd name="T80" fmla="*/ 1526 w 2176"/>
              <a:gd name="T81" fmla="*/ 443 h 546"/>
              <a:gd name="T82" fmla="*/ 1665 w 2176"/>
              <a:gd name="T83" fmla="*/ 546 h 546"/>
              <a:gd name="T84" fmla="*/ 1763 w 2176"/>
              <a:gd name="T85" fmla="*/ 507 h 546"/>
              <a:gd name="T86" fmla="*/ 1785 w 2176"/>
              <a:gd name="T87" fmla="*/ 537 h 546"/>
              <a:gd name="T88" fmla="*/ 1778 w 2176"/>
              <a:gd name="T89" fmla="*/ 413 h 546"/>
              <a:gd name="T90" fmla="*/ 1692 w 2176"/>
              <a:gd name="T91" fmla="*/ 479 h 546"/>
              <a:gd name="T92" fmla="*/ 1607 w 2176"/>
              <a:gd name="T93" fmla="*/ 414 h 546"/>
              <a:gd name="T94" fmla="*/ 1624 w 2176"/>
              <a:gd name="T95" fmla="*/ 269 h 546"/>
              <a:gd name="T96" fmla="*/ 1732 w 2176"/>
              <a:gd name="T97" fmla="*/ 241 h 546"/>
              <a:gd name="T98" fmla="*/ 1786 w 2176"/>
              <a:gd name="T99" fmla="*/ 326 h 5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2176" h="546">
                <a:moveTo>
                  <a:pt x="163" y="538"/>
                </a:moveTo>
                <a:cubicBezTo>
                  <a:pt x="116" y="538"/>
                  <a:pt x="116" y="538"/>
                  <a:pt x="116" y="538"/>
                </a:cubicBezTo>
                <a:cubicBezTo>
                  <a:pt x="336" y="2"/>
                  <a:pt x="336" y="2"/>
                  <a:pt x="336" y="2"/>
                </a:cubicBezTo>
                <a:cubicBezTo>
                  <a:pt x="384" y="2"/>
                  <a:pt x="384" y="2"/>
                  <a:pt x="384" y="2"/>
                </a:cubicBezTo>
                <a:lnTo>
                  <a:pt x="163" y="538"/>
                </a:lnTo>
                <a:close/>
                <a:moveTo>
                  <a:pt x="269" y="2"/>
                </a:moveTo>
                <a:cubicBezTo>
                  <a:pt x="221" y="2"/>
                  <a:pt x="221" y="2"/>
                  <a:pt x="221" y="2"/>
                </a:cubicBezTo>
                <a:cubicBezTo>
                  <a:pt x="0" y="538"/>
                  <a:pt x="0" y="538"/>
                  <a:pt x="0" y="538"/>
                </a:cubicBezTo>
                <a:cubicBezTo>
                  <a:pt x="48" y="538"/>
                  <a:pt x="48" y="538"/>
                  <a:pt x="48" y="538"/>
                </a:cubicBezTo>
                <a:lnTo>
                  <a:pt x="269" y="2"/>
                </a:lnTo>
                <a:close/>
                <a:moveTo>
                  <a:pt x="2176" y="2"/>
                </a:moveTo>
                <a:cubicBezTo>
                  <a:pt x="2128" y="2"/>
                  <a:pt x="2128" y="2"/>
                  <a:pt x="2128" y="2"/>
                </a:cubicBezTo>
                <a:cubicBezTo>
                  <a:pt x="1908" y="538"/>
                  <a:pt x="1908" y="538"/>
                  <a:pt x="1908" y="538"/>
                </a:cubicBezTo>
                <a:cubicBezTo>
                  <a:pt x="1955" y="538"/>
                  <a:pt x="1955" y="538"/>
                  <a:pt x="1955" y="538"/>
                </a:cubicBezTo>
                <a:lnTo>
                  <a:pt x="2176" y="2"/>
                </a:lnTo>
                <a:close/>
                <a:moveTo>
                  <a:pt x="1131" y="536"/>
                </a:moveTo>
                <a:cubicBezTo>
                  <a:pt x="1131" y="175"/>
                  <a:pt x="1131" y="175"/>
                  <a:pt x="1131" y="175"/>
                </a:cubicBezTo>
                <a:cubicBezTo>
                  <a:pt x="1049" y="175"/>
                  <a:pt x="1049" y="175"/>
                  <a:pt x="1049" y="175"/>
                </a:cubicBezTo>
                <a:cubicBezTo>
                  <a:pt x="1049" y="384"/>
                  <a:pt x="1049" y="384"/>
                  <a:pt x="1049" y="384"/>
                </a:cubicBezTo>
                <a:cubicBezTo>
                  <a:pt x="1049" y="399"/>
                  <a:pt x="1047" y="412"/>
                  <a:pt x="1042" y="424"/>
                </a:cubicBezTo>
                <a:cubicBezTo>
                  <a:pt x="1038" y="436"/>
                  <a:pt x="1032" y="446"/>
                  <a:pt x="1025" y="454"/>
                </a:cubicBezTo>
                <a:cubicBezTo>
                  <a:pt x="1017" y="462"/>
                  <a:pt x="1009" y="468"/>
                  <a:pt x="999" y="472"/>
                </a:cubicBezTo>
                <a:cubicBezTo>
                  <a:pt x="989" y="476"/>
                  <a:pt x="978" y="478"/>
                  <a:pt x="967" y="478"/>
                </a:cubicBezTo>
                <a:cubicBezTo>
                  <a:pt x="956" y="478"/>
                  <a:pt x="946" y="476"/>
                  <a:pt x="937" y="473"/>
                </a:cubicBezTo>
                <a:cubicBezTo>
                  <a:pt x="927" y="470"/>
                  <a:pt x="920" y="464"/>
                  <a:pt x="913" y="457"/>
                </a:cubicBezTo>
                <a:cubicBezTo>
                  <a:pt x="906" y="449"/>
                  <a:pt x="901" y="440"/>
                  <a:pt x="897" y="428"/>
                </a:cubicBezTo>
                <a:cubicBezTo>
                  <a:pt x="894" y="416"/>
                  <a:pt x="892" y="401"/>
                  <a:pt x="892" y="384"/>
                </a:cubicBezTo>
                <a:cubicBezTo>
                  <a:pt x="892" y="175"/>
                  <a:pt x="892" y="175"/>
                  <a:pt x="892" y="175"/>
                </a:cubicBezTo>
                <a:cubicBezTo>
                  <a:pt x="809" y="175"/>
                  <a:pt x="809" y="175"/>
                  <a:pt x="809" y="175"/>
                </a:cubicBezTo>
                <a:cubicBezTo>
                  <a:pt x="809" y="394"/>
                  <a:pt x="809" y="394"/>
                  <a:pt x="809" y="394"/>
                </a:cubicBezTo>
                <a:cubicBezTo>
                  <a:pt x="809" y="444"/>
                  <a:pt x="821" y="482"/>
                  <a:pt x="843" y="507"/>
                </a:cubicBezTo>
                <a:cubicBezTo>
                  <a:pt x="865" y="532"/>
                  <a:pt x="897" y="545"/>
                  <a:pt x="939" y="545"/>
                </a:cubicBezTo>
                <a:cubicBezTo>
                  <a:pt x="951" y="545"/>
                  <a:pt x="963" y="543"/>
                  <a:pt x="975" y="540"/>
                </a:cubicBezTo>
                <a:cubicBezTo>
                  <a:pt x="986" y="537"/>
                  <a:pt x="996" y="532"/>
                  <a:pt x="1005" y="526"/>
                </a:cubicBezTo>
                <a:cubicBezTo>
                  <a:pt x="1014" y="521"/>
                  <a:pt x="1022" y="514"/>
                  <a:pt x="1029" y="506"/>
                </a:cubicBezTo>
                <a:cubicBezTo>
                  <a:pt x="1037" y="499"/>
                  <a:pt x="1043" y="490"/>
                  <a:pt x="1048" y="482"/>
                </a:cubicBezTo>
                <a:cubicBezTo>
                  <a:pt x="1049" y="482"/>
                  <a:pt x="1049" y="482"/>
                  <a:pt x="1049" y="482"/>
                </a:cubicBezTo>
                <a:cubicBezTo>
                  <a:pt x="1049" y="536"/>
                  <a:pt x="1049" y="536"/>
                  <a:pt x="1049" y="536"/>
                </a:cubicBezTo>
                <a:lnTo>
                  <a:pt x="1131" y="536"/>
                </a:lnTo>
                <a:close/>
                <a:moveTo>
                  <a:pt x="1307" y="48"/>
                </a:moveTo>
                <a:cubicBezTo>
                  <a:pt x="1307" y="41"/>
                  <a:pt x="1306" y="35"/>
                  <a:pt x="1303" y="29"/>
                </a:cubicBezTo>
                <a:cubicBezTo>
                  <a:pt x="1301" y="23"/>
                  <a:pt x="1297" y="18"/>
                  <a:pt x="1293" y="14"/>
                </a:cubicBezTo>
                <a:cubicBezTo>
                  <a:pt x="1288" y="9"/>
                  <a:pt x="1283" y="6"/>
                  <a:pt x="1277" y="3"/>
                </a:cubicBezTo>
                <a:cubicBezTo>
                  <a:pt x="1271" y="1"/>
                  <a:pt x="1264" y="0"/>
                  <a:pt x="1257" y="0"/>
                </a:cubicBezTo>
                <a:cubicBezTo>
                  <a:pt x="1250" y="0"/>
                  <a:pt x="1244" y="1"/>
                  <a:pt x="1238" y="3"/>
                </a:cubicBezTo>
                <a:cubicBezTo>
                  <a:pt x="1232" y="6"/>
                  <a:pt x="1226" y="9"/>
                  <a:pt x="1222" y="13"/>
                </a:cubicBezTo>
                <a:cubicBezTo>
                  <a:pt x="1217" y="18"/>
                  <a:pt x="1214" y="23"/>
                  <a:pt x="1211" y="29"/>
                </a:cubicBezTo>
                <a:cubicBezTo>
                  <a:pt x="1209" y="34"/>
                  <a:pt x="1207" y="41"/>
                  <a:pt x="1207" y="48"/>
                </a:cubicBezTo>
                <a:cubicBezTo>
                  <a:pt x="1207" y="54"/>
                  <a:pt x="1209" y="60"/>
                  <a:pt x="1211" y="66"/>
                </a:cubicBezTo>
                <a:cubicBezTo>
                  <a:pt x="1214" y="72"/>
                  <a:pt x="1217" y="77"/>
                  <a:pt x="1221" y="81"/>
                </a:cubicBezTo>
                <a:cubicBezTo>
                  <a:pt x="1226" y="85"/>
                  <a:pt x="1231" y="88"/>
                  <a:pt x="1237" y="91"/>
                </a:cubicBezTo>
                <a:cubicBezTo>
                  <a:pt x="1243" y="93"/>
                  <a:pt x="1250" y="95"/>
                  <a:pt x="1257" y="95"/>
                </a:cubicBezTo>
                <a:cubicBezTo>
                  <a:pt x="1264" y="95"/>
                  <a:pt x="1271" y="93"/>
                  <a:pt x="1277" y="91"/>
                </a:cubicBezTo>
                <a:cubicBezTo>
                  <a:pt x="1283" y="88"/>
                  <a:pt x="1289" y="85"/>
                  <a:pt x="1293" y="81"/>
                </a:cubicBezTo>
                <a:cubicBezTo>
                  <a:pt x="1297" y="77"/>
                  <a:pt x="1301" y="72"/>
                  <a:pt x="1303" y="66"/>
                </a:cubicBezTo>
                <a:cubicBezTo>
                  <a:pt x="1306" y="60"/>
                  <a:pt x="1307" y="54"/>
                  <a:pt x="1307" y="48"/>
                </a:cubicBezTo>
                <a:moveTo>
                  <a:pt x="1216" y="536"/>
                </a:moveTo>
                <a:cubicBezTo>
                  <a:pt x="1297" y="536"/>
                  <a:pt x="1297" y="536"/>
                  <a:pt x="1297" y="536"/>
                </a:cubicBezTo>
                <a:cubicBezTo>
                  <a:pt x="1297" y="175"/>
                  <a:pt x="1297" y="175"/>
                  <a:pt x="1297" y="175"/>
                </a:cubicBezTo>
                <a:cubicBezTo>
                  <a:pt x="1216" y="175"/>
                  <a:pt x="1216" y="175"/>
                  <a:pt x="1216" y="175"/>
                </a:cubicBezTo>
                <a:lnTo>
                  <a:pt x="1216" y="536"/>
                </a:lnTo>
                <a:close/>
                <a:moveTo>
                  <a:pt x="1376" y="536"/>
                </a:moveTo>
                <a:cubicBezTo>
                  <a:pt x="1457" y="536"/>
                  <a:pt x="1457" y="536"/>
                  <a:pt x="1457" y="536"/>
                </a:cubicBezTo>
                <a:cubicBezTo>
                  <a:pt x="1457" y="2"/>
                  <a:pt x="1457" y="2"/>
                  <a:pt x="1457" y="2"/>
                </a:cubicBezTo>
                <a:cubicBezTo>
                  <a:pt x="1376" y="2"/>
                  <a:pt x="1376" y="2"/>
                  <a:pt x="1376" y="2"/>
                </a:cubicBezTo>
                <a:lnTo>
                  <a:pt x="1376" y="536"/>
                </a:lnTo>
                <a:close/>
                <a:moveTo>
                  <a:pt x="765" y="342"/>
                </a:moveTo>
                <a:cubicBezTo>
                  <a:pt x="765" y="317"/>
                  <a:pt x="762" y="294"/>
                  <a:pt x="756" y="272"/>
                </a:cubicBezTo>
                <a:cubicBezTo>
                  <a:pt x="750" y="249"/>
                  <a:pt x="741" y="230"/>
                  <a:pt x="729" y="213"/>
                </a:cubicBezTo>
                <a:cubicBezTo>
                  <a:pt x="717" y="196"/>
                  <a:pt x="701" y="183"/>
                  <a:pt x="682" y="173"/>
                </a:cubicBezTo>
                <a:cubicBezTo>
                  <a:pt x="663" y="163"/>
                  <a:pt x="640" y="158"/>
                  <a:pt x="613" y="158"/>
                </a:cubicBezTo>
                <a:cubicBezTo>
                  <a:pt x="599" y="158"/>
                  <a:pt x="585" y="160"/>
                  <a:pt x="573" y="163"/>
                </a:cubicBezTo>
                <a:cubicBezTo>
                  <a:pt x="561" y="166"/>
                  <a:pt x="549" y="171"/>
                  <a:pt x="539" y="177"/>
                </a:cubicBezTo>
                <a:cubicBezTo>
                  <a:pt x="529" y="183"/>
                  <a:pt x="520" y="190"/>
                  <a:pt x="512" y="199"/>
                </a:cubicBezTo>
                <a:cubicBezTo>
                  <a:pt x="504" y="207"/>
                  <a:pt x="497" y="216"/>
                  <a:pt x="491" y="226"/>
                </a:cubicBezTo>
                <a:cubicBezTo>
                  <a:pt x="489" y="226"/>
                  <a:pt x="489" y="226"/>
                  <a:pt x="489" y="226"/>
                </a:cubicBezTo>
                <a:cubicBezTo>
                  <a:pt x="489" y="2"/>
                  <a:pt x="489" y="2"/>
                  <a:pt x="489" y="2"/>
                </a:cubicBezTo>
                <a:cubicBezTo>
                  <a:pt x="460" y="2"/>
                  <a:pt x="460" y="2"/>
                  <a:pt x="460" y="2"/>
                </a:cubicBezTo>
                <a:cubicBezTo>
                  <a:pt x="406" y="133"/>
                  <a:pt x="406" y="133"/>
                  <a:pt x="406" y="133"/>
                </a:cubicBezTo>
                <a:cubicBezTo>
                  <a:pt x="406" y="537"/>
                  <a:pt x="406" y="537"/>
                  <a:pt x="406" y="537"/>
                </a:cubicBezTo>
                <a:cubicBezTo>
                  <a:pt x="489" y="537"/>
                  <a:pt x="489" y="537"/>
                  <a:pt x="489" y="537"/>
                </a:cubicBezTo>
                <a:cubicBezTo>
                  <a:pt x="489" y="490"/>
                  <a:pt x="489" y="490"/>
                  <a:pt x="489" y="490"/>
                </a:cubicBezTo>
                <a:cubicBezTo>
                  <a:pt x="491" y="490"/>
                  <a:pt x="491" y="490"/>
                  <a:pt x="491" y="490"/>
                </a:cubicBezTo>
                <a:cubicBezTo>
                  <a:pt x="496" y="498"/>
                  <a:pt x="502" y="505"/>
                  <a:pt x="509" y="512"/>
                </a:cubicBezTo>
                <a:cubicBezTo>
                  <a:pt x="515" y="519"/>
                  <a:pt x="523" y="525"/>
                  <a:pt x="532" y="530"/>
                </a:cubicBezTo>
                <a:cubicBezTo>
                  <a:pt x="540" y="535"/>
                  <a:pt x="550" y="539"/>
                  <a:pt x="561" y="542"/>
                </a:cubicBezTo>
                <a:cubicBezTo>
                  <a:pt x="571" y="544"/>
                  <a:pt x="583" y="546"/>
                  <a:pt x="596" y="546"/>
                </a:cubicBezTo>
                <a:cubicBezTo>
                  <a:pt x="623" y="546"/>
                  <a:pt x="647" y="541"/>
                  <a:pt x="668" y="530"/>
                </a:cubicBezTo>
                <a:cubicBezTo>
                  <a:pt x="689" y="520"/>
                  <a:pt x="707" y="506"/>
                  <a:pt x="721" y="488"/>
                </a:cubicBezTo>
                <a:cubicBezTo>
                  <a:pt x="736" y="470"/>
                  <a:pt x="747" y="448"/>
                  <a:pt x="754" y="423"/>
                </a:cubicBezTo>
                <a:cubicBezTo>
                  <a:pt x="761" y="398"/>
                  <a:pt x="765" y="371"/>
                  <a:pt x="765" y="342"/>
                </a:cubicBezTo>
                <a:moveTo>
                  <a:pt x="678" y="341"/>
                </a:moveTo>
                <a:cubicBezTo>
                  <a:pt x="678" y="363"/>
                  <a:pt x="676" y="383"/>
                  <a:pt x="671" y="400"/>
                </a:cubicBezTo>
                <a:cubicBezTo>
                  <a:pt x="667" y="418"/>
                  <a:pt x="660" y="432"/>
                  <a:pt x="651" y="443"/>
                </a:cubicBezTo>
                <a:cubicBezTo>
                  <a:pt x="643" y="455"/>
                  <a:pt x="632" y="463"/>
                  <a:pt x="620" y="469"/>
                </a:cubicBezTo>
                <a:cubicBezTo>
                  <a:pt x="607" y="475"/>
                  <a:pt x="593" y="478"/>
                  <a:pt x="578" y="478"/>
                </a:cubicBezTo>
                <a:cubicBezTo>
                  <a:pt x="565" y="478"/>
                  <a:pt x="553" y="475"/>
                  <a:pt x="542" y="470"/>
                </a:cubicBezTo>
                <a:cubicBezTo>
                  <a:pt x="531" y="466"/>
                  <a:pt x="522" y="459"/>
                  <a:pt x="514" y="450"/>
                </a:cubicBezTo>
                <a:cubicBezTo>
                  <a:pt x="506" y="442"/>
                  <a:pt x="500" y="432"/>
                  <a:pt x="495" y="421"/>
                </a:cubicBezTo>
                <a:cubicBezTo>
                  <a:pt x="491" y="410"/>
                  <a:pt x="488" y="397"/>
                  <a:pt x="488" y="384"/>
                </a:cubicBezTo>
                <a:cubicBezTo>
                  <a:pt x="488" y="336"/>
                  <a:pt x="488" y="336"/>
                  <a:pt x="488" y="336"/>
                </a:cubicBezTo>
                <a:cubicBezTo>
                  <a:pt x="488" y="319"/>
                  <a:pt x="491" y="304"/>
                  <a:pt x="496" y="291"/>
                </a:cubicBezTo>
                <a:cubicBezTo>
                  <a:pt x="500" y="278"/>
                  <a:pt x="507" y="266"/>
                  <a:pt x="516" y="257"/>
                </a:cubicBezTo>
                <a:cubicBezTo>
                  <a:pt x="524" y="247"/>
                  <a:pt x="534" y="240"/>
                  <a:pt x="546" y="234"/>
                </a:cubicBezTo>
                <a:cubicBezTo>
                  <a:pt x="558" y="229"/>
                  <a:pt x="571" y="226"/>
                  <a:pt x="586" y="226"/>
                </a:cubicBezTo>
                <a:cubicBezTo>
                  <a:pt x="601" y="226"/>
                  <a:pt x="614" y="229"/>
                  <a:pt x="625" y="234"/>
                </a:cubicBezTo>
                <a:cubicBezTo>
                  <a:pt x="636" y="240"/>
                  <a:pt x="646" y="247"/>
                  <a:pt x="654" y="257"/>
                </a:cubicBezTo>
                <a:cubicBezTo>
                  <a:pt x="662" y="267"/>
                  <a:pt x="668" y="279"/>
                  <a:pt x="672" y="293"/>
                </a:cubicBezTo>
                <a:cubicBezTo>
                  <a:pt x="676" y="307"/>
                  <a:pt x="678" y="323"/>
                  <a:pt x="678" y="341"/>
                </a:cubicBezTo>
                <a:moveTo>
                  <a:pt x="1866" y="537"/>
                </a:moveTo>
                <a:cubicBezTo>
                  <a:pt x="1866" y="2"/>
                  <a:pt x="1866" y="2"/>
                  <a:pt x="1866" y="2"/>
                </a:cubicBezTo>
                <a:cubicBezTo>
                  <a:pt x="1785" y="2"/>
                  <a:pt x="1785" y="2"/>
                  <a:pt x="1785" y="2"/>
                </a:cubicBezTo>
                <a:cubicBezTo>
                  <a:pt x="1785" y="220"/>
                  <a:pt x="1785" y="220"/>
                  <a:pt x="1785" y="220"/>
                </a:cubicBezTo>
                <a:cubicBezTo>
                  <a:pt x="1783" y="220"/>
                  <a:pt x="1783" y="220"/>
                  <a:pt x="1783" y="220"/>
                </a:cubicBezTo>
                <a:cubicBezTo>
                  <a:pt x="1779" y="213"/>
                  <a:pt x="1773" y="206"/>
                  <a:pt x="1767" y="199"/>
                </a:cubicBezTo>
                <a:cubicBezTo>
                  <a:pt x="1760" y="192"/>
                  <a:pt x="1753" y="187"/>
                  <a:pt x="1744" y="182"/>
                </a:cubicBezTo>
                <a:cubicBezTo>
                  <a:pt x="1736" y="177"/>
                  <a:pt x="1726" y="173"/>
                  <a:pt x="1716" y="171"/>
                </a:cubicBezTo>
                <a:cubicBezTo>
                  <a:pt x="1705" y="168"/>
                  <a:pt x="1693" y="167"/>
                  <a:pt x="1681" y="167"/>
                </a:cubicBezTo>
                <a:cubicBezTo>
                  <a:pt x="1656" y="167"/>
                  <a:pt x="1633" y="171"/>
                  <a:pt x="1613" y="181"/>
                </a:cubicBezTo>
                <a:cubicBezTo>
                  <a:pt x="1592" y="190"/>
                  <a:pt x="1575" y="203"/>
                  <a:pt x="1561" y="220"/>
                </a:cubicBezTo>
                <a:cubicBezTo>
                  <a:pt x="1546" y="238"/>
                  <a:pt x="1535" y="259"/>
                  <a:pt x="1527" y="283"/>
                </a:cubicBezTo>
                <a:cubicBezTo>
                  <a:pt x="1519" y="308"/>
                  <a:pt x="1515" y="335"/>
                  <a:pt x="1515" y="365"/>
                </a:cubicBezTo>
                <a:cubicBezTo>
                  <a:pt x="1515" y="394"/>
                  <a:pt x="1519" y="420"/>
                  <a:pt x="1526" y="443"/>
                </a:cubicBezTo>
                <a:cubicBezTo>
                  <a:pt x="1534" y="465"/>
                  <a:pt x="1544" y="484"/>
                  <a:pt x="1558" y="500"/>
                </a:cubicBezTo>
                <a:cubicBezTo>
                  <a:pt x="1571" y="515"/>
                  <a:pt x="1587" y="526"/>
                  <a:pt x="1605" y="534"/>
                </a:cubicBezTo>
                <a:cubicBezTo>
                  <a:pt x="1624" y="542"/>
                  <a:pt x="1643" y="546"/>
                  <a:pt x="1665" y="546"/>
                </a:cubicBezTo>
                <a:cubicBezTo>
                  <a:pt x="1679" y="546"/>
                  <a:pt x="1693" y="544"/>
                  <a:pt x="1705" y="541"/>
                </a:cubicBezTo>
                <a:cubicBezTo>
                  <a:pt x="1717" y="538"/>
                  <a:pt x="1728" y="533"/>
                  <a:pt x="1737" y="528"/>
                </a:cubicBezTo>
                <a:cubicBezTo>
                  <a:pt x="1747" y="522"/>
                  <a:pt x="1756" y="515"/>
                  <a:pt x="1763" y="507"/>
                </a:cubicBezTo>
                <a:cubicBezTo>
                  <a:pt x="1771" y="499"/>
                  <a:pt x="1778" y="490"/>
                  <a:pt x="1783" y="480"/>
                </a:cubicBezTo>
                <a:cubicBezTo>
                  <a:pt x="1785" y="480"/>
                  <a:pt x="1785" y="480"/>
                  <a:pt x="1785" y="480"/>
                </a:cubicBezTo>
                <a:cubicBezTo>
                  <a:pt x="1785" y="537"/>
                  <a:pt x="1785" y="537"/>
                  <a:pt x="1785" y="537"/>
                </a:cubicBezTo>
                <a:lnTo>
                  <a:pt x="1866" y="537"/>
                </a:lnTo>
                <a:close/>
                <a:moveTo>
                  <a:pt x="1786" y="366"/>
                </a:moveTo>
                <a:cubicBezTo>
                  <a:pt x="1786" y="384"/>
                  <a:pt x="1783" y="399"/>
                  <a:pt x="1778" y="413"/>
                </a:cubicBezTo>
                <a:cubicBezTo>
                  <a:pt x="1773" y="427"/>
                  <a:pt x="1767" y="439"/>
                  <a:pt x="1758" y="449"/>
                </a:cubicBezTo>
                <a:cubicBezTo>
                  <a:pt x="1750" y="458"/>
                  <a:pt x="1740" y="466"/>
                  <a:pt x="1728" y="471"/>
                </a:cubicBezTo>
                <a:cubicBezTo>
                  <a:pt x="1717" y="476"/>
                  <a:pt x="1705" y="479"/>
                  <a:pt x="1692" y="479"/>
                </a:cubicBezTo>
                <a:cubicBezTo>
                  <a:pt x="1679" y="479"/>
                  <a:pt x="1667" y="477"/>
                  <a:pt x="1656" y="472"/>
                </a:cubicBezTo>
                <a:cubicBezTo>
                  <a:pt x="1644" y="467"/>
                  <a:pt x="1635" y="460"/>
                  <a:pt x="1626" y="450"/>
                </a:cubicBezTo>
                <a:cubicBezTo>
                  <a:pt x="1618" y="440"/>
                  <a:pt x="1612" y="428"/>
                  <a:pt x="1607" y="414"/>
                </a:cubicBezTo>
                <a:cubicBezTo>
                  <a:pt x="1602" y="399"/>
                  <a:pt x="1600" y="382"/>
                  <a:pt x="1600" y="363"/>
                </a:cubicBezTo>
                <a:cubicBezTo>
                  <a:pt x="1600" y="343"/>
                  <a:pt x="1602" y="325"/>
                  <a:pt x="1606" y="309"/>
                </a:cubicBezTo>
                <a:cubicBezTo>
                  <a:pt x="1610" y="294"/>
                  <a:pt x="1616" y="280"/>
                  <a:pt x="1624" y="269"/>
                </a:cubicBezTo>
                <a:cubicBezTo>
                  <a:pt x="1632" y="257"/>
                  <a:pt x="1642" y="249"/>
                  <a:pt x="1654" y="242"/>
                </a:cubicBezTo>
                <a:cubicBezTo>
                  <a:pt x="1667" y="236"/>
                  <a:pt x="1681" y="233"/>
                  <a:pt x="1697" y="233"/>
                </a:cubicBezTo>
                <a:cubicBezTo>
                  <a:pt x="1709" y="233"/>
                  <a:pt x="1721" y="236"/>
                  <a:pt x="1732" y="241"/>
                </a:cubicBezTo>
                <a:cubicBezTo>
                  <a:pt x="1743" y="245"/>
                  <a:pt x="1752" y="252"/>
                  <a:pt x="1760" y="260"/>
                </a:cubicBezTo>
                <a:cubicBezTo>
                  <a:pt x="1768" y="269"/>
                  <a:pt x="1774" y="279"/>
                  <a:pt x="1779" y="290"/>
                </a:cubicBezTo>
                <a:cubicBezTo>
                  <a:pt x="1783" y="301"/>
                  <a:pt x="1786" y="313"/>
                  <a:pt x="1786" y="326"/>
                </a:cubicBezTo>
                <a:lnTo>
                  <a:pt x="1786" y="366"/>
                </a:lnTo>
                <a:close/>
              </a:path>
            </a:pathLst>
          </a:custGeom>
          <a:solidFill>
            <a:srgbClr val="00BCF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962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Bullet text 1st level color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2"/>
              </a:buClr>
              <a:buFont typeface="Arial" pitchFamily="34" charset="0"/>
              <a:buChar char="•"/>
              <a:defRPr sz="32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2"/>
              </a:buClr>
              <a:buFont typeface="Arial" pitchFamily="34" charset="0"/>
              <a:buChar char="•"/>
              <a:defRPr sz="32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5684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Bullet tex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1"/>
              </a:buClr>
              <a:buFont typeface="Arial" pitchFamily="34" charset="0"/>
              <a:buChar char="•"/>
              <a:defRPr sz="3200"/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1"/>
              </a:buClr>
              <a:buFont typeface="Arial" pitchFamily="34" charset="0"/>
              <a:buChar char="•"/>
              <a:defRPr sz="3200"/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9467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3355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01436" y="2963862"/>
            <a:ext cx="10235966" cy="917575"/>
          </a:xfrm>
        </p:spPr>
        <p:txBody>
          <a:bodyPr anchor="ctr" anchorCtr="0"/>
          <a:lstStyle>
            <a:lvl1pPr algn="l">
              <a:defRPr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131397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o slid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1209973"/>
            <a:ext cx="9144000" cy="1181862"/>
          </a:xfrm>
          <a:noFill/>
        </p:spPr>
        <p:txBody>
          <a:bodyPr wrap="square"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24779">
                      <a:srgbClr val="000000"/>
                    </a:gs>
                    <a:gs pos="70000">
                      <a:srgbClr val="000000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Demo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954463"/>
            <a:ext cx="9143999" cy="738664"/>
          </a:xfrm>
          <a:noFill/>
        </p:spPr>
        <p:txBody>
          <a:bodyPr wrap="square" lIns="182880" tIns="146304" rIns="182880" bIns="146304">
            <a:sp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24779">
                      <a:srgbClr val="000000"/>
                    </a:gs>
                    <a:gs pos="70000">
                      <a:srgbClr val="000000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38976025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1209973"/>
            <a:ext cx="9143999" cy="1181862"/>
          </a:xfrm>
          <a:noFill/>
        </p:spPr>
        <p:txBody>
          <a:bodyPr wrap="square"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Video title</a:t>
            </a:r>
          </a:p>
        </p:txBody>
      </p:sp>
    </p:spTree>
    <p:extLst>
      <p:ext uri="{BB962C8B-B14F-4D97-AF65-F5344CB8AC3E}">
        <p14:creationId xmlns:p14="http://schemas.microsoft.com/office/powerpoint/2010/main" val="17841475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Accent Color 1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29086985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Accent Color 3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92035">
                      <a:srgbClr val="000000"/>
                    </a:gs>
                    <a:gs pos="75000">
                      <a:srgbClr val="000000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1689345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0-50 Right Photo Layou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9" y="1241426"/>
            <a:ext cx="5486399" cy="2012859"/>
          </a:xfrm>
        </p:spPr>
        <p:txBody>
          <a:bodyPr>
            <a:spAutoFit/>
          </a:bodyPr>
          <a:lstStyle>
            <a:lvl1pPr>
              <a:defRPr sz="660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50/50 photo layout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 bwMode="ltGray">
          <a:xfrm>
            <a:off x="6219825" y="0"/>
            <a:ext cx="6216650" cy="6992587"/>
          </a:xfrm>
          <a:blipFill dpi="0" rotWithShape="1">
            <a:blip r:embed="rId2"/>
            <a:srcRect/>
            <a:stretch>
              <a:fillRect/>
            </a:stretch>
          </a:blipFill>
        </p:spPr>
        <p:txBody>
          <a:bodyPr tIns="548640" anchor="ctr" anchorCtr="0">
            <a:noAutofit/>
          </a:bodyPr>
          <a:lstStyle>
            <a:lvl1pPr marL="0" indent="0" algn="ctr">
              <a:buNone/>
              <a:defRPr sz="1600" b="1" cap="none" baseline="0">
                <a:gradFill>
                  <a:gsLst>
                    <a:gs pos="0">
                      <a:srgbClr val="FFFFFF"/>
                    </a:gs>
                    <a:gs pos="27000">
                      <a:srgbClr val="FFFFFF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9745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Accent Colo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56753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Microso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hidden="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459230" y="6240963"/>
            <a:ext cx="1278510" cy="274137"/>
          </a:xfrm>
          <a:prstGeom prst="rect">
            <a:avLst/>
          </a:prstGeom>
        </p:spPr>
      </p:pic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274702" y="2125678"/>
            <a:ext cx="10058336" cy="1828786"/>
          </a:xfrm>
          <a:noFill/>
        </p:spPr>
        <p:txBody>
          <a:bodyPr lIns="146304" tIns="91440" rIns="146304" bIns="91440" anchor="t" anchorCtr="0"/>
          <a:lstStyle>
            <a:lvl1pPr>
              <a:defRPr sz="5400" spc="-100" baseline="0">
                <a:gradFill>
                  <a:gsLst>
                    <a:gs pos="100000">
                      <a:schemeClr val="tx2"/>
                    </a:gs>
                    <a:gs pos="0">
                      <a:schemeClr val="tx2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74701" y="3955786"/>
            <a:ext cx="10058337" cy="1828007"/>
          </a:xfrm>
          <a:noFill/>
        </p:spPr>
        <p:txBody>
          <a:bodyPr lIns="146304" tIns="109728" rIns="146304" bIns="109728">
            <a:no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91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380"/>
          <a:stretch/>
        </p:blipFill>
        <p:spPr bwMode="invGray">
          <a:xfrm>
            <a:off x="457200" y="490736"/>
            <a:ext cx="1449939" cy="306604"/>
          </a:xfrm>
          <a:prstGeom prst="rect">
            <a:avLst/>
          </a:prstGeom>
        </p:spPr>
      </p:pic>
      <p:sp>
        <p:nvSpPr>
          <p:cNvPr id="7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8504238" y="307621"/>
            <a:ext cx="3656013" cy="572464"/>
          </a:xfrm>
        </p:spPr>
        <p:txBody>
          <a:bodyPr lIns="182880" tIns="146304" rIns="182880" bIns="146304"/>
          <a:lstStyle>
            <a:lvl1pPr marL="0" indent="0" algn="r">
              <a:buNone/>
              <a:defRPr sz="2000">
                <a:latin typeface="+mn-lt"/>
              </a:defRPr>
            </a:lvl1pPr>
            <a:lvl2pPr marL="342900" indent="0">
              <a:buNone/>
              <a:defRPr sz="2000"/>
            </a:lvl2pPr>
            <a:lvl3pPr marL="571500" indent="0">
              <a:buNone/>
              <a:defRPr sz="2000"/>
            </a:lvl3pPr>
            <a:lvl4pPr marL="800100" indent="0">
              <a:buNone/>
              <a:defRPr sz="2000"/>
            </a:lvl4pPr>
            <a:lvl5pPr marL="1028700" indent="0">
              <a:buNone/>
              <a:defRPr sz="2000"/>
            </a:lvl5pPr>
          </a:lstStyle>
          <a:p>
            <a:pPr lvl="0"/>
            <a:r>
              <a:rPr lang="en-US" dirty="0"/>
              <a:t>Session Code Here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288989" y="6072577"/>
            <a:ext cx="1900200" cy="627864"/>
          </a:xfrm>
          <a:prstGeom prst="rect">
            <a:avLst/>
          </a:prstGeom>
          <a:noFill/>
        </p:spPr>
        <p:txBody>
          <a:bodyPr wrap="none" lIns="182880" tIns="146304" rIns="182880" bIns="146304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#Build2016</a:t>
            </a:r>
          </a:p>
        </p:txBody>
      </p:sp>
    </p:spTree>
    <p:extLst>
      <p:ext uri="{BB962C8B-B14F-4D97-AF65-F5344CB8AC3E}">
        <p14:creationId xmlns:p14="http://schemas.microsoft.com/office/powerpoint/2010/main" val="16850104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Accent Color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01599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eloper Co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Slide for developer code</a:t>
            </a:r>
          </a:p>
        </p:txBody>
      </p:sp>
      <p:sp>
        <p:nvSpPr>
          <p:cNvPr id="3" name="Rectangle 2"/>
          <p:cNvSpPr/>
          <p:nvPr userDrawn="1"/>
        </p:nvSpPr>
        <p:spPr bwMode="hidden">
          <a:xfrm>
            <a:off x="1" y="1212849"/>
            <a:ext cx="12436475" cy="5781676"/>
          </a:xfrm>
          <a:prstGeom prst="rect">
            <a:avLst/>
          </a:prstGeom>
          <a:solidFill>
            <a:srgbClr val="FFFFFF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639" tIns="46639" rIns="46639" bIns="4663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74638" y="1221157"/>
            <a:ext cx="11887199" cy="1995931"/>
          </a:xfrm>
        </p:spPr>
        <p:txBody>
          <a:bodyPr/>
          <a:lstStyle>
            <a:lvl1pPr marL="0" indent="0">
              <a:buNone/>
              <a:defRPr sz="3300"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 marL="346553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2pPr>
            <a:lvl3pPr marL="584607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3pPr>
            <a:lvl4pPr marL="814563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4pPr>
            <a:lvl5pPr marL="1050997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962453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logo slide_colo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 userDrawn="1"/>
        </p:nvSpPr>
        <p:spPr bwMode="blackWhite">
          <a:xfrm>
            <a:off x="274638" y="6294476"/>
            <a:ext cx="11887199" cy="4031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82880" tIns="146304" rIns="182880" bIns="146304" numCol="1" anchor="t" anchorCtr="0" compatLnSpc="1">
            <a:prstTxWarp prst="textNoShape">
              <a:avLst/>
            </a:prstTxWarp>
            <a:spAutoFit/>
          </a:bodyPr>
          <a:lstStyle/>
          <a:p>
            <a:pPr defTabSz="932290" eaLnBrk="0" hangingPunct="0"/>
            <a:r>
              <a:rPr lang="en-US" sz="7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cs typeface="Segoe UI" pitchFamily="34" charset="0"/>
              </a:rPr>
              <a:t>© 2016 Microsoft Corporation. All rights reserved. 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invGray">
          <a:xfrm>
            <a:off x="464013" y="479425"/>
            <a:ext cx="1436313" cy="306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0691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Notes slide Layou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274638" y="1212850"/>
            <a:ext cx="11887200" cy="2443746"/>
          </a:xfrm>
          <a:prstGeom prst="rect">
            <a:avLst/>
          </a:prstGeom>
        </p:spPr>
        <p:txBody>
          <a:bodyPr/>
          <a:lstStyle>
            <a:lvl1pPr marL="2905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36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571500" indent="-280988">
              <a:buClr>
                <a:schemeClr val="tx1"/>
              </a:buClr>
              <a:buSzPct val="90000"/>
              <a:buFont typeface="Arial" pitchFamily="34" charset="0"/>
              <a:buChar char="•"/>
              <a:defRPr sz="32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8620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28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0906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4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13192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0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en-US" dirty="0"/>
              <a:t>Use this Layout for Speaker Notes slides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" y="6363076"/>
            <a:ext cx="12436476" cy="631450"/>
          </a:xfrm>
          <a:prstGeom prst="rect">
            <a:avLst/>
          </a:prstGeom>
          <a:solidFill>
            <a:srgbClr val="FFFF99"/>
          </a:solidFill>
        </p:spPr>
        <p:txBody>
          <a:bodyPr wrap="square" lIns="155457" tIns="77729" rIns="155457" bIns="77729" anchor="b" anchorCtr="0">
            <a:noAutofit/>
          </a:bodyPr>
          <a:lstStyle>
            <a:lvl1pPr algn="r">
              <a:buFont typeface="Arial" pitchFamily="34" charset="0"/>
              <a:buNone/>
              <a:defRPr sz="3700" spc="-51" baseline="0">
                <a:gradFill>
                  <a:gsLst>
                    <a:gs pos="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/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 lvl="0"/>
            <a:r>
              <a:rPr lang="en-US" dirty="0"/>
              <a:t>Next: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9696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lki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auto">
          <a:xfrm>
            <a:off x="274638" y="2119164"/>
            <a:ext cx="6400800" cy="2749700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9" name="Picture 18" hidden="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9230" y="6240963"/>
            <a:ext cx="1278510" cy="27413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invGray">
          <a:xfrm>
            <a:off x="464013" y="490736"/>
            <a:ext cx="1436313" cy="306604"/>
          </a:xfrm>
          <a:prstGeom prst="rect">
            <a:avLst/>
          </a:prstGeom>
        </p:spPr>
      </p:pic>
      <p:sp>
        <p:nvSpPr>
          <p:cNvPr id="12" name="Freeform 11"/>
          <p:cNvSpPr>
            <a:spLocks noEditPoints="1"/>
          </p:cNvSpPr>
          <p:nvPr userDrawn="1"/>
        </p:nvSpPr>
        <p:spPr bwMode="black">
          <a:xfrm>
            <a:off x="2137568" y="2473325"/>
            <a:ext cx="8161338" cy="2047875"/>
          </a:xfrm>
          <a:custGeom>
            <a:avLst/>
            <a:gdLst>
              <a:gd name="T0" fmla="*/ 336 w 2176"/>
              <a:gd name="T1" fmla="*/ 2 h 546"/>
              <a:gd name="T2" fmla="*/ 269 w 2176"/>
              <a:gd name="T3" fmla="*/ 2 h 546"/>
              <a:gd name="T4" fmla="*/ 48 w 2176"/>
              <a:gd name="T5" fmla="*/ 538 h 546"/>
              <a:gd name="T6" fmla="*/ 2128 w 2176"/>
              <a:gd name="T7" fmla="*/ 2 h 546"/>
              <a:gd name="T8" fmla="*/ 2176 w 2176"/>
              <a:gd name="T9" fmla="*/ 2 h 546"/>
              <a:gd name="T10" fmla="*/ 1049 w 2176"/>
              <a:gd name="T11" fmla="*/ 175 h 546"/>
              <a:gd name="T12" fmla="*/ 1025 w 2176"/>
              <a:gd name="T13" fmla="*/ 454 h 546"/>
              <a:gd name="T14" fmla="*/ 937 w 2176"/>
              <a:gd name="T15" fmla="*/ 473 h 546"/>
              <a:gd name="T16" fmla="*/ 892 w 2176"/>
              <a:gd name="T17" fmla="*/ 384 h 546"/>
              <a:gd name="T18" fmla="*/ 809 w 2176"/>
              <a:gd name="T19" fmla="*/ 394 h 546"/>
              <a:gd name="T20" fmla="*/ 975 w 2176"/>
              <a:gd name="T21" fmla="*/ 540 h 546"/>
              <a:gd name="T22" fmla="*/ 1048 w 2176"/>
              <a:gd name="T23" fmla="*/ 482 h 546"/>
              <a:gd name="T24" fmla="*/ 1131 w 2176"/>
              <a:gd name="T25" fmla="*/ 536 h 546"/>
              <a:gd name="T26" fmla="*/ 1293 w 2176"/>
              <a:gd name="T27" fmla="*/ 14 h 546"/>
              <a:gd name="T28" fmla="*/ 1238 w 2176"/>
              <a:gd name="T29" fmla="*/ 3 h 546"/>
              <a:gd name="T30" fmla="*/ 1207 w 2176"/>
              <a:gd name="T31" fmla="*/ 48 h 546"/>
              <a:gd name="T32" fmla="*/ 1237 w 2176"/>
              <a:gd name="T33" fmla="*/ 91 h 546"/>
              <a:gd name="T34" fmla="*/ 1293 w 2176"/>
              <a:gd name="T35" fmla="*/ 81 h 546"/>
              <a:gd name="T36" fmla="*/ 1216 w 2176"/>
              <a:gd name="T37" fmla="*/ 536 h 546"/>
              <a:gd name="T38" fmla="*/ 1216 w 2176"/>
              <a:gd name="T39" fmla="*/ 175 h 546"/>
              <a:gd name="T40" fmla="*/ 1457 w 2176"/>
              <a:gd name="T41" fmla="*/ 536 h 546"/>
              <a:gd name="T42" fmla="*/ 1376 w 2176"/>
              <a:gd name="T43" fmla="*/ 536 h 546"/>
              <a:gd name="T44" fmla="*/ 729 w 2176"/>
              <a:gd name="T45" fmla="*/ 213 h 546"/>
              <a:gd name="T46" fmla="*/ 573 w 2176"/>
              <a:gd name="T47" fmla="*/ 163 h 546"/>
              <a:gd name="T48" fmla="*/ 491 w 2176"/>
              <a:gd name="T49" fmla="*/ 226 h 546"/>
              <a:gd name="T50" fmla="*/ 460 w 2176"/>
              <a:gd name="T51" fmla="*/ 2 h 546"/>
              <a:gd name="T52" fmla="*/ 489 w 2176"/>
              <a:gd name="T53" fmla="*/ 537 h 546"/>
              <a:gd name="T54" fmla="*/ 509 w 2176"/>
              <a:gd name="T55" fmla="*/ 512 h 546"/>
              <a:gd name="T56" fmla="*/ 596 w 2176"/>
              <a:gd name="T57" fmla="*/ 546 h 546"/>
              <a:gd name="T58" fmla="*/ 754 w 2176"/>
              <a:gd name="T59" fmla="*/ 423 h 546"/>
              <a:gd name="T60" fmla="*/ 671 w 2176"/>
              <a:gd name="T61" fmla="*/ 400 h 546"/>
              <a:gd name="T62" fmla="*/ 578 w 2176"/>
              <a:gd name="T63" fmla="*/ 478 h 546"/>
              <a:gd name="T64" fmla="*/ 495 w 2176"/>
              <a:gd name="T65" fmla="*/ 421 h 546"/>
              <a:gd name="T66" fmla="*/ 496 w 2176"/>
              <a:gd name="T67" fmla="*/ 291 h 546"/>
              <a:gd name="T68" fmla="*/ 586 w 2176"/>
              <a:gd name="T69" fmla="*/ 226 h 546"/>
              <a:gd name="T70" fmla="*/ 672 w 2176"/>
              <a:gd name="T71" fmla="*/ 293 h 546"/>
              <a:gd name="T72" fmla="*/ 1866 w 2176"/>
              <a:gd name="T73" fmla="*/ 2 h 546"/>
              <a:gd name="T74" fmla="*/ 1783 w 2176"/>
              <a:gd name="T75" fmla="*/ 220 h 546"/>
              <a:gd name="T76" fmla="*/ 1716 w 2176"/>
              <a:gd name="T77" fmla="*/ 171 h 546"/>
              <a:gd name="T78" fmla="*/ 1561 w 2176"/>
              <a:gd name="T79" fmla="*/ 220 h 546"/>
              <a:gd name="T80" fmla="*/ 1526 w 2176"/>
              <a:gd name="T81" fmla="*/ 443 h 546"/>
              <a:gd name="T82" fmla="*/ 1665 w 2176"/>
              <a:gd name="T83" fmla="*/ 546 h 546"/>
              <a:gd name="T84" fmla="*/ 1763 w 2176"/>
              <a:gd name="T85" fmla="*/ 507 h 546"/>
              <a:gd name="T86" fmla="*/ 1785 w 2176"/>
              <a:gd name="T87" fmla="*/ 537 h 546"/>
              <a:gd name="T88" fmla="*/ 1778 w 2176"/>
              <a:gd name="T89" fmla="*/ 413 h 546"/>
              <a:gd name="T90" fmla="*/ 1692 w 2176"/>
              <a:gd name="T91" fmla="*/ 479 h 546"/>
              <a:gd name="T92" fmla="*/ 1607 w 2176"/>
              <a:gd name="T93" fmla="*/ 414 h 546"/>
              <a:gd name="T94" fmla="*/ 1624 w 2176"/>
              <a:gd name="T95" fmla="*/ 269 h 546"/>
              <a:gd name="T96" fmla="*/ 1732 w 2176"/>
              <a:gd name="T97" fmla="*/ 241 h 546"/>
              <a:gd name="T98" fmla="*/ 1786 w 2176"/>
              <a:gd name="T99" fmla="*/ 326 h 5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2176" h="546">
                <a:moveTo>
                  <a:pt x="163" y="538"/>
                </a:moveTo>
                <a:cubicBezTo>
                  <a:pt x="116" y="538"/>
                  <a:pt x="116" y="538"/>
                  <a:pt x="116" y="538"/>
                </a:cubicBezTo>
                <a:cubicBezTo>
                  <a:pt x="336" y="2"/>
                  <a:pt x="336" y="2"/>
                  <a:pt x="336" y="2"/>
                </a:cubicBezTo>
                <a:cubicBezTo>
                  <a:pt x="384" y="2"/>
                  <a:pt x="384" y="2"/>
                  <a:pt x="384" y="2"/>
                </a:cubicBezTo>
                <a:lnTo>
                  <a:pt x="163" y="538"/>
                </a:lnTo>
                <a:close/>
                <a:moveTo>
                  <a:pt x="269" y="2"/>
                </a:moveTo>
                <a:cubicBezTo>
                  <a:pt x="221" y="2"/>
                  <a:pt x="221" y="2"/>
                  <a:pt x="221" y="2"/>
                </a:cubicBezTo>
                <a:cubicBezTo>
                  <a:pt x="0" y="538"/>
                  <a:pt x="0" y="538"/>
                  <a:pt x="0" y="538"/>
                </a:cubicBezTo>
                <a:cubicBezTo>
                  <a:pt x="48" y="538"/>
                  <a:pt x="48" y="538"/>
                  <a:pt x="48" y="538"/>
                </a:cubicBezTo>
                <a:lnTo>
                  <a:pt x="269" y="2"/>
                </a:lnTo>
                <a:close/>
                <a:moveTo>
                  <a:pt x="2176" y="2"/>
                </a:moveTo>
                <a:cubicBezTo>
                  <a:pt x="2128" y="2"/>
                  <a:pt x="2128" y="2"/>
                  <a:pt x="2128" y="2"/>
                </a:cubicBezTo>
                <a:cubicBezTo>
                  <a:pt x="1908" y="538"/>
                  <a:pt x="1908" y="538"/>
                  <a:pt x="1908" y="538"/>
                </a:cubicBezTo>
                <a:cubicBezTo>
                  <a:pt x="1955" y="538"/>
                  <a:pt x="1955" y="538"/>
                  <a:pt x="1955" y="538"/>
                </a:cubicBezTo>
                <a:lnTo>
                  <a:pt x="2176" y="2"/>
                </a:lnTo>
                <a:close/>
                <a:moveTo>
                  <a:pt x="1131" y="536"/>
                </a:moveTo>
                <a:cubicBezTo>
                  <a:pt x="1131" y="175"/>
                  <a:pt x="1131" y="175"/>
                  <a:pt x="1131" y="175"/>
                </a:cubicBezTo>
                <a:cubicBezTo>
                  <a:pt x="1049" y="175"/>
                  <a:pt x="1049" y="175"/>
                  <a:pt x="1049" y="175"/>
                </a:cubicBezTo>
                <a:cubicBezTo>
                  <a:pt x="1049" y="384"/>
                  <a:pt x="1049" y="384"/>
                  <a:pt x="1049" y="384"/>
                </a:cubicBezTo>
                <a:cubicBezTo>
                  <a:pt x="1049" y="399"/>
                  <a:pt x="1047" y="412"/>
                  <a:pt x="1042" y="424"/>
                </a:cubicBezTo>
                <a:cubicBezTo>
                  <a:pt x="1038" y="436"/>
                  <a:pt x="1032" y="446"/>
                  <a:pt x="1025" y="454"/>
                </a:cubicBezTo>
                <a:cubicBezTo>
                  <a:pt x="1017" y="462"/>
                  <a:pt x="1009" y="468"/>
                  <a:pt x="999" y="472"/>
                </a:cubicBezTo>
                <a:cubicBezTo>
                  <a:pt x="989" y="476"/>
                  <a:pt x="978" y="478"/>
                  <a:pt x="967" y="478"/>
                </a:cubicBezTo>
                <a:cubicBezTo>
                  <a:pt x="956" y="478"/>
                  <a:pt x="946" y="476"/>
                  <a:pt x="937" y="473"/>
                </a:cubicBezTo>
                <a:cubicBezTo>
                  <a:pt x="927" y="470"/>
                  <a:pt x="920" y="464"/>
                  <a:pt x="913" y="457"/>
                </a:cubicBezTo>
                <a:cubicBezTo>
                  <a:pt x="906" y="449"/>
                  <a:pt x="901" y="440"/>
                  <a:pt x="897" y="428"/>
                </a:cubicBezTo>
                <a:cubicBezTo>
                  <a:pt x="894" y="416"/>
                  <a:pt x="892" y="401"/>
                  <a:pt x="892" y="384"/>
                </a:cubicBezTo>
                <a:cubicBezTo>
                  <a:pt x="892" y="175"/>
                  <a:pt x="892" y="175"/>
                  <a:pt x="892" y="175"/>
                </a:cubicBezTo>
                <a:cubicBezTo>
                  <a:pt x="809" y="175"/>
                  <a:pt x="809" y="175"/>
                  <a:pt x="809" y="175"/>
                </a:cubicBezTo>
                <a:cubicBezTo>
                  <a:pt x="809" y="394"/>
                  <a:pt x="809" y="394"/>
                  <a:pt x="809" y="394"/>
                </a:cubicBezTo>
                <a:cubicBezTo>
                  <a:pt x="809" y="444"/>
                  <a:pt x="821" y="482"/>
                  <a:pt x="843" y="507"/>
                </a:cubicBezTo>
                <a:cubicBezTo>
                  <a:pt x="865" y="532"/>
                  <a:pt x="897" y="545"/>
                  <a:pt x="939" y="545"/>
                </a:cubicBezTo>
                <a:cubicBezTo>
                  <a:pt x="951" y="545"/>
                  <a:pt x="963" y="543"/>
                  <a:pt x="975" y="540"/>
                </a:cubicBezTo>
                <a:cubicBezTo>
                  <a:pt x="986" y="537"/>
                  <a:pt x="996" y="532"/>
                  <a:pt x="1005" y="526"/>
                </a:cubicBezTo>
                <a:cubicBezTo>
                  <a:pt x="1014" y="521"/>
                  <a:pt x="1022" y="514"/>
                  <a:pt x="1029" y="506"/>
                </a:cubicBezTo>
                <a:cubicBezTo>
                  <a:pt x="1037" y="499"/>
                  <a:pt x="1043" y="490"/>
                  <a:pt x="1048" y="482"/>
                </a:cubicBezTo>
                <a:cubicBezTo>
                  <a:pt x="1049" y="482"/>
                  <a:pt x="1049" y="482"/>
                  <a:pt x="1049" y="482"/>
                </a:cubicBezTo>
                <a:cubicBezTo>
                  <a:pt x="1049" y="536"/>
                  <a:pt x="1049" y="536"/>
                  <a:pt x="1049" y="536"/>
                </a:cubicBezTo>
                <a:lnTo>
                  <a:pt x="1131" y="536"/>
                </a:lnTo>
                <a:close/>
                <a:moveTo>
                  <a:pt x="1307" y="48"/>
                </a:moveTo>
                <a:cubicBezTo>
                  <a:pt x="1307" y="41"/>
                  <a:pt x="1306" y="35"/>
                  <a:pt x="1303" y="29"/>
                </a:cubicBezTo>
                <a:cubicBezTo>
                  <a:pt x="1301" y="23"/>
                  <a:pt x="1297" y="18"/>
                  <a:pt x="1293" y="14"/>
                </a:cubicBezTo>
                <a:cubicBezTo>
                  <a:pt x="1288" y="9"/>
                  <a:pt x="1283" y="6"/>
                  <a:pt x="1277" y="3"/>
                </a:cubicBezTo>
                <a:cubicBezTo>
                  <a:pt x="1271" y="1"/>
                  <a:pt x="1264" y="0"/>
                  <a:pt x="1257" y="0"/>
                </a:cubicBezTo>
                <a:cubicBezTo>
                  <a:pt x="1250" y="0"/>
                  <a:pt x="1244" y="1"/>
                  <a:pt x="1238" y="3"/>
                </a:cubicBezTo>
                <a:cubicBezTo>
                  <a:pt x="1232" y="6"/>
                  <a:pt x="1226" y="9"/>
                  <a:pt x="1222" y="13"/>
                </a:cubicBezTo>
                <a:cubicBezTo>
                  <a:pt x="1217" y="18"/>
                  <a:pt x="1214" y="23"/>
                  <a:pt x="1211" y="29"/>
                </a:cubicBezTo>
                <a:cubicBezTo>
                  <a:pt x="1209" y="34"/>
                  <a:pt x="1207" y="41"/>
                  <a:pt x="1207" y="48"/>
                </a:cubicBezTo>
                <a:cubicBezTo>
                  <a:pt x="1207" y="54"/>
                  <a:pt x="1209" y="60"/>
                  <a:pt x="1211" y="66"/>
                </a:cubicBezTo>
                <a:cubicBezTo>
                  <a:pt x="1214" y="72"/>
                  <a:pt x="1217" y="77"/>
                  <a:pt x="1221" y="81"/>
                </a:cubicBezTo>
                <a:cubicBezTo>
                  <a:pt x="1226" y="85"/>
                  <a:pt x="1231" y="88"/>
                  <a:pt x="1237" y="91"/>
                </a:cubicBezTo>
                <a:cubicBezTo>
                  <a:pt x="1243" y="93"/>
                  <a:pt x="1250" y="95"/>
                  <a:pt x="1257" y="95"/>
                </a:cubicBezTo>
                <a:cubicBezTo>
                  <a:pt x="1264" y="95"/>
                  <a:pt x="1271" y="93"/>
                  <a:pt x="1277" y="91"/>
                </a:cubicBezTo>
                <a:cubicBezTo>
                  <a:pt x="1283" y="88"/>
                  <a:pt x="1289" y="85"/>
                  <a:pt x="1293" y="81"/>
                </a:cubicBezTo>
                <a:cubicBezTo>
                  <a:pt x="1297" y="77"/>
                  <a:pt x="1301" y="72"/>
                  <a:pt x="1303" y="66"/>
                </a:cubicBezTo>
                <a:cubicBezTo>
                  <a:pt x="1306" y="60"/>
                  <a:pt x="1307" y="54"/>
                  <a:pt x="1307" y="48"/>
                </a:cubicBezTo>
                <a:moveTo>
                  <a:pt x="1216" y="536"/>
                </a:moveTo>
                <a:cubicBezTo>
                  <a:pt x="1297" y="536"/>
                  <a:pt x="1297" y="536"/>
                  <a:pt x="1297" y="536"/>
                </a:cubicBezTo>
                <a:cubicBezTo>
                  <a:pt x="1297" y="175"/>
                  <a:pt x="1297" y="175"/>
                  <a:pt x="1297" y="175"/>
                </a:cubicBezTo>
                <a:cubicBezTo>
                  <a:pt x="1216" y="175"/>
                  <a:pt x="1216" y="175"/>
                  <a:pt x="1216" y="175"/>
                </a:cubicBezTo>
                <a:lnTo>
                  <a:pt x="1216" y="536"/>
                </a:lnTo>
                <a:close/>
                <a:moveTo>
                  <a:pt x="1376" y="536"/>
                </a:moveTo>
                <a:cubicBezTo>
                  <a:pt x="1457" y="536"/>
                  <a:pt x="1457" y="536"/>
                  <a:pt x="1457" y="536"/>
                </a:cubicBezTo>
                <a:cubicBezTo>
                  <a:pt x="1457" y="2"/>
                  <a:pt x="1457" y="2"/>
                  <a:pt x="1457" y="2"/>
                </a:cubicBezTo>
                <a:cubicBezTo>
                  <a:pt x="1376" y="2"/>
                  <a:pt x="1376" y="2"/>
                  <a:pt x="1376" y="2"/>
                </a:cubicBezTo>
                <a:lnTo>
                  <a:pt x="1376" y="536"/>
                </a:lnTo>
                <a:close/>
                <a:moveTo>
                  <a:pt x="765" y="342"/>
                </a:moveTo>
                <a:cubicBezTo>
                  <a:pt x="765" y="317"/>
                  <a:pt x="762" y="294"/>
                  <a:pt x="756" y="272"/>
                </a:cubicBezTo>
                <a:cubicBezTo>
                  <a:pt x="750" y="249"/>
                  <a:pt x="741" y="230"/>
                  <a:pt x="729" y="213"/>
                </a:cubicBezTo>
                <a:cubicBezTo>
                  <a:pt x="717" y="196"/>
                  <a:pt x="701" y="183"/>
                  <a:pt x="682" y="173"/>
                </a:cubicBezTo>
                <a:cubicBezTo>
                  <a:pt x="663" y="163"/>
                  <a:pt x="640" y="158"/>
                  <a:pt x="613" y="158"/>
                </a:cubicBezTo>
                <a:cubicBezTo>
                  <a:pt x="599" y="158"/>
                  <a:pt x="585" y="160"/>
                  <a:pt x="573" y="163"/>
                </a:cubicBezTo>
                <a:cubicBezTo>
                  <a:pt x="561" y="166"/>
                  <a:pt x="549" y="171"/>
                  <a:pt x="539" y="177"/>
                </a:cubicBezTo>
                <a:cubicBezTo>
                  <a:pt x="529" y="183"/>
                  <a:pt x="520" y="190"/>
                  <a:pt x="512" y="199"/>
                </a:cubicBezTo>
                <a:cubicBezTo>
                  <a:pt x="504" y="207"/>
                  <a:pt x="497" y="216"/>
                  <a:pt x="491" y="226"/>
                </a:cubicBezTo>
                <a:cubicBezTo>
                  <a:pt x="489" y="226"/>
                  <a:pt x="489" y="226"/>
                  <a:pt x="489" y="226"/>
                </a:cubicBezTo>
                <a:cubicBezTo>
                  <a:pt x="489" y="2"/>
                  <a:pt x="489" y="2"/>
                  <a:pt x="489" y="2"/>
                </a:cubicBezTo>
                <a:cubicBezTo>
                  <a:pt x="460" y="2"/>
                  <a:pt x="460" y="2"/>
                  <a:pt x="460" y="2"/>
                </a:cubicBezTo>
                <a:cubicBezTo>
                  <a:pt x="406" y="133"/>
                  <a:pt x="406" y="133"/>
                  <a:pt x="406" y="133"/>
                </a:cubicBezTo>
                <a:cubicBezTo>
                  <a:pt x="406" y="537"/>
                  <a:pt x="406" y="537"/>
                  <a:pt x="406" y="537"/>
                </a:cubicBezTo>
                <a:cubicBezTo>
                  <a:pt x="489" y="537"/>
                  <a:pt x="489" y="537"/>
                  <a:pt x="489" y="537"/>
                </a:cubicBezTo>
                <a:cubicBezTo>
                  <a:pt x="489" y="490"/>
                  <a:pt x="489" y="490"/>
                  <a:pt x="489" y="490"/>
                </a:cubicBezTo>
                <a:cubicBezTo>
                  <a:pt x="491" y="490"/>
                  <a:pt x="491" y="490"/>
                  <a:pt x="491" y="490"/>
                </a:cubicBezTo>
                <a:cubicBezTo>
                  <a:pt x="496" y="498"/>
                  <a:pt x="502" y="505"/>
                  <a:pt x="509" y="512"/>
                </a:cubicBezTo>
                <a:cubicBezTo>
                  <a:pt x="515" y="519"/>
                  <a:pt x="523" y="525"/>
                  <a:pt x="532" y="530"/>
                </a:cubicBezTo>
                <a:cubicBezTo>
                  <a:pt x="540" y="535"/>
                  <a:pt x="550" y="539"/>
                  <a:pt x="561" y="542"/>
                </a:cubicBezTo>
                <a:cubicBezTo>
                  <a:pt x="571" y="544"/>
                  <a:pt x="583" y="546"/>
                  <a:pt x="596" y="546"/>
                </a:cubicBezTo>
                <a:cubicBezTo>
                  <a:pt x="623" y="546"/>
                  <a:pt x="647" y="541"/>
                  <a:pt x="668" y="530"/>
                </a:cubicBezTo>
                <a:cubicBezTo>
                  <a:pt x="689" y="520"/>
                  <a:pt x="707" y="506"/>
                  <a:pt x="721" y="488"/>
                </a:cubicBezTo>
                <a:cubicBezTo>
                  <a:pt x="736" y="470"/>
                  <a:pt x="747" y="448"/>
                  <a:pt x="754" y="423"/>
                </a:cubicBezTo>
                <a:cubicBezTo>
                  <a:pt x="761" y="398"/>
                  <a:pt x="765" y="371"/>
                  <a:pt x="765" y="342"/>
                </a:cubicBezTo>
                <a:moveTo>
                  <a:pt x="678" y="341"/>
                </a:moveTo>
                <a:cubicBezTo>
                  <a:pt x="678" y="363"/>
                  <a:pt x="676" y="383"/>
                  <a:pt x="671" y="400"/>
                </a:cubicBezTo>
                <a:cubicBezTo>
                  <a:pt x="667" y="418"/>
                  <a:pt x="660" y="432"/>
                  <a:pt x="651" y="443"/>
                </a:cubicBezTo>
                <a:cubicBezTo>
                  <a:pt x="643" y="455"/>
                  <a:pt x="632" y="463"/>
                  <a:pt x="620" y="469"/>
                </a:cubicBezTo>
                <a:cubicBezTo>
                  <a:pt x="607" y="475"/>
                  <a:pt x="593" y="478"/>
                  <a:pt x="578" y="478"/>
                </a:cubicBezTo>
                <a:cubicBezTo>
                  <a:pt x="565" y="478"/>
                  <a:pt x="553" y="475"/>
                  <a:pt x="542" y="470"/>
                </a:cubicBezTo>
                <a:cubicBezTo>
                  <a:pt x="531" y="466"/>
                  <a:pt x="522" y="459"/>
                  <a:pt x="514" y="450"/>
                </a:cubicBezTo>
                <a:cubicBezTo>
                  <a:pt x="506" y="442"/>
                  <a:pt x="500" y="432"/>
                  <a:pt x="495" y="421"/>
                </a:cubicBezTo>
                <a:cubicBezTo>
                  <a:pt x="491" y="410"/>
                  <a:pt x="488" y="397"/>
                  <a:pt x="488" y="384"/>
                </a:cubicBezTo>
                <a:cubicBezTo>
                  <a:pt x="488" y="336"/>
                  <a:pt x="488" y="336"/>
                  <a:pt x="488" y="336"/>
                </a:cubicBezTo>
                <a:cubicBezTo>
                  <a:pt x="488" y="319"/>
                  <a:pt x="491" y="304"/>
                  <a:pt x="496" y="291"/>
                </a:cubicBezTo>
                <a:cubicBezTo>
                  <a:pt x="500" y="278"/>
                  <a:pt x="507" y="266"/>
                  <a:pt x="516" y="257"/>
                </a:cubicBezTo>
                <a:cubicBezTo>
                  <a:pt x="524" y="247"/>
                  <a:pt x="534" y="240"/>
                  <a:pt x="546" y="234"/>
                </a:cubicBezTo>
                <a:cubicBezTo>
                  <a:pt x="558" y="229"/>
                  <a:pt x="571" y="226"/>
                  <a:pt x="586" y="226"/>
                </a:cubicBezTo>
                <a:cubicBezTo>
                  <a:pt x="601" y="226"/>
                  <a:pt x="614" y="229"/>
                  <a:pt x="625" y="234"/>
                </a:cubicBezTo>
                <a:cubicBezTo>
                  <a:pt x="636" y="240"/>
                  <a:pt x="646" y="247"/>
                  <a:pt x="654" y="257"/>
                </a:cubicBezTo>
                <a:cubicBezTo>
                  <a:pt x="662" y="267"/>
                  <a:pt x="668" y="279"/>
                  <a:pt x="672" y="293"/>
                </a:cubicBezTo>
                <a:cubicBezTo>
                  <a:pt x="676" y="307"/>
                  <a:pt x="678" y="323"/>
                  <a:pt x="678" y="341"/>
                </a:cubicBezTo>
                <a:moveTo>
                  <a:pt x="1866" y="537"/>
                </a:moveTo>
                <a:cubicBezTo>
                  <a:pt x="1866" y="2"/>
                  <a:pt x="1866" y="2"/>
                  <a:pt x="1866" y="2"/>
                </a:cubicBezTo>
                <a:cubicBezTo>
                  <a:pt x="1785" y="2"/>
                  <a:pt x="1785" y="2"/>
                  <a:pt x="1785" y="2"/>
                </a:cubicBezTo>
                <a:cubicBezTo>
                  <a:pt x="1785" y="220"/>
                  <a:pt x="1785" y="220"/>
                  <a:pt x="1785" y="220"/>
                </a:cubicBezTo>
                <a:cubicBezTo>
                  <a:pt x="1783" y="220"/>
                  <a:pt x="1783" y="220"/>
                  <a:pt x="1783" y="220"/>
                </a:cubicBezTo>
                <a:cubicBezTo>
                  <a:pt x="1779" y="213"/>
                  <a:pt x="1773" y="206"/>
                  <a:pt x="1767" y="199"/>
                </a:cubicBezTo>
                <a:cubicBezTo>
                  <a:pt x="1760" y="192"/>
                  <a:pt x="1753" y="187"/>
                  <a:pt x="1744" y="182"/>
                </a:cubicBezTo>
                <a:cubicBezTo>
                  <a:pt x="1736" y="177"/>
                  <a:pt x="1726" y="173"/>
                  <a:pt x="1716" y="171"/>
                </a:cubicBezTo>
                <a:cubicBezTo>
                  <a:pt x="1705" y="168"/>
                  <a:pt x="1693" y="167"/>
                  <a:pt x="1681" y="167"/>
                </a:cubicBezTo>
                <a:cubicBezTo>
                  <a:pt x="1656" y="167"/>
                  <a:pt x="1633" y="171"/>
                  <a:pt x="1613" y="181"/>
                </a:cubicBezTo>
                <a:cubicBezTo>
                  <a:pt x="1592" y="190"/>
                  <a:pt x="1575" y="203"/>
                  <a:pt x="1561" y="220"/>
                </a:cubicBezTo>
                <a:cubicBezTo>
                  <a:pt x="1546" y="238"/>
                  <a:pt x="1535" y="259"/>
                  <a:pt x="1527" y="283"/>
                </a:cubicBezTo>
                <a:cubicBezTo>
                  <a:pt x="1519" y="308"/>
                  <a:pt x="1515" y="335"/>
                  <a:pt x="1515" y="365"/>
                </a:cubicBezTo>
                <a:cubicBezTo>
                  <a:pt x="1515" y="394"/>
                  <a:pt x="1519" y="420"/>
                  <a:pt x="1526" y="443"/>
                </a:cubicBezTo>
                <a:cubicBezTo>
                  <a:pt x="1534" y="465"/>
                  <a:pt x="1544" y="484"/>
                  <a:pt x="1558" y="500"/>
                </a:cubicBezTo>
                <a:cubicBezTo>
                  <a:pt x="1571" y="515"/>
                  <a:pt x="1587" y="526"/>
                  <a:pt x="1605" y="534"/>
                </a:cubicBezTo>
                <a:cubicBezTo>
                  <a:pt x="1624" y="542"/>
                  <a:pt x="1643" y="546"/>
                  <a:pt x="1665" y="546"/>
                </a:cubicBezTo>
                <a:cubicBezTo>
                  <a:pt x="1679" y="546"/>
                  <a:pt x="1693" y="544"/>
                  <a:pt x="1705" y="541"/>
                </a:cubicBezTo>
                <a:cubicBezTo>
                  <a:pt x="1717" y="538"/>
                  <a:pt x="1728" y="533"/>
                  <a:pt x="1737" y="528"/>
                </a:cubicBezTo>
                <a:cubicBezTo>
                  <a:pt x="1747" y="522"/>
                  <a:pt x="1756" y="515"/>
                  <a:pt x="1763" y="507"/>
                </a:cubicBezTo>
                <a:cubicBezTo>
                  <a:pt x="1771" y="499"/>
                  <a:pt x="1778" y="490"/>
                  <a:pt x="1783" y="480"/>
                </a:cubicBezTo>
                <a:cubicBezTo>
                  <a:pt x="1785" y="480"/>
                  <a:pt x="1785" y="480"/>
                  <a:pt x="1785" y="480"/>
                </a:cubicBezTo>
                <a:cubicBezTo>
                  <a:pt x="1785" y="537"/>
                  <a:pt x="1785" y="537"/>
                  <a:pt x="1785" y="537"/>
                </a:cubicBezTo>
                <a:lnTo>
                  <a:pt x="1866" y="537"/>
                </a:lnTo>
                <a:close/>
                <a:moveTo>
                  <a:pt x="1786" y="366"/>
                </a:moveTo>
                <a:cubicBezTo>
                  <a:pt x="1786" y="384"/>
                  <a:pt x="1783" y="399"/>
                  <a:pt x="1778" y="413"/>
                </a:cubicBezTo>
                <a:cubicBezTo>
                  <a:pt x="1773" y="427"/>
                  <a:pt x="1767" y="439"/>
                  <a:pt x="1758" y="449"/>
                </a:cubicBezTo>
                <a:cubicBezTo>
                  <a:pt x="1750" y="458"/>
                  <a:pt x="1740" y="466"/>
                  <a:pt x="1728" y="471"/>
                </a:cubicBezTo>
                <a:cubicBezTo>
                  <a:pt x="1717" y="476"/>
                  <a:pt x="1705" y="479"/>
                  <a:pt x="1692" y="479"/>
                </a:cubicBezTo>
                <a:cubicBezTo>
                  <a:pt x="1679" y="479"/>
                  <a:pt x="1667" y="477"/>
                  <a:pt x="1656" y="472"/>
                </a:cubicBezTo>
                <a:cubicBezTo>
                  <a:pt x="1644" y="467"/>
                  <a:pt x="1635" y="460"/>
                  <a:pt x="1626" y="450"/>
                </a:cubicBezTo>
                <a:cubicBezTo>
                  <a:pt x="1618" y="440"/>
                  <a:pt x="1612" y="428"/>
                  <a:pt x="1607" y="414"/>
                </a:cubicBezTo>
                <a:cubicBezTo>
                  <a:pt x="1602" y="399"/>
                  <a:pt x="1600" y="382"/>
                  <a:pt x="1600" y="363"/>
                </a:cubicBezTo>
                <a:cubicBezTo>
                  <a:pt x="1600" y="343"/>
                  <a:pt x="1602" y="325"/>
                  <a:pt x="1606" y="309"/>
                </a:cubicBezTo>
                <a:cubicBezTo>
                  <a:pt x="1610" y="294"/>
                  <a:pt x="1616" y="280"/>
                  <a:pt x="1624" y="269"/>
                </a:cubicBezTo>
                <a:cubicBezTo>
                  <a:pt x="1632" y="257"/>
                  <a:pt x="1642" y="249"/>
                  <a:pt x="1654" y="242"/>
                </a:cubicBezTo>
                <a:cubicBezTo>
                  <a:pt x="1667" y="236"/>
                  <a:pt x="1681" y="233"/>
                  <a:pt x="1697" y="233"/>
                </a:cubicBezTo>
                <a:cubicBezTo>
                  <a:pt x="1709" y="233"/>
                  <a:pt x="1721" y="236"/>
                  <a:pt x="1732" y="241"/>
                </a:cubicBezTo>
                <a:cubicBezTo>
                  <a:pt x="1743" y="245"/>
                  <a:pt x="1752" y="252"/>
                  <a:pt x="1760" y="260"/>
                </a:cubicBezTo>
                <a:cubicBezTo>
                  <a:pt x="1768" y="269"/>
                  <a:pt x="1774" y="279"/>
                  <a:pt x="1779" y="290"/>
                </a:cubicBezTo>
                <a:cubicBezTo>
                  <a:pt x="1783" y="301"/>
                  <a:pt x="1786" y="313"/>
                  <a:pt x="1786" y="326"/>
                </a:cubicBezTo>
                <a:lnTo>
                  <a:pt x="1786" y="366"/>
                </a:lnTo>
                <a:close/>
              </a:path>
            </a:pathLst>
          </a:custGeom>
          <a:solidFill>
            <a:srgbClr val="00BCF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3843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Microso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hidden="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459230" y="6240963"/>
            <a:ext cx="1278510" cy="274137"/>
          </a:xfrm>
          <a:prstGeom prst="rect">
            <a:avLst/>
          </a:prstGeom>
        </p:spPr>
      </p:pic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274702" y="2125678"/>
            <a:ext cx="10058336" cy="1828786"/>
          </a:xfrm>
          <a:noFill/>
        </p:spPr>
        <p:txBody>
          <a:bodyPr lIns="146304" tIns="91440" rIns="146304" bIns="91440" anchor="t" anchorCtr="0"/>
          <a:lstStyle>
            <a:lvl1pPr>
              <a:defRPr sz="5400" spc="-100" baseline="0">
                <a:gradFill>
                  <a:gsLst>
                    <a:gs pos="100000">
                      <a:schemeClr val="tx2"/>
                    </a:gs>
                    <a:gs pos="0">
                      <a:schemeClr val="tx2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74701" y="3955786"/>
            <a:ext cx="10058337" cy="1828007"/>
          </a:xfrm>
          <a:noFill/>
        </p:spPr>
        <p:txBody>
          <a:bodyPr lIns="146304" tIns="109728" rIns="146304" bIns="109728">
            <a:no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91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380"/>
          <a:stretch/>
        </p:blipFill>
        <p:spPr bwMode="invGray">
          <a:xfrm>
            <a:off x="457200" y="490736"/>
            <a:ext cx="1449939" cy="306604"/>
          </a:xfrm>
          <a:prstGeom prst="rect">
            <a:avLst/>
          </a:prstGeom>
        </p:spPr>
      </p:pic>
      <p:sp>
        <p:nvSpPr>
          <p:cNvPr id="7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8504238" y="307621"/>
            <a:ext cx="3656013" cy="572464"/>
          </a:xfrm>
        </p:spPr>
        <p:txBody>
          <a:bodyPr lIns="182880" tIns="146304" rIns="182880" bIns="146304"/>
          <a:lstStyle>
            <a:lvl1pPr marL="0" indent="0" algn="r">
              <a:buNone/>
              <a:defRPr sz="2000">
                <a:latin typeface="+mn-lt"/>
              </a:defRPr>
            </a:lvl1pPr>
            <a:lvl2pPr marL="342900" indent="0">
              <a:buNone/>
              <a:defRPr sz="2000"/>
            </a:lvl2pPr>
            <a:lvl3pPr marL="571500" indent="0">
              <a:buNone/>
              <a:defRPr sz="2000"/>
            </a:lvl3pPr>
            <a:lvl4pPr marL="800100" indent="0">
              <a:buNone/>
              <a:defRPr sz="2000"/>
            </a:lvl4pPr>
            <a:lvl5pPr marL="1028700" indent="0">
              <a:buNone/>
              <a:defRPr sz="2000"/>
            </a:lvl5pPr>
          </a:lstStyle>
          <a:p>
            <a:pPr lvl="0"/>
            <a:r>
              <a:rPr lang="en-US" dirty="0"/>
              <a:t>Session Code Here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288989" y="6072577"/>
            <a:ext cx="1900200" cy="627864"/>
          </a:xfrm>
          <a:prstGeom prst="rect">
            <a:avLst/>
          </a:prstGeom>
          <a:noFill/>
        </p:spPr>
        <p:txBody>
          <a:bodyPr wrap="none" lIns="182880" tIns="146304" rIns="182880" bIns="146304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#Build2016</a:t>
            </a:r>
          </a:p>
        </p:txBody>
      </p:sp>
    </p:spTree>
    <p:extLst>
      <p:ext uri="{BB962C8B-B14F-4D97-AF65-F5344CB8AC3E}">
        <p14:creationId xmlns:p14="http://schemas.microsoft.com/office/powerpoint/2010/main" val="12433159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Buil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hidden="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459230" y="6240963"/>
            <a:ext cx="1278510" cy="274137"/>
          </a:xfrm>
          <a:prstGeom prst="rect">
            <a:avLst/>
          </a:prstGeom>
        </p:spPr>
      </p:pic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274702" y="2125678"/>
            <a:ext cx="10058336" cy="1828786"/>
          </a:xfrm>
          <a:noFill/>
        </p:spPr>
        <p:txBody>
          <a:bodyPr lIns="146304" tIns="91440" rIns="146304" bIns="91440" anchor="t" anchorCtr="0"/>
          <a:lstStyle>
            <a:lvl1pPr>
              <a:defRPr sz="5400" spc="-100" baseline="0">
                <a:gradFill>
                  <a:gsLst>
                    <a:gs pos="100000">
                      <a:schemeClr val="tx2"/>
                    </a:gs>
                    <a:gs pos="0">
                      <a:schemeClr val="tx2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74701" y="3955786"/>
            <a:ext cx="10058337" cy="1828007"/>
          </a:xfrm>
          <a:noFill/>
        </p:spPr>
        <p:txBody>
          <a:bodyPr lIns="146304" tIns="109728" rIns="146304" bIns="109728">
            <a:no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91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8504238" y="307621"/>
            <a:ext cx="3656013" cy="572464"/>
          </a:xfrm>
        </p:spPr>
        <p:txBody>
          <a:bodyPr lIns="182880" tIns="146304" rIns="182880" bIns="146304"/>
          <a:lstStyle>
            <a:lvl1pPr marL="0" indent="0" algn="r">
              <a:buNone/>
              <a:defRPr sz="2000">
                <a:latin typeface="+mn-lt"/>
              </a:defRPr>
            </a:lvl1pPr>
            <a:lvl2pPr marL="342900" indent="0">
              <a:buNone/>
              <a:defRPr sz="2000"/>
            </a:lvl2pPr>
            <a:lvl3pPr marL="571500" indent="0">
              <a:buNone/>
              <a:defRPr sz="2000"/>
            </a:lvl3pPr>
            <a:lvl4pPr marL="800100" indent="0">
              <a:buNone/>
              <a:defRPr sz="2000"/>
            </a:lvl4pPr>
            <a:lvl5pPr marL="1028700" indent="0">
              <a:buNone/>
              <a:defRPr sz="2000"/>
            </a:lvl5pPr>
          </a:lstStyle>
          <a:p>
            <a:pPr lvl="0"/>
            <a:r>
              <a:rPr lang="en-US" dirty="0"/>
              <a:t>Session Code Here</a:t>
            </a:r>
          </a:p>
        </p:txBody>
      </p:sp>
      <p:sp>
        <p:nvSpPr>
          <p:cNvPr id="8" name="Freeform 7"/>
          <p:cNvSpPr>
            <a:spLocks noChangeAspect="1" noEditPoints="1"/>
          </p:cNvSpPr>
          <p:nvPr userDrawn="1"/>
        </p:nvSpPr>
        <p:spPr bwMode="black">
          <a:xfrm>
            <a:off x="457200" y="490736"/>
            <a:ext cx="1239006" cy="310896"/>
          </a:xfrm>
          <a:custGeom>
            <a:avLst/>
            <a:gdLst>
              <a:gd name="T0" fmla="*/ 336 w 2176"/>
              <a:gd name="T1" fmla="*/ 2 h 546"/>
              <a:gd name="T2" fmla="*/ 269 w 2176"/>
              <a:gd name="T3" fmla="*/ 2 h 546"/>
              <a:gd name="T4" fmla="*/ 48 w 2176"/>
              <a:gd name="T5" fmla="*/ 538 h 546"/>
              <a:gd name="T6" fmla="*/ 2128 w 2176"/>
              <a:gd name="T7" fmla="*/ 2 h 546"/>
              <a:gd name="T8" fmla="*/ 2176 w 2176"/>
              <a:gd name="T9" fmla="*/ 2 h 546"/>
              <a:gd name="T10" fmla="*/ 1049 w 2176"/>
              <a:gd name="T11" fmla="*/ 175 h 546"/>
              <a:gd name="T12" fmla="*/ 1025 w 2176"/>
              <a:gd name="T13" fmla="*/ 454 h 546"/>
              <a:gd name="T14" fmla="*/ 937 w 2176"/>
              <a:gd name="T15" fmla="*/ 473 h 546"/>
              <a:gd name="T16" fmla="*/ 892 w 2176"/>
              <a:gd name="T17" fmla="*/ 384 h 546"/>
              <a:gd name="T18" fmla="*/ 809 w 2176"/>
              <a:gd name="T19" fmla="*/ 394 h 546"/>
              <a:gd name="T20" fmla="*/ 975 w 2176"/>
              <a:gd name="T21" fmla="*/ 540 h 546"/>
              <a:gd name="T22" fmla="*/ 1048 w 2176"/>
              <a:gd name="T23" fmla="*/ 482 h 546"/>
              <a:gd name="T24" fmla="*/ 1131 w 2176"/>
              <a:gd name="T25" fmla="*/ 536 h 546"/>
              <a:gd name="T26" fmla="*/ 1293 w 2176"/>
              <a:gd name="T27" fmla="*/ 14 h 546"/>
              <a:gd name="T28" fmla="*/ 1238 w 2176"/>
              <a:gd name="T29" fmla="*/ 3 h 546"/>
              <a:gd name="T30" fmla="*/ 1207 w 2176"/>
              <a:gd name="T31" fmla="*/ 48 h 546"/>
              <a:gd name="T32" fmla="*/ 1237 w 2176"/>
              <a:gd name="T33" fmla="*/ 91 h 546"/>
              <a:gd name="T34" fmla="*/ 1293 w 2176"/>
              <a:gd name="T35" fmla="*/ 81 h 546"/>
              <a:gd name="T36" fmla="*/ 1216 w 2176"/>
              <a:gd name="T37" fmla="*/ 536 h 546"/>
              <a:gd name="T38" fmla="*/ 1216 w 2176"/>
              <a:gd name="T39" fmla="*/ 175 h 546"/>
              <a:gd name="T40" fmla="*/ 1457 w 2176"/>
              <a:gd name="T41" fmla="*/ 536 h 546"/>
              <a:gd name="T42" fmla="*/ 1376 w 2176"/>
              <a:gd name="T43" fmla="*/ 536 h 546"/>
              <a:gd name="T44" fmla="*/ 729 w 2176"/>
              <a:gd name="T45" fmla="*/ 213 h 546"/>
              <a:gd name="T46" fmla="*/ 573 w 2176"/>
              <a:gd name="T47" fmla="*/ 163 h 546"/>
              <a:gd name="T48" fmla="*/ 491 w 2176"/>
              <a:gd name="T49" fmla="*/ 226 h 546"/>
              <a:gd name="T50" fmla="*/ 460 w 2176"/>
              <a:gd name="T51" fmla="*/ 2 h 546"/>
              <a:gd name="T52" fmla="*/ 489 w 2176"/>
              <a:gd name="T53" fmla="*/ 537 h 546"/>
              <a:gd name="T54" fmla="*/ 509 w 2176"/>
              <a:gd name="T55" fmla="*/ 512 h 546"/>
              <a:gd name="T56" fmla="*/ 596 w 2176"/>
              <a:gd name="T57" fmla="*/ 546 h 546"/>
              <a:gd name="T58" fmla="*/ 754 w 2176"/>
              <a:gd name="T59" fmla="*/ 423 h 546"/>
              <a:gd name="T60" fmla="*/ 671 w 2176"/>
              <a:gd name="T61" fmla="*/ 400 h 546"/>
              <a:gd name="T62" fmla="*/ 578 w 2176"/>
              <a:gd name="T63" fmla="*/ 478 h 546"/>
              <a:gd name="T64" fmla="*/ 495 w 2176"/>
              <a:gd name="T65" fmla="*/ 421 h 546"/>
              <a:gd name="T66" fmla="*/ 496 w 2176"/>
              <a:gd name="T67" fmla="*/ 291 h 546"/>
              <a:gd name="T68" fmla="*/ 586 w 2176"/>
              <a:gd name="T69" fmla="*/ 226 h 546"/>
              <a:gd name="T70" fmla="*/ 672 w 2176"/>
              <a:gd name="T71" fmla="*/ 293 h 546"/>
              <a:gd name="T72" fmla="*/ 1866 w 2176"/>
              <a:gd name="T73" fmla="*/ 2 h 546"/>
              <a:gd name="T74" fmla="*/ 1783 w 2176"/>
              <a:gd name="T75" fmla="*/ 220 h 546"/>
              <a:gd name="T76" fmla="*/ 1716 w 2176"/>
              <a:gd name="T77" fmla="*/ 171 h 546"/>
              <a:gd name="T78" fmla="*/ 1561 w 2176"/>
              <a:gd name="T79" fmla="*/ 220 h 546"/>
              <a:gd name="T80" fmla="*/ 1526 w 2176"/>
              <a:gd name="T81" fmla="*/ 443 h 546"/>
              <a:gd name="T82" fmla="*/ 1665 w 2176"/>
              <a:gd name="T83" fmla="*/ 546 h 546"/>
              <a:gd name="T84" fmla="*/ 1763 w 2176"/>
              <a:gd name="T85" fmla="*/ 507 h 546"/>
              <a:gd name="T86" fmla="*/ 1785 w 2176"/>
              <a:gd name="T87" fmla="*/ 537 h 546"/>
              <a:gd name="T88" fmla="*/ 1778 w 2176"/>
              <a:gd name="T89" fmla="*/ 413 h 546"/>
              <a:gd name="T90" fmla="*/ 1692 w 2176"/>
              <a:gd name="T91" fmla="*/ 479 h 546"/>
              <a:gd name="T92" fmla="*/ 1607 w 2176"/>
              <a:gd name="T93" fmla="*/ 414 h 546"/>
              <a:gd name="T94" fmla="*/ 1624 w 2176"/>
              <a:gd name="T95" fmla="*/ 269 h 546"/>
              <a:gd name="T96" fmla="*/ 1732 w 2176"/>
              <a:gd name="T97" fmla="*/ 241 h 546"/>
              <a:gd name="T98" fmla="*/ 1786 w 2176"/>
              <a:gd name="T99" fmla="*/ 326 h 5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2176" h="546">
                <a:moveTo>
                  <a:pt x="163" y="538"/>
                </a:moveTo>
                <a:cubicBezTo>
                  <a:pt x="116" y="538"/>
                  <a:pt x="116" y="538"/>
                  <a:pt x="116" y="538"/>
                </a:cubicBezTo>
                <a:cubicBezTo>
                  <a:pt x="336" y="2"/>
                  <a:pt x="336" y="2"/>
                  <a:pt x="336" y="2"/>
                </a:cubicBezTo>
                <a:cubicBezTo>
                  <a:pt x="384" y="2"/>
                  <a:pt x="384" y="2"/>
                  <a:pt x="384" y="2"/>
                </a:cubicBezTo>
                <a:lnTo>
                  <a:pt x="163" y="538"/>
                </a:lnTo>
                <a:close/>
                <a:moveTo>
                  <a:pt x="269" y="2"/>
                </a:moveTo>
                <a:cubicBezTo>
                  <a:pt x="221" y="2"/>
                  <a:pt x="221" y="2"/>
                  <a:pt x="221" y="2"/>
                </a:cubicBezTo>
                <a:cubicBezTo>
                  <a:pt x="0" y="538"/>
                  <a:pt x="0" y="538"/>
                  <a:pt x="0" y="538"/>
                </a:cubicBezTo>
                <a:cubicBezTo>
                  <a:pt x="48" y="538"/>
                  <a:pt x="48" y="538"/>
                  <a:pt x="48" y="538"/>
                </a:cubicBezTo>
                <a:lnTo>
                  <a:pt x="269" y="2"/>
                </a:lnTo>
                <a:close/>
                <a:moveTo>
                  <a:pt x="2176" y="2"/>
                </a:moveTo>
                <a:cubicBezTo>
                  <a:pt x="2128" y="2"/>
                  <a:pt x="2128" y="2"/>
                  <a:pt x="2128" y="2"/>
                </a:cubicBezTo>
                <a:cubicBezTo>
                  <a:pt x="1908" y="538"/>
                  <a:pt x="1908" y="538"/>
                  <a:pt x="1908" y="538"/>
                </a:cubicBezTo>
                <a:cubicBezTo>
                  <a:pt x="1955" y="538"/>
                  <a:pt x="1955" y="538"/>
                  <a:pt x="1955" y="538"/>
                </a:cubicBezTo>
                <a:lnTo>
                  <a:pt x="2176" y="2"/>
                </a:lnTo>
                <a:close/>
                <a:moveTo>
                  <a:pt x="1131" y="536"/>
                </a:moveTo>
                <a:cubicBezTo>
                  <a:pt x="1131" y="175"/>
                  <a:pt x="1131" y="175"/>
                  <a:pt x="1131" y="175"/>
                </a:cubicBezTo>
                <a:cubicBezTo>
                  <a:pt x="1049" y="175"/>
                  <a:pt x="1049" y="175"/>
                  <a:pt x="1049" y="175"/>
                </a:cubicBezTo>
                <a:cubicBezTo>
                  <a:pt x="1049" y="384"/>
                  <a:pt x="1049" y="384"/>
                  <a:pt x="1049" y="384"/>
                </a:cubicBezTo>
                <a:cubicBezTo>
                  <a:pt x="1049" y="399"/>
                  <a:pt x="1047" y="412"/>
                  <a:pt x="1042" y="424"/>
                </a:cubicBezTo>
                <a:cubicBezTo>
                  <a:pt x="1038" y="436"/>
                  <a:pt x="1032" y="446"/>
                  <a:pt x="1025" y="454"/>
                </a:cubicBezTo>
                <a:cubicBezTo>
                  <a:pt x="1017" y="462"/>
                  <a:pt x="1009" y="468"/>
                  <a:pt x="999" y="472"/>
                </a:cubicBezTo>
                <a:cubicBezTo>
                  <a:pt x="989" y="476"/>
                  <a:pt x="978" y="478"/>
                  <a:pt x="967" y="478"/>
                </a:cubicBezTo>
                <a:cubicBezTo>
                  <a:pt x="956" y="478"/>
                  <a:pt x="946" y="476"/>
                  <a:pt x="937" y="473"/>
                </a:cubicBezTo>
                <a:cubicBezTo>
                  <a:pt x="927" y="470"/>
                  <a:pt x="920" y="464"/>
                  <a:pt x="913" y="457"/>
                </a:cubicBezTo>
                <a:cubicBezTo>
                  <a:pt x="906" y="449"/>
                  <a:pt x="901" y="440"/>
                  <a:pt x="897" y="428"/>
                </a:cubicBezTo>
                <a:cubicBezTo>
                  <a:pt x="894" y="416"/>
                  <a:pt x="892" y="401"/>
                  <a:pt x="892" y="384"/>
                </a:cubicBezTo>
                <a:cubicBezTo>
                  <a:pt x="892" y="175"/>
                  <a:pt x="892" y="175"/>
                  <a:pt x="892" y="175"/>
                </a:cubicBezTo>
                <a:cubicBezTo>
                  <a:pt x="809" y="175"/>
                  <a:pt x="809" y="175"/>
                  <a:pt x="809" y="175"/>
                </a:cubicBezTo>
                <a:cubicBezTo>
                  <a:pt x="809" y="394"/>
                  <a:pt x="809" y="394"/>
                  <a:pt x="809" y="394"/>
                </a:cubicBezTo>
                <a:cubicBezTo>
                  <a:pt x="809" y="444"/>
                  <a:pt x="821" y="482"/>
                  <a:pt x="843" y="507"/>
                </a:cubicBezTo>
                <a:cubicBezTo>
                  <a:pt x="865" y="532"/>
                  <a:pt x="897" y="545"/>
                  <a:pt x="939" y="545"/>
                </a:cubicBezTo>
                <a:cubicBezTo>
                  <a:pt x="951" y="545"/>
                  <a:pt x="963" y="543"/>
                  <a:pt x="975" y="540"/>
                </a:cubicBezTo>
                <a:cubicBezTo>
                  <a:pt x="986" y="537"/>
                  <a:pt x="996" y="532"/>
                  <a:pt x="1005" y="526"/>
                </a:cubicBezTo>
                <a:cubicBezTo>
                  <a:pt x="1014" y="521"/>
                  <a:pt x="1022" y="514"/>
                  <a:pt x="1029" y="506"/>
                </a:cubicBezTo>
                <a:cubicBezTo>
                  <a:pt x="1037" y="499"/>
                  <a:pt x="1043" y="490"/>
                  <a:pt x="1048" y="482"/>
                </a:cubicBezTo>
                <a:cubicBezTo>
                  <a:pt x="1049" y="482"/>
                  <a:pt x="1049" y="482"/>
                  <a:pt x="1049" y="482"/>
                </a:cubicBezTo>
                <a:cubicBezTo>
                  <a:pt x="1049" y="536"/>
                  <a:pt x="1049" y="536"/>
                  <a:pt x="1049" y="536"/>
                </a:cubicBezTo>
                <a:lnTo>
                  <a:pt x="1131" y="536"/>
                </a:lnTo>
                <a:close/>
                <a:moveTo>
                  <a:pt x="1307" y="48"/>
                </a:moveTo>
                <a:cubicBezTo>
                  <a:pt x="1307" y="41"/>
                  <a:pt x="1306" y="35"/>
                  <a:pt x="1303" y="29"/>
                </a:cubicBezTo>
                <a:cubicBezTo>
                  <a:pt x="1301" y="23"/>
                  <a:pt x="1297" y="18"/>
                  <a:pt x="1293" y="14"/>
                </a:cubicBezTo>
                <a:cubicBezTo>
                  <a:pt x="1288" y="9"/>
                  <a:pt x="1283" y="6"/>
                  <a:pt x="1277" y="3"/>
                </a:cubicBezTo>
                <a:cubicBezTo>
                  <a:pt x="1271" y="1"/>
                  <a:pt x="1264" y="0"/>
                  <a:pt x="1257" y="0"/>
                </a:cubicBezTo>
                <a:cubicBezTo>
                  <a:pt x="1250" y="0"/>
                  <a:pt x="1244" y="1"/>
                  <a:pt x="1238" y="3"/>
                </a:cubicBezTo>
                <a:cubicBezTo>
                  <a:pt x="1232" y="6"/>
                  <a:pt x="1226" y="9"/>
                  <a:pt x="1222" y="13"/>
                </a:cubicBezTo>
                <a:cubicBezTo>
                  <a:pt x="1217" y="18"/>
                  <a:pt x="1214" y="23"/>
                  <a:pt x="1211" y="29"/>
                </a:cubicBezTo>
                <a:cubicBezTo>
                  <a:pt x="1209" y="34"/>
                  <a:pt x="1207" y="41"/>
                  <a:pt x="1207" y="48"/>
                </a:cubicBezTo>
                <a:cubicBezTo>
                  <a:pt x="1207" y="54"/>
                  <a:pt x="1209" y="60"/>
                  <a:pt x="1211" y="66"/>
                </a:cubicBezTo>
                <a:cubicBezTo>
                  <a:pt x="1214" y="72"/>
                  <a:pt x="1217" y="77"/>
                  <a:pt x="1221" y="81"/>
                </a:cubicBezTo>
                <a:cubicBezTo>
                  <a:pt x="1226" y="85"/>
                  <a:pt x="1231" y="88"/>
                  <a:pt x="1237" y="91"/>
                </a:cubicBezTo>
                <a:cubicBezTo>
                  <a:pt x="1243" y="93"/>
                  <a:pt x="1250" y="95"/>
                  <a:pt x="1257" y="95"/>
                </a:cubicBezTo>
                <a:cubicBezTo>
                  <a:pt x="1264" y="95"/>
                  <a:pt x="1271" y="93"/>
                  <a:pt x="1277" y="91"/>
                </a:cubicBezTo>
                <a:cubicBezTo>
                  <a:pt x="1283" y="88"/>
                  <a:pt x="1289" y="85"/>
                  <a:pt x="1293" y="81"/>
                </a:cubicBezTo>
                <a:cubicBezTo>
                  <a:pt x="1297" y="77"/>
                  <a:pt x="1301" y="72"/>
                  <a:pt x="1303" y="66"/>
                </a:cubicBezTo>
                <a:cubicBezTo>
                  <a:pt x="1306" y="60"/>
                  <a:pt x="1307" y="54"/>
                  <a:pt x="1307" y="48"/>
                </a:cubicBezTo>
                <a:moveTo>
                  <a:pt x="1216" y="536"/>
                </a:moveTo>
                <a:cubicBezTo>
                  <a:pt x="1297" y="536"/>
                  <a:pt x="1297" y="536"/>
                  <a:pt x="1297" y="536"/>
                </a:cubicBezTo>
                <a:cubicBezTo>
                  <a:pt x="1297" y="175"/>
                  <a:pt x="1297" y="175"/>
                  <a:pt x="1297" y="175"/>
                </a:cubicBezTo>
                <a:cubicBezTo>
                  <a:pt x="1216" y="175"/>
                  <a:pt x="1216" y="175"/>
                  <a:pt x="1216" y="175"/>
                </a:cubicBezTo>
                <a:lnTo>
                  <a:pt x="1216" y="536"/>
                </a:lnTo>
                <a:close/>
                <a:moveTo>
                  <a:pt x="1376" y="536"/>
                </a:moveTo>
                <a:cubicBezTo>
                  <a:pt x="1457" y="536"/>
                  <a:pt x="1457" y="536"/>
                  <a:pt x="1457" y="536"/>
                </a:cubicBezTo>
                <a:cubicBezTo>
                  <a:pt x="1457" y="2"/>
                  <a:pt x="1457" y="2"/>
                  <a:pt x="1457" y="2"/>
                </a:cubicBezTo>
                <a:cubicBezTo>
                  <a:pt x="1376" y="2"/>
                  <a:pt x="1376" y="2"/>
                  <a:pt x="1376" y="2"/>
                </a:cubicBezTo>
                <a:lnTo>
                  <a:pt x="1376" y="536"/>
                </a:lnTo>
                <a:close/>
                <a:moveTo>
                  <a:pt x="765" y="342"/>
                </a:moveTo>
                <a:cubicBezTo>
                  <a:pt x="765" y="317"/>
                  <a:pt x="762" y="294"/>
                  <a:pt x="756" y="272"/>
                </a:cubicBezTo>
                <a:cubicBezTo>
                  <a:pt x="750" y="249"/>
                  <a:pt x="741" y="230"/>
                  <a:pt x="729" y="213"/>
                </a:cubicBezTo>
                <a:cubicBezTo>
                  <a:pt x="717" y="196"/>
                  <a:pt x="701" y="183"/>
                  <a:pt x="682" y="173"/>
                </a:cubicBezTo>
                <a:cubicBezTo>
                  <a:pt x="663" y="163"/>
                  <a:pt x="640" y="158"/>
                  <a:pt x="613" y="158"/>
                </a:cubicBezTo>
                <a:cubicBezTo>
                  <a:pt x="599" y="158"/>
                  <a:pt x="585" y="160"/>
                  <a:pt x="573" y="163"/>
                </a:cubicBezTo>
                <a:cubicBezTo>
                  <a:pt x="561" y="166"/>
                  <a:pt x="549" y="171"/>
                  <a:pt x="539" y="177"/>
                </a:cubicBezTo>
                <a:cubicBezTo>
                  <a:pt x="529" y="183"/>
                  <a:pt x="520" y="190"/>
                  <a:pt x="512" y="199"/>
                </a:cubicBezTo>
                <a:cubicBezTo>
                  <a:pt x="504" y="207"/>
                  <a:pt x="497" y="216"/>
                  <a:pt x="491" y="226"/>
                </a:cubicBezTo>
                <a:cubicBezTo>
                  <a:pt x="489" y="226"/>
                  <a:pt x="489" y="226"/>
                  <a:pt x="489" y="226"/>
                </a:cubicBezTo>
                <a:cubicBezTo>
                  <a:pt x="489" y="2"/>
                  <a:pt x="489" y="2"/>
                  <a:pt x="489" y="2"/>
                </a:cubicBezTo>
                <a:cubicBezTo>
                  <a:pt x="460" y="2"/>
                  <a:pt x="460" y="2"/>
                  <a:pt x="460" y="2"/>
                </a:cubicBezTo>
                <a:cubicBezTo>
                  <a:pt x="406" y="133"/>
                  <a:pt x="406" y="133"/>
                  <a:pt x="406" y="133"/>
                </a:cubicBezTo>
                <a:cubicBezTo>
                  <a:pt x="406" y="537"/>
                  <a:pt x="406" y="537"/>
                  <a:pt x="406" y="537"/>
                </a:cubicBezTo>
                <a:cubicBezTo>
                  <a:pt x="489" y="537"/>
                  <a:pt x="489" y="537"/>
                  <a:pt x="489" y="537"/>
                </a:cubicBezTo>
                <a:cubicBezTo>
                  <a:pt x="489" y="490"/>
                  <a:pt x="489" y="490"/>
                  <a:pt x="489" y="490"/>
                </a:cubicBezTo>
                <a:cubicBezTo>
                  <a:pt x="491" y="490"/>
                  <a:pt x="491" y="490"/>
                  <a:pt x="491" y="490"/>
                </a:cubicBezTo>
                <a:cubicBezTo>
                  <a:pt x="496" y="498"/>
                  <a:pt x="502" y="505"/>
                  <a:pt x="509" y="512"/>
                </a:cubicBezTo>
                <a:cubicBezTo>
                  <a:pt x="515" y="519"/>
                  <a:pt x="523" y="525"/>
                  <a:pt x="532" y="530"/>
                </a:cubicBezTo>
                <a:cubicBezTo>
                  <a:pt x="540" y="535"/>
                  <a:pt x="550" y="539"/>
                  <a:pt x="561" y="542"/>
                </a:cubicBezTo>
                <a:cubicBezTo>
                  <a:pt x="571" y="544"/>
                  <a:pt x="583" y="546"/>
                  <a:pt x="596" y="546"/>
                </a:cubicBezTo>
                <a:cubicBezTo>
                  <a:pt x="623" y="546"/>
                  <a:pt x="647" y="541"/>
                  <a:pt x="668" y="530"/>
                </a:cubicBezTo>
                <a:cubicBezTo>
                  <a:pt x="689" y="520"/>
                  <a:pt x="707" y="506"/>
                  <a:pt x="721" y="488"/>
                </a:cubicBezTo>
                <a:cubicBezTo>
                  <a:pt x="736" y="470"/>
                  <a:pt x="747" y="448"/>
                  <a:pt x="754" y="423"/>
                </a:cubicBezTo>
                <a:cubicBezTo>
                  <a:pt x="761" y="398"/>
                  <a:pt x="765" y="371"/>
                  <a:pt x="765" y="342"/>
                </a:cubicBezTo>
                <a:moveTo>
                  <a:pt x="678" y="341"/>
                </a:moveTo>
                <a:cubicBezTo>
                  <a:pt x="678" y="363"/>
                  <a:pt x="676" y="383"/>
                  <a:pt x="671" y="400"/>
                </a:cubicBezTo>
                <a:cubicBezTo>
                  <a:pt x="667" y="418"/>
                  <a:pt x="660" y="432"/>
                  <a:pt x="651" y="443"/>
                </a:cubicBezTo>
                <a:cubicBezTo>
                  <a:pt x="643" y="455"/>
                  <a:pt x="632" y="463"/>
                  <a:pt x="620" y="469"/>
                </a:cubicBezTo>
                <a:cubicBezTo>
                  <a:pt x="607" y="475"/>
                  <a:pt x="593" y="478"/>
                  <a:pt x="578" y="478"/>
                </a:cubicBezTo>
                <a:cubicBezTo>
                  <a:pt x="565" y="478"/>
                  <a:pt x="553" y="475"/>
                  <a:pt x="542" y="470"/>
                </a:cubicBezTo>
                <a:cubicBezTo>
                  <a:pt x="531" y="466"/>
                  <a:pt x="522" y="459"/>
                  <a:pt x="514" y="450"/>
                </a:cubicBezTo>
                <a:cubicBezTo>
                  <a:pt x="506" y="442"/>
                  <a:pt x="500" y="432"/>
                  <a:pt x="495" y="421"/>
                </a:cubicBezTo>
                <a:cubicBezTo>
                  <a:pt x="491" y="410"/>
                  <a:pt x="488" y="397"/>
                  <a:pt x="488" y="384"/>
                </a:cubicBezTo>
                <a:cubicBezTo>
                  <a:pt x="488" y="336"/>
                  <a:pt x="488" y="336"/>
                  <a:pt x="488" y="336"/>
                </a:cubicBezTo>
                <a:cubicBezTo>
                  <a:pt x="488" y="319"/>
                  <a:pt x="491" y="304"/>
                  <a:pt x="496" y="291"/>
                </a:cubicBezTo>
                <a:cubicBezTo>
                  <a:pt x="500" y="278"/>
                  <a:pt x="507" y="266"/>
                  <a:pt x="516" y="257"/>
                </a:cubicBezTo>
                <a:cubicBezTo>
                  <a:pt x="524" y="247"/>
                  <a:pt x="534" y="240"/>
                  <a:pt x="546" y="234"/>
                </a:cubicBezTo>
                <a:cubicBezTo>
                  <a:pt x="558" y="229"/>
                  <a:pt x="571" y="226"/>
                  <a:pt x="586" y="226"/>
                </a:cubicBezTo>
                <a:cubicBezTo>
                  <a:pt x="601" y="226"/>
                  <a:pt x="614" y="229"/>
                  <a:pt x="625" y="234"/>
                </a:cubicBezTo>
                <a:cubicBezTo>
                  <a:pt x="636" y="240"/>
                  <a:pt x="646" y="247"/>
                  <a:pt x="654" y="257"/>
                </a:cubicBezTo>
                <a:cubicBezTo>
                  <a:pt x="662" y="267"/>
                  <a:pt x="668" y="279"/>
                  <a:pt x="672" y="293"/>
                </a:cubicBezTo>
                <a:cubicBezTo>
                  <a:pt x="676" y="307"/>
                  <a:pt x="678" y="323"/>
                  <a:pt x="678" y="341"/>
                </a:cubicBezTo>
                <a:moveTo>
                  <a:pt x="1866" y="537"/>
                </a:moveTo>
                <a:cubicBezTo>
                  <a:pt x="1866" y="2"/>
                  <a:pt x="1866" y="2"/>
                  <a:pt x="1866" y="2"/>
                </a:cubicBezTo>
                <a:cubicBezTo>
                  <a:pt x="1785" y="2"/>
                  <a:pt x="1785" y="2"/>
                  <a:pt x="1785" y="2"/>
                </a:cubicBezTo>
                <a:cubicBezTo>
                  <a:pt x="1785" y="220"/>
                  <a:pt x="1785" y="220"/>
                  <a:pt x="1785" y="220"/>
                </a:cubicBezTo>
                <a:cubicBezTo>
                  <a:pt x="1783" y="220"/>
                  <a:pt x="1783" y="220"/>
                  <a:pt x="1783" y="220"/>
                </a:cubicBezTo>
                <a:cubicBezTo>
                  <a:pt x="1779" y="213"/>
                  <a:pt x="1773" y="206"/>
                  <a:pt x="1767" y="199"/>
                </a:cubicBezTo>
                <a:cubicBezTo>
                  <a:pt x="1760" y="192"/>
                  <a:pt x="1753" y="187"/>
                  <a:pt x="1744" y="182"/>
                </a:cubicBezTo>
                <a:cubicBezTo>
                  <a:pt x="1736" y="177"/>
                  <a:pt x="1726" y="173"/>
                  <a:pt x="1716" y="171"/>
                </a:cubicBezTo>
                <a:cubicBezTo>
                  <a:pt x="1705" y="168"/>
                  <a:pt x="1693" y="167"/>
                  <a:pt x="1681" y="167"/>
                </a:cubicBezTo>
                <a:cubicBezTo>
                  <a:pt x="1656" y="167"/>
                  <a:pt x="1633" y="171"/>
                  <a:pt x="1613" y="181"/>
                </a:cubicBezTo>
                <a:cubicBezTo>
                  <a:pt x="1592" y="190"/>
                  <a:pt x="1575" y="203"/>
                  <a:pt x="1561" y="220"/>
                </a:cubicBezTo>
                <a:cubicBezTo>
                  <a:pt x="1546" y="238"/>
                  <a:pt x="1535" y="259"/>
                  <a:pt x="1527" y="283"/>
                </a:cubicBezTo>
                <a:cubicBezTo>
                  <a:pt x="1519" y="308"/>
                  <a:pt x="1515" y="335"/>
                  <a:pt x="1515" y="365"/>
                </a:cubicBezTo>
                <a:cubicBezTo>
                  <a:pt x="1515" y="394"/>
                  <a:pt x="1519" y="420"/>
                  <a:pt x="1526" y="443"/>
                </a:cubicBezTo>
                <a:cubicBezTo>
                  <a:pt x="1534" y="465"/>
                  <a:pt x="1544" y="484"/>
                  <a:pt x="1558" y="500"/>
                </a:cubicBezTo>
                <a:cubicBezTo>
                  <a:pt x="1571" y="515"/>
                  <a:pt x="1587" y="526"/>
                  <a:pt x="1605" y="534"/>
                </a:cubicBezTo>
                <a:cubicBezTo>
                  <a:pt x="1624" y="542"/>
                  <a:pt x="1643" y="546"/>
                  <a:pt x="1665" y="546"/>
                </a:cubicBezTo>
                <a:cubicBezTo>
                  <a:pt x="1679" y="546"/>
                  <a:pt x="1693" y="544"/>
                  <a:pt x="1705" y="541"/>
                </a:cubicBezTo>
                <a:cubicBezTo>
                  <a:pt x="1717" y="538"/>
                  <a:pt x="1728" y="533"/>
                  <a:pt x="1737" y="528"/>
                </a:cubicBezTo>
                <a:cubicBezTo>
                  <a:pt x="1747" y="522"/>
                  <a:pt x="1756" y="515"/>
                  <a:pt x="1763" y="507"/>
                </a:cubicBezTo>
                <a:cubicBezTo>
                  <a:pt x="1771" y="499"/>
                  <a:pt x="1778" y="490"/>
                  <a:pt x="1783" y="480"/>
                </a:cubicBezTo>
                <a:cubicBezTo>
                  <a:pt x="1785" y="480"/>
                  <a:pt x="1785" y="480"/>
                  <a:pt x="1785" y="480"/>
                </a:cubicBezTo>
                <a:cubicBezTo>
                  <a:pt x="1785" y="537"/>
                  <a:pt x="1785" y="537"/>
                  <a:pt x="1785" y="537"/>
                </a:cubicBezTo>
                <a:lnTo>
                  <a:pt x="1866" y="537"/>
                </a:lnTo>
                <a:close/>
                <a:moveTo>
                  <a:pt x="1786" y="366"/>
                </a:moveTo>
                <a:cubicBezTo>
                  <a:pt x="1786" y="384"/>
                  <a:pt x="1783" y="399"/>
                  <a:pt x="1778" y="413"/>
                </a:cubicBezTo>
                <a:cubicBezTo>
                  <a:pt x="1773" y="427"/>
                  <a:pt x="1767" y="439"/>
                  <a:pt x="1758" y="449"/>
                </a:cubicBezTo>
                <a:cubicBezTo>
                  <a:pt x="1750" y="458"/>
                  <a:pt x="1740" y="466"/>
                  <a:pt x="1728" y="471"/>
                </a:cubicBezTo>
                <a:cubicBezTo>
                  <a:pt x="1717" y="476"/>
                  <a:pt x="1705" y="479"/>
                  <a:pt x="1692" y="479"/>
                </a:cubicBezTo>
                <a:cubicBezTo>
                  <a:pt x="1679" y="479"/>
                  <a:pt x="1667" y="477"/>
                  <a:pt x="1656" y="472"/>
                </a:cubicBezTo>
                <a:cubicBezTo>
                  <a:pt x="1644" y="467"/>
                  <a:pt x="1635" y="460"/>
                  <a:pt x="1626" y="450"/>
                </a:cubicBezTo>
                <a:cubicBezTo>
                  <a:pt x="1618" y="440"/>
                  <a:pt x="1612" y="428"/>
                  <a:pt x="1607" y="414"/>
                </a:cubicBezTo>
                <a:cubicBezTo>
                  <a:pt x="1602" y="399"/>
                  <a:pt x="1600" y="382"/>
                  <a:pt x="1600" y="363"/>
                </a:cubicBezTo>
                <a:cubicBezTo>
                  <a:pt x="1600" y="343"/>
                  <a:pt x="1602" y="325"/>
                  <a:pt x="1606" y="309"/>
                </a:cubicBezTo>
                <a:cubicBezTo>
                  <a:pt x="1610" y="294"/>
                  <a:pt x="1616" y="280"/>
                  <a:pt x="1624" y="269"/>
                </a:cubicBezTo>
                <a:cubicBezTo>
                  <a:pt x="1632" y="257"/>
                  <a:pt x="1642" y="249"/>
                  <a:pt x="1654" y="242"/>
                </a:cubicBezTo>
                <a:cubicBezTo>
                  <a:pt x="1667" y="236"/>
                  <a:pt x="1681" y="233"/>
                  <a:pt x="1697" y="233"/>
                </a:cubicBezTo>
                <a:cubicBezTo>
                  <a:pt x="1709" y="233"/>
                  <a:pt x="1721" y="236"/>
                  <a:pt x="1732" y="241"/>
                </a:cubicBezTo>
                <a:cubicBezTo>
                  <a:pt x="1743" y="245"/>
                  <a:pt x="1752" y="252"/>
                  <a:pt x="1760" y="260"/>
                </a:cubicBezTo>
                <a:cubicBezTo>
                  <a:pt x="1768" y="269"/>
                  <a:pt x="1774" y="279"/>
                  <a:pt x="1779" y="290"/>
                </a:cubicBezTo>
                <a:cubicBezTo>
                  <a:pt x="1783" y="301"/>
                  <a:pt x="1786" y="313"/>
                  <a:pt x="1786" y="326"/>
                </a:cubicBezTo>
                <a:lnTo>
                  <a:pt x="1786" y="36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404040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288989" y="6072577"/>
            <a:ext cx="1900200" cy="627864"/>
          </a:xfrm>
          <a:prstGeom prst="rect">
            <a:avLst/>
          </a:prstGeom>
          <a:noFill/>
        </p:spPr>
        <p:txBody>
          <a:bodyPr wrap="none" lIns="182880" tIns="146304" rIns="182880" bIns="146304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#Build2016</a:t>
            </a:r>
          </a:p>
        </p:txBody>
      </p:sp>
    </p:spTree>
    <p:extLst>
      <p:ext uri="{BB962C8B-B14F-4D97-AF65-F5344CB8AC3E}">
        <p14:creationId xmlns:p14="http://schemas.microsoft.com/office/powerpoint/2010/main" val="3250026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65181"/>
          </a:xfrm>
        </p:spPr>
        <p:txBody>
          <a:bodyPr/>
          <a:lstStyle>
            <a:lvl1pPr marL="0" indent="0">
              <a:buNone/>
              <a:defRPr>
                <a:gradFill>
                  <a:gsLst>
                    <a:gs pos="1250">
                      <a:schemeClr val="tx1"/>
                    </a:gs>
                    <a:gs pos="99000">
                      <a:schemeClr val="tx1"/>
                    </a:gs>
                  </a:gsLst>
                  <a:lin ang="5400000" scaled="0"/>
                </a:gradFill>
              </a:defRPr>
            </a:lvl1pPr>
            <a:lvl2pPr marL="0" indent="0">
              <a:buFontTx/>
              <a:buNone/>
              <a:defRPr sz="2400"/>
            </a:lvl2pPr>
            <a:lvl3pPr marL="228600" indent="0">
              <a:buNone/>
              <a:defRPr/>
            </a:lvl3pPr>
            <a:lvl4pPr marL="457200" indent="0">
              <a:buNone/>
              <a:defRPr/>
            </a:lvl4pPr>
            <a:lvl5pPr marL="685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39774513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92881"/>
          </a:xfrm>
        </p:spPr>
        <p:txBody>
          <a:bodyPr>
            <a:spAutoFit/>
          </a:bodyPr>
          <a:lstStyle>
            <a:lvl1pPr>
              <a:defRPr sz="40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10676225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1982081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200"/>
            </a:lvl1pPr>
            <a:lvl2pPr marL="0" indent="0">
              <a:buNone/>
              <a:defRPr sz="24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1982081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200"/>
            </a:lvl1pPr>
            <a:lvl2pPr marL="0" indent="0">
              <a:buNone/>
              <a:defRPr sz="24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42542555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Buil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hidden="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459230" y="6240963"/>
            <a:ext cx="1278510" cy="274137"/>
          </a:xfrm>
          <a:prstGeom prst="rect">
            <a:avLst/>
          </a:prstGeom>
        </p:spPr>
      </p:pic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274702" y="2125678"/>
            <a:ext cx="10058336" cy="1828786"/>
          </a:xfrm>
          <a:noFill/>
        </p:spPr>
        <p:txBody>
          <a:bodyPr lIns="146304" tIns="91440" rIns="146304" bIns="91440" anchor="t" anchorCtr="0"/>
          <a:lstStyle>
            <a:lvl1pPr>
              <a:defRPr sz="5400" spc="-100" baseline="0">
                <a:gradFill>
                  <a:gsLst>
                    <a:gs pos="100000">
                      <a:schemeClr val="tx2"/>
                    </a:gs>
                    <a:gs pos="0">
                      <a:schemeClr val="tx2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74701" y="3955786"/>
            <a:ext cx="10058337" cy="1828007"/>
          </a:xfrm>
          <a:noFill/>
        </p:spPr>
        <p:txBody>
          <a:bodyPr lIns="146304" tIns="109728" rIns="146304" bIns="109728">
            <a:no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91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8504238" y="307621"/>
            <a:ext cx="3656013" cy="572464"/>
          </a:xfrm>
        </p:spPr>
        <p:txBody>
          <a:bodyPr lIns="182880" tIns="146304" rIns="182880" bIns="146304"/>
          <a:lstStyle>
            <a:lvl1pPr marL="0" indent="0" algn="r">
              <a:buNone/>
              <a:defRPr sz="2000">
                <a:latin typeface="+mn-lt"/>
              </a:defRPr>
            </a:lvl1pPr>
            <a:lvl2pPr marL="342900" indent="0">
              <a:buNone/>
              <a:defRPr sz="2000"/>
            </a:lvl2pPr>
            <a:lvl3pPr marL="571500" indent="0">
              <a:buNone/>
              <a:defRPr sz="2000"/>
            </a:lvl3pPr>
            <a:lvl4pPr marL="800100" indent="0">
              <a:buNone/>
              <a:defRPr sz="2000"/>
            </a:lvl4pPr>
            <a:lvl5pPr marL="1028700" indent="0">
              <a:buNone/>
              <a:defRPr sz="2000"/>
            </a:lvl5pPr>
          </a:lstStyle>
          <a:p>
            <a:pPr lvl="0"/>
            <a:r>
              <a:rPr lang="en-US" dirty="0"/>
              <a:t>Session Code Here</a:t>
            </a:r>
          </a:p>
        </p:txBody>
      </p:sp>
      <p:sp>
        <p:nvSpPr>
          <p:cNvPr id="8" name="Freeform 7"/>
          <p:cNvSpPr>
            <a:spLocks noChangeAspect="1" noEditPoints="1"/>
          </p:cNvSpPr>
          <p:nvPr userDrawn="1"/>
        </p:nvSpPr>
        <p:spPr bwMode="black">
          <a:xfrm>
            <a:off x="457200" y="490736"/>
            <a:ext cx="1239006" cy="310896"/>
          </a:xfrm>
          <a:custGeom>
            <a:avLst/>
            <a:gdLst>
              <a:gd name="T0" fmla="*/ 336 w 2176"/>
              <a:gd name="T1" fmla="*/ 2 h 546"/>
              <a:gd name="T2" fmla="*/ 269 w 2176"/>
              <a:gd name="T3" fmla="*/ 2 h 546"/>
              <a:gd name="T4" fmla="*/ 48 w 2176"/>
              <a:gd name="T5" fmla="*/ 538 h 546"/>
              <a:gd name="T6" fmla="*/ 2128 w 2176"/>
              <a:gd name="T7" fmla="*/ 2 h 546"/>
              <a:gd name="T8" fmla="*/ 2176 w 2176"/>
              <a:gd name="T9" fmla="*/ 2 h 546"/>
              <a:gd name="T10" fmla="*/ 1049 w 2176"/>
              <a:gd name="T11" fmla="*/ 175 h 546"/>
              <a:gd name="T12" fmla="*/ 1025 w 2176"/>
              <a:gd name="T13" fmla="*/ 454 h 546"/>
              <a:gd name="T14" fmla="*/ 937 w 2176"/>
              <a:gd name="T15" fmla="*/ 473 h 546"/>
              <a:gd name="T16" fmla="*/ 892 w 2176"/>
              <a:gd name="T17" fmla="*/ 384 h 546"/>
              <a:gd name="T18" fmla="*/ 809 w 2176"/>
              <a:gd name="T19" fmla="*/ 394 h 546"/>
              <a:gd name="T20" fmla="*/ 975 w 2176"/>
              <a:gd name="T21" fmla="*/ 540 h 546"/>
              <a:gd name="T22" fmla="*/ 1048 w 2176"/>
              <a:gd name="T23" fmla="*/ 482 h 546"/>
              <a:gd name="T24" fmla="*/ 1131 w 2176"/>
              <a:gd name="T25" fmla="*/ 536 h 546"/>
              <a:gd name="T26" fmla="*/ 1293 w 2176"/>
              <a:gd name="T27" fmla="*/ 14 h 546"/>
              <a:gd name="T28" fmla="*/ 1238 w 2176"/>
              <a:gd name="T29" fmla="*/ 3 h 546"/>
              <a:gd name="T30" fmla="*/ 1207 w 2176"/>
              <a:gd name="T31" fmla="*/ 48 h 546"/>
              <a:gd name="T32" fmla="*/ 1237 w 2176"/>
              <a:gd name="T33" fmla="*/ 91 h 546"/>
              <a:gd name="T34" fmla="*/ 1293 w 2176"/>
              <a:gd name="T35" fmla="*/ 81 h 546"/>
              <a:gd name="T36" fmla="*/ 1216 w 2176"/>
              <a:gd name="T37" fmla="*/ 536 h 546"/>
              <a:gd name="T38" fmla="*/ 1216 w 2176"/>
              <a:gd name="T39" fmla="*/ 175 h 546"/>
              <a:gd name="T40" fmla="*/ 1457 w 2176"/>
              <a:gd name="T41" fmla="*/ 536 h 546"/>
              <a:gd name="T42" fmla="*/ 1376 w 2176"/>
              <a:gd name="T43" fmla="*/ 536 h 546"/>
              <a:gd name="T44" fmla="*/ 729 w 2176"/>
              <a:gd name="T45" fmla="*/ 213 h 546"/>
              <a:gd name="T46" fmla="*/ 573 w 2176"/>
              <a:gd name="T47" fmla="*/ 163 h 546"/>
              <a:gd name="T48" fmla="*/ 491 w 2176"/>
              <a:gd name="T49" fmla="*/ 226 h 546"/>
              <a:gd name="T50" fmla="*/ 460 w 2176"/>
              <a:gd name="T51" fmla="*/ 2 h 546"/>
              <a:gd name="T52" fmla="*/ 489 w 2176"/>
              <a:gd name="T53" fmla="*/ 537 h 546"/>
              <a:gd name="T54" fmla="*/ 509 w 2176"/>
              <a:gd name="T55" fmla="*/ 512 h 546"/>
              <a:gd name="T56" fmla="*/ 596 w 2176"/>
              <a:gd name="T57" fmla="*/ 546 h 546"/>
              <a:gd name="T58" fmla="*/ 754 w 2176"/>
              <a:gd name="T59" fmla="*/ 423 h 546"/>
              <a:gd name="T60" fmla="*/ 671 w 2176"/>
              <a:gd name="T61" fmla="*/ 400 h 546"/>
              <a:gd name="T62" fmla="*/ 578 w 2176"/>
              <a:gd name="T63" fmla="*/ 478 h 546"/>
              <a:gd name="T64" fmla="*/ 495 w 2176"/>
              <a:gd name="T65" fmla="*/ 421 h 546"/>
              <a:gd name="T66" fmla="*/ 496 w 2176"/>
              <a:gd name="T67" fmla="*/ 291 h 546"/>
              <a:gd name="T68" fmla="*/ 586 w 2176"/>
              <a:gd name="T69" fmla="*/ 226 h 546"/>
              <a:gd name="T70" fmla="*/ 672 w 2176"/>
              <a:gd name="T71" fmla="*/ 293 h 546"/>
              <a:gd name="T72" fmla="*/ 1866 w 2176"/>
              <a:gd name="T73" fmla="*/ 2 h 546"/>
              <a:gd name="T74" fmla="*/ 1783 w 2176"/>
              <a:gd name="T75" fmla="*/ 220 h 546"/>
              <a:gd name="T76" fmla="*/ 1716 w 2176"/>
              <a:gd name="T77" fmla="*/ 171 h 546"/>
              <a:gd name="T78" fmla="*/ 1561 w 2176"/>
              <a:gd name="T79" fmla="*/ 220 h 546"/>
              <a:gd name="T80" fmla="*/ 1526 w 2176"/>
              <a:gd name="T81" fmla="*/ 443 h 546"/>
              <a:gd name="T82" fmla="*/ 1665 w 2176"/>
              <a:gd name="T83" fmla="*/ 546 h 546"/>
              <a:gd name="T84" fmla="*/ 1763 w 2176"/>
              <a:gd name="T85" fmla="*/ 507 h 546"/>
              <a:gd name="T86" fmla="*/ 1785 w 2176"/>
              <a:gd name="T87" fmla="*/ 537 h 546"/>
              <a:gd name="T88" fmla="*/ 1778 w 2176"/>
              <a:gd name="T89" fmla="*/ 413 h 546"/>
              <a:gd name="T90" fmla="*/ 1692 w 2176"/>
              <a:gd name="T91" fmla="*/ 479 h 546"/>
              <a:gd name="T92" fmla="*/ 1607 w 2176"/>
              <a:gd name="T93" fmla="*/ 414 h 546"/>
              <a:gd name="T94" fmla="*/ 1624 w 2176"/>
              <a:gd name="T95" fmla="*/ 269 h 546"/>
              <a:gd name="T96" fmla="*/ 1732 w 2176"/>
              <a:gd name="T97" fmla="*/ 241 h 546"/>
              <a:gd name="T98" fmla="*/ 1786 w 2176"/>
              <a:gd name="T99" fmla="*/ 326 h 5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2176" h="546">
                <a:moveTo>
                  <a:pt x="163" y="538"/>
                </a:moveTo>
                <a:cubicBezTo>
                  <a:pt x="116" y="538"/>
                  <a:pt x="116" y="538"/>
                  <a:pt x="116" y="538"/>
                </a:cubicBezTo>
                <a:cubicBezTo>
                  <a:pt x="336" y="2"/>
                  <a:pt x="336" y="2"/>
                  <a:pt x="336" y="2"/>
                </a:cubicBezTo>
                <a:cubicBezTo>
                  <a:pt x="384" y="2"/>
                  <a:pt x="384" y="2"/>
                  <a:pt x="384" y="2"/>
                </a:cubicBezTo>
                <a:lnTo>
                  <a:pt x="163" y="538"/>
                </a:lnTo>
                <a:close/>
                <a:moveTo>
                  <a:pt x="269" y="2"/>
                </a:moveTo>
                <a:cubicBezTo>
                  <a:pt x="221" y="2"/>
                  <a:pt x="221" y="2"/>
                  <a:pt x="221" y="2"/>
                </a:cubicBezTo>
                <a:cubicBezTo>
                  <a:pt x="0" y="538"/>
                  <a:pt x="0" y="538"/>
                  <a:pt x="0" y="538"/>
                </a:cubicBezTo>
                <a:cubicBezTo>
                  <a:pt x="48" y="538"/>
                  <a:pt x="48" y="538"/>
                  <a:pt x="48" y="538"/>
                </a:cubicBezTo>
                <a:lnTo>
                  <a:pt x="269" y="2"/>
                </a:lnTo>
                <a:close/>
                <a:moveTo>
                  <a:pt x="2176" y="2"/>
                </a:moveTo>
                <a:cubicBezTo>
                  <a:pt x="2128" y="2"/>
                  <a:pt x="2128" y="2"/>
                  <a:pt x="2128" y="2"/>
                </a:cubicBezTo>
                <a:cubicBezTo>
                  <a:pt x="1908" y="538"/>
                  <a:pt x="1908" y="538"/>
                  <a:pt x="1908" y="538"/>
                </a:cubicBezTo>
                <a:cubicBezTo>
                  <a:pt x="1955" y="538"/>
                  <a:pt x="1955" y="538"/>
                  <a:pt x="1955" y="538"/>
                </a:cubicBezTo>
                <a:lnTo>
                  <a:pt x="2176" y="2"/>
                </a:lnTo>
                <a:close/>
                <a:moveTo>
                  <a:pt x="1131" y="536"/>
                </a:moveTo>
                <a:cubicBezTo>
                  <a:pt x="1131" y="175"/>
                  <a:pt x="1131" y="175"/>
                  <a:pt x="1131" y="175"/>
                </a:cubicBezTo>
                <a:cubicBezTo>
                  <a:pt x="1049" y="175"/>
                  <a:pt x="1049" y="175"/>
                  <a:pt x="1049" y="175"/>
                </a:cubicBezTo>
                <a:cubicBezTo>
                  <a:pt x="1049" y="384"/>
                  <a:pt x="1049" y="384"/>
                  <a:pt x="1049" y="384"/>
                </a:cubicBezTo>
                <a:cubicBezTo>
                  <a:pt x="1049" y="399"/>
                  <a:pt x="1047" y="412"/>
                  <a:pt x="1042" y="424"/>
                </a:cubicBezTo>
                <a:cubicBezTo>
                  <a:pt x="1038" y="436"/>
                  <a:pt x="1032" y="446"/>
                  <a:pt x="1025" y="454"/>
                </a:cubicBezTo>
                <a:cubicBezTo>
                  <a:pt x="1017" y="462"/>
                  <a:pt x="1009" y="468"/>
                  <a:pt x="999" y="472"/>
                </a:cubicBezTo>
                <a:cubicBezTo>
                  <a:pt x="989" y="476"/>
                  <a:pt x="978" y="478"/>
                  <a:pt x="967" y="478"/>
                </a:cubicBezTo>
                <a:cubicBezTo>
                  <a:pt x="956" y="478"/>
                  <a:pt x="946" y="476"/>
                  <a:pt x="937" y="473"/>
                </a:cubicBezTo>
                <a:cubicBezTo>
                  <a:pt x="927" y="470"/>
                  <a:pt x="920" y="464"/>
                  <a:pt x="913" y="457"/>
                </a:cubicBezTo>
                <a:cubicBezTo>
                  <a:pt x="906" y="449"/>
                  <a:pt x="901" y="440"/>
                  <a:pt x="897" y="428"/>
                </a:cubicBezTo>
                <a:cubicBezTo>
                  <a:pt x="894" y="416"/>
                  <a:pt x="892" y="401"/>
                  <a:pt x="892" y="384"/>
                </a:cubicBezTo>
                <a:cubicBezTo>
                  <a:pt x="892" y="175"/>
                  <a:pt x="892" y="175"/>
                  <a:pt x="892" y="175"/>
                </a:cubicBezTo>
                <a:cubicBezTo>
                  <a:pt x="809" y="175"/>
                  <a:pt x="809" y="175"/>
                  <a:pt x="809" y="175"/>
                </a:cubicBezTo>
                <a:cubicBezTo>
                  <a:pt x="809" y="394"/>
                  <a:pt x="809" y="394"/>
                  <a:pt x="809" y="394"/>
                </a:cubicBezTo>
                <a:cubicBezTo>
                  <a:pt x="809" y="444"/>
                  <a:pt x="821" y="482"/>
                  <a:pt x="843" y="507"/>
                </a:cubicBezTo>
                <a:cubicBezTo>
                  <a:pt x="865" y="532"/>
                  <a:pt x="897" y="545"/>
                  <a:pt x="939" y="545"/>
                </a:cubicBezTo>
                <a:cubicBezTo>
                  <a:pt x="951" y="545"/>
                  <a:pt x="963" y="543"/>
                  <a:pt x="975" y="540"/>
                </a:cubicBezTo>
                <a:cubicBezTo>
                  <a:pt x="986" y="537"/>
                  <a:pt x="996" y="532"/>
                  <a:pt x="1005" y="526"/>
                </a:cubicBezTo>
                <a:cubicBezTo>
                  <a:pt x="1014" y="521"/>
                  <a:pt x="1022" y="514"/>
                  <a:pt x="1029" y="506"/>
                </a:cubicBezTo>
                <a:cubicBezTo>
                  <a:pt x="1037" y="499"/>
                  <a:pt x="1043" y="490"/>
                  <a:pt x="1048" y="482"/>
                </a:cubicBezTo>
                <a:cubicBezTo>
                  <a:pt x="1049" y="482"/>
                  <a:pt x="1049" y="482"/>
                  <a:pt x="1049" y="482"/>
                </a:cubicBezTo>
                <a:cubicBezTo>
                  <a:pt x="1049" y="536"/>
                  <a:pt x="1049" y="536"/>
                  <a:pt x="1049" y="536"/>
                </a:cubicBezTo>
                <a:lnTo>
                  <a:pt x="1131" y="536"/>
                </a:lnTo>
                <a:close/>
                <a:moveTo>
                  <a:pt x="1307" y="48"/>
                </a:moveTo>
                <a:cubicBezTo>
                  <a:pt x="1307" y="41"/>
                  <a:pt x="1306" y="35"/>
                  <a:pt x="1303" y="29"/>
                </a:cubicBezTo>
                <a:cubicBezTo>
                  <a:pt x="1301" y="23"/>
                  <a:pt x="1297" y="18"/>
                  <a:pt x="1293" y="14"/>
                </a:cubicBezTo>
                <a:cubicBezTo>
                  <a:pt x="1288" y="9"/>
                  <a:pt x="1283" y="6"/>
                  <a:pt x="1277" y="3"/>
                </a:cubicBezTo>
                <a:cubicBezTo>
                  <a:pt x="1271" y="1"/>
                  <a:pt x="1264" y="0"/>
                  <a:pt x="1257" y="0"/>
                </a:cubicBezTo>
                <a:cubicBezTo>
                  <a:pt x="1250" y="0"/>
                  <a:pt x="1244" y="1"/>
                  <a:pt x="1238" y="3"/>
                </a:cubicBezTo>
                <a:cubicBezTo>
                  <a:pt x="1232" y="6"/>
                  <a:pt x="1226" y="9"/>
                  <a:pt x="1222" y="13"/>
                </a:cubicBezTo>
                <a:cubicBezTo>
                  <a:pt x="1217" y="18"/>
                  <a:pt x="1214" y="23"/>
                  <a:pt x="1211" y="29"/>
                </a:cubicBezTo>
                <a:cubicBezTo>
                  <a:pt x="1209" y="34"/>
                  <a:pt x="1207" y="41"/>
                  <a:pt x="1207" y="48"/>
                </a:cubicBezTo>
                <a:cubicBezTo>
                  <a:pt x="1207" y="54"/>
                  <a:pt x="1209" y="60"/>
                  <a:pt x="1211" y="66"/>
                </a:cubicBezTo>
                <a:cubicBezTo>
                  <a:pt x="1214" y="72"/>
                  <a:pt x="1217" y="77"/>
                  <a:pt x="1221" y="81"/>
                </a:cubicBezTo>
                <a:cubicBezTo>
                  <a:pt x="1226" y="85"/>
                  <a:pt x="1231" y="88"/>
                  <a:pt x="1237" y="91"/>
                </a:cubicBezTo>
                <a:cubicBezTo>
                  <a:pt x="1243" y="93"/>
                  <a:pt x="1250" y="95"/>
                  <a:pt x="1257" y="95"/>
                </a:cubicBezTo>
                <a:cubicBezTo>
                  <a:pt x="1264" y="95"/>
                  <a:pt x="1271" y="93"/>
                  <a:pt x="1277" y="91"/>
                </a:cubicBezTo>
                <a:cubicBezTo>
                  <a:pt x="1283" y="88"/>
                  <a:pt x="1289" y="85"/>
                  <a:pt x="1293" y="81"/>
                </a:cubicBezTo>
                <a:cubicBezTo>
                  <a:pt x="1297" y="77"/>
                  <a:pt x="1301" y="72"/>
                  <a:pt x="1303" y="66"/>
                </a:cubicBezTo>
                <a:cubicBezTo>
                  <a:pt x="1306" y="60"/>
                  <a:pt x="1307" y="54"/>
                  <a:pt x="1307" y="48"/>
                </a:cubicBezTo>
                <a:moveTo>
                  <a:pt x="1216" y="536"/>
                </a:moveTo>
                <a:cubicBezTo>
                  <a:pt x="1297" y="536"/>
                  <a:pt x="1297" y="536"/>
                  <a:pt x="1297" y="536"/>
                </a:cubicBezTo>
                <a:cubicBezTo>
                  <a:pt x="1297" y="175"/>
                  <a:pt x="1297" y="175"/>
                  <a:pt x="1297" y="175"/>
                </a:cubicBezTo>
                <a:cubicBezTo>
                  <a:pt x="1216" y="175"/>
                  <a:pt x="1216" y="175"/>
                  <a:pt x="1216" y="175"/>
                </a:cubicBezTo>
                <a:lnTo>
                  <a:pt x="1216" y="536"/>
                </a:lnTo>
                <a:close/>
                <a:moveTo>
                  <a:pt x="1376" y="536"/>
                </a:moveTo>
                <a:cubicBezTo>
                  <a:pt x="1457" y="536"/>
                  <a:pt x="1457" y="536"/>
                  <a:pt x="1457" y="536"/>
                </a:cubicBezTo>
                <a:cubicBezTo>
                  <a:pt x="1457" y="2"/>
                  <a:pt x="1457" y="2"/>
                  <a:pt x="1457" y="2"/>
                </a:cubicBezTo>
                <a:cubicBezTo>
                  <a:pt x="1376" y="2"/>
                  <a:pt x="1376" y="2"/>
                  <a:pt x="1376" y="2"/>
                </a:cubicBezTo>
                <a:lnTo>
                  <a:pt x="1376" y="536"/>
                </a:lnTo>
                <a:close/>
                <a:moveTo>
                  <a:pt x="765" y="342"/>
                </a:moveTo>
                <a:cubicBezTo>
                  <a:pt x="765" y="317"/>
                  <a:pt x="762" y="294"/>
                  <a:pt x="756" y="272"/>
                </a:cubicBezTo>
                <a:cubicBezTo>
                  <a:pt x="750" y="249"/>
                  <a:pt x="741" y="230"/>
                  <a:pt x="729" y="213"/>
                </a:cubicBezTo>
                <a:cubicBezTo>
                  <a:pt x="717" y="196"/>
                  <a:pt x="701" y="183"/>
                  <a:pt x="682" y="173"/>
                </a:cubicBezTo>
                <a:cubicBezTo>
                  <a:pt x="663" y="163"/>
                  <a:pt x="640" y="158"/>
                  <a:pt x="613" y="158"/>
                </a:cubicBezTo>
                <a:cubicBezTo>
                  <a:pt x="599" y="158"/>
                  <a:pt x="585" y="160"/>
                  <a:pt x="573" y="163"/>
                </a:cubicBezTo>
                <a:cubicBezTo>
                  <a:pt x="561" y="166"/>
                  <a:pt x="549" y="171"/>
                  <a:pt x="539" y="177"/>
                </a:cubicBezTo>
                <a:cubicBezTo>
                  <a:pt x="529" y="183"/>
                  <a:pt x="520" y="190"/>
                  <a:pt x="512" y="199"/>
                </a:cubicBezTo>
                <a:cubicBezTo>
                  <a:pt x="504" y="207"/>
                  <a:pt x="497" y="216"/>
                  <a:pt x="491" y="226"/>
                </a:cubicBezTo>
                <a:cubicBezTo>
                  <a:pt x="489" y="226"/>
                  <a:pt x="489" y="226"/>
                  <a:pt x="489" y="226"/>
                </a:cubicBezTo>
                <a:cubicBezTo>
                  <a:pt x="489" y="2"/>
                  <a:pt x="489" y="2"/>
                  <a:pt x="489" y="2"/>
                </a:cubicBezTo>
                <a:cubicBezTo>
                  <a:pt x="460" y="2"/>
                  <a:pt x="460" y="2"/>
                  <a:pt x="460" y="2"/>
                </a:cubicBezTo>
                <a:cubicBezTo>
                  <a:pt x="406" y="133"/>
                  <a:pt x="406" y="133"/>
                  <a:pt x="406" y="133"/>
                </a:cubicBezTo>
                <a:cubicBezTo>
                  <a:pt x="406" y="537"/>
                  <a:pt x="406" y="537"/>
                  <a:pt x="406" y="537"/>
                </a:cubicBezTo>
                <a:cubicBezTo>
                  <a:pt x="489" y="537"/>
                  <a:pt x="489" y="537"/>
                  <a:pt x="489" y="537"/>
                </a:cubicBezTo>
                <a:cubicBezTo>
                  <a:pt x="489" y="490"/>
                  <a:pt x="489" y="490"/>
                  <a:pt x="489" y="490"/>
                </a:cubicBezTo>
                <a:cubicBezTo>
                  <a:pt x="491" y="490"/>
                  <a:pt x="491" y="490"/>
                  <a:pt x="491" y="490"/>
                </a:cubicBezTo>
                <a:cubicBezTo>
                  <a:pt x="496" y="498"/>
                  <a:pt x="502" y="505"/>
                  <a:pt x="509" y="512"/>
                </a:cubicBezTo>
                <a:cubicBezTo>
                  <a:pt x="515" y="519"/>
                  <a:pt x="523" y="525"/>
                  <a:pt x="532" y="530"/>
                </a:cubicBezTo>
                <a:cubicBezTo>
                  <a:pt x="540" y="535"/>
                  <a:pt x="550" y="539"/>
                  <a:pt x="561" y="542"/>
                </a:cubicBezTo>
                <a:cubicBezTo>
                  <a:pt x="571" y="544"/>
                  <a:pt x="583" y="546"/>
                  <a:pt x="596" y="546"/>
                </a:cubicBezTo>
                <a:cubicBezTo>
                  <a:pt x="623" y="546"/>
                  <a:pt x="647" y="541"/>
                  <a:pt x="668" y="530"/>
                </a:cubicBezTo>
                <a:cubicBezTo>
                  <a:pt x="689" y="520"/>
                  <a:pt x="707" y="506"/>
                  <a:pt x="721" y="488"/>
                </a:cubicBezTo>
                <a:cubicBezTo>
                  <a:pt x="736" y="470"/>
                  <a:pt x="747" y="448"/>
                  <a:pt x="754" y="423"/>
                </a:cubicBezTo>
                <a:cubicBezTo>
                  <a:pt x="761" y="398"/>
                  <a:pt x="765" y="371"/>
                  <a:pt x="765" y="342"/>
                </a:cubicBezTo>
                <a:moveTo>
                  <a:pt x="678" y="341"/>
                </a:moveTo>
                <a:cubicBezTo>
                  <a:pt x="678" y="363"/>
                  <a:pt x="676" y="383"/>
                  <a:pt x="671" y="400"/>
                </a:cubicBezTo>
                <a:cubicBezTo>
                  <a:pt x="667" y="418"/>
                  <a:pt x="660" y="432"/>
                  <a:pt x="651" y="443"/>
                </a:cubicBezTo>
                <a:cubicBezTo>
                  <a:pt x="643" y="455"/>
                  <a:pt x="632" y="463"/>
                  <a:pt x="620" y="469"/>
                </a:cubicBezTo>
                <a:cubicBezTo>
                  <a:pt x="607" y="475"/>
                  <a:pt x="593" y="478"/>
                  <a:pt x="578" y="478"/>
                </a:cubicBezTo>
                <a:cubicBezTo>
                  <a:pt x="565" y="478"/>
                  <a:pt x="553" y="475"/>
                  <a:pt x="542" y="470"/>
                </a:cubicBezTo>
                <a:cubicBezTo>
                  <a:pt x="531" y="466"/>
                  <a:pt x="522" y="459"/>
                  <a:pt x="514" y="450"/>
                </a:cubicBezTo>
                <a:cubicBezTo>
                  <a:pt x="506" y="442"/>
                  <a:pt x="500" y="432"/>
                  <a:pt x="495" y="421"/>
                </a:cubicBezTo>
                <a:cubicBezTo>
                  <a:pt x="491" y="410"/>
                  <a:pt x="488" y="397"/>
                  <a:pt x="488" y="384"/>
                </a:cubicBezTo>
                <a:cubicBezTo>
                  <a:pt x="488" y="336"/>
                  <a:pt x="488" y="336"/>
                  <a:pt x="488" y="336"/>
                </a:cubicBezTo>
                <a:cubicBezTo>
                  <a:pt x="488" y="319"/>
                  <a:pt x="491" y="304"/>
                  <a:pt x="496" y="291"/>
                </a:cubicBezTo>
                <a:cubicBezTo>
                  <a:pt x="500" y="278"/>
                  <a:pt x="507" y="266"/>
                  <a:pt x="516" y="257"/>
                </a:cubicBezTo>
                <a:cubicBezTo>
                  <a:pt x="524" y="247"/>
                  <a:pt x="534" y="240"/>
                  <a:pt x="546" y="234"/>
                </a:cubicBezTo>
                <a:cubicBezTo>
                  <a:pt x="558" y="229"/>
                  <a:pt x="571" y="226"/>
                  <a:pt x="586" y="226"/>
                </a:cubicBezTo>
                <a:cubicBezTo>
                  <a:pt x="601" y="226"/>
                  <a:pt x="614" y="229"/>
                  <a:pt x="625" y="234"/>
                </a:cubicBezTo>
                <a:cubicBezTo>
                  <a:pt x="636" y="240"/>
                  <a:pt x="646" y="247"/>
                  <a:pt x="654" y="257"/>
                </a:cubicBezTo>
                <a:cubicBezTo>
                  <a:pt x="662" y="267"/>
                  <a:pt x="668" y="279"/>
                  <a:pt x="672" y="293"/>
                </a:cubicBezTo>
                <a:cubicBezTo>
                  <a:pt x="676" y="307"/>
                  <a:pt x="678" y="323"/>
                  <a:pt x="678" y="341"/>
                </a:cubicBezTo>
                <a:moveTo>
                  <a:pt x="1866" y="537"/>
                </a:moveTo>
                <a:cubicBezTo>
                  <a:pt x="1866" y="2"/>
                  <a:pt x="1866" y="2"/>
                  <a:pt x="1866" y="2"/>
                </a:cubicBezTo>
                <a:cubicBezTo>
                  <a:pt x="1785" y="2"/>
                  <a:pt x="1785" y="2"/>
                  <a:pt x="1785" y="2"/>
                </a:cubicBezTo>
                <a:cubicBezTo>
                  <a:pt x="1785" y="220"/>
                  <a:pt x="1785" y="220"/>
                  <a:pt x="1785" y="220"/>
                </a:cubicBezTo>
                <a:cubicBezTo>
                  <a:pt x="1783" y="220"/>
                  <a:pt x="1783" y="220"/>
                  <a:pt x="1783" y="220"/>
                </a:cubicBezTo>
                <a:cubicBezTo>
                  <a:pt x="1779" y="213"/>
                  <a:pt x="1773" y="206"/>
                  <a:pt x="1767" y="199"/>
                </a:cubicBezTo>
                <a:cubicBezTo>
                  <a:pt x="1760" y="192"/>
                  <a:pt x="1753" y="187"/>
                  <a:pt x="1744" y="182"/>
                </a:cubicBezTo>
                <a:cubicBezTo>
                  <a:pt x="1736" y="177"/>
                  <a:pt x="1726" y="173"/>
                  <a:pt x="1716" y="171"/>
                </a:cubicBezTo>
                <a:cubicBezTo>
                  <a:pt x="1705" y="168"/>
                  <a:pt x="1693" y="167"/>
                  <a:pt x="1681" y="167"/>
                </a:cubicBezTo>
                <a:cubicBezTo>
                  <a:pt x="1656" y="167"/>
                  <a:pt x="1633" y="171"/>
                  <a:pt x="1613" y="181"/>
                </a:cubicBezTo>
                <a:cubicBezTo>
                  <a:pt x="1592" y="190"/>
                  <a:pt x="1575" y="203"/>
                  <a:pt x="1561" y="220"/>
                </a:cubicBezTo>
                <a:cubicBezTo>
                  <a:pt x="1546" y="238"/>
                  <a:pt x="1535" y="259"/>
                  <a:pt x="1527" y="283"/>
                </a:cubicBezTo>
                <a:cubicBezTo>
                  <a:pt x="1519" y="308"/>
                  <a:pt x="1515" y="335"/>
                  <a:pt x="1515" y="365"/>
                </a:cubicBezTo>
                <a:cubicBezTo>
                  <a:pt x="1515" y="394"/>
                  <a:pt x="1519" y="420"/>
                  <a:pt x="1526" y="443"/>
                </a:cubicBezTo>
                <a:cubicBezTo>
                  <a:pt x="1534" y="465"/>
                  <a:pt x="1544" y="484"/>
                  <a:pt x="1558" y="500"/>
                </a:cubicBezTo>
                <a:cubicBezTo>
                  <a:pt x="1571" y="515"/>
                  <a:pt x="1587" y="526"/>
                  <a:pt x="1605" y="534"/>
                </a:cubicBezTo>
                <a:cubicBezTo>
                  <a:pt x="1624" y="542"/>
                  <a:pt x="1643" y="546"/>
                  <a:pt x="1665" y="546"/>
                </a:cubicBezTo>
                <a:cubicBezTo>
                  <a:pt x="1679" y="546"/>
                  <a:pt x="1693" y="544"/>
                  <a:pt x="1705" y="541"/>
                </a:cubicBezTo>
                <a:cubicBezTo>
                  <a:pt x="1717" y="538"/>
                  <a:pt x="1728" y="533"/>
                  <a:pt x="1737" y="528"/>
                </a:cubicBezTo>
                <a:cubicBezTo>
                  <a:pt x="1747" y="522"/>
                  <a:pt x="1756" y="515"/>
                  <a:pt x="1763" y="507"/>
                </a:cubicBezTo>
                <a:cubicBezTo>
                  <a:pt x="1771" y="499"/>
                  <a:pt x="1778" y="490"/>
                  <a:pt x="1783" y="480"/>
                </a:cubicBezTo>
                <a:cubicBezTo>
                  <a:pt x="1785" y="480"/>
                  <a:pt x="1785" y="480"/>
                  <a:pt x="1785" y="480"/>
                </a:cubicBezTo>
                <a:cubicBezTo>
                  <a:pt x="1785" y="537"/>
                  <a:pt x="1785" y="537"/>
                  <a:pt x="1785" y="537"/>
                </a:cubicBezTo>
                <a:lnTo>
                  <a:pt x="1866" y="537"/>
                </a:lnTo>
                <a:close/>
                <a:moveTo>
                  <a:pt x="1786" y="366"/>
                </a:moveTo>
                <a:cubicBezTo>
                  <a:pt x="1786" y="384"/>
                  <a:pt x="1783" y="399"/>
                  <a:pt x="1778" y="413"/>
                </a:cubicBezTo>
                <a:cubicBezTo>
                  <a:pt x="1773" y="427"/>
                  <a:pt x="1767" y="439"/>
                  <a:pt x="1758" y="449"/>
                </a:cubicBezTo>
                <a:cubicBezTo>
                  <a:pt x="1750" y="458"/>
                  <a:pt x="1740" y="466"/>
                  <a:pt x="1728" y="471"/>
                </a:cubicBezTo>
                <a:cubicBezTo>
                  <a:pt x="1717" y="476"/>
                  <a:pt x="1705" y="479"/>
                  <a:pt x="1692" y="479"/>
                </a:cubicBezTo>
                <a:cubicBezTo>
                  <a:pt x="1679" y="479"/>
                  <a:pt x="1667" y="477"/>
                  <a:pt x="1656" y="472"/>
                </a:cubicBezTo>
                <a:cubicBezTo>
                  <a:pt x="1644" y="467"/>
                  <a:pt x="1635" y="460"/>
                  <a:pt x="1626" y="450"/>
                </a:cubicBezTo>
                <a:cubicBezTo>
                  <a:pt x="1618" y="440"/>
                  <a:pt x="1612" y="428"/>
                  <a:pt x="1607" y="414"/>
                </a:cubicBezTo>
                <a:cubicBezTo>
                  <a:pt x="1602" y="399"/>
                  <a:pt x="1600" y="382"/>
                  <a:pt x="1600" y="363"/>
                </a:cubicBezTo>
                <a:cubicBezTo>
                  <a:pt x="1600" y="343"/>
                  <a:pt x="1602" y="325"/>
                  <a:pt x="1606" y="309"/>
                </a:cubicBezTo>
                <a:cubicBezTo>
                  <a:pt x="1610" y="294"/>
                  <a:pt x="1616" y="280"/>
                  <a:pt x="1624" y="269"/>
                </a:cubicBezTo>
                <a:cubicBezTo>
                  <a:pt x="1632" y="257"/>
                  <a:pt x="1642" y="249"/>
                  <a:pt x="1654" y="242"/>
                </a:cubicBezTo>
                <a:cubicBezTo>
                  <a:pt x="1667" y="236"/>
                  <a:pt x="1681" y="233"/>
                  <a:pt x="1697" y="233"/>
                </a:cubicBezTo>
                <a:cubicBezTo>
                  <a:pt x="1709" y="233"/>
                  <a:pt x="1721" y="236"/>
                  <a:pt x="1732" y="241"/>
                </a:cubicBezTo>
                <a:cubicBezTo>
                  <a:pt x="1743" y="245"/>
                  <a:pt x="1752" y="252"/>
                  <a:pt x="1760" y="260"/>
                </a:cubicBezTo>
                <a:cubicBezTo>
                  <a:pt x="1768" y="269"/>
                  <a:pt x="1774" y="279"/>
                  <a:pt x="1779" y="290"/>
                </a:cubicBezTo>
                <a:cubicBezTo>
                  <a:pt x="1783" y="301"/>
                  <a:pt x="1786" y="313"/>
                  <a:pt x="1786" y="326"/>
                </a:cubicBezTo>
                <a:lnTo>
                  <a:pt x="1786" y="36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404040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288989" y="6072577"/>
            <a:ext cx="1900200" cy="627864"/>
          </a:xfrm>
          <a:prstGeom prst="rect">
            <a:avLst/>
          </a:prstGeom>
          <a:noFill/>
        </p:spPr>
        <p:txBody>
          <a:bodyPr wrap="none" lIns="182880" tIns="146304" rIns="182880" bIns="146304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#Build2016</a:t>
            </a:r>
          </a:p>
        </p:txBody>
      </p:sp>
    </p:spTree>
    <p:extLst>
      <p:ext uri="{BB962C8B-B14F-4D97-AF65-F5344CB8AC3E}">
        <p14:creationId xmlns:p14="http://schemas.microsoft.com/office/powerpoint/2010/main" val="36289604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Bulle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1"/>
              </a:buClr>
              <a:buFont typeface="Arial" pitchFamily="34" charset="0"/>
              <a:buChar char="•"/>
              <a:defRPr sz="3200"/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1"/>
              </a:buClr>
              <a:buFont typeface="Arial" pitchFamily="34" charset="0"/>
              <a:buChar char="•"/>
              <a:defRPr sz="3200"/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03174803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65293602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01436" y="2963862"/>
            <a:ext cx="10235966" cy="917575"/>
          </a:xfrm>
        </p:spPr>
        <p:txBody>
          <a:bodyPr anchor="ctr" anchorCtr="0"/>
          <a:lstStyle>
            <a:lvl1pPr algn="l">
              <a:defRPr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3663928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o slid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1209973"/>
            <a:ext cx="9144000" cy="1181862"/>
          </a:xfrm>
          <a:noFill/>
        </p:spPr>
        <p:txBody>
          <a:bodyPr wrap="square"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6195">
                      <a:schemeClr val="tx1"/>
                    </a:gs>
                    <a:gs pos="24779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Demo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954463"/>
            <a:ext cx="9143999" cy="738664"/>
          </a:xfrm>
          <a:noFill/>
        </p:spPr>
        <p:txBody>
          <a:bodyPr wrap="square" lIns="182880" tIns="146304" rIns="182880" bIns="146304">
            <a:sp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6195">
                      <a:schemeClr val="tx1"/>
                    </a:gs>
                    <a:gs pos="24779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31637289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1209973"/>
            <a:ext cx="9143999" cy="1181862"/>
          </a:xfrm>
          <a:noFill/>
        </p:spPr>
        <p:txBody>
          <a:bodyPr wrap="square"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Video title</a:t>
            </a:r>
          </a:p>
        </p:txBody>
      </p:sp>
    </p:spTree>
    <p:extLst>
      <p:ext uri="{BB962C8B-B14F-4D97-AF65-F5344CB8AC3E}">
        <p14:creationId xmlns:p14="http://schemas.microsoft.com/office/powerpoint/2010/main" val="18150593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Accent Color 1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5372050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Accent Color 3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21239">
                      <a:srgbClr val="FFFFFF"/>
                    </a:gs>
                    <a:gs pos="52000">
                      <a:srgbClr val="FFFFFF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41242146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0-50 Right Photo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9" y="1241426"/>
            <a:ext cx="5486399" cy="2012859"/>
          </a:xfrm>
        </p:spPr>
        <p:txBody>
          <a:bodyPr>
            <a:spAutoFit/>
          </a:bodyPr>
          <a:lstStyle>
            <a:lvl1pPr>
              <a:defRPr sz="660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50/50 photo layout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 bwMode="ltGray">
          <a:xfrm>
            <a:off x="6219825" y="0"/>
            <a:ext cx="6216650" cy="6992587"/>
          </a:xfrm>
          <a:blipFill dpi="0" rotWithShape="1">
            <a:blip r:embed="rId2"/>
            <a:srcRect/>
            <a:stretch>
              <a:fillRect/>
            </a:stretch>
          </a:blipFill>
        </p:spPr>
        <p:txBody>
          <a:bodyPr tIns="548640" anchor="ctr" anchorCtr="0">
            <a:noAutofit/>
          </a:bodyPr>
          <a:lstStyle>
            <a:lvl1pPr marL="0" indent="0" algn="ctr">
              <a:buNone/>
              <a:defRPr sz="1600" b="1" cap="none" baseline="0">
                <a:gradFill>
                  <a:gsLst>
                    <a:gs pos="0">
                      <a:srgbClr val="FFFFFF"/>
                    </a:gs>
                    <a:gs pos="27000">
                      <a:srgbClr val="FFFFFF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8461135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Dark 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8687537"/>
      </p:ext>
    </p:extLst>
  </p:cSld>
  <p:clrMapOvr>
    <a:masterClrMapping/>
  </p:clrMapOvr>
  <p:transition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Accent Colo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73054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2-color Non-bulleted tex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25170"/>
          </a:xfrm>
        </p:spPr>
        <p:txBody>
          <a:bodyPr/>
          <a:lstStyle>
            <a:lvl1pPr marL="0" indent="0">
              <a:buNone/>
              <a:defRPr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0" indent="0">
              <a:buFontTx/>
              <a:buNone/>
              <a:defRPr sz="2000"/>
            </a:lvl2pPr>
            <a:lvl3pPr marL="228600" indent="0">
              <a:buNone/>
              <a:defRPr/>
            </a:lvl3pPr>
            <a:lvl4pPr marL="457200" indent="0">
              <a:buNone/>
              <a:defRPr/>
            </a:lvl4pPr>
            <a:lvl5pPr marL="685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0562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Accent Color 2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50803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eloper Co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Slide for developer code</a:t>
            </a:r>
          </a:p>
        </p:txBody>
      </p:sp>
      <p:sp>
        <p:nvSpPr>
          <p:cNvPr id="3" name="Rectangle 2"/>
          <p:cNvSpPr/>
          <p:nvPr userDrawn="1"/>
        </p:nvSpPr>
        <p:spPr bwMode="hidden">
          <a:xfrm>
            <a:off x="1" y="1212849"/>
            <a:ext cx="12436475" cy="5781676"/>
          </a:xfrm>
          <a:prstGeom prst="rect">
            <a:avLst/>
          </a:prstGeom>
          <a:solidFill>
            <a:srgbClr val="FFFFFF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639" tIns="46639" rIns="46639" bIns="4663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74638" y="1221157"/>
            <a:ext cx="11887199" cy="1995931"/>
          </a:xfrm>
        </p:spPr>
        <p:txBody>
          <a:bodyPr/>
          <a:lstStyle>
            <a:lvl1pPr marL="0" indent="0">
              <a:buNone/>
              <a:defRPr sz="3300"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 marL="346553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2pPr>
            <a:lvl3pPr marL="584607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3pPr>
            <a:lvl4pPr marL="814563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4pPr>
            <a:lvl5pPr marL="1050997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052569"/>
      </p:ext>
    </p:extLst>
  </p:cSld>
  <p:clrMapOvr>
    <a:masterClrMapping/>
  </p:clrMapOvr>
  <p:transition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logo slide_color">
    <p:bg>
      <p:bgPr>
        <a:solidFill>
          <a:srgbClr val="505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 userDrawn="1"/>
        </p:nvSpPr>
        <p:spPr bwMode="blackWhite">
          <a:xfrm>
            <a:off x="274638" y="6294476"/>
            <a:ext cx="11887199" cy="4031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82880" tIns="146304" rIns="182880" bIns="146304" numCol="1" anchor="t" anchorCtr="0" compatLnSpc="1">
            <a:prstTxWarp prst="textNoShape">
              <a:avLst/>
            </a:prstTxWarp>
            <a:spAutoFit/>
          </a:bodyPr>
          <a:lstStyle/>
          <a:p>
            <a:pPr defTabSz="932290" eaLnBrk="0" hangingPunct="0"/>
            <a:r>
              <a:rPr lang="en-US" sz="7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cs typeface="Segoe UI" pitchFamily="34" charset="0"/>
              </a:rPr>
              <a:t>© 2016 Microsoft Corporation. All rights reserved. 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380"/>
          <a:stretch/>
        </p:blipFill>
        <p:spPr bwMode="invGray">
          <a:xfrm>
            <a:off x="457200" y="479425"/>
            <a:ext cx="1449939" cy="306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7834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Notes slide Layou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274638" y="1212850"/>
            <a:ext cx="11887200" cy="2443746"/>
          </a:xfrm>
          <a:prstGeom prst="rect">
            <a:avLst/>
          </a:prstGeom>
        </p:spPr>
        <p:txBody>
          <a:bodyPr/>
          <a:lstStyle>
            <a:lvl1pPr marL="2905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36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571500" indent="-280988">
              <a:buClr>
                <a:schemeClr val="tx1"/>
              </a:buClr>
              <a:buSzPct val="90000"/>
              <a:buFont typeface="Arial" pitchFamily="34" charset="0"/>
              <a:buChar char="•"/>
              <a:defRPr sz="32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8620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28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0906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4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13192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0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en-US" dirty="0"/>
              <a:t>Use this Layout for Speaker Notes slides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" y="6363076"/>
            <a:ext cx="12436476" cy="631450"/>
          </a:xfrm>
          <a:prstGeom prst="rect">
            <a:avLst/>
          </a:prstGeom>
          <a:solidFill>
            <a:srgbClr val="FFFF99"/>
          </a:solidFill>
        </p:spPr>
        <p:txBody>
          <a:bodyPr wrap="square" lIns="155457" tIns="77729" rIns="155457" bIns="77729" anchor="b" anchorCtr="0">
            <a:noAutofit/>
          </a:bodyPr>
          <a:lstStyle>
            <a:lvl1pPr algn="r">
              <a:buFont typeface="Arial" pitchFamily="34" charset="0"/>
              <a:buNone/>
              <a:defRPr sz="3700" spc="-51" baseline="0">
                <a:gradFill>
                  <a:gsLst>
                    <a:gs pos="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/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 lvl="0"/>
            <a:r>
              <a:rPr lang="en-US" dirty="0"/>
              <a:t>Next: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5035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Non-bulleted tex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25170"/>
          </a:xfrm>
        </p:spPr>
        <p:txBody>
          <a:bodyPr/>
          <a:lstStyle>
            <a:lvl1pPr marL="0" indent="0">
              <a:buNone/>
              <a:defRPr>
                <a:gradFill>
                  <a:gsLst>
                    <a:gs pos="1250">
                      <a:schemeClr val="tx1"/>
                    </a:gs>
                    <a:gs pos="99000">
                      <a:schemeClr val="tx1"/>
                    </a:gs>
                  </a:gsLst>
                  <a:lin ang="5400000" scaled="0"/>
                </a:gradFill>
              </a:defRPr>
            </a:lvl1pPr>
            <a:lvl2pPr marL="0" indent="0">
              <a:buFontTx/>
              <a:buNone/>
              <a:defRPr sz="2000"/>
            </a:lvl2pPr>
            <a:lvl3pPr marL="228600" indent="0">
              <a:buNone/>
              <a:defRPr/>
            </a:lvl3pPr>
            <a:lvl4pPr marL="457200" indent="0">
              <a:buNone/>
              <a:defRPr/>
            </a:lvl4pPr>
            <a:lvl5pPr marL="685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3373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1st level color tex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92881"/>
          </a:xfrm>
        </p:spPr>
        <p:txBody>
          <a:bodyPr>
            <a:spAutoFit/>
          </a:bodyPr>
          <a:lstStyle>
            <a:lvl1pPr>
              <a:defRPr sz="40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324043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92881"/>
          </a:xfrm>
        </p:spPr>
        <p:txBody>
          <a:bodyPr>
            <a:spAutoFit/>
          </a:bodyPr>
          <a:lstStyle>
            <a:lvl1pPr>
              <a:defRPr sz="4000"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032684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2-color Non-bulleted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1914370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2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0" indent="0">
              <a:buNone/>
              <a:defRPr sz="20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1914370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2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0" indent="0">
              <a:buNone/>
              <a:defRPr sz="20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9778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Non-bulleted tex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1914370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200"/>
            </a:lvl1pPr>
            <a:lvl2pPr marL="0" indent="0">
              <a:buNone/>
              <a:defRPr sz="20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1914370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200"/>
            </a:lvl1pPr>
            <a:lvl2pPr marL="0" indent="0">
              <a:buNone/>
              <a:defRPr sz="20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599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36.xml"/><Relationship Id="rId1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26.xml"/><Relationship Id="rId21" Type="http://schemas.openxmlformats.org/officeDocument/2006/relationships/theme" Target="../theme/theme2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17" Type="http://schemas.openxmlformats.org/officeDocument/2006/relationships/slideLayout" Target="../slideLayouts/slideLayout40.xml"/><Relationship Id="rId2" Type="http://schemas.openxmlformats.org/officeDocument/2006/relationships/slideLayout" Target="../slideLayouts/slideLayout25.xml"/><Relationship Id="rId16" Type="http://schemas.openxmlformats.org/officeDocument/2006/relationships/slideLayout" Target="../slideLayouts/slideLayout39.xml"/><Relationship Id="rId20" Type="http://schemas.openxmlformats.org/officeDocument/2006/relationships/slideLayout" Target="../slideLayouts/slideLayout43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33.xml"/><Relationship Id="rId19" Type="http://schemas.openxmlformats.org/officeDocument/2006/relationships/slideLayout" Target="../slideLayouts/slideLayout42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4639" y="295274"/>
            <a:ext cx="11889564" cy="917575"/>
          </a:xfrm>
          <a:prstGeom prst="rect">
            <a:avLst/>
          </a:prstGeom>
        </p:spPr>
        <p:txBody>
          <a:bodyPr vert="horz" wrap="square" lIns="146304" tIns="91440" rIns="146304" bIns="9144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74640" y="1212851"/>
            <a:ext cx="11887198" cy="2092881"/>
          </a:xfrm>
          <a:prstGeom prst="rect">
            <a:avLst/>
          </a:prstGeom>
        </p:spPr>
        <p:txBody>
          <a:bodyPr vert="horz" wrap="square" lIns="146304" tIns="91440" rIns="146304" bIns="91440" rtlCol="0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12618967" y="0"/>
            <a:ext cx="952401" cy="5766965"/>
            <a:chOff x="12618967" y="0"/>
            <a:chExt cx="952401" cy="5766965"/>
          </a:xfrm>
        </p:grpSpPr>
        <p:grpSp>
          <p:nvGrpSpPr>
            <p:cNvPr id="26" name="Group 25"/>
            <p:cNvGrpSpPr/>
            <p:nvPr userDrawn="1"/>
          </p:nvGrpSpPr>
          <p:grpSpPr>
            <a:xfrm rot="5400000">
              <a:off x="11582059" y="1045293"/>
              <a:ext cx="2703052" cy="629236"/>
              <a:chOff x="1586734" y="4543426"/>
              <a:chExt cx="2703052" cy="629236"/>
            </a:xfrm>
          </p:grpSpPr>
          <p:sp>
            <p:nvSpPr>
              <p:cNvPr id="45" name="Rectangle 44"/>
              <p:cNvSpPr/>
              <p:nvPr userDrawn="1"/>
            </p:nvSpPr>
            <p:spPr bwMode="auto">
              <a:xfrm>
                <a:off x="1586734" y="4543427"/>
                <a:ext cx="869930" cy="289766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Blue</a:t>
                </a:r>
              </a:p>
              <a:p>
                <a:pPr algn="l" defTabSz="93247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dirty="0">
                    <a:gradFill>
                      <a:gsLst>
                        <a:gs pos="2092">
                          <a:srgbClr val="F8F8F8"/>
                        </a:gs>
                        <a:gs pos="10042">
                          <a:srgbClr val="F8F8F8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rPr>
                  <a:t>R:</a:t>
                </a:r>
                <a:r>
                  <a:rPr lang="en-US" sz="500" baseline="0" dirty="0">
                    <a:gradFill>
                      <a:gsLst>
                        <a:gs pos="2092">
                          <a:srgbClr val="F8F8F8"/>
                        </a:gs>
                        <a:gs pos="10042">
                          <a:srgbClr val="F8F8F8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rPr>
                  <a:t>0 G:120 B:215</a:t>
                </a:r>
                <a:endParaRPr lang="en-US" sz="50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37" name="Rectangle 36"/>
              <p:cNvSpPr/>
              <p:nvPr userDrawn="1"/>
            </p:nvSpPr>
            <p:spPr bwMode="auto">
              <a:xfrm>
                <a:off x="3419856" y="4543428"/>
                <a:ext cx="869930" cy="289766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 defTabSz="93247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7965">
                          <a:srgbClr val="000000"/>
                        </a:gs>
                        <a:gs pos="28319">
                          <a:srgbClr val="000000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Cyan</a:t>
                </a:r>
              </a:p>
              <a:p>
                <a:pPr algn="l" defTabSz="93247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dirty="0">
                    <a:gradFill>
                      <a:gsLst>
                        <a:gs pos="7965">
                          <a:srgbClr val="000000"/>
                        </a:gs>
                        <a:gs pos="28319">
                          <a:srgbClr val="000000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rPr>
                  <a:t>R:</a:t>
                </a:r>
                <a:r>
                  <a:rPr lang="en-US" sz="500" baseline="0" dirty="0">
                    <a:gradFill>
                      <a:gsLst>
                        <a:gs pos="7965">
                          <a:srgbClr val="000000"/>
                        </a:gs>
                        <a:gs pos="28319">
                          <a:srgbClr val="000000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rPr>
                  <a:t>0 G:188 B:242</a:t>
                </a:r>
                <a:endParaRPr lang="en-US" sz="500" dirty="0">
                  <a:gradFill>
                    <a:gsLst>
                      <a:gs pos="7965">
                        <a:srgbClr val="000000"/>
                      </a:gs>
                      <a:gs pos="28319">
                        <a:srgbClr val="000000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41" name="Rectangle 40"/>
              <p:cNvSpPr/>
              <p:nvPr userDrawn="1"/>
            </p:nvSpPr>
            <p:spPr bwMode="auto">
              <a:xfrm>
                <a:off x="1586734" y="4882896"/>
                <a:ext cx="869930" cy="289766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 defTabSz="93247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92035">
                          <a:srgbClr val="505050"/>
                        </a:gs>
                        <a:gs pos="27000">
                          <a:srgbClr val="505050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Light Gray</a:t>
                </a:r>
              </a:p>
              <a:p>
                <a:pPr algn="l" defTabSz="93247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dirty="0">
                    <a:gradFill>
                      <a:gsLst>
                        <a:gs pos="92035">
                          <a:srgbClr val="505050"/>
                        </a:gs>
                        <a:gs pos="27000">
                          <a:srgbClr val="505050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rPr>
                  <a:t>R:</a:t>
                </a:r>
                <a:r>
                  <a:rPr lang="en-US" sz="500" baseline="0" dirty="0">
                    <a:gradFill>
                      <a:gsLst>
                        <a:gs pos="92035">
                          <a:srgbClr val="505050"/>
                        </a:gs>
                        <a:gs pos="27000">
                          <a:srgbClr val="505050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rPr>
                  <a:t>210 G:210 B:210</a:t>
                </a:r>
                <a:endParaRPr lang="en-US" sz="500" dirty="0">
                  <a:gradFill>
                    <a:gsLst>
                      <a:gs pos="92035">
                        <a:srgbClr val="505050"/>
                      </a:gs>
                      <a:gs pos="27000">
                        <a:srgbClr val="505050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42" name="Rectangle 41"/>
              <p:cNvSpPr/>
              <p:nvPr userDrawn="1"/>
            </p:nvSpPr>
            <p:spPr bwMode="auto">
              <a:xfrm>
                <a:off x="2505456" y="4543426"/>
                <a:ext cx="869930" cy="28976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Dark Blue</a:t>
                </a:r>
              </a:p>
              <a:p>
                <a:pPr algn="l" defTabSz="93247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dirty="0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rPr>
                  <a:t>R:</a:t>
                </a:r>
                <a:r>
                  <a:rPr lang="en-US" sz="500" baseline="0" dirty="0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rPr>
                  <a:t>0 G:32 B:80</a:t>
                </a:r>
                <a:endParaRPr lang="en-US" sz="50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43" name="Rectangle 42"/>
              <p:cNvSpPr/>
              <p:nvPr userDrawn="1"/>
            </p:nvSpPr>
            <p:spPr bwMode="auto">
              <a:xfrm>
                <a:off x="3413144" y="4882896"/>
                <a:ext cx="869930" cy="289766"/>
              </a:xfrm>
              <a:prstGeom prst="rect">
                <a:avLst/>
              </a:prstGeom>
              <a:solidFill>
                <a:srgbClr val="505050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Dark Gray</a:t>
                </a:r>
              </a:p>
              <a:p>
                <a:pPr algn="l" defTabSz="93247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dirty="0">
                    <a:gradFill>
                      <a:gsLst>
                        <a:gs pos="2092">
                          <a:srgbClr val="F8F8F8"/>
                        </a:gs>
                        <a:gs pos="10042">
                          <a:srgbClr val="F8F8F8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rPr>
                  <a:t>R:</a:t>
                </a:r>
                <a:r>
                  <a:rPr lang="en-US" sz="500" baseline="0" dirty="0">
                    <a:gradFill>
                      <a:gsLst>
                        <a:gs pos="2092">
                          <a:srgbClr val="F8F8F8"/>
                        </a:gs>
                        <a:gs pos="10042">
                          <a:srgbClr val="F8F8F8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rPr>
                  <a:t>80 G:80 B:80</a:t>
                </a:r>
                <a:endParaRPr lang="en-US" sz="50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44" name="Rectangle 43"/>
              <p:cNvSpPr/>
              <p:nvPr userDrawn="1"/>
            </p:nvSpPr>
            <p:spPr bwMode="auto">
              <a:xfrm>
                <a:off x="2505456" y="4882895"/>
                <a:ext cx="869930" cy="289766"/>
              </a:xfrm>
              <a:prstGeom prst="rect">
                <a:avLst/>
              </a:prstGeom>
              <a:solidFill>
                <a:srgbClr val="737373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Gray</a:t>
                </a:r>
              </a:p>
              <a:p>
                <a:pPr algn="l" defTabSz="93247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dirty="0">
                    <a:gradFill>
                      <a:gsLst>
                        <a:gs pos="2092">
                          <a:srgbClr val="F8F8F8"/>
                        </a:gs>
                        <a:gs pos="10042">
                          <a:srgbClr val="F8F8F8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rPr>
                  <a:t>R:</a:t>
                </a:r>
                <a:r>
                  <a:rPr lang="en-US" sz="500" baseline="0" dirty="0">
                    <a:gradFill>
                      <a:gsLst>
                        <a:gs pos="2092">
                          <a:srgbClr val="F8F8F8"/>
                        </a:gs>
                        <a:gs pos="10042">
                          <a:srgbClr val="F8F8F8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rPr>
                  <a:t>115 G:115 B:115</a:t>
                </a:r>
                <a:endParaRPr lang="en-US" sz="50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endParaRPr>
              </a:p>
            </p:txBody>
          </p:sp>
        </p:grpSp>
        <p:grpSp>
          <p:nvGrpSpPr>
            <p:cNvPr id="27" name="Group 26"/>
            <p:cNvGrpSpPr/>
            <p:nvPr userDrawn="1"/>
          </p:nvGrpSpPr>
          <p:grpSpPr>
            <a:xfrm rot="5400000">
              <a:off x="11412325" y="4270556"/>
              <a:ext cx="2703052" cy="289766"/>
              <a:chOff x="4476564" y="4543426"/>
              <a:chExt cx="2703052" cy="289766"/>
            </a:xfrm>
          </p:grpSpPr>
          <p:sp>
            <p:nvSpPr>
              <p:cNvPr id="33" name="Rectangle 32"/>
              <p:cNvSpPr/>
              <p:nvPr userDrawn="1"/>
            </p:nvSpPr>
            <p:spPr bwMode="auto">
              <a:xfrm>
                <a:off x="5395286" y="4543426"/>
                <a:ext cx="869930" cy="289766"/>
              </a:xfrm>
              <a:prstGeom prst="rect">
                <a:avLst/>
              </a:prstGeom>
              <a:solidFill>
                <a:srgbClr val="5C2D91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Purple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kern="1200" dirty="0">
                    <a:gradFill>
                      <a:gsLst>
                        <a:gs pos="2092">
                          <a:srgbClr val="F8F8F8"/>
                        </a:gs>
                        <a:gs pos="10042">
                          <a:srgbClr val="F8F8F8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R:92 G:45 B:145</a:t>
                </a:r>
              </a:p>
            </p:txBody>
          </p:sp>
          <p:sp>
            <p:nvSpPr>
              <p:cNvPr id="34" name="Rectangle 33"/>
              <p:cNvSpPr/>
              <p:nvPr userDrawn="1"/>
            </p:nvSpPr>
            <p:spPr bwMode="auto">
              <a:xfrm>
                <a:off x="6309686" y="4543426"/>
                <a:ext cx="869930" cy="289766"/>
              </a:xfrm>
              <a:prstGeom prst="rect">
                <a:avLst/>
              </a:prstGeom>
              <a:solidFill>
                <a:srgbClr val="D83B01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Orange</a:t>
                </a:r>
              </a:p>
              <a:p>
                <a:pPr algn="l" defTabSz="93247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dirty="0">
                    <a:gradFill>
                      <a:gsLst>
                        <a:gs pos="2092">
                          <a:srgbClr val="F8F8F8"/>
                        </a:gs>
                        <a:gs pos="10042">
                          <a:srgbClr val="F8F8F8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rPr>
                  <a:t>R:</a:t>
                </a:r>
                <a:r>
                  <a:rPr lang="en-US" sz="500" baseline="0" dirty="0">
                    <a:gradFill>
                      <a:gsLst>
                        <a:gs pos="2092">
                          <a:srgbClr val="F8F8F8"/>
                        </a:gs>
                        <a:gs pos="10042">
                          <a:srgbClr val="F8F8F8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rPr>
                  <a:t>216 G:59 B:1</a:t>
                </a:r>
              </a:p>
            </p:txBody>
          </p:sp>
          <p:sp>
            <p:nvSpPr>
              <p:cNvPr id="35" name="Rectangle 34"/>
              <p:cNvSpPr/>
              <p:nvPr userDrawn="1"/>
            </p:nvSpPr>
            <p:spPr bwMode="auto">
              <a:xfrm>
                <a:off x="4476564" y="4543426"/>
                <a:ext cx="869930" cy="289766"/>
              </a:xfrm>
              <a:prstGeom prst="rect">
                <a:avLst/>
              </a:prstGeom>
              <a:solidFill>
                <a:srgbClr val="107C10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Green</a:t>
                </a:r>
              </a:p>
              <a:p>
                <a:pPr algn="l" defTabSz="93247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dirty="0">
                    <a:gradFill>
                      <a:gsLst>
                        <a:gs pos="2092">
                          <a:srgbClr val="F8F8F8"/>
                        </a:gs>
                        <a:gs pos="10042">
                          <a:srgbClr val="F8F8F8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rPr>
                  <a:t>R:</a:t>
                </a:r>
                <a:r>
                  <a:rPr lang="en-US" sz="500" baseline="0" dirty="0">
                    <a:gradFill>
                      <a:gsLst>
                        <a:gs pos="2092">
                          <a:srgbClr val="F8F8F8"/>
                        </a:gs>
                        <a:gs pos="10042">
                          <a:srgbClr val="F8F8F8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rPr>
                  <a:t>16 G:124 B:16</a:t>
                </a:r>
                <a:endParaRPr lang="en-US" sz="50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endParaRPr>
              </a:p>
            </p:txBody>
          </p:sp>
        </p:grpSp>
        <p:sp>
          <p:nvSpPr>
            <p:cNvPr id="28" name="TextBox 27"/>
            <p:cNvSpPr txBox="1"/>
            <p:nvPr userDrawn="1"/>
          </p:nvSpPr>
          <p:spPr>
            <a:xfrm rot="5400000">
              <a:off x="12988035" y="260168"/>
              <a:ext cx="843501" cy="323165"/>
            </a:xfrm>
            <a:prstGeom prst="rect">
              <a:avLst/>
            </a:prstGeom>
            <a:noFill/>
          </p:spPr>
          <p:txBody>
            <a:bodyPr wrap="none" lIns="0" tIns="91440" rIns="182880" bIns="91440" rtlCol="0">
              <a:spAutoFit/>
            </a:bodyPr>
            <a:lstStyle/>
            <a:p>
              <a:pPr>
                <a:lnSpc>
                  <a:spcPct val="90000"/>
                </a:lnSpc>
                <a:spcAft>
                  <a:spcPts val="600"/>
                </a:spcAft>
              </a:pPr>
              <a:r>
                <a:rPr lang="en-US" sz="1000" dirty="0">
                  <a:gradFill>
                    <a:gsLst>
                      <a:gs pos="2917">
                        <a:schemeClr val="tx1"/>
                      </a:gs>
                      <a:gs pos="30000">
                        <a:schemeClr val="tx1"/>
                      </a:gs>
                    </a:gsLst>
                    <a:lin ang="5400000" scaled="0"/>
                  </a:gradFill>
                </a:rPr>
                <a:t>Main colors</a:t>
              </a:r>
            </a:p>
          </p:txBody>
        </p:sp>
        <p:sp>
          <p:nvSpPr>
            <p:cNvPr id="32" name="TextBox 31"/>
            <p:cNvSpPr txBox="1"/>
            <p:nvPr userDrawn="1"/>
          </p:nvSpPr>
          <p:spPr>
            <a:xfrm rot="5400000">
              <a:off x="11742070" y="4230580"/>
              <a:ext cx="2656496" cy="323165"/>
            </a:xfrm>
            <a:prstGeom prst="rect">
              <a:avLst/>
            </a:prstGeom>
            <a:noFill/>
          </p:spPr>
          <p:txBody>
            <a:bodyPr wrap="none" lIns="0" tIns="91440" rIns="182880" bIns="91440" rtlCol="0">
              <a:spAutoFit/>
            </a:bodyPr>
            <a:lstStyle/>
            <a:p>
              <a:pPr>
                <a:lnSpc>
                  <a:spcPct val="90000"/>
                </a:lnSpc>
                <a:spcAft>
                  <a:spcPts val="600"/>
                </a:spcAft>
              </a:pPr>
              <a:r>
                <a:rPr lang="en-US" sz="1000" dirty="0">
                  <a:gradFill>
                    <a:gsLst>
                      <a:gs pos="2917">
                        <a:schemeClr val="tx1"/>
                      </a:gs>
                      <a:gs pos="30000">
                        <a:schemeClr val="tx1"/>
                      </a:gs>
                    </a:gsLst>
                    <a:lin ang="5400000" scaled="0"/>
                  </a:gradFill>
                </a:rPr>
                <a:t>Secondary colors (use only when</a:t>
              </a:r>
              <a:r>
                <a:rPr lang="en-US" sz="1000" baseline="0" dirty="0">
                  <a:gradFill>
                    <a:gsLst>
                      <a:gs pos="2917">
                        <a:schemeClr val="tx1"/>
                      </a:gs>
                      <a:gs pos="30000">
                        <a:schemeClr val="tx1"/>
                      </a:gs>
                    </a:gsLst>
                    <a:lin ang="5400000" scaled="0"/>
                  </a:gradFill>
                </a:rPr>
                <a:t> necessary)</a:t>
              </a:r>
              <a:endParaRPr lang="en-US" sz="10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88427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69" r:id="rId1"/>
    <p:sldLayoutId id="2147484300" r:id="rId2"/>
    <p:sldLayoutId id="2147484318" r:id="rId3"/>
    <p:sldLayoutId id="2147484295" r:id="rId4"/>
    <p:sldLayoutId id="2147484240" r:id="rId5"/>
    <p:sldLayoutId id="2147484296" r:id="rId6"/>
    <p:sldLayoutId id="2147484241" r:id="rId7"/>
    <p:sldLayoutId id="2147484297" r:id="rId8"/>
    <p:sldLayoutId id="2147484244" r:id="rId9"/>
    <p:sldLayoutId id="2147484298" r:id="rId10"/>
    <p:sldLayoutId id="2147484245" r:id="rId11"/>
    <p:sldLayoutId id="2147484247" r:id="rId12"/>
    <p:sldLayoutId id="2147484337" r:id="rId13"/>
    <p:sldLayoutId id="2147484249" r:id="rId14"/>
    <p:sldLayoutId id="2147484301" r:id="rId15"/>
    <p:sldLayoutId id="2147484252" r:id="rId16"/>
    <p:sldLayoutId id="2147484251" r:id="rId17"/>
    <p:sldLayoutId id="2147484254" r:id="rId18"/>
    <p:sldLayoutId id="2147484257" r:id="rId19"/>
    <p:sldLayoutId id="2147484258" r:id="rId20"/>
    <p:sldLayoutId id="2147484260" r:id="rId21"/>
    <p:sldLayoutId id="2147484299" r:id="rId22"/>
    <p:sldLayoutId id="2147484263" r:id="rId23"/>
  </p:sldLayoutIdLst>
  <p:transition>
    <p:fade/>
  </p:transition>
  <p:txStyles>
    <p:titleStyle>
      <a:lvl1pPr algn="l" defTabSz="932742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02" baseline="0" dirty="0" smtClean="0">
          <a:ln w="3175">
            <a:noFill/>
          </a:ln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effectLst/>
          <a:latin typeface="+mj-lt"/>
          <a:ea typeface="+mn-ea"/>
          <a:cs typeface="Segoe UI" pitchFamily="34" charset="0"/>
        </a:defRPr>
      </a:lvl1pPr>
    </p:titleStyle>
    <p:bodyStyle>
      <a:lvl1pPr marL="342900" marR="0" indent="-3429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40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j-lt"/>
          <a:ea typeface="+mn-ea"/>
          <a:cs typeface="+mn-cs"/>
        </a:defRPr>
      </a:lvl1pPr>
      <a:lvl2pPr marL="584200" marR="0" indent="-2413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24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2pPr>
      <a:lvl3pPr marL="8001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20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3pPr>
      <a:lvl4pPr marL="10287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8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4pPr>
      <a:lvl5pPr marL="12573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8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87">
          <p15:clr>
            <a:srgbClr val="5ACBF0"/>
          </p15:clr>
        </p15:guide>
        <p15:guide id="2" pos="173">
          <p15:clr>
            <a:srgbClr val="5ACBF0"/>
          </p15:clr>
        </p15:guide>
        <p15:guide id="3" pos="749">
          <p15:clr>
            <a:srgbClr val="5ACBF0"/>
          </p15:clr>
        </p15:guide>
        <p15:guide id="4" pos="1325">
          <p15:clr>
            <a:srgbClr val="5ACBF0"/>
          </p15:clr>
        </p15:guide>
        <p15:guide id="5" pos="1901">
          <p15:clr>
            <a:srgbClr val="5ACBF0"/>
          </p15:clr>
        </p15:guide>
        <p15:guide id="6" pos="2477">
          <p15:clr>
            <a:srgbClr val="5ACBF0"/>
          </p15:clr>
        </p15:guide>
        <p15:guide id="7" pos="3053">
          <p15:clr>
            <a:srgbClr val="5ACBF0"/>
          </p15:clr>
        </p15:guide>
        <p15:guide id="8" pos="3629">
          <p15:clr>
            <a:srgbClr val="5ACBF0"/>
          </p15:clr>
        </p15:guide>
        <p15:guide id="9" pos="4205">
          <p15:clr>
            <a:srgbClr val="5ACBF0"/>
          </p15:clr>
        </p15:guide>
        <p15:guide id="10" pos="4781">
          <p15:clr>
            <a:srgbClr val="5ACBF0"/>
          </p15:clr>
        </p15:guide>
        <p15:guide id="11" pos="5357">
          <p15:clr>
            <a:srgbClr val="5ACBF0"/>
          </p15:clr>
        </p15:guide>
        <p15:guide id="12" pos="5933">
          <p15:clr>
            <a:srgbClr val="5ACBF0"/>
          </p15:clr>
        </p15:guide>
        <p15:guide id="13" pos="6509">
          <p15:clr>
            <a:srgbClr val="5ACBF0"/>
          </p15:clr>
        </p15:guide>
        <p15:guide id="14" pos="7085">
          <p15:clr>
            <a:srgbClr val="5ACBF0"/>
          </p15:clr>
        </p15:guide>
        <p15:guide id="15" pos="7661">
          <p15:clr>
            <a:srgbClr val="5ACBF0"/>
          </p15:clr>
        </p15:guide>
        <p15:guide id="16" pos="288">
          <p15:clr>
            <a:srgbClr val="C35EA4"/>
          </p15:clr>
        </p15:guide>
        <p15:guide id="17" pos="7546">
          <p15:clr>
            <a:srgbClr val="C35EA4"/>
          </p15:clr>
        </p15:guide>
        <p15:guide id="18" orient="horz" pos="763">
          <p15:clr>
            <a:srgbClr val="5ACBF0"/>
          </p15:clr>
        </p15:guide>
        <p15:guide id="19" orient="horz" pos="1339">
          <p15:clr>
            <a:srgbClr val="5ACBF0"/>
          </p15:clr>
        </p15:guide>
        <p15:guide id="20" orient="horz" pos="1915">
          <p15:clr>
            <a:srgbClr val="5ACBF0"/>
          </p15:clr>
        </p15:guide>
        <p15:guide id="21" orient="horz" pos="2491">
          <p15:clr>
            <a:srgbClr val="5ACBF0"/>
          </p15:clr>
        </p15:guide>
        <p15:guide id="22" orient="horz" pos="3067">
          <p15:clr>
            <a:srgbClr val="5ACBF0"/>
          </p15:clr>
        </p15:guide>
        <p15:guide id="23" orient="horz" pos="3643">
          <p15:clr>
            <a:srgbClr val="5ACBF0"/>
          </p15:clr>
        </p15:guide>
        <p15:guide id="24" orient="horz" pos="4219">
          <p15:clr>
            <a:srgbClr val="5ACBF0"/>
          </p15:clr>
        </p15:guide>
        <p15:guide id="25" orient="horz" pos="302">
          <p15:clr>
            <a:srgbClr val="C35EA4"/>
          </p15:clr>
        </p15:guide>
        <p15:guide id="26" orient="horz" pos="4104">
          <p15:clr>
            <a:srgbClr val="C35EA4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4639" y="295274"/>
            <a:ext cx="11889564" cy="917575"/>
          </a:xfrm>
          <a:prstGeom prst="rect">
            <a:avLst/>
          </a:prstGeom>
        </p:spPr>
        <p:txBody>
          <a:bodyPr vert="horz" wrap="square" lIns="146304" tIns="91440" rIns="146304" bIns="9144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74640" y="1212851"/>
            <a:ext cx="11887198" cy="2092881"/>
          </a:xfrm>
          <a:prstGeom prst="rect">
            <a:avLst/>
          </a:prstGeom>
        </p:spPr>
        <p:txBody>
          <a:bodyPr vert="horz" wrap="square" lIns="146304" tIns="91440" rIns="146304" bIns="91440" rtlCol="0">
            <a:spAutoFit/>
          </a:bodyPr>
          <a:lstStyle/>
          <a:p>
            <a:pPr marL="342900" marR="0" lvl="0" indent="-3429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</a:pPr>
            <a:r>
              <a:rPr lang="en-US" dirty="0"/>
              <a:t>Click to edit Master text styles</a:t>
            </a:r>
          </a:p>
          <a:p>
            <a:pPr marL="584200" marR="0" lvl="1" indent="-2413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</a:pPr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42" name="Group 41"/>
          <p:cNvGrpSpPr/>
          <p:nvPr userDrawn="1"/>
        </p:nvGrpSpPr>
        <p:grpSpPr>
          <a:xfrm>
            <a:off x="12618967" y="0"/>
            <a:ext cx="952401" cy="5766965"/>
            <a:chOff x="12618967" y="0"/>
            <a:chExt cx="952401" cy="5766965"/>
          </a:xfrm>
        </p:grpSpPr>
        <p:grpSp>
          <p:nvGrpSpPr>
            <p:cNvPr id="43" name="Group 42"/>
            <p:cNvGrpSpPr/>
            <p:nvPr userDrawn="1"/>
          </p:nvGrpSpPr>
          <p:grpSpPr>
            <a:xfrm rot="5400000">
              <a:off x="11582059" y="1045293"/>
              <a:ext cx="2703052" cy="629236"/>
              <a:chOff x="1586734" y="4543426"/>
              <a:chExt cx="2703052" cy="629236"/>
            </a:xfrm>
          </p:grpSpPr>
          <p:sp>
            <p:nvSpPr>
              <p:cNvPr id="50" name="Rectangle 49"/>
              <p:cNvSpPr/>
              <p:nvPr userDrawn="1"/>
            </p:nvSpPr>
            <p:spPr bwMode="auto">
              <a:xfrm>
                <a:off x="2505456" y="4543427"/>
                <a:ext cx="869930" cy="289766"/>
              </a:xfrm>
              <a:prstGeom prst="rect">
                <a:avLst/>
              </a:prstGeom>
              <a:solidFill>
                <a:srgbClr val="0078D7"/>
              </a:solidFill>
              <a:ln w="9525" cap="flat" cmpd="sng" algn="ctr">
                <a:noFill/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32472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500" b="1" i="0" u="none" strike="noStrike" kern="0" cap="none" spc="0" normalizeH="0" baseline="0" noProof="0" dirty="0">
                    <a:ln>
                      <a:noFill/>
                    </a:ln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effectLst/>
                    <a:uLnTx/>
                    <a:uFillTx/>
                    <a:latin typeface="Segoe UI"/>
                    <a:ea typeface="Segoe UI" pitchFamily="34" charset="0"/>
                    <a:cs typeface="Segoe UI" pitchFamily="34" charset="0"/>
                  </a:rPr>
                  <a:t>Blue</a:t>
                </a:r>
              </a:p>
              <a:p>
                <a:pPr marL="0" marR="0" lvl="0" indent="0" defTabSz="932472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500" b="0" i="0" u="none" strike="noStrike" kern="0" cap="none" spc="0" normalizeH="0" baseline="0" noProof="0" dirty="0">
                    <a:ln>
                      <a:noFill/>
                    </a:ln>
                    <a:gradFill>
                      <a:gsLst>
                        <a:gs pos="2092">
                          <a:srgbClr val="F8F8F8"/>
                        </a:gs>
                        <a:gs pos="10042">
                          <a:srgbClr val="F8F8F8"/>
                        </a:gs>
                      </a:gsLst>
                      <a:lin ang="5400000" scaled="0"/>
                    </a:gradFill>
                    <a:effectLst/>
                    <a:uLnTx/>
                    <a:uFillTx/>
                    <a:latin typeface="Segoe UI"/>
                    <a:ea typeface="Segoe UI" pitchFamily="34" charset="0"/>
                    <a:cs typeface="Segoe UI" pitchFamily="34" charset="0"/>
                  </a:rPr>
                  <a:t>R:0 G:120 B:215</a:t>
                </a:r>
              </a:p>
            </p:txBody>
          </p:sp>
          <p:sp>
            <p:nvSpPr>
              <p:cNvPr id="51" name="Rectangle 50"/>
              <p:cNvSpPr/>
              <p:nvPr userDrawn="1"/>
            </p:nvSpPr>
            <p:spPr bwMode="auto">
              <a:xfrm>
                <a:off x="1586734" y="4543428"/>
                <a:ext cx="869930" cy="289766"/>
              </a:xfrm>
              <a:prstGeom prst="rect">
                <a:avLst/>
              </a:prstGeom>
              <a:solidFill>
                <a:srgbClr val="00BCF2"/>
              </a:solidFill>
              <a:ln w="9525" cap="flat" cmpd="sng" algn="ctr">
                <a:noFill/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32472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500" b="1" i="0" u="none" strike="noStrike" kern="0" cap="none" spc="0" normalizeH="0" baseline="0" noProof="0" dirty="0">
                    <a:ln>
                      <a:noFill/>
                    </a:ln>
                    <a:gradFill>
                      <a:gsLst>
                        <a:gs pos="28319">
                          <a:srgbClr val="505050"/>
                        </a:gs>
                        <a:gs pos="79000">
                          <a:srgbClr val="505050"/>
                        </a:gs>
                      </a:gsLst>
                      <a:lin ang="5400000" scaled="0"/>
                    </a:gradFill>
                    <a:effectLst/>
                    <a:uLnTx/>
                    <a:uFillTx/>
                    <a:latin typeface="Segoe UI"/>
                    <a:ea typeface="Segoe UI" pitchFamily="34" charset="0"/>
                    <a:cs typeface="Segoe UI" pitchFamily="34" charset="0"/>
                  </a:rPr>
                  <a:t>Cyan</a:t>
                </a:r>
              </a:p>
              <a:p>
                <a:pPr marL="0" marR="0" lvl="0" indent="0" defTabSz="932472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500" b="0" i="0" u="none" strike="noStrike" kern="0" cap="none" spc="0" normalizeH="0" baseline="0" noProof="0" dirty="0">
                    <a:ln>
                      <a:noFill/>
                    </a:ln>
                    <a:gradFill>
                      <a:gsLst>
                        <a:gs pos="28319">
                          <a:srgbClr val="505050"/>
                        </a:gs>
                        <a:gs pos="79000">
                          <a:srgbClr val="505050"/>
                        </a:gs>
                      </a:gsLst>
                      <a:lin ang="5400000" scaled="0"/>
                    </a:gradFill>
                    <a:effectLst/>
                    <a:uLnTx/>
                    <a:uFillTx/>
                    <a:latin typeface="Segoe UI"/>
                    <a:ea typeface="Segoe UI" pitchFamily="34" charset="0"/>
                    <a:cs typeface="Segoe UI" pitchFamily="34" charset="0"/>
                  </a:rPr>
                  <a:t>R:0 G:188 B:242</a:t>
                </a:r>
              </a:p>
            </p:txBody>
          </p:sp>
          <p:sp>
            <p:nvSpPr>
              <p:cNvPr id="52" name="Rectangle 51"/>
              <p:cNvSpPr/>
              <p:nvPr userDrawn="1"/>
            </p:nvSpPr>
            <p:spPr bwMode="auto">
              <a:xfrm>
                <a:off x="1586734" y="4882896"/>
                <a:ext cx="869930" cy="289766"/>
              </a:xfrm>
              <a:prstGeom prst="rect">
                <a:avLst/>
              </a:prstGeom>
              <a:solidFill>
                <a:srgbClr val="D2D2D2"/>
              </a:solidFill>
              <a:ln w="9525" cap="flat" cmpd="sng" algn="ctr">
                <a:noFill/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32472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500" b="1" i="0" u="none" strike="noStrike" kern="0" cap="none" spc="0" normalizeH="0" baseline="0" noProof="0" dirty="0">
                    <a:ln>
                      <a:noFill/>
                    </a:ln>
                    <a:gradFill>
                      <a:gsLst>
                        <a:gs pos="92035">
                          <a:srgbClr val="505050"/>
                        </a:gs>
                        <a:gs pos="27000">
                          <a:srgbClr val="505050"/>
                        </a:gs>
                      </a:gsLst>
                      <a:lin ang="5400000" scaled="0"/>
                    </a:gradFill>
                    <a:effectLst/>
                    <a:uLnTx/>
                    <a:uFillTx/>
                    <a:latin typeface="Segoe UI"/>
                    <a:ea typeface="Segoe UI" pitchFamily="34" charset="0"/>
                    <a:cs typeface="Segoe UI" pitchFamily="34" charset="0"/>
                  </a:rPr>
                  <a:t>Light Gray</a:t>
                </a:r>
              </a:p>
              <a:p>
                <a:pPr marL="0" marR="0" lvl="0" indent="0" defTabSz="932472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500" b="0" i="0" u="none" strike="noStrike" kern="0" cap="none" spc="0" normalizeH="0" baseline="0" noProof="0" dirty="0">
                    <a:ln>
                      <a:noFill/>
                    </a:ln>
                    <a:gradFill>
                      <a:gsLst>
                        <a:gs pos="92035">
                          <a:srgbClr val="505050"/>
                        </a:gs>
                        <a:gs pos="27000">
                          <a:srgbClr val="505050"/>
                        </a:gs>
                      </a:gsLst>
                      <a:lin ang="5400000" scaled="0"/>
                    </a:gradFill>
                    <a:effectLst/>
                    <a:uLnTx/>
                    <a:uFillTx/>
                    <a:latin typeface="Segoe UI"/>
                    <a:ea typeface="Segoe UI" pitchFamily="34" charset="0"/>
                    <a:cs typeface="Segoe UI" pitchFamily="34" charset="0"/>
                  </a:rPr>
                  <a:t>R:210 G:210 B:210</a:t>
                </a:r>
              </a:p>
            </p:txBody>
          </p:sp>
          <p:sp>
            <p:nvSpPr>
              <p:cNvPr id="53" name="Rectangle 52"/>
              <p:cNvSpPr/>
              <p:nvPr userDrawn="1"/>
            </p:nvSpPr>
            <p:spPr bwMode="auto">
              <a:xfrm>
                <a:off x="3419856" y="4543426"/>
                <a:ext cx="869930" cy="289766"/>
              </a:xfrm>
              <a:prstGeom prst="rect">
                <a:avLst/>
              </a:prstGeom>
              <a:solidFill>
                <a:srgbClr val="002050"/>
              </a:solidFill>
              <a:ln w="9525" cap="flat" cmpd="sng" algn="ctr">
                <a:noFill/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32472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500" b="1" i="0" u="none" strike="noStrike" kern="0" cap="none" spc="0" normalizeH="0" baseline="0" noProof="0" dirty="0">
                    <a:ln>
                      <a:noFill/>
                    </a:ln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effectLst/>
                    <a:uLnTx/>
                    <a:uFillTx/>
                    <a:latin typeface="Segoe UI"/>
                    <a:ea typeface="Segoe UI" pitchFamily="34" charset="0"/>
                    <a:cs typeface="Segoe UI" pitchFamily="34" charset="0"/>
                  </a:rPr>
                  <a:t>Dark Blue</a:t>
                </a:r>
              </a:p>
              <a:p>
                <a:pPr marL="0" marR="0" lvl="0" indent="0" defTabSz="932472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500" b="0" i="0" u="none" strike="noStrike" kern="0" cap="none" spc="0" normalizeH="0" baseline="0" noProof="0" dirty="0">
                    <a:ln>
                      <a:noFill/>
                    </a:ln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effectLst/>
                    <a:uLnTx/>
                    <a:uFillTx/>
                    <a:latin typeface="Segoe UI"/>
                    <a:ea typeface="Segoe UI" pitchFamily="34" charset="0"/>
                    <a:cs typeface="Segoe UI" pitchFamily="34" charset="0"/>
                  </a:rPr>
                  <a:t>R:0 G:32 B:80</a:t>
                </a:r>
              </a:p>
            </p:txBody>
          </p:sp>
          <p:sp>
            <p:nvSpPr>
              <p:cNvPr id="54" name="Rectangle 53"/>
              <p:cNvSpPr/>
              <p:nvPr userDrawn="1"/>
            </p:nvSpPr>
            <p:spPr bwMode="auto">
              <a:xfrm>
                <a:off x="3413144" y="4882896"/>
                <a:ext cx="869930" cy="289766"/>
              </a:xfrm>
              <a:prstGeom prst="rect">
                <a:avLst/>
              </a:prstGeom>
              <a:solidFill>
                <a:srgbClr val="323232"/>
              </a:solidFill>
              <a:ln w="9525" cap="flat" cmpd="sng" algn="ctr">
                <a:noFill/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32472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500" b="1" i="0" u="none" strike="noStrike" kern="0" cap="none" spc="0" normalizeH="0" baseline="0" noProof="0" dirty="0">
                    <a:ln>
                      <a:noFill/>
                    </a:ln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effectLst/>
                    <a:uLnTx/>
                    <a:uFillTx/>
                    <a:latin typeface="Segoe UI"/>
                    <a:ea typeface="Segoe UI" pitchFamily="34" charset="0"/>
                    <a:cs typeface="Segoe UI" pitchFamily="34" charset="0"/>
                  </a:rPr>
                  <a:t>Dark Gray</a:t>
                </a:r>
              </a:p>
              <a:p>
                <a:pPr marL="0" marR="0" lvl="0" indent="0" defTabSz="932472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500" b="0" i="0" u="none" strike="noStrike" kern="0" cap="none" spc="0" normalizeH="0" baseline="0" noProof="0" dirty="0">
                    <a:ln>
                      <a:noFill/>
                    </a:ln>
                    <a:gradFill>
                      <a:gsLst>
                        <a:gs pos="2092">
                          <a:srgbClr val="F8F8F8"/>
                        </a:gs>
                        <a:gs pos="10042">
                          <a:srgbClr val="F8F8F8"/>
                        </a:gs>
                      </a:gsLst>
                      <a:lin ang="5400000" scaled="0"/>
                    </a:gradFill>
                    <a:effectLst/>
                    <a:uLnTx/>
                    <a:uFillTx/>
                    <a:latin typeface="Segoe UI"/>
                    <a:ea typeface="Segoe UI" pitchFamily="34" charset="0"/>
                    <a:cs typeface="Segoe UI" pitchFamily="34" charset="0"/>
                  </a:rPr>
                  <a:t>R:50 G:50 B:50</a:t>
                </a:r>
              </a:p>
            </p:txBody>
          </p:sp>
          <p:sp>
            <p:nvSpPr>
              <p:cNvPr id="55" name="Rectangle 54"/>
              <p:cNvSpPr/>
              <p:nvPr userDrawn="1"/>
            </p:nvSpPr>
            <p:spPr bwMode="auto">
              <a:xfrm>
                <a:off x="2505456" y="4882895"/>
                <a:ext cx="869930" cy="289766"/>
              </a:xfrm>
              <a:prstGeom prst="rect">
                <a:avLst/>
              </a:prstGeom>
              <a:solidFill>
                <a:srgbClr val="737373"/>
              </a:solidFill>
              <a:ln w="9525" cap="flat" cmpd="sng" algn="ctr">
                <a:noFill/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32472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500" b="1" i="0" u="none" strike="noStrike" kern="0" cap="none" spc="0" normalizeH="0" baseline="0" noProof="0" dirty="0">
                    <a:ln>
                      <a:noFill/>
                    </a:ln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effectLst/>
                    <a:uLnTx/>
                    <a:uFillTx/>
                    <a:latin typeface="Segoe UI"/>
                    <a:ea typeface="Segoe UI" pitchFamily="34" charset="0"/>
                    <a:cs typeface="Segoe UI" pitchFamily="34" charset="0"/>
                  </a:rPr>
                  <a:t>Gray</a:t>
                </a:r>
              </a:p>
              <a:p>
                <a:pPr marL="0" marR="0" lvl="0" indent="0" defTabSz="932472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500" b="0" i="0" u="none" strike="noStrike" kern="0" cap="none" spc="0" normalizeH="0" baseline="0" noProof="0" dirty="0">
                    <a:ln>
                      <a:noFill/>
                    </a:ln>
                    <a:gradFill>
                      <a:gsLst>
                        <a:gs pos="2092">
                          <a:srgbClr val="F8F8F8"/>
                        </a:gs>
                        <a:gs pos="10042">
                          <a:srgbClr val="F8F8F8"/>
                        </a:gs>
                      </a:gsLst>
                      <a:lin ang="5400000" scaled="0"/>
                    </a:gradFill>
                    <a:effectLst/>
                    <a:uLnTx/>
                    <a:uFillTx/>
                    <a:latin typeface="Segoe UI"/>
                    <a:ea typeface="Segoe UI" pitchFamily="34" charset="0"/>
                    <a:cs typeface="Segoe UI" pitchFamily="34" charset="0"/>
                  </a:rPr>
                  <a:t>R:115 G:115 B:115</a:t>
                </a:r>
              </a:p>
            </p:txBody>
          </p:sp>
        </p:grpSp>
        <p:grpSp>
          <p:nvGrpSpPr>
            <p:cNvPr id="44" name="Group 43"/>
            <p:cNvGrpSpPr/>
            <p:nvPr userDrawn="1"/>
          </p:nvGrpSpPr>
          <p:grpSpPr>
            <a:xfrm rot="5400000">
              <a:off x="11412325" y="4270556"/>
              <a:ext cx="2703052" cy="289766"/>
              <a:chOff x="4476564" y="4543426"/>
              <a:chExt cx="2703052" cy="289766"/>
            </a:xfrm>
          </p:grpSpPr>
          <p:sp>
            <p:nvSpPr>
              <p:cNvPr id="47" name="Rectangle 46"/>
              <p:cNvSpPr/>
              <p:nvPr userDrawn="1"/>
            </p:nvSpPr>
            <p:spPr bwMode="auto">
              <a:xfrm>
                <a:off x="5395286" y="4543426"/>
                <a:ext cx="869930" cy="289766"/>
              </a:xfrm>
              <a:prstGeom prst="rect">
                <a:avLst/>
              </a:prstGeom>
              <a:solidFill>
                <a:srgbClr val="5C2D91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 defTabSz="93247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baseline="0" noProof="0" dirty="0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rPr>
                  <a:t>Purple</a:t>
                </a:r>
              </a:p>
              <a:p>
                <a:pPr lvl="0" defTabSz="93247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en-US" sz="500" b="0" i="0" u="none" strike="noStrike" kern="0" cap="none" spc="0" normalizeH="0" baseline="0" noProof="0" dirty="0">
                    <a:ln>
                      <a:noFill/>
                    </a:ln>
                    <a:gradFill>
                      <a:gsLst>
                        <a:gs pos="2092">
                          <a:srgbClr val="F8F8F8"/>
                        </a:gs>
                        <a:gs pos="10042">
                          <a:srgbClr val="F8F8F8"/>
                        </a:gs>
                      </a:gsLst>
                      <a:lin ang="5400000" scaled="0"/>
                    </a:gradFill>
                    <a:effectLst/>
                    <a:uLnTx/>
                    <a:uFillTx/>
                    <a:latin typeface="Segoe UI"/>
                    <a:ea typeface="Segoe UI" pitchFamily="34" charset="0"/>
                    <a:cs typeface="Segoe UI" pitchFamily="34" charset="0"/>
                  </a:rPr>
                  <a:t>R:92 G:45 B:145</a:t>
                </a:r>
              </a:p>
            </p:txBody>
          </p:sp>
          <p:sp>
            <p:nvSpPr>
              <p:cNvPr id="48" name="Rectangle 47"/>
              <p:cNvSpPr/>
              <p:nvPr userDrawn="1"/>
            </p:nvSpPr>
            <p:spPr bwMode="auto">
              <a:xfrm>
                <a:off x="6309686" y="4543426"/>
                <a:ext cx="869930" cy="289766"/>
              </a:xfrm>
              <a:prstGeom prst="rect">
                <a:avLst/>
              </a:prstGeom>
              <a:solidFill>
                <a:srgbClr val="D83B01"/>
              </a:solidFill>
              <a:ln w="9525" cap="flat" cmpd="sng" algn="ctr">
                <a:noFill/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32472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500" b="1" i="0" u="none" strike="noStrike" kern="0" cap="none" spc="0" normalizeH="0" baseline="0" noProof="0" dirty="0">
                    <a:ln>
                      <a:noFill/>
                    </a:ln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effectLst/>
                    <a:uLnTx/>
                    <a:uFillTx/>
                    <a:latin typeface="Segoe UI"/>
                    <a:ea typeface="Segoe UI" pitchFamily="34" charset="0"/>
                    <a:cs typeface="Segoe UI" pitchFamily="34" charset="0"/>
                  </a:rPr>
                  <a:t>Orange</a:t>
                </a:r>
              </a:p>
              <a:p>
                <a:pPr marL="0" marR="0" lvl="0" indent="0" defTabSz="932472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500" b="0" i="0" u="none" strike="noStrike" kern="0" cap="none" spc="0" normalizeH="0" baseline="0" noProof="0" dirty="0">
                    <a:ln>
                      <a:noFill/>
                    </a:ln>
                    <a:gradFill>
                      <a:gsLst>
                        <a:gs pos="2092">
                          <a:srgbClr val="F8F8F8"/>
                        </a:gs>
                        <a:gs pos="10042">
                          <a:srgbClr val="F8F8F8"/>
                        </a:gs>
                      </a:gsLst>
                      <a:lin ang="5400000" scaled="0"/>
                    </a:gradFill>
                    <a:effectLst/>
                    <a:uLnTx/>
                    <a:uFillTx/>
                    <a:latin typeface="Segoe UI"/>
                    <a:ea typeface="Segoe UI" pitchFamily="34" charset="0"/>
                    <a:cs typeface="Segoe UI" pitchFamily="34" charset="0"/>
                  </a:rPr>
                  <a:t>R:216 G:59 B:1</a:t>
                </a:r>
              </a:p>
            </p:txBody>
          </p:sp>
          <p:sp>
            <p:nvSpPr>
              <p:cNvPr id="49" name="Rectangle 48"/>
              <p:cNvSpPr/>
              <p:nvPr userDrawn="1"/>
            </p:nvSpPr>
            <p:spPr bwMode="auto">
              <a:xfrm>
                <a:off x="4476564" y="4543426"/>
                <a:ext cx="869930" cy="289766"/>
              </a:xfrm>
              <a:prstGeom prst="rect">
                <a:avLst/>
              </a:prstGeom>
              <a:solidFill>
                <a:srgbClr val="107C10"/>
              </a:solidFill>
              <a:ln w="9525" cap="flat" cmpd="sng" algn="ctr">
                <a:noFill/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32472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500" b="1" i="0" u="none" strike="noStrike" kern="0" cap="none" spc="0" normalizeH="0" baseline="0" noProof="0" dirty="0">
                    <a:ln>
                      <a:noFill/>
                    </a:ln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effectLst/>
                    <a:uLnTx/>
                    <a:uFillTx/>
                    <a:latin typeface="Segoe UI"/>
                    <a:ea typeface="Segoe UI" pitchFamily="34" charset="0"/>
                    <a:cs typeface="Segoe UI" pitchFamily="34" charset="0"/>
                  </a:rPr>
                  <a:t>Green</a:t>
                </a:r>
              </a:p>
              <a:p>
                <a:pPr marL="0" marR="0" lvl="0" indent="0" defTabSz="932472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500" b="0" i="0" u="none" strike="noStrike" kern="0" cap="none" spc="0" normalizeH="0" baseline="0" noProof="0" dirty="0">
                    <a:ln>
                      <a:noFill/>
                    </a:ln>
                    <a:gradFill>
                      <a:gsLst>
                        <a:gs pos="2092">
                          <a:srgbClr val="F8F8F8"/>
                        </a:gs>
                        <a:gs pos="10042">
                          <a:srgbClr val="F8F8F8"/>
                        </a:gs>
                      </a:gsLst>
                      <a:lin ang="5400000" scaled="0"/>
                    </a:gradFill>
                    <a:effectLst/>
                    <a:uLnTx/>
                    <a:uFillTx/>
                    <a:latin typeface="Segoe UI"/>
                    <a:ea typeface="Segoe UI" pitchFamily="34" charset="0"/>
                    <a:cs typeface="Segoe UI" pitchFamily="34" charset="0"/>
                  </a:rPr>
                  <a:t>R:16 G:124 B:16</a:t>
                </a:r>
              </a:p>
            </p:txBody>
          </p:sp>
        </p:grpSp>
        <p:sp>
          <p:nvSpPr>
            <p:cNvPr id="45" name="TextBox 44"/>
            <p:cNvSpPr txBox="1"/>
            <p:nvPr userDrawn="1"/>
          </p:nvSpPr>
          <p:spPr>
            <a:xfrm rot="5400000">
              <a:off x="12988035" y="260168"/>
              <a:ext cx="843501" cy="323165"/>
            </a:xfrm>
            <a:prstGeom prst="rect">
              <a:avLst/>
            </a:prstGeom>
            <a:noFill/>
          </p:spPr>
          <p:txBody>
            <a:bodyPr wrap="none" lIns="0" tIns="91440" rIns="182880" bIns="9144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gradFill>
                    <a:gsLst>
                      <a:gs pos="2917">
                        <a:srgbClr val="505050"/>
                      </a:gs>
                      <a:gs pos="30000">
                        <a:srgbClr val="505050"/>
                      </a:gs>
                    </a:gsLst>
                    <a:lin ang="5400000" scaled="0"/>
                  </a:gradFill>
                  <a:effectLst/>
                  <a:uLnTx/>
                  <a:uFillTx/>
                </a:rPr>
                <a:t>Main colors</a:t>
              </a:r>
            </a:p>
          </p:txBody>
        </p:sp>
        <p:sp>
          <p:nvSpPr>
            <p:cNvPr id="46" name="TextBox 45"/>
            <p:cNvSpPr txBox="1"/>
            <p:nvPr userDrawn="1"/>
          </p:nvSpPr>
          <p:spPr>
            <a:xfrm rot="5400000">
              <a:off x="11742070" y="4230580"/>
              <a:ext cx="2656496" cy="323165"/>
            </a:xfrm>
            <a:prstGeom prst="rect">
              <a:avLst/>
            </a:prstGeom>
            <a:noFill/>
          </p:spPr>
          <p:txBody>
            <a:bodyPr wrap="none" lIns="0" tIns="91440" rIns="182880" bIns="9144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gradFill>
                    <a:gsLst>
                      <a:gs pos="2917">
                        <a:srgbClr val="505050"/>
                      </a:gs>
                      <a:gs pos="30000">
                        <a:srgbClr val="505050"/>
                      </a:gs>
                    </a:gsLst>
                    <a:lin ang="5400000" scaled="0"/>
                  </a:gradFill>
                  <a:effectLst/>
                  <a:uLnTx/>
                  <a:uFillTx/>
                </a:rPr>
                <a:t>Secondary colors (use only when necessary)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601207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338" r:id="rId1"/>
    <p:sldLayoutId id="2147484339" r:id="rId2"/>
    <p:sldLayoutId id="2147484340" r:id="rId3"/>
    <p:sldLayoutId id="2147484311" r:id="rId4"/>
    <p:sldLayoutId id="2147484312" r:id="rId5"/>
    <p:sldLayoutId id="2147484313" r:id="rId6"/>
    <p:sldLayoutId id="2147484314" r:id="rId7"/>
    <p:sldLayoutId id="2147484315" r:id="rId8"/>
    <p:sldLayoutId id="2147484316" r:id="rId9"/>
    <p:sldLayoutId id="2147484327" r:id="rId10"/>
    <p:sldLayoutId id="2147484328" r:id="rId11"/>
    <p:sldLayoutId id="2147484329" r:id="rId12"/>
    <p:sldLayoutId id="2147484330" r:id="rId13"/>
    <p:sldLayoutId id="2147484331" r:id="rId14"/>
    <p:sldLayoutId id="2147484317" r:id="rId15"/>
    <p:sldLayoutId id="2147484332" r:id="rId16"/>
    <p:sldLayoutId id="2147484333" r:id="rId17"/>
    <p:sldLayoutId id="2147484334" r:id="rId18"/>
    <p:sldLayoutId id="2147484335" r:id="rId19"/>
    <p:sldLayoutId id="2147484336" r:id="rId20"/>
  </p:sldLayoutIdLst>
  <p:transition>
    <p:fade/>
  </p:transition>
  <p:txStyles>
    <p:titleStyle>
      <a:lvl1pPr algn="l" defTabSz="932742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02" baseline="0" dirty="0" smtClean="0">
          <a:ln w="3175">
            <a:noFill/>
          </a:ln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effectLst/>
          <a:latin typeface="+mj-lt"/>
          <a:ea typeface="+mn-ea"/>
          <a:cs typeface="Segoe UI" pitchFamily="34" charset="0"/>
        </a:defRPr>
      </a:lvl1pPr>
    </p:titleStyle>
    <p:bodyStyle>
      <a:lvl1pPr marL="342900" marR="0" indent="-3429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lang="en-US" sz="4000" kern="1200" spc="0" baseline="0" dirty="0" smtClean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j-lt"/>
          <a:ea typeface="+mn-ea"/>
          <a:cs typeface="+mn-cs"/>
        </a:defRPr>
      </a:lvl1pPr>
      <a:lvl2pPr marL="584200" marR="0" indent="-2413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lang="en-US" sz="2400" kern="1200" spc="0" baseline="0" dirty="0" smtClean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Segoe UI" panose="020B0502040204020203" pitchFamily="34" charset="0"/>
        </a:defRPr>
      </a:lvl2pPr>
      <a:lvl3pPr marL="8001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20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Segoe UI" panose="020B0502040204020203" pitchFamily="34" charset="0"/>
        </a:defRPr>
      </a:lvl3pPr>
      <a:lvl4pPr marL="10287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8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Segoe UI" panose="020B0502040204020203" pitchFamily="34" charset="0"/>
        </a:defRPr>
      </a:lvl4pPr>
      <a:lvl5pPr marL="12573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8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Segoe UI" panose="020B0502040204020203" pitchFamily="34" charset="0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87">
          <p15:clr>
            <a:srgbClr val="5ACBF0"/>
          </p15:clr>
        </p15:guide>
        <p15:guide id="2" pos="173">
          <p15:clr>
            <a:srgbClr val="5ACBF0"/>
          </p15:clr>
        </p15:guide>
        <p15:guide id="3" pos="749">
          <p15:clr>
            <a:srgbClr val="5ACBF0"/>
          </p15:clr>
        </p15:guide>
        <p15:guide id="4" pos="1325">
          <p15:clr>
            <a:srgbClr val="5ACBF0"/>
          </p15:clr>
        </p15:guide>
        <p15:guide id="5" pos="1901">
          <p15:clr>
            <a:srgbClr val="5ACBF0"/>
          </p15:clr>
        </p15:guide>
        <p15:guide id="6" pos="2477">
          <p15:clr>
            <a:srgbClr val="5ACBF0"/>
          </p15:clr>
        </p15:guide>
        <p15:guide id="7" pos="3053">
          <p15:clr>
            <a:srgbClr val="5ACBF0"/>
          </p15:clr>
        </p15:guide>
        <p15:guide id="8" pos="3629">
          <p15:clr>
            <a:srgbClr val="5ACBF0"/>
          </p15:clr>
        </p15:guide>
        <p15:guide id="9" pos="4205">
          <p15:clr>
            <a:srgbClr val="5ACBF0"/>
          </p15:clr>
        </p15:guide>
        <p15:guide id="10" pos="4781">
          <p15:clr>
            <a:srgbClr val="5ACBF0"/>
          </p15:clr>
        </p15:guide>
        <p15:guide id="11" pos="5357">
          <p15:clr>
            <a:srgbClr val="5ACBF0"/>
          </p15:clr>
        </p15:guide>
        <p15:guide id="12" pos="5933">
          <p15:clr>
            <a:srgbClr val="5ACBF0"/>
          </p15:clr>
        </p15:guide>
        <p15:guide id="13" pos="6509">
          <p15:clr>
            <a:srgbClr val="5ACBF0"/>
          </p15:clr>
        </p15:guide>
        <p15:guide id="14" pos="7085">
          <p15:clr>
            <a:srgbClr val="5ACBF0"/>
          </p15:clr>
        </p15:guide>
        <p15:guide id="15" pos="7661">
          <p15:clr>
            <a:srgbClr val="5ACBF0"/>
          </p15:clr>
        </p15:guide>
        <p15:guide id="16" pos="288">
          <p15:clr>
            <a:srgbClr val="C35EA4"/>
          </p15:clr>
        </p15:guide>
        <p15:guide id="17" pos="7546">
          <p15:clr>
            <a:srgbClr val="C35EA4"/>
          </p15:clr>
        </p15:guide>
        <p15:guide id="18" orient="horz" pos="763">
          <p15:clr>
            <a:srgbClr val="5ACBF0"/>
          </p15:clr>
        </p15:guide>
        <p15:guide id="19" orient="horz" pos="1339">
          <p15:clr>
            <a:srgbClr val="5ACBF0"/>
          </p15:clr>
        </p15:guide>
        <p15:guide id="20" orient="horz" pos="1915">
          <p15:clr>
            <a:srgbClr val="5ACBF0"/>
          </p15:clr>
        </p15:guide>
        <p15:guide id="21" orient="horz" pos="2491">
          <p15:clr>
            <a:srgbClr val="5ACBF0"/>
          </p15:clr>
        </p15:guide>
        <p15:guide id="22" orient="horz" pos="3067">
          <p15:clr>
            <a:srgbClr val="5ACBF0"/>
          </p15:clr>
        </p15:guide>
        <p15:guide id="23" orient="horz" pos="3643">
          <p15:clr>
            <a:srgbClr val="5ACBF0"/>
          </p15:clr>
        </p15:guide>
        <p15:guide id="24" orient="horz" pos="4219">
          <p15:clr>
            <a:srgbClr val="5ACBF0"/>
          </p15:clr>
        </p15:guide>
        <p15:guide id="25" orient="horz" pos="302">
          <p15:clr>
            <a:srgbClr val="C35EA4"/>
          </p15:clr>
        </p15:guide>
        <p15:guide id="26" orient="horz" pos="4104">
          <p15:clr>
            <a:srgbClr val="C35E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aka.ms/azuretool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5" Type="http://schemas.openxmlformats.org/officeDocument/2006/relationships/hyperlink" Target="http://asp.net/" TargetMode="External"/><Relationship Id="rId4" Type="http://schemas.openxmlformats.org/officeDocument/2006/relationships/hyperlink" Target="http://azure.com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azure.com/" TargetMode="External"/><Relationship Id="rId2" Type="http://schemas.openxmlformats.org/officeDocument/2006/relationships/hyperlink" Target="http://aka.ms/azuretools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9810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Azure Tools for Visual Studio (SDK 2.9)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Paul Yuknewicz</a:t>
            </a:r>
          </a:p>
          <a:p>
            <a:r>
              <a:rPr lang="en-US" dirty="0"/>
              <a:t>Principal PM Manager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Session code</a:t>
            </a:r>
          </a:p>
        </p:txBody>
      </p:sp>
    </p:spTree>
    <p:extLst>
      <p:ext uri="{BB962C8B-B14F-4D97-AF65-F5344CB8AC3E}">
        <p14:creationId xmlns:p14="http://schemas.microsoft.com/office/powerpoint/2010/main" val="2666902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Major Updates – March 2016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769989"/>
          </a:xfrm>
        </p:spPr>
        <p:txBody>
          <a:bodyPr/>
          <a:lstStyle/>
          <a:p>
            <a:r>
              <a:rPr lang="en-US" dirty="0"/>
              <a:t>Deployment to Azure using ARM</a:t>
            </a:r>
          </a:p>
          <a:p>
            <a:r>
              <a:rPr lang="en-US" dirty="0"/>
              <a:t>Diagnostics</a:t>
            </a:r>
          </a:p>
          <a:p>
            <a:r>
              <a:rPr lang="en-US" dirty="0"/>
              <a:t>Storage Explorer</a:t>
            </a:r>
          </a:p>
          <a:p>
            <a:r>
              <a:rPr lang="en-US" dirty="0"/>
              <a:t>(and more!)</a:t>
            </a:r>
          </a:p>
        </p:txBody>
      </p:sp>
    </p:spTree>
    <p:extLst>
      <p:ext uri="{BB962C8B-B14F-4D97-AF65-F5344CB8AC3E}">
        <p14:creationId xmlns:p14="http://schemas.microsoft.com/office/powerpoint/2010/main" val="4101126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Paul Yuknewicz</a:t>
            </a:r>
          </a:p>
        </p:txBody>
      </p:sp>
    </p:spTree>
    <p:extLst>
      <p:ext uri="{BB962C8B-B14F-4D97-AF65-F5344CB8AC3E}">
        <p14:creationId xmlns:p14="http://schemas.microsoft.com/office/powerpoint/2010/main" val="2982583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tools updates – March 2016</a:t>
            </a:r>
            <a:br>
              <a:rPr lang="en-US" dirty="0"/>
            </a:br>
            <a:endParaRPr lang="en-US" sz="4000" dirty="0">
              <a:gradFill>
                <a:gsLst>
                  <a:gs pos="0">
                    <a:schemeClr val="tx2"/>
                  </a:gs>
                  <a:gs pos="100000">
                    <a:schemeClr val="tx2"/>
                  </a:gs>
                </a:gsLst>
                <a:lin ang="5400000" scaled="0"/>
              </a:gra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5755422"/>
          </a:xfrm>
        </p:spPr>
        <p:txBody>
          <a:bodyPr/>
          <a:lstStyle/>
          <a:p>
            <a:pPr lvl="0"/>
            <a:r>
              <a:rPr lang="en-US" sz="2400" dirty="0"/>
              <a:t>Diagnostics </a:t>
            </a:r>
            <a:endParaRPr lang="en-US" sz="3600" dirty="0"/>
          </a:p>
          <a:p>
            <a:pPr lvl="1"/>
            <a:r>
              <a:rPr lang="en-US" sz="1600" dirty="0"/>
              <a:t>Deploy with diagnostics &amp; </a:t>
            </a:r>
            <a:r>
              <a:rPr lang="en-US" sz="1600" dirty="0" err="1"/>
              <a:t>AppInsights</a:t>
            </a:r>
            <a:endParaRPr lang="en-US" sz="1600" dirty="0"/>
          </a:p>
          <a:p>
            <a:pPr lvl="1"/>
            <a:r>
              <a:rPr lang="en-US" sz="1600" dirty="0"/>
              <a:t>View full topology with errors in Application Map</a:t>
            </a:r>
          </a:p>
          <a:p>
            <a:pPr lvl="1"/>
            <a:r>
              <a:rPr lang="en-US" sz="1600" dirty="0"/>
              <a:t>Hot path broker using WAD and </a:t>
            </a:r>
            <a:r>
              <a:rPr lang="en-US" sz="1600" dirty="0" err="1"/>
              <a:t>EventHub</a:t>
            </a:r>
            <a:endParaRPr lang="en-US" dirty="0"/>
          </a:p>
          <a:p>
            <a:pPr lvl="1"/>
            <a:r>
              <a:rPr lang="en-US" sz="1600" dirty="0"/>
              <a:t>Performance diagnostics with Service Profiler (preview) - VM, VMSS, CS, SF, </a:t>
            </a:r>
            <a:r>
              <a:rPr lang="en-US" sz="1600" dirty="0" err="1"/>
              <a:t>AppService</a:t>
            </a:r>
            <a:endParaRPr lang="en-US" dirty="0"/>
          </a:p>
          <a:p>
            <a:pPr lvl="0"/>
            <a:r>
              <a:rPr lang="en-US" sz="2400" dirty="0"/>
              <a:t>Azure Tools for VS - ARM tools</a:t>
            </a:r>
            <a:r>
              <a:rPr lang="en-US" sz="2000" dirty="0"/>
              <a:t> </a:t>
            </a:r>
          </a:p>
          <a:p>
            <a:pPr lvl="1"/>
            <a:r>
              <a:rPr lang="en-US" sz="1600" dirty="0"/>
              <a:t>VMSS support in VS Tools</a:t>
            </a:r>
            <a:endParaRPr lang="en-US" sz="1800" dirty="0"/>
          </a:p>
          <a:p>
            <a:pPr lvl="1"/>
            <a:r>
              <a:rPr lang="en-US" sz="1600" dirty="0"/>
              <a:t>Key vault support for environment settings in VS Tools</a:t>
            </a:r>
            <a:endParaRPr lang="en-US" sz="1800" dirty="0"/>
          </a:p>
          <a:p>
            <a:pPr lvl="1"/>
            <a:r>
              <a:rPr lang="en-US" sz="1600" dirty="0"/>
              <a:t>ARM tools for VS Code extension</a:t>
            </a:r>
            <a:endParaRPr lang="en-US" sz="1800" dirty="0"/>
          </a:p>
          <a:p>
            <a:pPr lvl="1"/>
            <a:r>
              <a:rPr lang="en-US" sz="1600" dirty="0"/>
              <a:t>Azure Stack (maybe we mention but don’t demo)</a:t>
            </a:r>
          </a:p>
          <a:p>
            <a:pPr lvl="1"/>
            <a:endParaRPr lang="en-US" sz="1800" dirty="0"/>
          </a:p>
          <a:p>
            <a:pPr lvl="0">
              <a:buClr>
                <a:srgbClr val="505050"/>
              </a:buClr>
            </a:pPr>
            <a:r>
              <a:rPr lang="en-US" sz="2400" dirty="0">
                <a:gradFill>
                  <a:gsLst>
                    <a:gs pos="1250">
                      <a:srgbClr val="0078D7"/>
                    </a:gs>
                    <a:gs pos="99000">
                      <a:srgbClr val="0078D7"/>
                    </a:gs>
                  </a:gsLst>
                  <a:lin ang="5400000" scaled="0"/>
                </a:gradFill>
              </a:rPr>
              <a:t>Azure tools product landing page revamped: </a:t>
            </a:r>
            <a:r>
              <a:rPr lang="en-US" sz="2400" u="sng" dirty="0">
                <a:gradFill>
                  <a:gsLst>
                    <a:gs pos="1250">
                      <a:srgbClr val="0078D7"/>
                    </a:gs>
                    <a:gs pos="99000">
                      <a:srgbClr val="0078D7"/>
                    </a:gs>
                  </a:gsLst>
                  <a:lin ang="5400000" scaled="0"/>
                </a:gradFill>
                <a:hlinkClick r:id="rId3"/>
              </a:rPr>
              <a:t>http://aka.ms/azuretools</a:t>
            </a:r>
            <a:r>
              <a:rPr lang="en-US" sz="2400" dirty="0">
                <a:gradFill>
                  <a:gsLst>
                    <a:gs pos="1250">
                      <a:srgbClr val="0078D7"/>
                    </a:gs>
                    <a:gs pos="99000">
                      <a:srgbClr val="0078D7"/>
                    </a:gs>
                  </a:gsLst>
                  <a:lin ang="5400000" scaled="0"/>
                </a:gradFill>
              </a:rPr>
              <a:t> (goes to </a:t>
            </a:r>
            <a:r>
              <a:rPr lang="en-US" sz="2400" u="sng" dirty="0">
                <a:gradFill>
                  <a:gsLst>
                    <a:gs pos="1250">
                      <a:srgbClr val="0078D7"/>
                    </a:gs>
                    <a:gs pos="99000">
                      <a:srgbClr val="0078D7"/>
                    </a:gs>
                  </a:gsLst>
                  <a:lin ang="5400000" scaled="0"/>
                </a:gradFill>
                <a:hlinkClick r:id="rId4"/>
              </a:rPr>
              <a:t>Azure.com</a:t>
            </a:r>
            <a:r>
              <a:rPr lang="en-US" sz="2400" dirty="0">
                <a:gradFill>
                  <a:gsLst>
                    <a:gs pos="1250">
                      <a:srgbClr val="0078D7"/>
                    </a:gs>
                    <a:gs pos="99000">
                      <a:srgbClr val="0078D7"/>
                    </a:gs>
                  </a:gsLst>
                  <a:lin ang="5400000" scaled="0"/>
                </a:gradFill>
              </a:rPr>
              <a:t>)</a:t>
            </a:r>
            <a:endParaRPr lang="en-US" sz="3600" dirty="0">
              <a:gradFill>
                <a:gsLst>
                  <a:gs pos="1250">
                    <a:srgbClr val="0078D7"/>
                  </a:gs>
                  <a:gs pos="99000">
                    <a:srgbClr val="0078D7"/>
                  </a:gs>
                </a:gsLst>
                <a:lin ang="5400000" scaled="0"/>
              </a:gradFill>
            </a:endParaRPr>
          </a:p>
          <a:p>
            <a:pPr lvl="1"/>
            <a:endParaRPr lang="en-US" sz="1800" dirty="0"/>
          </a:p>
          <a:p>
            <a:pPr lvl="1"/>
            <a:endParaRPr lang="en-US" sz="1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5767733"/>
          </a:xfrm>
        </p:spPr>
        <p:txBody>
          <a:bodyPr/>
          <a:lstStyle/>
          <a:p>
            <a:pPr lvl="0"/>
            <a:r>
              <a:rPr lang="en-US" sz="2400" dirty="0"/>
              <a:t>Storage Explorer (Windows, Mac, Linux) </a:t>
            </a:r>
            <a:endParaRPr lang="en-US" sz="3600" dirty="0"/>
          </a:p>
          <a:p>
            <a:pPr lvl="1"/>
            <a:r>
              <a:rPr lang="en-US" sz="1600" dirty="0"/>
              <a:t>Tables – queries, import, export, edit</a:t>
            </a:r>
            <a:endParaRPr lang="en-US" dirty="0"/>
          </a:p>
          <a:p>
            <a:pPr lvl="1"/>
            <a:r>
              <a:rPr lang="en-US" sz="1600" dirty="0"/>
              <a:t>Queues – peek and test</a:t>
            </a:r>
            <a:endParaRPr lang="en-US" dirty="0"/>
          </a:p>
          <a:p>
            <a:pPr lvl="1"/>
            <a:r>
              <a:rPr lang="en-US" sz="1600" dirty="0"/>
              <a:t>Encryption</a:t>
            </a:r>
            <a:endParaRPr lang="en-US" dirty="0"/>
          </a:p>
          <a:p>
            <a:pPr lvl="1"/>
            <a:r>
              <a:rPr lang="en-US" sz="1600" dirty="0"/>
              <a:t>Updated look ‘n feel</a:t>
            </a:r>
            <a:endParaRPr lang="en-US" dirty="0"/>
          </a:p>
          <a:p>
            <a:pPr lvl="1"/>
            <a:r>
              <a:rPr lang="en-US" sz="1600" dirty="0"/>
              <a:t>Improved reliability and perf</a:t>
            </a:r>
            <a:endParaRPr lang="en-US" dirty="0"/>
          </a:p>
          <a:p>
            <a:pPr lvl="1"/>
            <a:r>
              <a:rPr lang="en-US" sz="1600" dirty="0"/>
              <a:t>Attach to Storage account using SAS key</a:t>
            </a:r>
            <a:endParaRPr lang="en-US" dirty="0"/>
          </a:p>
          <a:p>
            <a:pPr lvl="1"/>
            <a:r>
              <a:rPr lang="en-US" sz="1600" dirty="0"/>
              <a:t>Attach to Azure Stack storage account</a:t>
            </a:r>
            <a:endParaRPr lang="en-US" dirty="0"/>
          </a:p>
          <a:p>
            <a:pPr lvl="0"/>
            <a:r>
              <a:rPr lang="en-US" sz="2400" dirty="0"/>
              <a:t>Service Fabric GA tools </a:t>
            </a:r>
            <a:endParaRPr lang="en-US" sz="3600" dirty="0"/>
          </a:p>
          <a:p>
            <a:pPr lvl="1"/>
            <a:r>
              <a:rPr lang="en-US" sz="1600" dirty="0"/>
              <a:t>Packaging for apps</a:t>
            </a:r>
            <a:endParaRPr lang="en-US" dirty="0"/>
          </a:p>
          <a:p>
            <a:pPr lvl="1"/>
            <a:r>
              <a:rPr lang="en-US" sz="1600" dirty="0"/>
              <a:t>Sign in using AAD</a:t>
            </a:r>
            <a:endParaRPr lang="en-US" dirty="0"/>
          </a:p>
          <a:p>
            <a:pPr lvl="1"/>
            <a:r>
              <a:rPr lang="en-US" sz="1600" u="sng" dirty="0">
                <a:hlinkClick r:id="rId5"/>
              </a:rPr>
              <a:t>ASP.NET</a:t>
            </a:r>
            <a:r>
              <a:rPr lang="en-US" sz="1600" dirty="0"/>
              <a:t> </a:t>
            </a:r>
            <a:r>
              <a:rPr lang="en-US" sz="1600" dirty="0" err="1"/>
              <a:t>WebAPI</a:t>
            </a:r>
            <a:r>
              <a:rPr lang="en-US" sz="1600" dirty="0"/>
              <a:t> using OWIN</a:t>
            </a:r>
            <a:endParaRPr lang="en-US" dirty="0"/>
          </a:p>
          <a:p>
            <a:pPr lvl="0"/>
            <a:r>
              <a:rPr lang="en-US" sz="2400" dirty="0"/>
              <a:t>Docker Tools </a:t>
            </a:r>
            <a:endParaRPr lang="en-US" sz="3600" dirty="0"/>
          </a:p>
          <a:p>
            <a:pPr lvl="1"/>
            <a:r>
              <a:rPr lang="en-US" sz="1600" dirty="0"/>
              <a:t>Configure Docker files and </a:t>
            </a:r>
            <a:r>
              <a:rPr lang="en-US" sz="1600" dirty="0" err="1"/>
              <a:t>config</a:t>
            </a:r>
            <a:endParaRPr lang="en-US" dirty="0"/>
          </a:p>
          <a:p>
            <a:pPr lvl="1"/>
            <a:r>
              <a:rPr lang="en-US" sz="1600" dirty="0"/>
              <a:t>Local debug and refresh</a:t>
            </a:r>
            <a:endParaRPr lang="en-US" dirty="0"/>
          </a:p>
          <a:p>
            <a:pPr lvl="1"/>
            <a:r>
              <a:rPr lang="en-US" sz="1600" dirty="0"/>
              <a:t>CI to </a:t>
            </a:r>
            <a:r>
              <a:rPr lang="en-US" sz="1600" dirty="0" err="1"/>
              <a:t>docker</a:t>
            </a:r>
            <a:r>
              <a:rPr lang="en-US" sz="1600" dirty="0"/>
              <a:t> hub</a:t>
            </a:r>
            <a:endParaRPr lang="en-US" dirty="0"/>
          </a:p>
          <a:p>
            <a:pPr lvl="1"/>
            <a:r>
              <a:rPr lang="en-US" sz="1600" dirty="0"/>
              <a:t>Guidance for ACS</a:t>
            </a:r>
            <a:endParaRPr lang="en-US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15155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769989"/>
          </a:xfrm>
        </p:spPr>
        <p:txBody>
          <a:bodyPr/>
          <a:lstStyle/>
          <a:p>
            <a:r>
              <a:rPr lang="en-US" dirty="0"/>
              <a:t>Get the updated tools today:</a:t>
            </a:r>
          </a:p>
          <a:p>
            <a:pPr marL="0" lvl="0" indent="0">
              <a:buNone/>
            </a:pPr>
            <a:r>
              <a:rPr lang="en-US" u="sng" dirty="0">
                <a:gradFill>
                  <a:gsLst>
                    <a:gs pos="1250">
                      <a:srgbClr val="0078D7"/>
                    </a:gs>
                    <a:gs pos="99000">
                      <a:srgbClr val="0078D7"/>
                    </a:gs>
                  </a:gsLst>
                  <a:lin ang="5400000" scaled="0"/>
                </a:gradFill>
                <a:hlinkClick r:id="rId2"/>
              </a:rPr>
              <a:t>http://aka.ms/azuretools</a:t>
            </a:r>
            <a:r>
              <a:rPr lang="en-US" dirty="0">
                <a:gradFill>
                  <a:gsLst>
                    <a:gs pos="1250">
                      <a:srgbClr val="0078D7"/>
                    </a:gs>
                    <a:gs pos="99000">
                      <a:srgbClr val="0078D7"/>
                    </a:gs>
                  </a:gsLst>
                  <a:lin ang="5400000" scaled="0"/>
                </a:gradFill>
              </a:rPr>
              <a:t> (goes to </a:t>
            </a:r>
            <a:r>
              <a:rPr lang="en-US" u="sng" dirty="0">
                <a:gradFill>
                  <a:gsLst>
                    <a:gs pos="1250">
                      <a:srgbClr val="0078D7"/>
                    </a:gs>
                    <a:gs pos="99000">
                      <a:srgbClr val="0078D7"/>
                    </a:gs>
                  </a:gsLst>
                  <a:lin ang="5400000" scaled="0"/>
                </a:gradFill>
                <a:hlinkClick r:id="rId3"/>
              </a:rPr>
              <a:t>Azure.com</a:t>
            </a:r>
            <a:r>
              <a:rPr lang="en-US" dirty="0">
                <a:gradFill>
                  <a:gsLst>
                    <a:gs pos="1250">
                      <a:srgbClr val="0078D7"/>
                    </a:gs>
                    <a:gs pos="99000">
                      <a:srgbClr val="0078D7"/>
                    </a:gs>
                  </a:gsLst>
                  <a:lin ang="5400000" scaled="0"/>
                </a:gradFill>
              </a:rPr>
              <a:t>)</a:t>
            </a:r>
            <a:endParaRPr lang="en-US" sz="5400" dirty="0">
              <a:gradFill>
                <a:gsLst>
                  <a:gs pos="1250">
                    <a:srgbClr val="0078D7"/>
                  </a:gs>
                  <a:gs pos="99000">
                    <a:srgbClr val="0078D7"/>
                  </a:gs>
                </a:gsLst>
                <a:lin ang="5400000" scaled="0"/>
              </a:gradFill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 to Action</a:t>
            </a:r>
          </a:p>
        </p:txBody>
      </p:sp>
    </p:spTree>
    <p:extLst>
      <p:ext uri="{BB962C8B-B14F-4D97-AF65-F5344CB8AC3E}">
        <p14:creationId xmlns:p14="http://schemas.microsoft.com/office/powerpoint/2010/main" val="2109219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6074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5-30721_Build_2016_Template_Light">
  <a:themeElements>
    <a:clrScheme name="Build 2016">
      <a:dk1>
        <a:srgbClr val="505050"/>
      </a:dk1>
      <a:lt1>
        <a:srgbClr val="FFFFFF"/>
      </a:lt1>
      <a:dk2>
        <a:srgbClr val="0078D7"/>
      </a:dk2>
      <a:lt2>
        <a:srgbClr val="F8F8F8"/>
      </a:lt2>
      <a:accent1>
        <a:srgbClr val="0078D7"/>
      </a:accent1>
      <a:accent2>
        <a:srgbClr val="002050"/>
      </a:accent2>
      <a:accent3>
        <a:srgbClr val="00BCF2"/>
      </a:accent3>
      <a:accent4>
        <a:srgbClr val="D2D2D2"/>
      </a:accent4>
      <a:accent5>
        <a:srgbClr val="737373"/>
      </a:accent5>
      <a:accent6>
        <a:srgbClr val="505050"/>
      </a:accent6>
      <a:hlink>
        <a:srgbClr val="0078D7"/>
      </a:hlink>
      <a:folHlink>
        <a:srgbClr val="0078D7"/>
      </a:folHlink>
    </a:clrScheme>
    <a:fontScheme name="Custom 1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defTabSz="932472" fontAlgn="base">
          <a:lnSpc>
            <a:spcPct val="90000"/>
          </a:lnSpc>
          <a:spcBef>
            <a:spcPct val="0"/>
          </a:spcBef>
          <a:spcAft>
            <a:spcPct val="0"/>
          </a:spcAft>
          <a:defRPr sz="2400" dirty="0" err="1" smtClean="0">
            <a:gradFill>
              <a:gsLst>
                <a:gs pos="0">
                  <a:srgbClr val="FFFFFF"/>
                </a:gs>
                <a:gs pos="100000">
                  <a:srgbClr val="FFFFFF"/>
                </a:gs>
              </a:gsLst>
              <a:lin ang="5400000" scaled="0"/>
            </a:gra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182880" tIns="146304" rIns="182880" bIns="146304" rtlCol="0">
        <a:spAutoFit/>
      </a:bodyPr>
      <a:lstStyle>
        <a:defPPr>
          <a:lnSpc>
            <a:spcPct val="90000"/>
          </a:lnSpc>
          <a:spcAft>
            <a:spcPts val="600"/>
          </a:spcAft>
          <a:defRPr sz="2400" dirty="0" err="1" smtClean="0">
            <a:gradFill>
              <a:gsLst>
                <a:gs pos="2917">
                  <a:schemeClr val="tx1"/>
                </a:gs>
                <a:gs pos="30000">
                  <a:schemeClr val="tx1"/>
                </a:gs>
              </a:gsLst>
              <a:lin ang="5400000" scaled="0"/>
            </a:gra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Microsoft_Build_2016_16x9_Template - Paulyuk" id="{F398BFD1-BCE7-4F7F-A9E3-1757FB78ED43}" vid="{508ECFB5-9BE1-40AA-B832-76AE24904369}"/>
    </a:ext>
  </a:extLst>
</a:theme>
</file>

<file path=ppt/theme/theme2.xml><?xml version="1.0" encoding="utf-8"?>
<a:theme xmlns:a="http://schemas.openxmlformats.org/drawingml/2006/main" name="5-30721_Build_2016_Template_Dark">
  <a:themeElements>
    <a:clrScheme name="Build 2016 Dark">
      <a:dk1>
        <a:srgbClr val="505050"/>
      </a:dk1>
      <a:lt1>
        <a:srgbClr val="FFFFFF"/>
      </a:lt1>
      <a:dk2>
        <a:srgbClr val="0078D7"/>
      </a:dk2>
      <a:lt2>
        <a:srgbClr val="F8F8F8"/>
      </a:lt2>
      <a:accent1>
        <a:srgbClr val="00BCF2"/>
      </a:accent1>
      <a:accent2>
        <a:srgbClr val="0078D7"/>
      </a:accent2>
      <a:accent3>
        <a:srgbClr val="002050"/>
      </a:accent3>
      <a:accent4>
        <a:srgbClr val="D2D2D2"/>
      </a:accent4>
      <a:accent5>
        <a:srgbClr val="737373"/>
      </a:accent5>
      <a:accent6>
        <a:srgbClr val="323232"/>
      </a:accent6>
      <a:hlink>
        <a:srgbClr val="5DDCFF"/>
      </a:hlink>
      <a:folHlink>
        <a:srgbClr val="5DDCFF"/>
      </a:folHlink>
    </a:clrScheme>
    <a:fontScheme name="Custom 2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defTabSz="932472" fontAlgn="base">
          <a:lnSpc>
            <a:spcPct val="90000"/>
          </a:lnSpc>
          <a:spcBef>
            <a:spcPct val="0"/>
          </a:spcBef>
          <a:spcAft>
            <a:spcPct val="0"/>
          </a:spcAft>
          <a:defRPr sz="2400" dirty="0" err="1" smtClean="0">
            <a:gradFill>
              <a:gsLst>
                <a:gs pos="0">
                  <a:srgbClr val="FFFFFF"/>
                </a:gs>
                <a:gs pos="100000">
                  <a:srgbClr val="FFFFFF"/>
                </a:gs>
              </a:gsLst>
              <a:lin ang="5400000" scaled="0"/>
            </a:gra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182880" tIns="146304" rIns="182880" bIns="146304" rtlCol="0">
        <a:spAutoFit/>
      </a:bodyPr>
      <a:lstStyle>
        <a:defPPr>
          <a:lnSpc>
            <a:spcPct val="90000"/>
          </a:lnSpc>
          <a:spcAft>
            <a:spcPts val="600"/>
          </a:spcAft>
          <a:defRPr sz="2400" dirty="0" err="1" smtClean="0">
            <a:gradFill>
              <a:gsLst>
                <a:gs pos="2917">
                  <a:schemeClr val="tx1"/>
                </a:gs>
                <a:gs pos="30000">
                  <a:schemeClr val="tx1"/>
                </a:gs>
              </a:gsLst>
              <a:lin ang="5400000" scaled="0"/>
            </a:gra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Microsoft_Build_2016_16x9_Template - Paulyuk" id="{F398BFD1-BCE7-4F7F-A9E3-1757FB78ED43}" vid="{3D46D590-9049-4D8F-9A79-9CF1166DAAF0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TBD_CE_PaulYuknewicz_AzureToolsforVisualStudioSDK2dot9</Template>
  <TotalTime>0</TotalTime>
  <Words>376</Words>
  <Application>Microsoft Office PowerPoint</Application>
  <PresentationFormat>Custom</PresentationFormat>
  <Paragraphs>61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Consolas</vt:lpstr>
      <vt:lpstr>Segoe UI</vt:lpstr>
      <vt:lpstr>Segoe UI Light</vt:lpstr>
      <vt:lpstr>Wingdings</vt:lpstr>
      <vt:lpstr>5-30721_Build_2016_Template_Light</vt:lpstr>
      <vt:lpstr>5-30721_Build_2016_Template_Dark</vt:lpstr>
      <vt:lpstr>PowerPoint Presentation</vt:lpstr>
      <vt:lpstr>Azure Tools for Visual Studio (SDK 2.9)</vt:lpstr>
      <vt:lpstr>Major Updates – March 2016</vt:lpstr>
      <vt:lpstr>Demo</vt:lpstr>
      <vt:lpstr>Summary of tools updates – March 2016 </vt:lpstr>
      <vt:lpstr>Call to Action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2016-03-25T23:44:55Z</dcterms:created>
  <dcterms:modified xsi:type="dcterms:W3CDTF">2016-03-25T23:46:15Z</dcterms:modified>
  <cp:category/>
</cp:coreProperties>
</file>