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29" r:id="rId4"/>
    <p:sldMasterId id="2147484310" r:id="rId5"/>
  </p:sldMasterIdLst>
  <p:notesMasterIdLst>
    <p:notesMasterId r:id="rId17"/>
  </p:notesMasterIdLst>
  <p:handoutMasterIdLst>
    <p:handoutMasterId r:id="rId18"/>
  </p:handoutMasterIdLst>
  <p:sldIdLst>
    <p:sldId id="1419" r:id="rId6"/>
    <p:sldId id="1459" r:id="rId7"/>
    <p:sldId id="1460" r:id="rId8"/>
    <p:sldId id="1461" r:id="rId9"/>
    <p:sldId id="1462" r:id="rId10"/>
    <p:sldId id="1463" r:id="rId11"/>
    <p:sldId id="1464" r:id="rId12"/>
    <p:sldId id="1465" r:id="rId13"/>
    <p:sldId id="1466" r:id="rId14"/>
    <p:sldId id="1458" r:id="rId15"/>
    <p:sldId id="1443" r:id="rId16"/>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extLst>
      <p:ext uri="{19B8F6BF-5375-455C-9EA6-DF929625EA0E}">
        <p15:presenceInfo xmlns:p15="http://schemas.microsoft.com/office/powerpoint/2012/main" userId="S-1-5-21-2127521184-1604012920-1887927527-2598260" providerId="AD"/>
      </p:ext>
    </p:extLst>
  </p:cmAuthor>
  <p:cmAuthor id="3" name="Mary Feil-Jacobs" initials="MF" lastIdx="22" clrIdx="3">
    <p:extLst>
      <p:ext uri="{19B8F6BF-5375-455C-9EA6-DF929625EA0E}">
        <p15:presenceInfo xmlns:p15="http://schemas.microsoft.com/office/powerpoint/2012/main" userId="S-1-5-21-2127521184-1604012920-1887927527-650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05050"/>
    <a:srgbClr val="107C10"/>
    <a:srgbClr val="000000"/>
    <a:srgbClr val="323232"/>
    <a:srgbClr val="5C2D91"/>
    <a:srgbClr val="32145A"/>
    <a:srgbClr val="00BCF2"/>
    <a:srgbClr val="002050"/>
    <a:srgbClr val="D63F2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001" autoAdjust="0"/>
  </p:normalViewPr>
  <p:slideViewPr>
    <p:cSldViewPr>
      <p:cViewPr varScale="1">
        <p:scale>
          <a:sx n="108" d="100"/>
          <a:sy n="108" d="100"/>
        </p:scale>
        <p:origin x="408" y="114"/>
      </p:cViewPr>
      <p:guideLst/>
    </p:cSldViewPr>
  </p:slideViewPr>
  <p:outlineViewPr>
    <p:cViewPr>
      <p:scale>
        <a:sx n="33" d="100"/>
        <a:sy n="33" d="100"/>
      </p:scale>
      <p:origin x="0" y="-14442"/>
    </p:cViewPr>
  </p:outlineViewPr>
  <p:notesTextViewPr>
    <p:cViewPr>
      <p:scale>
        <a:sx n="100" d="100"/>
        <a:sy n="100" d="100"/>
      </p:scale>
      <p:origin x="0" y="0"/>
    </p:cViewPr>
  </p:notesTextViewPr>
  <p:sorterViewPr>
    <p:cViewPr>
      <p:scale>
        <a:sx n="125" d="100"/>
        <a:sy n="125" d="100"/>
      </p:scale>
      <p:origin x="0" y="0"/>
    </p:cViewPr>
  </p:sorterViewPr>
  <p:notesViewPr>
    <p:cSldViewPr showGuides="1">
      <p:cViewPr>
        <p:scale>
          <a:sx n="100" d="100"/>
          <a:sy n="100" d="100"/>
        </p:scale>
        <p:origin x="261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Microsoft Build 2016</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8D045D-9A66-44E7-900A-FC6D0BD4E54A}" type="datetime8">
              <a:rPr lang="en-US" smtClean="0">
                <a:latin typeface="Segoe UI" pitchFamily="34" charset="0"/>
              </a:rPr>
              <a:t>3/30/2016 4:45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Build 2016</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38EEC551-8CDA-4EB6-89BB-2A86C9F091C8}" type="datetime8">
              <a:rPr lang="en-US" smtClean="0"/>
              <a:t>3/30/2016 4:45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Microsoft Build 2016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8EEC551-8CDA-4EB6-89BB-2A86C9F091C8}" type="datetime8">
              <a:rPr lang="en-US" smtClean="0"/>
              <a:t>3/30/2016 4:45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772272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3/30/2016 4:45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615240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smtClean="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3/30/2016 4:45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759096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smtClean="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3/30/2016 4:45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872099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smtClean="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3/30/2016 4:45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737119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smtClean="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3/30/2016 4:45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071578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t>Microsoft Build 2016</a:t>
            </a: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endParaRPr kumimoji="0" lang="en-US" sz="400" b="0" i="0" u="none" strike="noStrike" kern="1200" cap="none" spc="0" normalizeH="0" baseline="0" noProof="0" dirty="0" smtClean="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38EEC551-8CDA-4EB6-89BB-2A86C9F091C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3/30/2016 4:45 PM</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2742"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32742"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857355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t>3/30/2016</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26041081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A17D118-1690-458F-B4D2-F9DA5D6F5033}" type="datetime8">
              <a:rPr lang="en-US" smtClean="0">
                <a:solidFill>
                  <a:prstClr val="black"/>
                </a:solidFill>
              </a:rPr>
              <a:t>3/30/2016 4:45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11</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2016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27556494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655962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6056847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lumn Bullet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7994670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18933552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437131397"/>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24779">
                      <a:srgbClr val="000000"/>
                    </a:gs>
                    <a:gs pos="70000">
                      <a:srgbClr val="000000"/>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24779">
                      <a:srgbClr val="000000"/>
                    </a:gs>
                    <a:gs pos="70000">
                      <a:srgbClr val="000000"/>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8976025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de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7841475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9086985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92035">
                      <a:srgbClr val="000000"/>
                    </a:gs>
                    <a:gs pos="75000">
                      <a:srgbClr val="000000"/>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893455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0-50 Right Photo Layou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smtClean="0"/>
              <a:t>Click icon to add picture</a:t>
            </a:r>
            <a:endParaRPr lang="en-US" dirty="0"/>
          </a:p>
        </p:txBody>
      </p:sp>
    </p:spTree>
    <p:extLst>
      <p:ext uri="{BB962C8B-B14F-4D97-AF65-F5344CB8AC3E}">
        <p14:creationId xmlns:p14="http://schemas.microsoft.com/office/powerpoint/2010/main" val="236697455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567534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2" name="TextBox 1"/>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685010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15991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29962453"/>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4013" y="479425"/>
            <a:ext cx="1436313" cy="306604"/>
          </a:xfrm>
          <a:prstGeom prst="rect">
            <a:avLst/>
          </a:prstGeom>
        </p:spPr>
      </p:pic>
    </p:spTree>
    <p:extLst>
      <p:ext uri="{BB962C8B-B14F-4D97-AF65-F5344CB8AC3E}">
        <p14:creationId xmlns:p14="http://schemas.microsoft.com/office/powerpoint/2010/main" val="92506913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8296964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alkin">
    <p:bg>
      <p:bgRef idx="1001">
        <a:schemeClr val="bg2"/>
      </p:bgRef>
    </p:bg>
    <p:spTree>
      <p:nvGrpSpPr>
        <p:cNvPr id="1" name=""/>
        <p:cNvGrpSpPr/>
        <p:nvPr/>
      </p:nvGrpSpPr>
      <p:grpSpPr>
        <a:xfrm>
          <a:off x="0" y="0"/>
          <a:ext cx="0" cy="0"/>
          <a:chOff x="0" y="0"/>
          <a:chExt cx="0" cy="0"/>
        </a:xfrm>
      </p:grpSpPr>
      <p:sp>
        <p:nvSpPr>
          <p:cNvPr id="2" name="Rectangle 1"/>
          <p:cNvSpPr/>
          <p:nvPr userDrawn="1"/>
        </p:nvSpPr>
        <p:spPr bwMode="auto">
          <a:xfrm>
            <a:off x="274638" y="2119164"/>
            <a:ext cx="6400800" cy="2749700"/>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9" name="Picture 18"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9230" y="6240963"/>
            <a:ext cx="1278510" cy="274137"/>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464013" y="490736"/>
            <a:ext cx="1436313" cy="306604"/>
          </a:xfrm>
          <a:prstGeom prst="rect">
            <a:avLst/>
          </a:prstGeom>
        </p:spPr>
      </p:pic>
      <p:sp>
        <p:nvSpPr>
          <p:cNvPr id="12" name="Freeform 1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00BCF2"/>
          </a:solidFill>
          <a:ln>
            <a:noFill/>
          </a:ln>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33843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 Microsoft">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pic>
        <p:nvPicPr>
          <p:cNvPr id="6" name="Picture 5"/>
          <p:cNvPicPr>
            <a:picLocks noChangeAspect="1"/>
          </p:cNvPicPr>
          <p:nvPr userDrawn="1"/>
        </p:nvPicPr>
        <p:blipFill rotWithShape="1">
          <a:blip r:embed="rId3" cstate="screen">
            <a:extLst>
              <a:ext uri="{28A0092B-C50C-407E-A947-70E740481C1C}">
                <a14:useLocalDpi xmlns:a14="http://schemas.microsoft.com/office/drawing/2010/main"/>
              </a:ext>
            </a:extLst>
          </a:blip>
          <a:srcRect b="1380"/>
          <a:stretch/>
        </p:blipFill>
        <p:spPr bwMode="invGray">
          <a:xfrm>
            <a:off x="457200" y="490736"/>
            <a:ext cx="1449939" cy="306604"/>
          </a:xfrm>
          <a:prstGeom prst="rect">
            <a:avLst/>
          </a:prstGeom>
        </p:spPr>
      </p:pic>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TextBox 7"/>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12433159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2500260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65181"/>
          </a:xfrm>
        </p:spPr>
        <p:txBody>
          <a:bodyPr/>
          <a:lstStyle>
            <a:lvl1pPr marL="0" indent="0">
              <a:buNone/>
              <a:defRPr>
                <a:gradFill>
                  <a:gsLst>
                    <a:gs pos="1250">
                      <a:schemeClr val="tx1"/>
                    </a:gs>
                    <a:gs pos="99000">
                      <a:schemeClr val="tx1"/>
                    </a:gs>
                  </a:gsLst>
                  <a:lin ang="5400000" scaled="0"/>
                </a:gradFill>
              </a:defRPr>
            </a:lvl1pPr>
            <a:lvl2pPr marL="0" indent="0">
              <a:buFontTx/>
              <a:buNone/>
              <a:defRPr sz="24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39774513"/>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10676225"/>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1982081"/>
          </a:xfrm>
        </p:spPr>
        <p:txBody>
          <a:bodyPr wrap="square">
            <a:spAutoFit/>
          </a:bodyPr>
          <a:lstStyle>
            <a:lvl1pPr marL="0" indent="0">
              <a:spcBef>
                <a:spcPts val="1224"/>
              </a:spcBef>
              <a:buClr>
                <a:schemeClr val="tx1"/>
              </a:buClr>
              <a:buFont typeface="Wingdings" pitchFamily="2" charset="2"/>
              <a:buNone/>
              <a:defRPr sz="3200"/>
            </a:lvl1pPr>
            <a:lvl2pPr marL="0" indent="0">
              <a:buNone/>
              <a:defRPr sz="24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42542555"/>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uild">
    <p:bg>
      <p:bgRef idx="1001">
        <a:schemeClr val="bg2"/>
      </p:bgRef>
    </p:bg>
    <p:spTree>
      <p:nvGrpSpPr>
        <p:cNvPr id="1" name=""/>
        <p:cNvGrpSpPr/>
        <p:nvPr/>
      </p:nvGrpSpPr>
      <p:grpSpPr>
        <a:xfrm>
          <a:off x="0" y="0"/>
          <a:ext cx="0" cy="0"/>
          <a:chOff x="0" y="0"/>
          <a:chExt cx="0" cy="0"/>
        </a:xfrm>
      </p:grpSpPr>
      <p:pic>
        <p:nvPicPr>
          <p:cNvPr id="16" name="Picture 15" hidden="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459230" y="6240963"/>
            <a:ext cx="1278510" cy="274137"/>
          </a:xfrm>
          <a:prstGeom prst="rect">
            <a:avLst/>
          </a:prstGeom>
        </p:spPr>
      </p:pic>
      <p:sp>
        <p:nvSpPr>
          <p:cNvPr id="18" name="Title 1"/>
          <p:cNvSpPr>
            <a:spLocks noGrp="1"/>
          </p:cNvSpPr>
          <p:nvPr>
            <p:ph type="title" hasCustomPrompt="1"/>
          </p:nvPr>
        </p:nvSpPr>
        <p:spPr>
          <a:xfrm>
            <a:off x="274702" y="2125678"/>
            <a:ext cx="10058336" cy="1828786"/>
          </a:xfrm>
          <a:noFill/>
        </p:spPr>
        <p:txBody>
          <a:bodyPr lIns="146304" tIns="91440" rIns="146304" bIns="91440" anchor="t" anchorCtr="0"/>
          <a:lstStyle>
            <a:lvl1pPr>
              <a:defRPr sz="5400" spc="-100" baseline="0">
                <a:gradFill>
                  <a:gsLst>
                    <a:gs pos="100000">
                      <a:schemeClr val="tx2"/>
                    </a:gs>
                    <a:gs pos="0">
                      <a:schemeClr val="tx2"/>
                    </a:gs>
                  </a:gsLst>
                  <a:lin ang="5400000" scaled="0"/>
                </a:gradFill>
              </a:defRPr>
            </a:lvl1pPr>
          </a:lstStyle>
          <a:p>
            <a:r>
              <a:rPr lang="en-US" dirty="0" smtClean="0"/>
              <a:t>Presentation title</a:t>
            </a:r>
            <a:endParaRPr lang="en-US" dirty="0"/>
          </a:p>
        </p:txBody>
      </p:sp>
      <p:sp>
        <p:nvSpPr>
          <p:cNvPr id="19" name="Text Placeholder 4"/>
          <p:cNvSpPr>
            <a:spLocks noGrp="1"/>
          </p:cNvSpPr>
          <p:nvPr>
            <p:ph type="body" sz="quarter" idx="12" hasCustomPrompt="1"/>
          </p:nvPr>
        </p:nvSpPr>
        <p:spPr>
          <a:xfrm>
            <a:off x="274701" y="3955786"/>
            <a:ext cx="10058337" cy="1828007"/>
          </a:xfrm>
          <a:noFill/>
        </p:spPr>
        <p:txBody>
          <a:bodyPr lIns="146304" tIns="109728" rIns="146304" bIns="109728">
            <a:noAutofit/>
          </a:bodyPr>
          <a:lstStyle>
            <a:lvl1pPr marL="0" indent="0">
              <a:spcBef>
                <a:spcPts val="0"/>
              </a:spcBef>
              <a:buNone/>
              <a:defRPr sz="3200" spc="0" baseline="0">
                <a:gradFill>
                  <a:gsLst>
                    <a:gs pos="91000">
                      <a:schemeClr val="tx1"/>
                    </a:gs>
                    <a:gs pos="0">
                      <a:schemeClr val="tx1"/>
                    </a:gs>
                  </a:gsLst>
                  <a:lin ang="5400000" scaled="0"/>
                </a:gradFill>
                <a:latin typeface="+mj-lt"/>
              </a:defRPr>
            </a:lvl1pPr>
          </a:lstStyle>
          <a:p>
            <a:pPr lvl="0"/>
            <a:r>
              <a:rPr lang="en-US" dirty="0" smtClean="0"/>
              <a:t>Speaker Name</a:t>
            </a:r>
          </a:p>
        </p:txBody>
      </p:sp>
      <p:sp>
        <p:nvSpPr>
          <p:cNvPr id="7" name="Text Placeholder 2"/>
          <p:cNvSpPr>
            <a:spLocks noGrp="1"/>
          </p:cNvSpPr>
          <p:nvPr>
            <p:ph type="body" sz="quarter" idx="13" hasCustomPrompt="1"/>
          </p:nvPr>
        </p:nvSpPr>
        <p:spPr>
          <a:xfrm>
            <a:off x="8504238" y="307621"/>
            <a:ext cx="3656013" cy="572464"/>
          </a:xfrm>
        </p:spPr>
        <p:txBody>
          <a:bodyPr lIns="182880" tIns="146304" rIns="182880" bIns="146304"/>
          <a:lstStyle>
            <a:lvl1pPr marL="0" indent="0" algn="r">
              <a:buNone/>
              <a:defRPr sz="2000">
                <a:latin typeface="+mn-lt"/>
              </a:defRPr>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
        <p:nvSpPr>
          <p:cNvPr id="8" name="Freeform 7"/>
          <p:cNvSpPr>
            <a:spLocks noChangeAspect="1" noEditPoints="1"/>
          </p:cNvSpPr>
          <p:nvPr userDrawn="1"/>
        </p:nvSpPr>
        <p:spPr bwMode="black">
          <a:xfrm>
            <a:off x="457200" y="490736"/>
            <a:ext cx="1239006" cy="310896"/>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9" name="TextBox 8"/>
          <p:cNvSpPr txBox="1"/>
          <p:nvPr userDrawn="1"/>
        </p:nvSpPr>
        <p:spPr>
          <a:xfrm>
            <a:off x="288989" y="6072577"/>
            <a:ext cx="1900200"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#Build2016</a:t>
            </a:r>
          </a:p>
        </p:txBody>
      </p:sp>
    </p:spTree>
    <p:extLst>
      <p:ext uri="{BB962C8B-B14F-4D97-AF65-F5344CB8AC3E}">
        <p14:creationId xmlns:p14="http://schemas.microsoft.com/office/powerpoint/2010/main" val="36289604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25279"/>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03174803"/>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165293602"/>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title"/>
          </p:nvPr>
        </p:nvSpPr>
        <p:spPr>
          <a:xfrm>
            <a:off x="1101436" y="2963862"/>
            <a:ext cx="10235966" cy="917575"/>
          </a:xfrm>
        </p:spPr>
        <p:txBody>
          <a:bodyPr anchor="ctr" anchorCtr="0"/>
          <a:lstStyle>
            <a:lvl1pPr algn="l">
              <a:defRPr>
                <a:gradFill>
                  <a:gsLst>
                    <a:gs pos="1250">
                      <a:schemeClr val="tx1"/>
                    </a:gs>
                    <a:gs pos="100000">
                      <a:schemeClr val="tx1"/>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3663928"/>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mo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4000" cy="1181862"/>
          </a:xfrm>
          <a:noFill/>
        </p:spPr>
        <p:txBody>
          <a:bodyPr wrap="square" tIns="91440" bIns="91440" anchor="t" anchorCtr="0">
            <a:spAutoFit/>
          </a:bodyPr>
          <a:lstStyle>
            <a:lvl1pPr>
              <a:defRPr sz="7200" spc="-100" baseline="0">
                <a:gradFill>
                  <a:gsLst>
                    <a:gs pos="6195">
                      <a:schemeClr val="tx1"/>
                    </a:gs>
                    <a:gs pos="24779">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9143999" cy="738664"/>
          </a:xfrm>
          <a:noFill/>
        </p:spPr>
        <p:txBody>
          <a:bodyPr wrap="square" lIns="182880" tIns="146304" rIns="182880" bIns="146304">
            <a:spAutoFit/>
          </a:bodyPr>
          <a:lstStyle>
            <a:lvl1pPr marL="0" indent="0">
              <a:spcBef>
                <a:spcPts val="0"/>
              </a:spcBef>
              <a:buNone/>
              <a:defRPr sz="3200" spc="0" baseline="0">
                <a:gradFill>
                  <a:gsLst>
                    <a:gs pos="6195">
                      <a:schemeClr val="tx1"/>
                    </a:gs>
                    <a:gs pos="24779">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1637289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9143999" cy="1181862"/>
          </a:xfrm>
          <a:noFill/>
        </p:spPr>
        <p:txBody>
          <a:bodyPr wrap="square" tIns="91440" bIns="91440" anchor="t" anchorCtr="0">
            <a:spAutoFit/>
          </a:bodyPr>
          <a:lstStyle>
            <a:lvl1pPr>
              <a:defRPr sz="7200" spc="-100" baseline="0">
                <a:gradFill>
                  <a:gsLst>
                    <a:gs pos="0">
                      <a:schemeClr val="tx1"/>
                    </a:gs>
                    <a:gs pos="100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81505937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53720505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181862"/>
          </a:xfrm>
          <a:noFill/>
        </p:spPr>
        <p:txBody>
          <a:bodyPr tIns="91440" bIns="91440" anchor="t" anchorCtr="0">
            <a:spAutoFit/>
          </a:bodyPr>
          <a:lstStyle>
            <a:lvl1pPr>
              <a:defRPr sz="7200" spc="-100" baseline="0">
                <a:gradFill>
                  <a:gsLst>
                    <a:gs pos="21239">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1242146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0-50 Right Photo Layou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41426"/>
            <a:ext cx="5486399" cy="2012859"/>
          </a:xfrm>
        </p:spPr>
        <p:txBody>
          <a:bodyPr>
            <a:spAutoFit/>
          </a:bodyPr>
          <a:lstStyle>
            <a:lvl1pPr>
              <a:defRPr sz="6600" baseline="0">
                <a:gradFill>
                  <a:gsLst>
                    <a:gs pos="1250">
                      <a:schemeClr val="tx1"/>
                    </a:gs>
                    <a:gs pos="100000">
                      <a:schemeClr val="tx1"/>
                    </a:gs>
                  </a:gsLst>
                  <a:lin ang="5400000" scaled="0"/>
                </a:gradFill>
              </a:defRPr>
            </a:lvl1pPr>
          </a:lstStyle>
          <a:p>
            <a:r>
              <a:rPr lang="en-US" dirty="0" smtClean="0"/>
              <a:t>50/50 photo layout</a:t>
            </a:r>
            <a:endParaRPr lang="en-US" dirty="0"/>
          </a:p>
        </p:txBody>
      </p:sp>
      <p:sp>
        <p:nvSpPr>
          <p:cNvPr id="5" name="Picture Placeholder 4"/>
          <p:cNvSpPr>
            <a:spLocks noGrp="1"/>
          </p:cNvSpPr>
          <p:nvPr>
            <p:ph type="pic" sz="quarter" idx="10"/>
          </p:nvPr>
        </p:nvSpPr>
        <p:spPr bwMode="ltGray">
          <a:xfrm>
            <a:off x="6219825" y="0"/>
            <a:ext cx="6216650" cy="6992587"/>
          </a:xfrm>
          <a:blipFill dpi="0" rotWithShape="1">
            <a:blip r:embed="rId2"/>
            <a:srcRect/>
            <a:stretch>
              <a:fillRect/>
            </a:stretch>
          </a:blipFill>
        </p:spPr>
        <p:txBody>
          <a:bodyPr tIns="548640" anchor="ctr" anchorCtr="0">
            <a:noAutofit/>
          </a:bodyPr>
          <a:lstStyle>
            <a:lvl1pPr marL="0" indent="0" algn="ctr">
              <a:buNone/>
              <a:defRPr sz="1600" b="1" cap="none" baseline="0">
                <a:gradFill>
                  <a:gsLst>
                    <a:gs pos="0">
                      <a:srgbClr val="FFFFFF"/>
                    </a:gs>
                    <a:gs pos="27000">
                      <a:srgbClr val="FFFFFF"/>
                    </a:gs>
                  </a:gsLst>
                  <a:lin ang="5400000" scaled="0"/>
                </a:gradFill>
                <a:latin typeface="+mn-lt"/>
              </a:defRPr>
            </a:lvl1pPr>
          </a:lstStyle>
          <a:p>
            <a:r>
              <a:rPr lang="en-US" dirty="0" smtClean="0"/>
              <a:t>Click icon to add picture</a:t>
            </a:r>
            <a:endParaRPr lang="en-US" dirty="0"/>
          </a:p>
        </p:txBody>
      </p:sp>
    </p:spTree>
    <p:extLst>
      <p:ext uri="{BB962C8B-B14F-4D97-AF65-F5344CB8AC3E}">
        <p14:creationId xmlns:p14="http://schemas.microsoft.com/office/powerpoint/2010/main" val="184611358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 Dark Gray">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868753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30541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6105625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508034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87052569"/>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logo slide_color">
    <p:bg>
      <p:bgPr>
        <a:solidFill>
          <a:srgbClr val="505050"/>
        </a:solidFill>
        <a:effectLst/>
      </p:bgPr>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274638" y="6294476"/>
            <a:ext cx="11887199" cy="403187"/>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2016 </a:t>
            </a:r>
            <a:r>
              <a:rPr lang="en-US" sz="700" dirty="0">
                <a:gradFill>
                  <a:gsLst>
                    <a:gs pos="0">
                      <a:schemeClr val="tx1"/>
                    </a:gs>
                    <a:gs pos="100000">
                      <a:schemeClr val="tx1"/>
                    </a:gs>
                  </a:gsLst>
                  <a:lin ang="5400000" scaled="0"/>
                </a:gradFill>
                <a:cs typeface="Segoe UI" pitchFamily="34" charset="0"/>
              </a:rPr>
              <a:t>Microsoft Corporation. All rights reserved. </a:t>
            </a:r>
          </a:p>
        </p:txBody>
      </p:sp>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b="1380"/>
          <a:stretch/>
        </p:blipFill>
        <p:spPr bwMode="invGray">
          <a:xfrm>
            <a:off x="457200" y="479425"/>
            <a:ext cx="1449939" cy="306604"/>
          </a:xfrm>
          <a:prstGeom prst="rect">
            <a:avLst/>
          </a:prstGeom>
        </p:spPr>
      </p:pic>
    </p:spTree>
    <p:extLst>
      <p:ext uri="{BB962C8B-B14F-4D97-AF65-F5344CB8AC3E}">
        <p14:creationId xmlns:p14="http://schemas.microsoft.com/office/powerpoint/2010/main" val="425578344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650355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3133736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gradFill>
                  <a:gsLst>
                    <a:gs pos="1250">
                      <a:schemeClr val="tx2"/>
                    </a:gs>
                    <a:gs pos="99000">
                      <a:schemeClr val="tx2"/>
                    </a:gs>
                  </a:gsLst>
                  <a:lin ang="5400000" scaled="0"/>
                </a:gradFill>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3240436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rgbClr val="F8F8F8"/>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92881"/>
          </a:xfrm>
        </p:spPr>
        <p:txBody>
          <a:bodyPr>
            <a:spAutoFit/>
          </a:bodyPr>
          <a:lstStyle>
            <a:lvl1pPr>
              <a:defRPr sz="4000"/>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326847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lumn 2-color Non-bulleted">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7397787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rgbClr val="F8F8F8"/>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795992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slideLayout" Target="../slideLayouts/slideLayout41.xml"/><Relationship Id="rId3" Type="http://schemas.openxmlformats.org/officeDocument/2006/relationships/slideLayout" Target="../slideLayouts/slideLayout26.xml"/><Relationship Id="rId21" Type="http://schemas.openxmlformats.org/officeDocument/2006/relationships/theme" Target="../theme/theme2.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20" Type="http://schemas.openxmlformats.org/officeDocument/2006/relationships/slideLayout" Target="../slideLayouts/slideLayout43.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19" Type="http://schemas.openxmlformats.org/officeDocument/2006/relationships/slideLayout" Target="../slideLayouts/slideLayout42.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8F8F8"/>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8" name="Group 17"/>
          <p:cNvGrpSpPr/>
          <p:nvPr userDrawn="1"/>
        </p:nvGrpSpPr>
        <p:grpSpPr>
          <a:xfrm>
            <a:off x="12618967" y="0"/>
            <a:ext cx="952401" cy="5766965"/>
            <a:chOff x="12618967" y="0"/>
            <a:chExt cx="952401" cy="5766965"/>
          </a:xfrm>
        </p:grpSpPr>
        <p:grpSp>
          <p:nvGrpSpPr>
            <p:cNvPr id="26" name="Group 25"/>
            <p:cNvGrpSpPr/>
            <p:nvPr userDrawn="1"/>
          </p:nvGrpSpPr>
          <p:grpSpPr>
            <a:xfrm rot="5400000">
              <a:off x="11582059" y="1045293"/>
              <a:ext cx="2703052" cy="629236"/>
              <a:chOff x="1586734" y="4543426"/>
              <a:chExt cx="2703052" cy="629236"/>
            </a:xfrm>
          </p:grpSpPr>
          <p:sp>
            <p:nvSpPr>
              <p:cNvPr id="45" name="Rectangle 44"/>
              <p:cNvSpPr/>
              <p:nvPr userDrawn="1"/>
            </p:nvSpPr>
            <p:spPr bwMode="auto">
              <a:xfrm>
                <a:off x="1586734" y="4543427"/>
                <a:ext cx="869930" cy="28976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Blue</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0 G:120 B:215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37" name="Rectangle 36"/>
              <p:cNvSpPr/>
              <p:nvPr userDrawn="1"/>
            </p:nvSpPr>
            <p:spPr bwMode="auto">
              <a:xfrm>
                <a:off x="3419856" y="4543428"/>
                <a:ext cx="869930" cy="289766"/>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smtClean="0">
                    <a:gradFill>
                      <a:gsLst>
                        <a:gs pos="7965">
                          <a:srgbClr val="000000"/>
                        </a:gs>
                        <a:gs pos="28319">
                          <a:srgbClr val="000000"/>
                        </a:gs>
                      </a:gsLst>
                      <a:lin ang="5400000" scaled="0"/>
                    </a:gradFill>
                    <a:latin typeface="+mn-lt"/>
                    <a:ea typeface="Segoe UI" pitchFamily="34" charset="0"/>
                    <a:cs typeface="Segoe UI" pitchFamily="34" charset="0"/>
                  </a:rPr>
                  <a:t>Cyan</a:t>
                </a:r>
              </a:p>
              <a:p>
                <a:pPr algn="l" defTabSz="932472" fontAlgn="base">
                  <a:lnSpc>
                    <a:spcPct val="100000"/>
                  </a:lnSpc>
                  <a:spcBef>
                    <a:spcPct val="0"/>
                  </a:spcBef>
                  <a:spcAft>
                    <a:spcPct val="0"/>
                  </a:spcAft>
                </a:pPr>
                <a:r>
                  <a:rPr lang="en-US" sz="500" dirty="0" smtClean="0">
                    <a:gradFill>
                      <a:gsLst>
                        <a:gs pos="7965">
                          <a:srgbClr val="000000"/>
                        </a:gs>
                        <a:gs pos="28319">
                          <a:srgbClr val="000000"/>
                        </a:gs>
                      </a:gsLst>
                      <a:lin ang="5400000" scaled="0"/>
                    </a:gradFill>
                    <a:ea typeface="Segoe UI" pitchFamily="34" charset="0"/>
                    <a:cs typeface="Segoe UI" pitchFamily="34" charset="0"/>
                  </a:rPr>
                  <a:t>R:</a:t>
                </a:r>
                <a:r>
                  <a:rPr lang="en-US" sz="500" baseline="0" dirty="0" smtClean="0">
                    <a:gradFill>
                      <a:gsLst>
                        <a:gs pos="7965">
                          <a:srgbClr val="000000"/>
                        </a:gs>
                        <a:gs pos="28319">
                          <a:srgbClr val="000000"/>
                        </a:gs>
                      </a:gsLst>
                      <a:lin ang="5400000" scaled="0"/>
                    </a:gradFill>
                    <a:ea typeface="Segoe UI" pitchFamily="34" charset="0"/>
                    <a:cs typeface="Segoe UI" pitchFamily="34" charset="0"/>
                  </a:rPr>
                  <a:t>0 G:188 B:242</a:t>
                </a:r>
                <a:endParaRPr lang="en-US" sz="500" dirty="0" smtClean="0">
                  <a:gradFill>
                    <a:gsLst>
                      <a:gs pos="7965">
                        <a:srgbClr val="000000"/>
                      </a:gs>
                      <a:gs pos="28319">
                        <a:srgbClr val="000000"/>
                      </a:gs>
                    </a:gsLst>
                    <a:lin ang="5400000" scaled="0"/>
                  </a:gradFill>
                  <a:ea typeface="Segoe UI" pitchFamily="34" charset="0"/>
                  <a:cs typeface="Segoe UI" pitchFamily="34" charset="0"/>
                </a:endParaRPr>
              </a:p>
            </p:txBody>
          </p:sp>
          <p:sp>
            <p:nvSpPr>
              <p:cNvPr id="41" name="Rectangle 40"/>
              <p:cNvSpPr/>
              <p:nvPr userDrawn="1"/>
            </p:nvSpPr>
            <p:spPr bwMode="auto">
              <a:xfrm>
                <a:off x="1586734" y="4882896"/>
                <a:ext cx="869930" cy="289766"/>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algn="l" defTabSz="932472" fontAlgn="base">
                  <a:lnSpc>
                    <a:spcPct val="100000"/>
                  </a:lnSpc>
                  <a:spcBef>
                    <a:spcPct val="0"/>
                  </a:spcBef>
                  <a:spcAft>
                    <a:spcPct val="0"/>
                  </a:spcAft>
                </a:pPr>
                <a:r>
                  <a:rPr lang="en-US" sz="500" b="1" kern="1200" baseline="0" dirty="0" smtClean="0">
                    <a:gradFill>
                      <a:gsLst>
                        <a:gs pos="92035">
                          <a:srgbClr val="505050"/>
                        </a:gs>
                        <a:gs pos="27000">
                          <a:srgbClr val="505050"/>
                        </a:gs>
                      </a:gsLst>
                      <a:lin ang="5400000" scaled="0"/>
                    </a:gradFill>
                    <a:latin typeface="+mn-lt"/>
                    <a:ea typeface="Segoe UI" pitchFamily="34" charset="0"/>
                    <a:cs typeface="Segoe UI" pitchFamily="34" charset="0"/>
                  </a:rPr>
                  <a:t>Light Gray</a:t>
                </a:r>
              </a:p>
              <a:p>
                <a:pPr algn="l" defTabSz="932472" fontAlgn="base">
                  <a:lnSpc>
                    <a:spcPct val="100000"/>
                  </a:lnSpc>
                  <a:spcBef>
                    <a:spcPct val="0"/>
                  </a:spcBef>
                  <a:spcAft>
                    <a:spcPct val="0"/>
                  </a:spcAft>
                </a:pPr>
                <a:r>
                  <a:rPr lang="en-US" sz="500" dirty="0" smtClean="0">
                    <a:gradFill>
                      <a:gsLst>
                        <a:gs pos="92035">
                          <a:srgbClr val="505050"/>
                        </a:gs>
                        <a:gs pos="27000">
                          <a:srgbClr val="505050"/>
                        </a:gs>
                      </a:gsLst>
                      <a:lin ang="5400000" scaled="0"/>
                    </a:gradFill>
                    <a:ea typeface="Segoe UI" pitchFamily="34" charset="0"/>
                    <a:cs typeface="Segoe UI" pitchFamily="34" charset="0"/>
                  </a:rPr>
                  <a:t>R:</a:t>
                </a:r>
                <a:r>
                  <a:rPr lang="en-US" sz="500" baseline="0" dirty="0" smtClean="0">
                    <a:gradFill>
                      <a:gsLst>
                        <a:gs pos="92035">
                          <a:srgbClr val="505050"/>
                        </a:gs>
                        <a:gs pos="27000">
                          <a:srgbClr val="505050"/>
                        </a:gs>
                      </a:gsLst>
                      <a:lin ang="5400000" scaled="0"/>
                    </a:gradFill>
                    <a:ea typeface="Segoe UI" pitchFamily="34" charset="0"/>
                    <a:cs typeface="Segoe UI" pitchFamily="34" charset="0"/>
                  </a:rPr>
                  <a:t>210 G:210 B:210</a:t>
                </a:r>
                <a:endParaRPr lang="en-US" sz="500" dirty="0" smtClean="0">
                  <a:gradFill>
                    <a:gsLst>
                      <a:gs pos="92035">
                        <a:srgbClr val="505050"/>
                      </a:gs>
                      <a:gs pos="27000">
                        <a:srgbClr val="505050"/>
                      </a:gs>
                    </a:gsLst>
                    <a:lin ang="5400000" scaled="0"/>
                  </a:gradFill>
                  <a:ea typeface="Segoe UI" pitchFamily="34" charset="0"/>
                  <a:cs typeface="Segoe UI" pitchFamily="34" charset="0"/>
                </a:endParaRPr>
              </a:p>
            </p:txBody>
          </p:sp>
          <p:sp>
            <p:nvSpPr>
              <p:cNvPr id="42" name="Rectangle 41"/>
              <p:cNvSpPr/>
              <p:nvPr userDrawn="1"/>
            </p:nvSpPr>
            <p:spPr bwMode="auto">
              <a:xfrm>
                <a:off x="2505456" y="4543426"/>
                <a:ext cx="869930" cy="289766"/>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Blue</a:t>
                </a:r>
              </a:p>
              <a:p>
                <a:pPr algn="l" defTabSz="932472" fontAlgn="base">
                  <a:lnSpc>
                    <a:spcPct val="100000"/>
                  </a:lnSpc>
                  <a:spcBef>
                    <a:spcPct val="0"/>
                  </a:spcBef>
                  <a:spcAft>
                    <a:spcPct val="0"/>
                  </a:spcAft>
                </a:pPr>
                <a:r>
                  <a:rPr lang="en-US" sz="500" dirty="0" smtClean="0">
                    <a:gradFill>
                      <a:gsLst>
                        <a:gs pos="0">
                          <a:srgbClr val="FFFFFF"/>
                        </a:gs>
                        <a:gs pos="100000">
                          <a:srgbClr val="FFFFFF"/>
                        </a:gs>
                      </a:gsLst>
                      <a:lin ang="5400000" scaled="0"/>
                    </a:gradFill>
                    <a:ea typeface="Segoe UI" pitchFamily="34" charset="0"/>
                    <a:cs typeface="Segoe UI" pitchFamily="34" charset="0"/>
                  </a:rPr>
                  <a:t>R:</a:t>
                </a:r>
                <a:r>
                  <a:rPr lang="en-US" sz="500" baseline="0" dirty="0" smtClean="0">
                    <a:gradFill>
                      <a:gsLst>
                        <a:gs pos="0">
                          <a:srgbClr val="FFFFFF"/>
                        </a:gs>
                        <a:gs pos="100000">
                          <a:srgbClr val="FFFFFF"/>
                        </a:gs>
                      </a:gsLst>
                      <a:lin ang="5400000" scaled="0"/>
                    </a:gradFill>
                    <a:ea typeface="Segoe UI" pitchFamily="34" charset="0"/>
                    <a:cs typeface="Segoe UI" pitchFamily="34" charset="0"/>
                  </a:rPr>
                  <a:t>0 G:32 B:80</a:t>
                </a:r>
                <a:endParaRPr lang="en-US" sz="5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43" name="Rectangle 42"/>
              <p:cNvSpPr/>
              <p:nvPr userDrawn="1"/>
            </p:nvSpPr>
            <p:spPr bwMode="auto">
              <a:xfrm>
                <a:off x="3413144" y="4882896"/>
                <a:ext cx="869930" cy="289766"/>
              </a:xfrm>
              <a:prstGeom prst="rect">
                <a:avLst/>
              </a:prstGeom>
              <a:solidFill>
                <a:srgbClr val="505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Dark Gray</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80 G:80 B:80</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sp>
            <p:nvSpPr>
              <p:cNvPr id="44" name="Rectangle 43"/>
              <p:cNvSpPr/>
              <p:nvPr userDrawn="1"/>
            </p:nvSpPr>
            <p:spPr bwMode="auto">
              <a:xfrm>
                <a:off x="2505456" y="4882895"/>
                <a:ext cx="869930" cy="289766"/>
              </a:xfrm>
              <a:prstGeom prst="rect">
                <a:avLst/>
              </a:prstGeom>
              <a:solidFill>
                <a:srgbClr val="73737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Gray</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115 G:115 B:115</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grpSp>
          <p:nvGrpSpPr>
            <p:cNvPr id="27" name="Group 26"/>
            <p:cNvGrpSpPr/>
            <p:nvPr userDrawn="1"/>
          </p:nvGrpSpPr>
          <p:grpSpPr>
            <a:xfrm rot="5400000">
              <a:off x="11412325" y="4270556"/>
              <a:ext cx="2703052" cy="289766"/>
              <a:chOff x="4476564" y="4543426"/>
              <a:chExt cx="2703052" cy="289766"/>
            </a:xfrm>
          </p:grpSpPr>
          <p:sp>
            <p:nvSpPr>
              <p:cNvPr id="33" name="Rectangle 32"/>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Purple</a:t>
                </a:r>
              </a:p>
              <a:p>
                <a:pPr marL="0" algn="l" defTabSz="932472" rtl="0" eaLnBrk="1" fontAlgn="base" latinLnBrk="0" hangingPunct="1">
                  <a:lnSpc>
                    <a:spcPct val="100000"/>
                  </a:lnSpc>
                  <a:spcBef>
                    <a:spcPct val="0"/>
                  </a:spcBef>
                  <a:spcAft>
                    <a:spcPct val="0"/>
                  </a:spcAft>
                </a:pPr>
                <a:r>
                  <a:rPr lang="en-US" sz="500" kern="1200" dirty="0" smtClean="0">
                    <a:gradFill>
                      <a:gsLst>
                        <a:gs pos="2092">
                          <a:srgbClr val="F8F8F8"/>
                        </a:gs>
                        <a:gs pos="10042">
                          <a:srgbClr val="F8F8F8"/>
                        </a:gs>
                      </a:gsLst>
                      <a:lin ang="5400000" scaled="0"/>
                    </a:gradFill>
                    <a:latin typeface="+mn-lt"/>
                    <a:ea typeface="Segoe UI" pitchFamily="34" charset="0"/>
                    <a:cs typeface="Segoe UI" pitchFamily="34" charset="0"/>
                  </a:rPr>
                  <a:t>R:92 G:45 B:145</a:t>
                </a:r>
              </a:p>
            </p:txBody>
          </p:sp>
          <p:sp>
            <p:nvSpPr>
              <p:cNvPr id="34" name="Rectangle 33"/>
              <p:cNvSpPr/>
              <p:nvPr userDrawn="1"/>
            </p:nvSpPr>
            <p:spPr bwMode="auto">
              <a:xfrm>
                <a:off x="6309686" y="4543426"/>
                <a:ext cx="869930" cy="289766"/>
              </a:xfrm>
              <a:prstGeom prst="rect">
                <a:avLst/>
              </a:prstGeom>
              <a:solidFill>
                <a:srgbClr val="D83B0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Orange</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216 G:59 B:1</a:t>
                </a:r>
              </a:p>
            </p:txBody>
          </p:sp>
          <p:sp>
            <p:nvSpPr>
              <p:cNvPr id="35" name="Rectangle 34"/>
              <p:cNvSpPr/>
              <p:nvPr userDrawn="1"/>
            </p:nvSpPr>
            <p:spPr bwMode="auto">
              <a:xfrm>
                <a:off x="4476564" y="4543426"/>
                <a:ext cx="869930" cy="289766"/>
              </a:xfrm>
              <a:prstGeom prst="rect">
                <a:avLst/>
              </a:prstGeom>
              <a:solidFill>
                <a:srgbClr val="107C1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algn="l" defTabSz="932472" rtl="0" eaLnBrk="1" fontAlgn="base" latinLnBrk="0" hangingPunct="1">
                  <a:lnSpc>
                    <a:spcPct val="100000"/>
                  </a:lnSpc>
                  <a:spcBef>
                    <a:spcPct val="0"/>
                  </a:spcBef>
                  <a:spcAft>
                    <a:spcPct val="0"/>
                  </a:spcAft>
                </a:pPr>
                <a:r>
                  <a:rPr lang="en-US" sz="500" b="1" kern="1200" baseline="0" dirty="0" smtClean="0">
                    <a:gradFill>
                      <a:gsLst>
                        <a:gs pos="0">
                          <a:srgbClr val="FFFFFF"/>
                        </a:gs>
                        <a:gs pos="100000">
                          <a:srgbClr val="FFFFFF"/>
                        </a:gs>
                      </a:gsLst>
                      <a:lin ang="5400000" scaled="0"/>
                    </a:gradFill>
                    <a:latin typeface="+mn-lt"/>
                    <a:ea typeface="Segoe UI" pitchFamily="34" charset="0"/>
                    <a:cs typeface="Segoe UI" pitchFamily="34" charset="0"/>
                  </a:rPr>
                  <a:t>Green</a:t>
                </a:r>
              </a:p>
              <a:p>
                <a:pPr algn="l" defTabSz="932472" fontAlgn="base">
                  <a:lnSpc>
                    <a:spcPct val="100000"/>
                  </a:lnSpc>
                  <a:spcBef>
                    <a:spcPct val="0"/>
                  </a:spcBef>
                  <a:spcAft>
                    <a:spcPct val="0"/>
                  </a:spcAft>
                </a:pPr>
                <a:r>
                  <a:rPr lang="en-US" sz="500" dirty="0" smtClean="0">
                    <a:gradFill>
                      <a:gsLst>
                        <a:gs pos="2092">
                          <a:srgbClr val="F8F8F8"/>
                        </a:gs>
                        <a:gs pos="10042">
                          <a:srgbClr val="F8F8F8"/>
                        </a:gs>
                      </a:gsLst>
                      <a:lin ang="5400000" scaled="0"/>
                    </a:gradFill>
                    <a:ea typeface="Segoe UI" pitchFamily="34" charset="0"/>
                    <a:cs typeface="Segoe UI" pitchFamily="34" charset="0"/>
                  </a:rPr>
                  <a:t>R:</a:t>
                </a:r>
                <a:r>
                  <a:rPr lang="en-US" sz="500" baseline="0" dirty="0" smtClean="0">
                    <a:gradFill>
                      <a:gsLst>
                        <a:gs pos="2092">
                          <a:srgbClr val="F8F8F8"/>
                        </a:gs>
                        <a:gs pos="10042">
                          <a:srgbClr val="F8F8F8"/>
                        </a:gs>
                      </a:gsLst>
                      <a:lin ang="5400000" scaled="0"/>
                    </a:gradFill>
                    <a:ea typeface="Segoe UI" pitchFamily="34" charset="0"/>
                    <a:cs typeface="Segoe UI" pitchFamily="34" charset="0"/>
                  </a:rPr>
                  <a:t>16 G:124 B:16</a:t>
                </a:r>
                <a:endParaRPr lang="en-US" sz="500" dirty="0" smtClean="0">
                  <a:gradFill>
                    <a:gsLst>
                      <a:gs pos="2092">
                        <a:srgbClr val="F8F8F8"/>
                      </a:gs>
                      <a:gs pos="10042">
                        <a:srgbClr val="F8F8F8"/>
                      </a:gs>
                    </a:gsLst>
                    <a:lin ang="5400000" scaled="0"/>
                  </a:gradFill>
                  <a:ea typeface="Segoe UI" pitchFamily="34" charset="0"/>
                  <a:cs typeface="Segoe UI" pitchFamily="34" charset="0"/>
                </a:endParaRPr>
              </a:p>
            </p:txBody>
          </p:sp>
        </p:grpSp>
        <p:sp>
          <p:nvSpPr>
            <p:cNvPr id="28" name="TextBox 27"/>
            <p:cNvSpPr txBox="1"/>
            <p:nvPr userDrawn="1"/>
          </p:nvSpPr>
          <p:spPr>
            <a:xfrm rot="5400000">
              <a:off x="12988035" y="260168"/>
              <a:ext cx="843501" cy="32316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Main colors</a:t>
              </a:r>
            </a:p>
          </p:txBody>
        </p:sp>
        <p:sp>
          <p:nvSpPr>
            <p:cNvPr id="32" name="TextBox 31"/>
            <p:cNvSpPr txBox="1"/>
            <p:nvPr userDrawn="1"/>
          </p:nvSpPr>
          <p:spPr>
            <a:xfrm rot="5400000">
              <a:off x="11742070" y="4230580"/>
              <a:ext cx="2656496" cy="323165"/>
            </a:xfrm>
            <a:prstGeom prst="rect">
              <a:avLst/>
            </a:prstGeom>
            <a:noFill/>
          </p:spPr>
          <p:txBody>
            <a:bodyPr wrap="none" lIns="0" tIns="91440" rIns="182880" bIns="91440" rtlCol="0">
              <a:spAutoFit/>
            </a:bodyPr>
            <a:lstStyle/>
            <a:p>
              <a:pPr>
                <a:lnSpc>
                  <a:spcPct val="90000"/>
                </a:lnSpc>
                <a:spcAft>
                  <a:spcPts val="600"/>
                </a:spcAft>
              </a:pPr>
              <a:r>
                <a:rPr lang="en-US" sz="1000" dirty="0" smtClean="0">
                  <a:gradFill>
                    <a:gsLst>
                      <a:gs pos="2917">
                        <a:schemeClr val="tx1"/>
                      </a:gs>
                      <a:gs pos="30000">
                        <a:schemeClr val="tx1"/>
                      </a:gs>
                    </a:gsLst>
                    <a:lin ang="5400000" scaled="0"/>
                  </a:gradFill>
                </a:rPr>
                <a:t>Secondary colors (use only when</a:t>
              </a:r>
              <a:r>
                <a:rPr lang="en-US" sz="1000" baseline="0" dirty="0" smtClean="0">
                  <a:gradFill>
                    <a:gsLst>
                      <a:gs pos="2917">
                        <a:schemeClr val="tx1"/>
                      </a:gs>
                      <a:gs pos="30000">
                        <a:schemeClr val="tx1"/>
                      </a:gs>
                    </a:gsLst>
                    <a:lin ang="5400000" scaled="0"/>
                  </a:gradFill>
                </a:rPr>
                <a:t> necessary)</a:t>
              </a:r>
              <a:endParaRPr lang="en-US" sz="1000" dirty="0" smtClean="0">
                <a:gradFill>
                  <a:gsLst>
                    <a:gs pos="2917">
                      <a:schemeClr val="tx1"/>
                    </a:gs>
                    <a:gs pos="30000">
                      <a:schemeClr val="tx1"/>
                    </a:gs>
                  </a:gsLst>
                  <a:lin ang="5400000" scaled="0"/>
                </a:gradFill>
              </a:endParaRPr>
            </a:p>
          </p:txBody>
        </p:sp>
      </p:grpSp>
    </p:spTree>
    <p:extLst>
      <p:ext uri="{BB962C8B-B14F-4D97-AF65-F5344CB8AC3E}">
        <p14:creationId xmlns:p14="http://schemas.microsoft.com/office/powerpoint/2010/main" val="3588427678"/>
      </p:ext>
    </p:extLst>
  </p:cSld>
  <p:clrMap bg1="lt1" tx1="dk1" bg2="lt2" tx2="dk2" accent1="accent1" accent2="accent2" accent3="accent3" accent4="accent4" accent5="accent5" accent6="accent6" hlink="hlink" folHlink="folHlink"/>
  <p:sldLayoutIdLst>
    <p:sldLayoutId id="2147484269" r:id="rId1"/>
    <p:sldLayoutId id="2147484300" r:id="rId2"/>
    <p:sldLayoutId id="2147484318" r:id="rId3"/>
    <p:sldLayoutId id="2147484295" r:id="rId4"/>
    <p:sldLayoutId id="2147484240" r:id="rId5"/>
    <p:sldLayoutId id="2147484296" r:id="rId6"/>
    <p:sldLayoutId id="2147484241" r:id="rId7"/>
    <p:sldLayoutId id="2147484297" r:id="rId8"/>
    <p:sldLayoutId id="2147484244" r:id="rId9"/>
    <p:sldLayoutId id="2147484298" r:id="rId10"/>
    <p:sldLayoutId id="2147484245" r:id="rId11"/>
    <p:sldLayoutId id="2147484247" r:id="rId12"/>
    <p:sldLayoutId id="2147484337" r:id="rId13"/>
    <p:sldLayoutId id="2147484249" r:id="rId14"/>
    <p:sldLayoutId id="2147484301" r:id="rId15"/>
    <p:sldLayoutId id="2147484252" r:id="rId16"/>
    <p:sldLayoutId id="2147484251" r:id="rId17"/>
    <p:sldLayoutId id="2147484254" r:id="rId18"/>
    <p:sldLayoutId id="2147484257" r:id="rId19"/>
    <p:sldLayoutId id="2147484258" r:id="rId20"/>
    <p:sldLayoutId id="2147484260" r:id="rId21"/>
    <p:sldLayoutId id="2147484299" r:id="rId22"/>
    <p:sldLayoutId id="2147484263"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lt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marL="342900" marR="0" lvl="0" indent="-3429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smtClean="0"/>
              <a:t>Click to edit Master text styles</a:t>
            </a:r>
          </a:p>
          <a:p>
            <a:pPr marL="584200" marR="0" lvl="1" indent="-241300" algn="l" defTabSz="932742" rtl="0" eaLnBrk="1" fontAlgn="auto" latinLnBrk="0" hangingPunct="1">
              <a:lnSpc>
                <a:spcPct val="90000"/>
              </a:lnSpc>
              <a:spcBef>
                <a:spcPct val="20000"/>
              </a:spcBef>
              <a:spcAft>
                <a:spcPts val="0"/>
              </a:spcAft>
              <a:buClrTx/>
              <a:buSzPct val="90000"/>
              <a:buFont typeface="Arial" pitchFamily="34" charset="0"/>
              <a:buChar char="•"/>
              <a:tabLst/>
            </a:pPr>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42" name="Group 41"/>
          <p:cNvGrpSpPr/>
          <p:nvPr userDrawn="1"/>
        </p:nvGrpSpPr>
        <p:grpSpPr>
          <a:xfrm>
            <a:off x="12618967" y="0"/>
            <a:ext cx="952401" cy="5766965"/>
            <a:chOff x="12618967" y="0"/>
            <a:chExt cx="952401" cy="5766965"/>
          </a:xfrm>
        </p:grpSpPr>
        <p:grpSp>
          <p:nvGrpSpPr>
            <p:cNvPr id="43" name="Group 42"/>
            <p:cNvGrpSpPr/>
            <p:nvPr userDrawn="1"/>
          </p:nvGrpSpPr>
          <p:grpSpPr>
            <a:xfrm rot="5400000">
              <a:off x="11582059" y="1045293"/>
              <a:ext cx="2703052" cy="629236"/>
              <a:chOff x="1586734" y="4543426"/>
              <a:chExt cx="2703052" cy="629236"/>
            </a:xfrm>
          </p:grpSpPr>
          <p:sp>
            <p:nvSpPr>
              <p:cNvPr id="50" name="Rectangle 49"/>
              <p:cNvSpPr/>
              <p:nvPr userDrawn="1"/>
            </p:nvSpPr>
            <p:spPr bwMode="auto">
              <a:xfrm>
                <a:off x="2505456" y="4543427"/>
                <a:ext cx="869930" cy="289766"/>
              </a:xfrm>
              <a:prstGeom prst="rect">
                <a:avLst/>
              </a:prstGeom>
              <a:solidFill>
                <a:srgbClr val="0078D7"/>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R:0 G:120 B:215</a:t>
                </a:r>
              </a:p>
            </p:txBody>
          </p:sp>
          <p:sp>
            <p:nvSpPr>
              <p:cNvPr id="51" name="Rectangle 50"/>
              <p:cNvSpPr/>
              <p:nvPr userDrawn="1"/>
            </p:nvSpPr>
            <p:spPr bwMode="auto">
              <a:xfrm>
                <a:off x="1586734" y="4543428"/>
                <a:ext cx="869930" cy="289766"/>
              </a:xfrm>
              <a:prstGeom prst="rect">
                <a:avLst/>
              </a:prstGeom>
              <a:solidFill>
                <a:srgbClr val="00BCF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Cyan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8319">
                          <a:srgbClr val="505050"/>
                        </a:gs>
                        <a:gs pos="79000">
                          <a:srgbClr val="505050"/>
                        </a:gs>
                      </a:gsLst>
                      <a:lin ang="5400000" scaled="0"/>
                    </a:gradFill>
                    <a:effectLst/>
                    <a:uLnTx/>
                    <a:uFillTx/>
                    <a:latin typeface="Segoe UI"/>
                    <a:ea typeface="Segoe UI" pitchFamily="34" charset="0"/>
                    <a:cs typeface="Segoe UI" pitchFamily="34" charset="0"/>
                  </a:rPr>
                  <a:t>R:0 G:188 B:242</a:t>
                </a:r>
              </a:p>
            </p:txBody>
          </p:sp>
          <p:sp>
            <p:nvSpPr>
              <p:cNvPr id="52" name="Rectangle 51"/>
              <p:cNvSpPr/>
              <p:nvPr userDrawn="1"/>
            </p:nvSpPr>
            <p:spPr bwMode="auto">
              <a:xfrm>
                <a:off x="1586734" y="4882896"/>
                <a:ext cx="869930" cy="289766"/>
              </a:xfrm>
              <a:prstGeom prst="rect">
                <a:avLst/>
              </a:prstGeom>
              <a:solidFill>
                <a:srgbClr val="D2D2D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Light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92035">
                          <a:srgbClr val="505050"/>
                        </a:gs>
                        <a:gs pos="27000">
                          <a:srgbClr val="505050"/>
                        </a:gs>
                      </a:gsLst>
                      <a:lin ang="5400000" scaled="0"/>
                    </a:gradFill>
                    <a:effectLst/>
                    <a:uLnTx/>
                    <a:uFillTx/>
                    <a:latin typeface="Segoe UI"/>
                    <a:ea typeface="Segoe UI" pitchFamily="34" charset="0"/>
                    <a:cs typeface="Segoe UI" pitchFamily="34" charset="0"/>
                  </a:rPr>
                  <a:t>R:210 G:210 B:210</a:t>
                </a:r>
              </a:p>
            </p:txBody>
          </p:sp>
          <p:sp>
            <p:nvSpPr>
              <p:cNvPr id="53" name="Rectangle 52"/>
              <p:cNvSpPr/>
              <p:nvPr userDrawn="1"/>
            </p:nvSpPr>
            <p:spPr bwMode="auto">
              <a:xfrm>
                <a:off x="3419856" y="4543426"/>
                <a:ext cx="869930" cy="289766"/>
              </a:xfrm>
              <a:prstGeom prst="rect">
                <a:avLst/>
              </a:prstGeom>
              <a:solidFill>
                <a:srgbClr val="00205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Blue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R:0 G:32 B:80</a:t>
                </a:r>
              </a:p>
            </p:txBody>
          </p:sp>
          <p:sp>
            <p:nvSpPr>
              <p:cNvPr id="54" name="Rectangle 53"/>
              <p:cNvSpPr/>
              <p:nvPr userDrawn="1"/>
            </p:nvSpPr>
            <p:spPr bwMode="auto">
              <a:xfrm>
                <a:off x="3413144" y="4882896"/>
                <a:ext cx="869930" cy="289766"/>
              </a:xfrm>
              <a:prstGeom prst="rect">
                <a:avLst/>
              </a:prstGeom>
              <a:solidFill>
                <a:srgbClr val="323232"/>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Dark 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R:50 G:50 B:50</a:t>
                </a:r>
              </a:p>
            </p:txBody>
          </p:sp>
          <p:sp>
            <p:nvSpPr>
              <p:cNvPr id="55" name="Rectangle 54"/>
              <p:cNvSpPr/>
              <p:nvPr userDrawn="1"/>
            </p:nvSpPr>
            <p:spPr bwMode="auto">
              <a:xfrm>
                <a:off x="2505456" y="4882895"/>
                <a:ext cx="869930" cy="289766"/>
              </a:xfrm>
              <a:prstGeom prst="rect">
                <a:avLst/>
              </a:prstGeom>
              <a:solidFill>
                <a:srgbClr val="737373"/>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Gray</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R:115 G:115 B:115</a:t>
                </a:r>
              </a:p>
            </p:txBody>
          </p:sp>
        </p:grpSp>
        <p:grpSp>
          <p:nvGrpSpPr>
            <p:cNvPr id="44" name="Group 43"/>
            <p:cNvGrpSpPr/>
            <p:nvPr userDrawn="1"/>
          </p:nvGrpSpPr>
          <p:grpSpPr>
            <a:xfrm rot="5400000">
              <a:off x="11412325" y="4270556"/>
              <a:ext cx="2703052" cy="289766"/>
              <a:chOff x="4476564" y="4543426"/>
              <a:chExt cx="2703052" cy="289766"/>
            </a:xfrm>
          </p:grpSpPr>
          <p:sp>
            <p:nvSpPr>
              <p:cNvPr id="47" name="Rectangle 46"/>
              <p:cNvSpPr/>
              <p:nvPr userDrawn="1"/>
            </p:nvSpPr>
            <p:spPr bwMode="auto">
              <a:xfrm>
                <a:off x="5395286" y="4543426"/>
                <a:ext cx="869930" cy="289766"/>
              </a:xfrm>
              <a:prstGeom prst="rect">
                <a:avLst/>
              </a:prstGeom>
              <a:solidFill>
                <a:srgbClr val="5C2D9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lvl="0" defTabSz="932472" fontAlgn="base">
                  <a:lnSpc>
                    <a:spcPct val="100000"/>
                  </a:lnSpc>
                  <a:spcBef>
                    <a:spcPct val="0"/>
                  </a:spcBef>
                  <a:spcAft>
                    <a:spcPct val="0"/>
                  </a:spcAft>
                </a:pPr>
                <a:r>
                  <a:rPr lang="en-US" sz="500" b="1" baseline="0" noProof="0" dirty="0" smtClean="0">
                    <a:gradFill>
                      <a:gsLst>
                        <a:gs pos="0">
                          <a:srgbClr val="FFFFFF"/>
                        </a:gs>
                        <a:gs pos="100000">
                          <a:srgbClr val="FFFFFF"/>
                        </a:gs>
                      </a:gsLst>
                      <a:lin ang="5400000" scaled="0"/>
                    </a:gradFill>
                    <a:ea typeface="Segoe UI" pitchFamily="34" charset="0"/>
                    <a:cs typeface="Segoe UI" pitchFamily="34" charset="0"/>
                  </a:rPr>
                  <a:t>Purple</a:t>
                </a:r>
              </a:p>
              <a:p>
                <a:pPr lvl="0" defTabSz="932472" fontAlgn="base">
                  <a:lnSpc>
                    <a:spcPct val="100000"/>
                  </a:lnSpc>
                  <a:spcBef>
                    <a:spcPct val="0"/>
                  </a:spcBef>
                  <a:spcAft>
                    <a:spcPct val="0"/>
                  </a:spcAft>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R:92 G:45 B:145</a:t>
                </a:r>
              </a:p>
            </p:txBody>
          </p:sp>
          <p:sp>
            <p:nvSpPr>
              <p:cNvPr id="48" name="Rectangle 47"/>
              <p:cNvSpPr/>
              <p:nvPr userDrawn="1"/>
            </p:nvSpPr>
            <p:spPr bwMode="auto">
              <a:xfrm>
                <a:off x="6309686" y="4543426"/>
                <a:ext cx="869930" cy="289766"/>
              </a:xfrm>
              <a:prstGeom prst="rect">
                <a:avLst/>
              </a:prstGeom>
              <a:solidFill>
                <a:srgbClr val="D83B01"/>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Orange</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R:216 G:59 B:1</a:t>
                </a:r>
              </a:p>
            </p:txBody>
          </p:sp>
          <p:sp>
            <p:nvSpPr>
              <p:cNvPr id="49" name="Rectangle 48"/>
              <p:cNvSpPr/>
              <p:nvPr userDrawn="1"/>
            </p:nvSpPr>
            <p:spPr bwMode="auto">
              <a:xfrm>
                <a:off x="4476564" y="4543426"/>
                <a:ext cx="869930" cy="289766"/>
              </a:xfrm>
              <a:prstGeom prst="rect">
                <a:avLst/>
              </a:prstGeom>
              <a:solidFill>
                <a:srgbClr val="107C10"/>
              </a:solidFill>
              <a:ln w="9525" cap="flat" cmpd="sng" algn="ctr">
                <a:noFill/>
                <a:prstDash val="solid"/>
                <a:headEnd type="none" w="med" len="med"/>
                <a:tailEnd type="none" w="med" len="med"/>
              </a:ln>
              <a:effectLst/>
            </p:spPr>
            <p:txBody>
              <a:bodyPr rot="0" spcFirstLastPara="0" vertOverflow="overflow" horzOverflow="overflow" vert="horz" wrap="square" lIns="45720" tIns="45720" rIns="0" bIns="0" numCol="1" spcCol="0" rtlCol="0" fromWordArt="0" anchor="t" anchorCtr="0" forceAA="0" compatLnSpc="1">
                <a:prstTxWarp prst="textNoShape">
                  <a:avLst/>
                </a:prstTxWarp>
                <a:noAutofit/>
              </a:bodyPr>
              <a:lstStyle/>
              <a:p>
                <a:pPr marL="0" marR="0" lvl="0" indent="0" defTabSz="932472" eaLnBrk="1" fontAlgn="base" latinLnBrk="0" hangingPunct="1">
                  <a:lnSpc>
                    <a:spcPct val="100000"/>
                  </a:lnSpc>
                  <a:spcBef>
                    <a:spcPct val="0"/>
                  </a:spcBef>
                  <a:spcAft>
                    <a:spcPct val="0"/>
                  </a:spcAft>
                  <a:buClrTx/>
                  <a:buSzTx/>
                  <a:buFontTx/>
                  <a:buNone/>
                  <a:tabLst/>
                  <a:defRPr/>
                </a:pPr>
                <a:r>
                  <a:rPr kumimoji="0" lang="en-US" sz="50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rPr>
                  <a:t>Green</a:t>
                </a:r>
              </a:p>
              <a:p>
                <a:pPr marL="0" marR="0" lvl="0" indent="0" defTabSz="932472"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smtClean="0">
                    <a:ln>
                      <a:noFill/>
                    </a:ln>
                    <a:gradFill>
                      <a:gsLst>
                        <a:gs pos="2092">
                          <a:srgbClr val="F8F8F8"/>
                        </a:gs>
                        <a:gs pos="10042">
                          <a:srgbClr val="F8F8F8"/>
                        </a:gs>
                      </a:gsLst>
                      <a:lin ang="5400000" scaled="0"/>
                    </a:gradFill>
                    <a:effectLst/>
                    <a:uLnTx/>
                    <a:uFillTx/>
                    <a:latin typeface="Segoe UI"/>
                    <a:ea typeface="Segoe UI" pitchFamily="34" charset="0"/>
                    <a:cs typeface="Segoe UI" pitchFamily="34" charset="0"/>
                  </a:rPr>
                  <a:t>R:16 G:124 B:16</a:t>
                </a:r>
              </a:p>
            </p:txBody>
          </p:sp>
        </p:grpSp>
        <p:sp>
          <p:nvSpPr>
            <p:cNvPr id="45" name="TextBox 44"/>
            <p:cNvSpPr txBox="1"/>
            <p:nvPr userDrawn="1"/>
          </p:nvSpPr>
          <p:spPr>
            <a:xfrm rot="5400000">
              <a:off x="12988035" y="260168"/>
              <a:ext cx="843501"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smtClean="0">
                  <a:ln>
                    <a:noFill/>
                  </a:ln>
                  <a:gradFill>
                    <a:gsLst>
                      <a:gs pos="2917">
                        <a:srgbClr val="505050"/>
                      </a:gs>
                      <a:gs pos="30000">
                        <a:srgbClr val="505050"/>
                      </a:gs>
                    </a:gsLst>
                    <a:lin ang="5400000" scaled="0"/>
                  </a:gradFill>
                  <a:effectLst/>
                  <a:uLnTx/>
                  <a:uFillTx/>
                </a:rPr>
                <a:t>Main colors</a:t>
              </a:r>
            </a:p>
          </p:txBody>
        </p:sp>
        <p:sp>
          <p:nvSpPr>
            <p:cNvPr id="46" name="TextBox 45"/>
            <p:cNvSpPr txBox="1"/>
            <p:nvPr userDrawn="1"/>
          </p:nvSpPr>
          <p:spPr>
            <a:xfrm rot="5400000">
              <a:off x="11742070" y="4230580"/>
              <a:ext cx="2656496" cy="323165"/>
            </a:xfrm>
            <a:prstGeom prst="rect">
              <a:avLst/>
            </a:prstGeom>
            <a:noFill/>
          </p:spPr>
          <p:txBody>
            <a:bodyPr wrap="none" lIns="0" tIns="91440" rIns="182880" bIns="91440" rtlCol="0">
              <a:spAutoFit/>
            </a:bodyPr>
            <a:lstStyle/>
            <a:p>
              <a:pPr marL="0" marR="0" lvl="0" indent="0" defTabSz="914400" eaLnBrk="1" fontAlgn="auto" latinLnBrk="0" hangingPunct="1">
                <a:lnSpc>
                  <a:spcPct val="90000"/>
                </a:lnSpc>
                <a:spcBef>
                  <a:spcPts val="0"/>
                </a:spcBef>
                <a:spcAft>
                  <a:spcPts val="600"/>
                </a:spcAft>
                <a:buClrTx/>
                <a:buSzTx/>
                <a:buFontTx/>
                <a:buNone/>
                <a:tabLst/>
                <a:defRPr/>
              </a:pPr>
              <a:r>
                <a:rPr kumimoji="0" lang="en-US" sz="1000" b="0" i="0" u="none" strike="noStrike" kern="0" cap="none" spc="0" normalizeH="0" baseline="0" noProof="0" dirty="0" smtClean="0">
                  <a:ln>
                    <a:noFill/>
                  </a:ln>
                  <a:gradFill>
                    <a:gsLst>
                      <a:gs pos="2917">
                        <a:srgbClr val="505050"/>
                      </a:gs>
                      <a:gs pos="30000">
                        <a:srgbClr val="505050"/>
                      </a:gs>
                    </a:gsLst>
                    <a:lin ang="5400000" scaled="0"/>
                  </a:gradFill>
                  <a:effectLst/>
                  <a:uLnTx/>
                  <a:uFillTx/>
                </a:rPr>
                <a:t>Secondary colors (use only when necessary)</a:t>
              </a:r>
            </a:p>
          </p:txBody>
        </p:sp>
      </p:grpSp>
    </p:spTree>
    <p:extLst>
      <p:ext uri="{BB962C8B-B14F-4D97-AF65-F5344CB8AC3E}">
        <p14:creationId xmlns:p14="http://schemas.microsoft.com/office/powerpoint/2010/main" val="3460120779"/>
      </p:ext>
    </p:extLst>
  </p:cSld>
  <p:clrMap bg1="dk1" tx1="lt1" bg2="dk2" tx2="lt2" accent1="accent1" accent2="accent2" accent3="accent3" accent4="accent4" accent5="accent5" accent6="accent6" hlink="hlink" folHlink="folHlink"/>
  <p:sldLayoutIdLst>
    <p:sldLayoutId id="2147484338" r:id="rId1"/>
    <p:sldLayoutId id="2147484339" r:id="rId2"/>
    <p:sldLayoutId id="2147484340" r:id="rId3"/>
    <p:sldLayoutId id="2147484311" r:id="rId4"/>
    <p:sldLayoutId id="2147484312" r:id="rId5"/>
    <p:sldLayoutId id="2147484313" r:id="rId6"/>
    <p:sldLayoutId id="2147484314" r:id="rId7"/>
    <p:sldLayoutId id="2147484315" r:id="rId8"/>
    <p:sldLayoutId id="2147484316" r:id="rId9"/>
    <p:sldLayoutId id="2147484327" r:id="rId10"/>
    <p:sldLayoutId id="2147484328" r:id="rId11"/>
    <p:sldLayoutId id="2147484329" r:id="rId12"/>
    <p:sldLayoutId id="2147484330" r:id="rId13"/>
    <p:sldLayoutId id="2147484331" r:id="rId14"/>
    <p:sldLayoutId id="2147484317" r:id="rId15"/>
    <p:sldLayoutId id="2147484332" r:id="rId16"/>
    <p:sldLayoutId id="2147484333" r:id="rId17"/>
    <p:sldLayoutId id="2147484334" r:id="rId18"/>
    <p:sldLayoutId id="2147484335" r:id="rId19"/>
    <p:sldLayoutId id="2147484336" r:id="rId20"/>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4000" kern="1200" spc="0" baseline="0" dirty="0" smtClean="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lang="en-US" sz="2400" kern="1200" spc="0" baseline="0" dirty="0" smtClean="0">
          <a:gradFill>
            <a:gsLst>
              <a:gs pos="1250">
                <a:schemeClr val="tx1"/>
              </a:gs>
              <a:gs pos="100000">
                <a:schemeClr val="tx1"/>
              </a:gs>
            </a:gsLst>
            <a:lin ang="5400000" scaled="0"/>
          </a:gradFill>
          <a:latin typeface="+mn-lt"/>
          <a:ea typeface="+mn-ea"/>
          <a:cs typeface="Segoe UI" panose="020B0502040204020203" pitchFamily="34" charset="0"/>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Segoe UI" panose="020B0502040204020203" pitchFamily="34" charset="0"/>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Segoe UI" panose="020B0502040204020203" pitchFamily="34" charset="0"/>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49">
          <p15:clr>
            <a:srgbClr val="5ACBF0"/>
          </p15:clr>
        </p15:guide>
        <p15:guide id="4" pos="1325">
          <p15:clr>
            <a:srgbClr val="5ACBF0"/>
          </p15:clr>
        </p15:guide>
        <p15:guide id="5" pos="1901">
          <p15:clr>
            <a:srgbClr val="5ACBF0"/>
          </p15:clr>
        </p15:guide>
        <p15:guide id="6" pos="2477">
          <p15:clr>
            <a:srgbClr val="5ACBF0"/>
          </p15:clr>
        </p15:guide>
        <p15:guide id="7" pos="3053">
          <p15:clr>
            <a:srgbClr val="5ACBF0"/>
          </p15:clr>
        </p15:guide>
        <p15:guide id="8" pos="3629">
          <p15:clr>
            <a:srgbClr val="5ACBF0"/>
          </p15:clr>
        </p15:guide>
        <p15:guide id="9" pos="4205">
          <p15:clr>
            <a:srgbClr val="5ACBF0"/>
          </p15:clr>
        </p15:guide>
        <p15:guide id="10" pos="4781">
          <p15:clr>
            <a:srgbClr val="5ACBF0"/>
          </p15:clr>
        </p15:guide>
        <p15:guide id="11" pos="5357">
          <p15:clr>
            <a:srgbClr val="5ACBF0"/>
          </p15:clr>
        </p15:guide>
        <p15:guide id="12" pos="5933">
          <p15:clr>
            <a:srgbClr val="5ACBF0"/>
          </p15:clr>
        </p15:guide>
        <p15:guide id="13" pos="6509">
          <p15:clr>
            <a:srgbClr val="5ACBF0"/>
          </p15:clr>
        </p15:guide>
        <p15:guide id="14" pos="7085">
          <p15:clr>
            <a:srgbClr val="5ACBF0"/>
          </p15:clr>
        </p15:guide>
        <p15:guide id="15" pos="7661">
          <p15:clr>
            <a:srgbClr val="5ACBF0"/>
          </p15:clr>
        </p15:guide>
        <p15:guide id="16" pos="288">
          <p15:clr>
            <a:srgbClr val="C35EA4"/>
          </p15:clr>
        </p15:guide>
        <p15:guide id="17" pos="7546">
          <p15:clr>
            <a:srgbClr val="C35EA4"/>
          </p15:clr>
        </p15:guide>
        <p15:guide id="18" orient="horz" pos="763">
          <p15:clr>
            <a:srgbClr val="5ACBF0"/>
          </p15:clr>
        </p15:guide>
        <p15:guide id="19" orient="horz" pos="1339">
          <p15:clr>
            <a:srgbClr val="5ACBF0"/>
          </p15:clr>
        </p15:guide>
        <p15:guide id="20" orient="horz" pos="1915">
          <p15:clr>
            <a:srgbClr val="5ACBF0"/>
          </p15:clr>
        </p15:guide>
        <p15:guide id="21" orient="horz" pos="2491">
          <p15:clr>
            <a:srgbClr val="5ACBF0"/>
          </p15:clr>
        </p15:guide>
        <p15:guide id="22" orient="horz" pos="3067">
          <p15:clr>
            <a:srgbClr val="5ACBF0"/>
          </p15:clr>
        </p15:guide>
        <p15:guide id="23" orient="horz" pos="3643">
          <p15:clr>
            <a:srgbClr val="5ACBF0"/>
          </p15:clr>
        </p15:guide>
        <p15:guide id="24" orient="horz" pos="4219">
          <p15:clr>
            <a:srgbClr val="5ACBF0"/>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1.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3" Type="http://schemas.openxmlformats.org/officeDocument/2006/relationships/hyperlink" Target="http://aka.ms/devtodev" TargetMode="External"/><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1879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7020" y="2675446"/>
            <a:ext cx="3463268" cy="3463268"/>
          </a:xfrm>
          <a:prstGeom prst="rect">
            <a:avLst/>
          </a:prstGeom>
        </p:spPr>
      </p:pic>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15965" b="25517"/>
          <a:stretch/>
        </p:blipFill>
        <p:spPr>
          <a:xfrm>
            <a:off x="-1" y="2112657"/>
            <a:ext cx="6219421" cy="4881868"/>
          </a:xfrm>
          <a:prstGeom prst="rect">
            <a:avLst/>
          </a:prstGeom>
        </p:spPr>
      </p:pic>
      <p:sp>
        <p:nvSpPr>
          <p:cNvPr id="2" name="Title 1"/>
          <p:cNvSpPr>
            <a:spLocks noGrp="1"/>
          </p:cNvSpPr>
          <p:nvPr>
            <p:ph type="title"/>
          </p:nvPr>
        </p:nvSpPr>
        <p:spPr/>
        <p:txBody>
          <a:bodyPr/>
          <a:lstStyle/>
          <a:p>
            <a:r>
              <a:rPr lang="en-US" dirty="0"/>
              <a:t>Please Complete An Evaluation Form</a:t>
            </a:r>
            <a:br>
              <a:rPr lang="en-US" dirty="0"/>
            </a:br>
            <a:r>
              <a:rPr lang="en-US" sz="4400" dirty="0"/>
              <a:t>Your input is important</a:t>
            </a:r>
            <a:r>
              <a:rPr lang="en-US" sz="4400" dirty="0" smtClean="0"/>
              <a:t>!</a:t>
            </a:r>
            <a:endParaRPr lang="en-US" dirty="0"/>
          </a:p>
        </p:txBody>
      </p:sp>
      <p:sp>
        <p:nvSpPr>
          <p:cNvPr id="18" name="Text Placeholder 2"/>
          <p:cNvSpPr txBox="1">
            <a:spLocks/>
          </p:cNvSpPr>
          <p:nvPr/>
        </p:nvSpPr>
        <p:spPr>
          <a:xfrm>
            <a:off x="5174256" y="4092592"/>
            <a:ext cx="3150539" cy="628973"/>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5"/>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1600" indent="0" algn="ctr">
              <a:spcAft>
                <a:spcPts val="600"/>
              </a:spcAft>
              <a:buFontTx/>
              <a:buNone/>
            </a:pPr>
            <a:r>
              <a:rPr lang="en-US" sz="2800" u="sng" dirty="0" smtClean="0">
                <a:latin typeface="+mn-lt"/>
              </a:rPr>
              <a:t>or</a:t>
            </a:r>
          </a:p>
        </p:txBody>
      </p:sp>
    </p:spTree>
    <p:extLst>
      <p:ext uri="{BB962C8B-B14F-4D97-AF65-F5344CB8AC3E}">
        <p14:creationId xmlns:p14="http://schemas.microsoft.com/office/powerpoint/2010/main" val="1503577488"/>
      </p:ext>
    </p:extLst>
  </p:cSld>
  <p:clrMapOvr>
    <a:masterClrMapping/>
  </p:clrMapOvr>
  <p:transition spd="slow">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0637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Best of Visual Studio Code:</a:t>
            </a:r>
            <a:br>
              <a:rPr lang="en-US" dirty="0" smtClean="0"/>
            </a:br>
            <a:r>
              <a:rPr lang="en-US" dirty="0" smtClean="0"/>
              <a:t>Tips and Tricks</a:t>
            </a:r>
            <a:endParaRPr lang="en-US" dirty="0"/>
          </a:p>
        </p:txBody>
      </p:sp>
      <p:sp>
        <p:nvSpPr>
          <p:cNvPr id="5" name="Text Placeholder 4"/>
          <p:cNvSpPr>
            <a:spLocks noGrp="1"/>
          </p:cNvSpPr>
          <p:nvPr>
            <p:ph type="body" sz="quarter" idx="12"/>
          </p:nvPr>
        </p:nvSpPr>
        <p:spPr/>
        <p:txBody>
          <a:bodyPr/>
          <a:lstStyle/>
          <a:p>
            <a:r>
              <a:rPr lang="en-US" dirty="0" smtClean="0"/>
              <a:t>Wade Anderson</a:t>
            </a:r>
          </a:p>
          <a:p>
            <a:r>
              <a:rPr lang="en-US" dirty="0" smtClean="0"/>
              <a:t>Senior PM</a:t>
            </a:r>
          </a:p>
          <a:p>
            <a:r>
              <a:rPr lang="en-US" dirty="0" smtClean="0"/>
              <a:t>@</a:t>
            </a:r>
            <a:r>
              <a:rPr lang="en-US" dirty="0" err="1" smtClean="0"/>
              <a:t>waderyan</a:t>
            </a:r>
            <a:r>
              <a:rPr lang="en-US" dirty="0" smtClean="0"/>
              <a:t>_</a:t>
            </a:r>
            <a:endParaRPr lang="en-US" dirty="0"/>
          </a:p>
        </p:txBody>
      </p:sp>
      <p:sp>
        <p:nvSpPr>
          <p:cNvPr id="2" name="Text Placeholder 1"/>
          <p:cNvSpPr>
            <a:spLocks noGrp="1"/>
          </p:cNvSpPr>
          <p:nvPr>
            <p:ph type="body" sz="quarter" idx="13"/>
          </p:nvPr>
        </p:nvSpPr>
        <p:spPr/>
        <p:txBody>
          <a:bodyPr/>
          <a:lstStyle/>
          <a:p>
            <a:r>
              <a:rPr lang="en-US" dirty="0" smtClean="0"/>
              <a:t>B887</a:t>
            </a:r>
            <a:endParaRPr lang="en-US" dirty="0"/>
          </a:p>
        </p:txBody>
      </p:sp>
    </p:spTree>
    <p:extLst>
      <p:ext uri="{BB962C8B-B14F-4D97-AF65-F5344CB8AC3E}">
        <p14:creationId xmlns:p14="http://schemas.microsoft.com/office/powerpoint/2010/main" val="2971008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What is Visual Studio Code?</a:t>
            </a:r>
            <a:endParaRPr lang="en-US" dirty="0"/>
          </a:p>
        </p:txBody>
      </p:sp>
      <p:grpSp>
        <p:nvGrpSpPr>
          <p:cNvPr id="14" name="Group 13"/>
          <p:cNvGrpSpPr/>
          <p:nvPr/>
        </p:nvGrpSpPr>
        <p:grpSpPr>
          <a:xfrm>
            <a:off x="646137" y="2659062"/>
            <a:ext cx="10764422" cy="876757"/>
            <a:chOff x="646137" y="2659062"/>
            <a:chExt cx="10764422" cy="876757"/>
          </a:xfrm>
        </p:grpSpPr>
        <p:cxnSp>
          <p:nvCxnSpPr>
            <p:cNvPr id="6" name="Straight Arrow Connector 5"/>
            <p:cNvCxnSpPr/>
            <p:nvPr/>
          </p:nvCxnSpPr>
          <p:spPr>
            <a:xfrm>
              <a:off x="1493837" y="2659062"/>
              <a:ext cx="9430690" cy="0"/>
            </a:xfrm>
            <a:prstGeom prst="straightConnector1">
              <a:avLst/>
            </a:prstGeom>
            <a:ln w="63500">
              <a:solidFill>
                <a:schemeClr val="tx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0624446" y="2907955"/>
              <a:ext cx="786113" cy="627864"/>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rPr>
                <a:t>IDE</a:t>
              </a:r>
            </a:p>
          </p:txBody>
        </p:sp>
        <p:sp>
          <p:nvSpPr>
            <p:cNvPr id="8" name="TextBox 7"/>
            <p:cNvSpPr txBox="1"/>
            <p:nvPr/>
          </p:nvSpPr>
          <p:spPr>
            <a:xfrm>
              <a:off x="646137" y="2886076"/>
              <a:ext cx="1695401" cy="627864"/>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dirty="0" smtClean="0">
                  <a:ln>
                    <a:noFill/>
                  </a:ln>
                  <a:gradFill>
                    <a:gsLst>
                      <a:gs pos="2917">
                        <a:srgbClr val="FFFFFF"/>
                      </a:gs>
                      <a:gs pos="30000">
                        <a:srgbClr val="FFFFFF"/>
                      </a:gs>
                    </a:gsLst>
                    <a:lin ang="5400000" scaled="0"/>
                  </a:gradFill>
                  <a:effectLst/>
                  <a:uLnTx/>
                  <a:uFillTx/>
                  <a:latin typeface="Segoe UI"/>
                  <a:ea typeface="+mn-ea"/>
                  <a:cs typeface="+mn-cs"/>
                </a:rPr>
                <a:t>Text Editor</a:t>
              </a:r>
            </a:p>
          </p:txBody>
        </p:sp>
      </p:grpSp>
      <p:grpSp>
        <p:nvGrpSpPr>
          <p:cNvPr id="15" name="Group 14"/>
          <p:cNvGrpSpPr/>
          <p:nvPr/>
        </p:nvGrpSpPr>
        <p:grpSpPr>
          <a:xfrm>
            <a:off x="3398837" y="2811463"/>
            <a:ext cx="2693686" cy="2151863"/>
            <a:chOff x="3398837" y="2811463"/>
            <a:chExt cx="2693686" cy="2151863"/>
          </a:xfrm>
        </p:grpSpPr>
        <p:cxnSp>
          <p:nvCxnSpPr>
            <p:cNvPr id="11" name="Straight Arrow Connector 10"/>
            <p:cNvCxnSpPr/>
            <p:nvPr/>
          </p:nvCxnSpPr>
          <p:spPr>
            <a:xfrm flipV="1">
              <a:off x="4618037" y="2811463"/>
              <a:ext cx="0" cy="1523999"/>
            </a:xfrm>
            <a:prstGeom prst="straightConnector1">
              <a:avLst/>
            </a:prstGeom>
            <a:ln w="635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398837" y="4335462"/>
              <a:ext cx="2693686" cy="627864"/>
            </a:xfrm>
            <a:prstGeom prst="rect">
              <a:avLst/>
            </a:prstGeom>
            <a:noFill/>
          </p:spPr>
          <p:txBody>
            <a:bodyPr wrap="none" lIns="182880" tIns="146304" rIns="182880" bIns="146304" rtlCol="0">
              <a:spAutoFit/>
            </a:bodyPr>
            <a:lstStyle/>
            <a:p>
              <a:pPr marL="0" marR="0" lvl="0" indent="0" algn="l" defTabSz="932742" rtl="0" eaLnBrk="1" fontAlgn="auto" latinLnBrk="0" hangingPunct="1">
                <a:lnSpc>
                  <a:spcPct val="90000"/>
                </a:lnSpc>
                <a:spcBef>
                  <a:spcPts val="0"/>
                </a:spcBef>
                <a:spcAft>
                  <a:spcPts val="600"/>
                </a:spcAft>
                <a:buClrTx/>
                <a:buSzTx/>
                <a:buFontTx/>
                <a:buNone/>
                <a:tabLst/>
                <a:defRPr/>
              </a:pPr>
              <a:r>
                <a:rPr kumimoji="0" lang="en-US" sz="2400" b="0" i="0" u="none" strike="noStrike" kern="1200" cap="none" spc="0" normalizeH="0" baseline="0" noProof="0" smtClean="0">
                  <a:ln>
                    <a:noFill/>
                  </a:ln>
                  <a:gradFill>
                    <a:gsLst>
                      <a:gs pos="2917">
                        <a:srgbClr val="FFFFFF"/>
                      </a:gs>
                      <a:gs pos="30000">
                        <a:srgbClr val="FFFFFF"/>
                      </a:gs>
                    </a:gsLst>
                    <a:lin ang="5400000" scaled="0"/>
                  </a:gradFill>
                  <a:effectLst/>
                  <a:uLnTx/>
                  <a:uFillTx/>
                  <a:latin typeface="Segoe UI"/>
                  <a:ea typeface="+mn-ea"/>
                  <a:cs typeface="+mn-cs"/>
                </a:rPr>
                <a:t>Visual Studio Code</a:t>
              </a:r>
              <a:endParaRPr kumimoji="0" lang="en-US" sz="2400" b="0" i="0" u="none" strike="noStrike" kern="1200" cap="none" spc="0" normalizeH="0" baseline="0" noProof="0" dirty="0" err="1" smtClean="0">
                <a:ln>
                  <a:noFill/>
                </a:ln>
                <a:gradFill>
                  <a:gsLst>
                    <a:gs pos="2917">
                      <a:srgbClr val="FFFFFF"/>
                    </a:gs>
                    <a:gs pos="30000">
                      <a:srgbClr val="FFFFFF"/>
                    </a:gs>
                  </a:gsLst>
                  <a:lin ang="5400000" scaled="0"/>
                </a:gradFill>
                <a:effectLst/>
                <a:uLnTx/>
                <a:uFillTx/>
                <a:latin typeface="Segoe UI"/>
                <a:ea typeface="+mn-ea"/>
                <a:cs typeface="+mn-cs"/>
              </a:endParaRPr>
            </a:p>
          </p:txBody>
        </p:sp>
      </p:grpSp>
    </p:spTree>
    <p:extLst>
      <p:ext uri="{BB962C8B-B14F-4D97-AF65-F5344CB8AC3E}">
        <p14:creationId xmlns:p14="http://schemas.microsoft.com/office/powerpoint/2010/main" val="1708302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Recent Highlights</a:t>
            </a:r>
            <a:endParaRPr lang="en-US" dirty="0"/>
          </a:p>
        </p:txBody>
      </p:sp>
    </p:spTree>
    <p:extLst>
      <p:ext uri="{BB962C8B-B14F-4D97-AF65-F5344CB8AC3E}">
        <p14:creationId xmlns:p14="http://schemas.microsoft.com/office/powerpoint/2010/main" val="324827499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Tips and Tricks</a:t>
            </a:r>
            <a:endParaRPr lang="en-US" dirty="0"/>
          </a:p>
        </p:txBody>
      </p:sp>
    </p:spTree>
    <p:extLst>
      <p:ext uri="{BB962C8B-B14F-4D97-AF65-F5344CB8AC3E}">
        <p14:creationId xmlns:p14="http://schemas.microsoft.com/office/powerpoint/2010/main" val="265844558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New extensions</a:t>
            </a:r>
            <a:endParaRPr lang="en-US" dirty="0"/>
          </a:p>
        </p:txBody>
      </p:sp>
    </p:spTree>
    <p:extLst>
      <p:ext uri="{BB962C8B-B14F-4D97-AF65-F5344CB8AC3E}">
        <p14:creationId xmlns:p14="http://schemas.microsoft.com/office/powerpoint/2010/main" val="32470032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a:t>
            </a:r>
            <a:endParaRPr lang="en-US" dirty="0"/>
          </a:p>
        </p:txBody>
      </p:sp>
      <p:sp>
        <p:nvSpPr>
          <p:cNvPr id="4" name="Text Placeholder 3"/>
          <p:cNvSpPr>
            <a:spLocks noGrp="1"/>
          </p:cNvSpPr>
          <p:nvPr>
            <p:ph type="body" sz="quarter" idx="12"/>
          </p:nvPr>
        </p:nvSpPr>
        <p:spPr/>
        <p:txBody>
          <a:bodyPr/>
          <a:lstStyle/>
          <a:p>
            <a:r>
              <a:rPr lang="en-US" dirty="0" smtClean="0"/>
              <a:t>Jeremy </a:t>
            </a:r>
            <a:r>
              <a:rPr lang="en-US" dirty="0" err="1" smtClean="0"/>
              <a:t>Epling</a:t>
            </a:r>
            <a:endParaRPr lang="en-US" dirty="0"/>
          </a:p>
        </p:txBody>
      </p:sp>
    </p:spTree>
    <p:extLst>
      <p:ext uri="{BB962C8B-B14F-4D97-AF65-F5344CB8AC3E}">
        <p14:creationId xmlns:p14="http://schemas.microsoft.com/office/powerpoint/2010/main" val="37063895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3779496"/>
          </a:xfrm>
        </p:spPr>
        <p:txBody>
          <a:bodyPr/>
          <a:lstStyle/>
          <a:p>
            <a:r>
              <a:rPr lang="en-US" dirty="0" smtClean="0"/>
              <a:t>At-a-glance view of your status</a:t>
            </a:r>
          </a:p>
          <a:p>
            <a:pPr lvl="1"/>
            <a:r>
              <a:rPr lang="en-US" dirty="0" smtClean="0"/>
              <a:t>Build status for  your current branch</a:t>
            </a:r>
          </a:p>
          <a:p>
            <a:pPr lvl="1"/>
            <a:r>
              <a:rPr lang="en-US" dirty="0" smtClean="0"/>
              <a:t>Pull requests created by you or assigned to you</a:t>
            </a:r>
          </a:p>
          <a:p>
            <a:r>
              <a:rPr lang="en-US" smtClean="0"/>
              <a:t>Common actions, at your finger tips</a:t>
            </a:r>
            <a:endParaRPr lang="en-US" dirty="0" smtClean="0"/>
          </a:p>
          <a:p>
            <a:pPr lvl="1"/>
            <a:r>
              <a:rPr lang="en-US" dirty="0" smtClean="0"/>
              <a:t>Create a bug, task, or work item of any kind</a:t>
            </a:r>
          </a:p>
          <a:p>
            <a:pPr lvl="1"/>
            <a:r>
              <a:rPr lang="en-US" dirty="0" smtClean="0"/>
              <a:t>Create a pull request</a:t>
            </a:r>
          </a:p>
          <a:p>
            <a:pPr lvl="1"/>
            <a:r>
              <a:rPr lang="en-US" dirty="0" smtClean="0"/>
              <a:t>Quickly view a pull request, build, work item, work item queries, blame for a file, and more</a:t>
            </a:r>
            <a:endParaRPr lang="en-US" dirty="0"/>
          </a:p>
        </p:txBody>
      </p:sp>
      <p:sp>
        <p:nvSpPr>
          <p:cNvPr id="3" name="Title 2"/>
          <p:cNvSpPr>
            <a:spLocks noGrp="1"/>
          </p:cNvSpPr>
          <p:nvPr>
            <p:ph type="title"/>
          </p:nvPr>
        </p:nvSpPr>
        <p:spPr/>
        <p:txBody>
          <a:bodyPr/>
          <a:lstStyle/>
          <a:p>
            <a:r>
              <a:rPr lang="en-US" dirty="0" smtClean="0"/>
              <a:t>Team Services + VS Code = Happy </a:t>
            </a:r>
            <a:r>
              <a:rPr lang="en-US" dirty="0" err="1" smtClean="0"/>
              <a:t>Devs</a:t>
            </a:r>
            <a:r>
              <a:rPr lang="en-US" dirty="0" smtClean="0"/>
              <a:t>	</a:t>
            </a:r>
            <a:endParaRPr lang="en-US" dirty="0"/>
          </a:p>
        </p:txBody>
      </p:sp>
    </p:spTree>
    <p:extLst>
      <p:ext uri="{BB962C8B-B14F-4D97-AF65-F5344CB8AC3E}">
        <p14:creationId xmlns:p14="http://schemas.microsoft.com/office/powerpoint/2010/main" val="389610341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4228850"/>
          </a:xfrm>
        </p:spPr>
        <p:txBody>
          <a:bodyPr/>
          <a:lstStyle/>
          <a:p>
            <a:r>
              <a:rPr lang="en-US" sz="3600" dirty="0" smtClean="0"/>
              <a:t>Presentation </a:t>
            </a:r>
            <a:r>
              <a:rPr lang="en-US" sz="3600" dirty="0"/>
              <a:t>@ </a:t>
            </a:r>
          </a:p>
          <a:p>
            <a:pPr marL="342900" lvl="1" indent="0">
              <a:buNone/>
            </a:pPr>
            <a:r>
              <a:rPr lang="en-US" sz="3600" u="sng" dirty="0" err="1" smtClean="0">
                <a:solidFill>
                  <a:srgbClr val="00B0F0"/>
                </a:solidFill>
              </a:rPr>
              <a:t>github.com</a:t>
            </a:r>
            <a:r>
              <a:rPr lang="en-US" sz="3600" u="sng" dirty="0" smtClean="0">
                <a:solidFill>
                  <a:srgbClr val="00B0F0"/>
                </a:solidFill>
              </a:rPr>
              <a:t>/Microsoft/</a:t>
            </a:r>
            <a:r>
              <a:rPr lang="en-US" sz="3600" u="sng" dirty="0" err="1" smtClean="0">
                <a:solidFill>
                  <a:srgbClr val="00B0F0"/>
                </a:solidFill>
              </a:rPr>
              <a:t>vscode</a:t>
            </a:r>
            <a:r>
              <a:rPr lang="en-US" sz="3600" u="sng" dirty="0" smtClean="0">
                <a:solidFill>
                  <a:srgbClr val="00B0F0"/>
                </a:solidFill>
              </a:rPr>
              <a:t>-tips-and-tricks</a:t>
            </a:r>
          </a:p>
          <a:p>
            <a:pPr marL="342900" lvl="1" indent="0">
              <a:buNone/>
            </a:pPr>
            <a:r>
              <a:rPr lang="en-US" sz="3600" u="sng" dirty="0" err="1" smtClean="0">
                <a:solidFill>
                  <a:srgbClr val="00B0F0"/>
                </a:solidFill>
              </a:rPr>
              <a:t>github.com</a:t>
            </a:r>
            <a:r>
              <a:rPr lang="en-US" sz="3600" u="sng" dirty="0" smtClean="0">
                <a:solidFill>
                  <a:srgbClr val="00B0F0"/>
                </a:solidFill>
              </a:rPr>
              <a:t>/Microsoft/</a:t>
            </a:r>
            <a:r>
              <a:rPr lang="en-US" sz="3600" u="sng" dirty="0" err="1" smtClean="0">
                <a:solidFill>
                  <a:srgbClr val="00B0F0"/>
                </a:solidFill>
              </a:rPr>
              <a:t>vscode</a:t>
            </a:r>
            <a:r>
              <a:rPr lang="en-US" sz="3600" u="sng" dirty="0" smtClean="0">
                <a:solidFill>
                  <a:srgbClr val="00B0F0"/>
                </a:solidFill>
              </a:rPr>
              <a:t>-react-sample</a:t>
            </a:r>
            <a:endParaRPr lang="en-US" sz="3600" dirty="0" smtClean="0"/>
          </a:p>
          <a:p>
            <a:r>
              <a:rPr lang="en-US" sz="3600" dirty="0" smtClean="0"/>
              <a:t>Attend Mini-theatre - Native Script in Visual Studio Code</a:t>
            </a:r>
          </a:p>
          <a:p>
            <a:r>
              <a:rPr lang="en-US" sz="3600" dirty="0" smtClean="0"/>
              <a:t>Share </a:t>
            </a:r>
            <a:r>
              <a:rPr lang="en-US" sz="3600" dirty="0"/>
              <a:t>Your Story for Challenge Points</a:t>
            </a:r>
          </a:p>
          <a:p>
            <a:pPr lvl="1">
              <a:lnSpc>
                <a:spcPct val="100000"/>
              </a:lnSpc>
            </a:pPr>
            <a:r>
              <a:rPr lang="en-US" sz="2000" dirty="0"/>
              <a:t>Give us </a:t>
            </a:r>
            <a:r>
              <a:rPr lang="en-US" sz="2000" b="1" dirty="0"/>
              <a:t>3 minutes </a:t>
            </a:r>
            <a:r>
              <a:rPr lang="en-US" sz="2000" dirty="0"/>
              <a:t>of feedback about your work right after this session at the Flash Voting sign.</a:t>
            </a:r>
          </a:p>
          <a:p>
            <a:pPr lvl="1">
              <a:lnSpc>
                <a:spcPct val="100000"/>
              </a:lnSpc>
            </a:pPr>
            <a:r>
              <a:rPr lang="en-US" sz="2000" dirty="0"/>
              <a:t>Join in on </a:t>
            </a:r>
            <a:r>
              <a:rPr lang="en-US" sz="2000" b="1" dirty="0"/>
              <a:t>15-30 minutes </a:t>
            </a:r>
            <a:r>
              <a:rPr lang="en-US" sz="2000" dirty="0"/>
              <a:t>in depth feedback sessions at the</a:t>
            </a:r>
            <a:r>
              <a:rPr lang="en-US" sz="2000" dirty="0">
                <a:cs typeface="Segoe UI Semibold" panose="020B0702040204020203" pitchFamily="34" charset="0"/>
              </a:rPr>
              <a:t> Share Your Story </a:t>
            </a:r>
            <a:r>
              <a:rPr lang="en-US" sz="2000" dirty="0"/>
              <a:t>booth.</a:t>
            </a:r>
          </a:p>
          <a:p>
            <a:pPr lvl="1">
              <a:lnSpc>
                <a:spcPct val="100000"/>
              </a:lnSpc>
            </a:pPr>
            <a:r>
              <a:rPr lang="en-US" sz="2000" dirty="0"/>
              <a:t>Register in </a:t>
            </a:r>
            <a:r>
              <a:rPr lang="en-US" sz="2000" b="1" dirty="0"/>
              <a:t>2 minutes </a:t>
            </a:r>
            <a:r>
              <a:rPr lang="en-US" sz="2000" dirty="0"/>
              <a:t>for feedback opportunities after //build at </a:t>
            </a:r>
            <a:r>
              <a:rPr lang="en-US" sz="2000" u="sng" dirty="0">
                <a:hlinkClick r:id="rId3"/>
              </a:rPr>
              <a:t>http://aka.ms/devtodev</a:t>
            </a:r>
            <a:r>
              <a:rPr lang="en-US" sz="2000" u="sng" dirty="0" smtClean="0"/>
              <a:t>.</a:t>
            </a:r>
            <a:endParaRPr lang="en-US" sz="2000" dirty="0"/>
          </a:p>
        </p:txBody>
      </p:sp>
      <p:sp>
        <p:nvSpPr>
          <p:cNvPr id="2" name="Title 1"/>
          <p:cNvSpPr>
            <a:spLocks noGrp="1"/>
          </p:cNvSpPr>
          <p:nvPr>
            <p:ph type="title"/>
          </p:nvPr>
        </p:nvSpPr>
        <p:spPr/>
        <p:txBody>
          <a:bodyPr/>
          <a:lstStyle/>
          <a:p>
            <a:r>
              <a:rPr lang="en-US" dirty="0" smtClean="0"/>
              <a:t>Download and try Visual Studio Code</a:t>
            </a:r>
            <a:endParaRPr lang="en-US" dirty="0"/>
          </a:p>
        </p:txBody>
      </p:sp>
    </p:spTree>
    <p:extLst>
      <p:ext uri="{BB962C8B-B14F-4D97-AF65-F5344CB8AC3E}">
        <p14:creationId xmlns:p14="http://schemas.microsoft.com/office/powerpoint/2010/main" val="778189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721_Build_2016_Template_Light">
  <a:themeElements>
    <a:clrScheme name="Build 2016">
      <a:dk1>
        <a:srgbClr val="505050"/>
      </a:dk1>
      <a:lt1>
        <a:srgbClr val="FFFFFF"/>
      </a:lt1>
      <a:dk2>
        <a:srgbClr val="0078D7"/>
      </a:dk2>
      <a:lt2>
        <a:srgbClr val="F8F8F8"/>
      </a:lt2>
      <a:accent1>
        <a:srgbClr val="0078D7"/>
      </a:accent1>
      <a:accent2>
        <a:srgbClr val="002050"/>
      </a:accent2>
      <a:accent3>
        <a:srgbClr val="00BCF2"/>
      </a:accent3>
      <a:accent4>
        <a:srgbClr val="D2D2D2"/>
      </a:accent4>
      <a:accent5>
        <a:srgbClr val="737373"/>
      </a:accent5>
      <a:accent6>
        <a:srgbClr val="505050"/>
      </a:accent6>
      <a:hlink>
        <a:srgbClr val="0078D7"/>
      </a:hlink>
      <a:folHlink>
        <a:srgbClr val="0078D7"/>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2DD1E4E3-0871-45BE-BEDE-345B55444DCB}"/>
    </a:ext>
  </a:extLst>
</a:theme>
</file>

<file path=ppt/theme/theme2.xml><?xml version="1.0" encoding="utf-8"?>
<a:theme xmlns:a="http://schemas.openxmlformats.org/drawingml/2006/main" name="5-30721_Build_2016_Template_Dark">
  <a:themeElements>
    <a:clrScheme name="Build 2016 Dark">
      <a:dk1>
        <a:srgbClr val="505050"/>
      </a:dk1>
      <a:lt1>
        <a:srgbClr val="FFFFFF"/>
      </a:lt1>
      <a:dk2>
        <a:srgbClr val="0078D7"/>
      </a:dk2>
      <a:lt2>
        <a:srgbClr val="F8F8F8"/>
      </a:lt2>
      <a:accent1>
        <a:srgbClr val="00BCF2"/>
      </a:accent1>
      <a:accent2>
        <a:srgbClr val="0078D7"/>
      </a:accent2>
      <a:accent3>
        <a:srgbClr val="002050"/>
      </a:accent3>
      <a:accent4>
        <a:srgbClr val="D2D2D2"/>
      </a:accent4>
      <a:accent5>
        <a:srgbClr val="737373"/>
      </a:accent5>
      <a:accent6>
        <a:srgbClr val="323232"/>
      </a:accent6>
      <a:hlink>
        <a:srgbClr val="5DDCFF"/>
      </a:hlink>
      <a:folHlink>
        <a:srgbClr val="5DDCFF"/>
      </a:folHlink>
    </a:clrScheme>
    <a:fontScheme name="Custom 2">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icrosoft_Build_2016_16x9_Template.potx" id="{2D9F1654-7A66-4699-829C-201E10216A69}" vid="{EE767E89-5D4D-44CA-8070-C9EE1D87F83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ikesCount xmlns="http://schemas.microsoft.com/sharepoint/v3" xsi:nil="true"/>
    <d12e2661e9634d9aa98bbb375f31aced xmlns="01c77077-aee4-4b5f-bd4e-9cd40a6fff29">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d12e2661e9634d9aa98bbb375f31aced>
    <Event_x0020_Start_x0020_Date xmlns="01c77077-aee4-4b5f-bd4e-9cd40a6fff29">2016-03-30T07:00:00+00:00</Event_x0020_Start_x0020_Date>
    <Target_x0020_Audiences xmlns="8ff673fc-3231-4e3a-893b-6d7f7cd32766" xsi:nil="true"/>
    <iaa5f83406f94009a0f6a3e890699ff7 xmlns="01c77077-aee4-4b5f-bd4e-9cd40a6fff29">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iaa5f83406f94009a0f6a3e890699ff7>
    <External_x0020_Speaker xmlns="01c77077-aee4-4b5f-bd4e-9cd40a6fff29">Ankit Asthana; Jeremy Epling; Wade Anderson</External_x0020_Speaker>
    <m6878b9dd7994da4ba144f95347d99c6 xmlns="01c77077-aee4-4b5f-bd4e-9cd40a6fff29">
      <Terms xmlns="http://schemas.microsoft.com/office/infopath/2007/PartnerControls"/>
    </m6878b9dd7994da4ba144f95347d99c6>
    <Presentation_x0020_Date xmlns="01c77077-aee4-4b5f-bd4e-9cd40a6fff29">2016-03-30T07:00:00+00:00</Presentation_x0020_Date>
    <fc15c16204564de583b4c942b10d19ec xmlns="01c77077-aee4-4b5f-bd4e-9cd40a6fff29">
      <Terms xmlns="http://schemas.microsoft.com/office/infopath/2007/PartnerControls"/>
    </fc15c16204564de583b4c942b10d19ec>
    <mb2e01f7e2d8413988e28e59aa226eec xmlns="01c77077-aee4-4b5f-bd4e-9cd40a6fff29">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mb2e01f7e2d8413988e28e59aa226eec>
    <MS_x0020_Content_x0020_Owner xmlns="01c77077-aee4-4b5f-bd4e-9cd40a6fff29">
      <UserInfo>
        <DisplayName/>
        <AccountId xsi:nil="true"/>
        <AccountType/>
      </UserInfo>
    </MS_x0020_Content_x0020_Owner>
    <Session_x0020_Code xmlns="01c77077-aee4-4b5f-bd4e-9cd40a6fff29">B887</Session_x0020_Code>
    <Event_x0020_End_x0020_Date xmlns="01c77077-aee4-4b5f-bd4e-9cd40a6fff29">2016-04-01T07:00:00+00:00</Event_x0020_End_x0020_Date>
    <o1010385baed4da9b5076a6aa651d1e5 xmlns="01c77077-aee4-4b5f-bd4e-9cd40a6fff29">
      <Terms xmlns="http://schemas.microsoft.com/office/infopath/2007/PartnerControls"/>
    </o1010385baed4da9b5076a6aa651d1e5>
    <kc6d1bd9a46e4e5fbbbf99ca3de7a092 xmlns="01c77077-aee4-4b5f-bd4e-9cd40a6fff29">
      <Terms xmlns="http://schemas.microsoft.com/office/infopath/2007/PartnerControls"/>
    </kc6d1bd9a46e4e5fbbbf99ca3de7a092>
    <MS_x0020_Speaker xmlns="01c77077-aee4-4b5f-bd4e-9cd40a6fff29">
      <UserInfo>
        <DisplayName/>
        <AccountId xsi:nil="true"/>
        <AccountType/>
      </UserInfo>
    </MS_x0020_Speaker>
    <TaxKeywordTaxHTField xmlns="230e9df3-be65-4c73-a93b-d1236ebd677e">
      <Terms xmlns="http://schemas.microsoft.com/office/infopath/2007/PartnerControls">
        <TermInfo xmlns="http://schemas.microsoft.com/office/infopath/2007/PartnerControls">
          <TermName xmlns="http://schemas.microsoft.com/office/infopath/2007/PartnerControls">Microsoft Build 2016</TermName>
          <TermId xmlns="http://schemas.microsoft.com/office/infopath/2007/PartnerControls">da8a10b5-9bc3-4217-80aa-6b60d6ec1cee</TermId>
        </TermInfo>
      </Terms>
    </TaxKeywordTaxHTField>
    <TaxCatchAll xmlns="230e9df3-be65-4c73-a93b-d1236ebd677e">
      <Value>48</Value>
      <Value>47</Value>
      <Value>46</Value>
      <Value>49</Value>
    </TaxCatchAll>
  </documentManagement>
</p:properties>
</file>

<file path=customXml/item2.xml><?xml version="1.0" encoding="utf-8"?>
<ct:contentTypeSchema xmlns:ct="http://schemas.microsoft.com/office/2006/metadata/contentType" xmlns:ma="http://schemas.microsoft.com/office/2006/metadata/properties/metaAttributes" ct:_="" ma:_="" ma:contentTypeName="PresentationsDoc" ma:contentTypeID="0x01010031DCF4CA090F824DB1E4CCBB6B9D64EA00101E8AAD132F8F4D96340D6376C8BB3E" ma:contentTypeVersion="21" ma:contentTypeDescription="" ma:contentTypeScope="" ma:versionID="264624295c8b52c397a103286eb3d87c">
  <xsd:schema xmlns:xsd="http://www.w3.org/2001/XMLSchema" xmlns:xs="http://www.w3.org/2001/XMLSchema" xmlns:p="http://schemas.microsoft.com/office/2006/metadata/properties" xmlns:ns1="http://schemas.microsoft.com/sharepoint/v3" xmlns:ns2="01c77077-aee4-4b5f-bd4e-9cd40a6fff29" xmlns:ns3="230e9df3-be65-4c73-a93b-d1236ebd677e" xmlns:ns5="8ff673fc-3231-4e3a-893b-6d7f7cd32766" targetNamespace="http://schemas.microsoft.com/office/2006/metadata/properties" ma:root="true" ma:fieldsID="795b20f19f95dfa6d1f4d708b4ec8d36" ns1:_="" ns2:_="" ns3:_="" ns5:_="">
    <xsd:import namespace="http://schemas.microsoft.com/sharepoint/v3"/>
    <xsd:import namespace="01c77077-aee4-4b5f-bd4e-9cd40a6fff29"/>
    <xsd:import namespace="230e9df3-be65-4c73-a93b-d1236ebd677e"/>
    <xsd:import namespace="8ff673fc-3231-4e3a-893b-6d7f7cd32766"/>
    <xsd:element name="properties">
      <xsd:complexType>
        <xsd:sequence>
          <xsd:element name="documentManagement">
            <xsd:complexType>
              <xsd:all>
                <xsd:element ref="ns2:mb2e01f7e2d8413988e28e59aa226eec" minOccurs="0"/>
                <xsd:element ref="ns3:TaxCatchAll" minOccurs="0"/>
                <xsd:element ref="ns3:TaxCatchAllLabel" minOccurs="0"/>
                <xsd:element ref="ns2:iaa5f83406f94009a0f6a3e890699ff7" minOccurs="0"/>
                <xsd:element ref="ns2:d12e2661e9634d9aa98bbb375f31aced"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1010385baed4da9b5076a6aa651d1e5" minOccurs="0"/>
                <xsd:element ref="ns2:kc6d1bd9a46e4e5fbbbf99ca3de7a092" minOccurs="0"/>
                <xsd:element ref="ns2:Session_x0020_Code" minOccurs="0"/>
                <xsd:element ref="ns2:MS_x0020_Content_x0020_Owner" minOccurs="0"/>
                <xsd:element ref="ns2:m6878b9dd7994da4ba144f95347d99c6" minOccurs="0"/>
                <xsd:element ref="ns2:fc15c16204564de583b4c942b10d19ec" minOccurs="0"/>
                <xsd:element ref="ns1:AverageRating" minOccurs="0"/>
                <xsd:element ref="ns1:RatingCount" minOccurs="0"/>
                <xsd:element ref="ns1:LikesCount" minOccurs="0"/>
                <xsd:element ref="ns3:TaxKeywordTaxHTField" minOccurs="0"/>
                <xsd:element ref="ns5:Target_x0020_Audiences"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1" nillable="true" ma:displayName="Rating (0-5)" ma:decimals="2" ma:description="Average value of all the ratings that have been submitted" ma:internalName="AverageRating" ma:readOnly="true">
      <xsd:simpleType>
        <xsd:restriction base="dms:Number"/>
      </xsd:simpleType>
    </xsd:element>
    <xsd:element name="RatingCount" ma:index="32" nillable="true" ma:displayName="Number of Ratings" ma:decimals="0" ma:description="Number of ratings submitted" ma:internalName="RatingCount" ma:readOnly="true">
      <xsd:simpleType>
        <xsd:restriction base="dms:Number"/>
      </xsd:simpleType>
    </xsd:element>
    <xsd:element name="LikesCount" ma:index="33" nillable="true" ma:displayName="Number of Likes" ma:internalName="LikesCount">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1c77077-aee4-4b5f-bd4e-9cd40a6fff29" elementFormDefault="qualified">
    <xsd:import namespace="http://schemas.microsoft.com/office/2006/documentManagement/types"/>
    <xsd:import namespace="http://schemas.microsoft.com/office/infopath/2007/PartnerControls"/>
    <xsd:element name="mb2e01f7e2d8413988e28e59aa226eec" ma:index="8" nillable="true" ma:taxonomy="true" ma:internalName="mb2e01f7e2d8413988e28e59aa226eec" ma:taxonomyFieldName="Event_x0020_Name" ma:displayName="Event Name" ma:default="" ma:fieldId="{6b2e01f7-e2d8-4139-88e2-8e59aa226eec}"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iaa5f83406f94009a0f6a3e890699ff7" ma:index="12" nillable="true" ma:taxonomy="true" ma:internalName="iaa5f83406f94009a0f6a3e890699ff7" ma:taxonomyFieldName="Event_x0020_Location" ma:displayName="Event Location" ma:default="" ma:fieldId="{2aa5f834-06f9-4009-a0f6-a3e890699ff7}"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d12e2661e9634d9aa98bbb375f31aced" ma:index="14" nillable="true" ma:taxonomy="true" ma:internalName="d12e2661e9634d9aa98bbb375f31aced" ma:taxonomyFieldName="Event_x0020_Venue" ma:displayName="Event Venue" ma:default="" ma:fieldId="{d12e2661-e963-4d9a-a98b-bb375f31aced}"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1010385baed4da9b5076a6aa651d1e5" ma:index="21" nillable="true" ma:taxonomy="true" ma:internalName="o1010385baed4da9b5076a6aa651d1e5" ma:taxonomyFieldName="Product" ma:displayName="Product" ma:default="" ma:fieldId="{81010385-baed-4da9-b507-6a6aa651d1e5}"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kc6d1bd9a46e4e5fbbbf99ca3de7a092" ma:index="23" nillable="true" ma:taxonomy="true" ma:internalName="kc6d1bd9a46e4e5fbbbf99ca3de7a092" ma:taxonomyFieldName="Campaign" ma:displayName="Campaign" ma:default="" ma:fieldId="{4c6d1bd9-a46e-4e5f-bbbf-99ca3de7a092}"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Session_x0020_Code" ma:index="25" nillable="true" ma:displayName="Session Code" ma:internalName="Session_x0020_Code">
      <xsd:simpleType>
        <xsd:restriction base="dms:Text">
          <xsd:maxLength value="255"/>
        </xsd:restriction>
      </xsd:simpleType>
    </xsd:element>
    <xsd:element name="MS_x0020_Content_x0020_Owner" ma:index="26"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6878b9dd7994da4ba144f95347d99c6" ma:index="27" nillable="true" ma:taxonomy="true" ma:internalName="m6878b9dd7994da4ba144f95347d99c6" ma:taxonomyFieldName="Track" ma:displayName="Track" ma:readOnly="false" ma:default="" ma:fieldId="{66878b9d-d799-4da4-ba14-4f95347d99c6}" ma:sspId="e385fb40-52d4-4fae-9c5b-3e8ff8a5878e" ma:termSetId="8113a965-58e2-4a85-99b9-55376be5482e" ma:anchorId="00000000-0000-0000-0000-000000000000" ma:open="true" ma:isKeyword="false">
      <xsd:complexType>
        <xsd:sequence>
          <xsd:element ref="pc:Terms" minOccurs="0" maxOccurs="1"/>
        </xsd:sequence>
      </xsd:complexType>
    </xsd:element>
    <xsd:element name="fc15c16204564de583b4c942b10d19ec" ma:index="29" nillable="true" ma:taxonomy="true" ma:internalName="fc15c16204564de583b4c942b10d19ec" ma:taxonomyFieldName="Audience1" ma:displayName="Audience" ma:default="" ma:fieldId="{fc15c162-0456-4de5-83b4-c942b10d19ec}"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SharedWithUsers" ma:index="3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description="" ma:hidden="true" ma:list="{0d8ba32e-6f24-4e39-985b-e3fd5ec6bdb7}" ma:internalName="TaxCatchAll" ma:showField="CatchAllData"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0d8ba32e-6f24-4e39-985b-e3fd5ec6bdb7}" ma:internalName="TaxCatchAllLabel" ma:readOnly="true" ma:showField="CatchAllDataLabel" ma:web="01c77077-aee4-4b5f-bd4e-9cd40a6fff29">
      <xsd:complexType>
        <xsd:complexContent>
          <xsd:extension base="dms:MultiChoiceLookup">
            <xsd:sequence>
              <xsd:element name="Value" type="dms:Lookup" maxOccurs="unbounded" minOccurs="0" nillable="true"/>
            </xsd:sequence>
          </xsd:extension>
        </xsd:complexContent>
      </xsd:complexType>
    </xsd:element>
    <xsd:element name="TaxKeywordTaxHTField" ma:index="35"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ff673fc-3231-4e3a-893b-6d7f7cd32766" elementFormDefault="qualified">
    <xsd:import namespace="http://schemas.microsoft.com/office/2006/documentManagement/types"/>
    <xsd:import namespace="http://schemas.microsoft.com/office/infopath/2007/PartnerControls"/>
    <xsd:element name="Target_x0020_Audiences" ma:index="37" nillable="true" ma:displayName="Target Audiences" ma:internalName="Target_x0020_Audiences">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34"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8ff673fc-3231-4e3a-893b-6d7f7cd32766"/>
    <ds:schemaRef ds:uri="http://purl.org/dc/elements/1.1/"/>
    <ds:schemaRef ds:uri="http://schemas.microsoft.com/office/2006/metadata/properties"/>
    <ds:schemaRef ds:uri="http://schemas.microsoft.com/sharepoint/v3"/>
    <ds:schemaRef ds:uri="http://purl.org/dc/terms/"/>
    <ds:schemaRef ds:uri="http://schemas.microsoft.com/office/infopath/2007/PartnerControls"/>
    <ds:schemaRef ds:uri="230e9df3-be65-4c73-a93b-d1236ebd677e"/>
    <ds:schemaRef ds:uri="http://schemas.microsoft.com/office/2006/documentManagement/types"/>
    <ds:schemaRef ds:uri="01c77077-aee4-4b5f-bd4e-9cd40a6fff29"/>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BAA4D29B-0199-4083-B6CB-53559E57A3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01c77077-aee4-4b5f-bd4e-9cd40a6fff29"/>
    <ds:schemaRef ds:uri="230e9df3-be65-4c73-a93b-d1236ebd677e"/>
    <ds:schemaRef ds:uri="8ff673fc-3231-4e3a-893b-6d7f7cd3276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Microsoft_Build_2016_16x9_Template</Template>
  <TotalTime>9</TotalTime>
  <Words>570</Words>
  <Application>Microsoft Office PowerPoint</Application>
  <PresentationFormat>Custom</PresentationFormat>
  <Paragraphs>67</Paragraphs>
  <Slides>11</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11</vt:i4>
      </vt:variant>
    </vt:vector>
  </HeadingPairs>
  <TitlesOfParts>
    <vt:vector size="19" baseType="lpstr">
      <vt:lpstr>Arial</vt:lpstr>
      <vt:lpstr>Consolas</vt:lpstr>
      <vt:lpstr>Segoe UI</vt:lpstr>
      <vt:lpstr>Segoe UI Light</vt:lpstr>
      <vt:lpstr>Segoe UI Semibold</vt:lpstr>
      <vt:lpstr>Wingdings</vt:lpstr>
      <vt:lpstr>5-30721_Build_2016_Template_Light</vt:lpstr>
      <vt:lpstr>5-30721_Build_2016_Template_Dark</vt:lpstr>
      <vt:lpstr>PowerPoint Presentation</vt:lpstr>
      <vt:lpstr>Best of Visual Studio Code: Tips and Tricks</vt:lpstr>
      <vt:lpstr>What is Visual Studio Code?</vt:lpstr>
      <vt:lpstr>Recent Highlights</vt:lpstr>
      <vt:lpstr>Tips and Tricks</vt:lpstr>
      <vt:lpstr>New extensions</vt:lpstr>
      <vt:lpstr>Demo</vt:lpstr>
      <vt:lpstr>Team Services + VS Code = Happy Devs </vt:lpstr>
      <vt:lpstr>Download and try Visual Studio Code</vt:lpstr>
      <vt:lpstr>Please Complete An Evaluation Form Your input is important!</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of Visual Studio Code:</dc:title>
  <dc:subject>&lt;Speech title here&gt;</dc:subject>
  <dc:creator>Shows</dc:creator>
  <cp:keywords>Microsoft Build 2016</cp:keywords>
  <dc:description>Template: Mitchell Derrey, Silver Fox Productions
Formatting: 
Audience Type:</dc:description>
  <cp:lastModifiedBy>Shows</cp:lastModifiedBy>
  <cp:revision>4</cp:revision>
  <dcterms:created xsi:type="dcterms:W3CDTF">2016-03-29T18:03:02Z</dcterms:created>
  <dcterms:modified xsi:type="dcterms:W3CDTF">2016-03-30T23:47:00Z</dcterms:modified>
  <cp:category>Microsoft Build 2016</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0x01010031DCF4CA090F824DB1E4CCBB6B9D64EA00101E8AAD132F8F4D96340D6376C8BB3E</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49;#Moscone Center|d4f36a2e-dd0d-4424-990f-7c93b4e9f063</vt:lpwstr>
  </property>
  <property fmtid="{D5CDD505-2E9C-101B-9397-08002B2CF9AE}" pid="7" name="Track">
    <vt:lpwstr/>
  </property>
  <property fmtid="{D5CDD505-2E9C-101B-9397-08002B2CF9AE}" pid="8" name="Event Location">
    <vt:lpwstr>48;#San Francisco|84dfcb53-432b-499d-8965-93d483d36b4a</vt:lpwstr>
  </property>
  <property fmtid="{D5CDD505-2E9C-101B-9397-08002B2CF9AE}" pid="9" name="Campaign">
    <vt:lpwstr/>
  </property>
  <property fmtid="{D5CDD505-2E9C-101B-9397-08002B2CF9AE}" pid="10" name="IsMyDocuments">
    <vt:bool>true</vt:bool>
  </property>
  <property fmtid="{D5CDD505-2E9C-101B-9397-08002B2CF9AE}" pid="11" name="TaxKeyword">
    <vt:lpwstr>46;#Microsoft Build 2016|da8a10b5-9bc3-4217-80aa-6b60d6ec1cee</vt:lpwstr>
  </property>
  <property fmtid="{D5CDD505-2E9C-101B-9397-08002B2CF9AE}" pid="12" name="Audience1">
    <vt:lpwstr/>
  </property>
  <property fmtid="{D5CDD505-2E9C-101B-9397-08002B2CF9AE}" pid="13" name="Event Name">
    <vt:lpwstr>47;#Build|58542b36-5bf5-46a6-a53f-a41fb7a73785</vt:lpwstr>
  </property>
</Properties>
</file>