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99" r:id="rId7"/>
    <p:sldMasterId id="2147484422" r:id="rId8"/>
  </p:sldMasterIdLst>
  <p:notesMasterIdLst>
    <p:notesMasterId r:id="rId31"/>
  </p:notesMasterIdLst>
  <p:handoutMasterIdLst>
    <p:handoutMasterId r:id="rId32"/>
  </p:handoutMasterIdLst>
  <p:sldIdLst>
    <p:sldId id="256" r:id="rId9"/>
    <p:sldId id="257" r:id="rId10"/>
    <p:sldId id="258" r:id="rId11"/>
    <p:sldId id="259" r:id="rId12"/>
    <p:sldId id="260" r:id="rId13"/>
    <p:sldId id="261" r:id="rId14"/>
    <p:sldId id="263" r:id="rId15"/>
    <p:sldId id="264" r:id="rId16"/>
    <p:sldId id="265" r:id="rId17"/>
    <p:sldId id="266" r:id="rId18"/>
    <p:sldId id="267" r:id="rId19"/>
    <p:sldId id="268" r:id="rId20"/>
    <p:sldId id="269" r:id="rId21"/>
    <p:sldId id="270" r:id="rId22"/>
    <p:sldId id="271" r:id="rId23"/>
    <p:sldId id="272" r:id="rId24"/>
    <p:sldId id="273" r:id="rId25"/>
    <p:sldId id="276" r:id="rId26"/>
    <p:sldId id="277" r:id="rId27"/>
    <p:sldId id="278" r:id="rId28"/>
    <p:sldId id="279" r:id="rId29"/>
    <p:sldId id="281" r:id="rId3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505050"/>
    <a:srgbClr val="107C10"/>
    <a:srgbClr val="000000"/>
    <a:srgbClr val="323232"/>
    <a:srgbClr val="5C2D91"/>
    <a:srgbClr val="32145A"/>
    <a:srgbClr val="00BCF2"/>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6242" autoAdjust="0"/>
  </p:normalViewPr>
  <p:slideViewPr>
    <p:cSldViewPr>
      <p:cViewPr varScale="1">
        <p:scale>
          <a:sx n="108" d="100"/>
          <a:sy n="108" d="100"/>
        </p:scale>
        <p:origin x="708" y="114"/>
      </p:cViewPr>
      <p:guideLst/>
    </p:cSldViewPr>
  </p:slideViewPr>
  <p:outlineViewPr>
    <p:cViewPr>
      <p:scale>
        <a:sx n="33" d="100"/>
        <a:sy n="33" d="100"/>
      </p:scale>
      <p:origin x="0" y="-14442"/>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100" d="100"/>
          <a:sy n="100" d="100"/>
        </p:scale>
        <p:origin x="26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Build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3/30/2016 3:30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Build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3/30/2016 3:30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Build 2016</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8435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712" lvl="1" indent="-171450" fontAlgn="ctr">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2268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Build 2016</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3/30/2016 3:30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870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012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9438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3910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899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653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8625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1060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61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396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658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17D118-1690-458F-B4D2-F9DA5D6F50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2835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4735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142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518">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21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104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096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3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3/30/2016 3:30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0584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Master" Target="../slideMasters/slideMaster3.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4.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0" y="1590"/>
            <a:ext cx="12429518" cy="6999927"/>
          </a:xfrm>
          <a:prstGeom prst="rect">
            <a:avLst/>
          </a:prstGeom>
          <a:noFill/>
          <a:ln>
            <a:noFill/>
          </a:ln>
        </p:spPr>
      </p:pic>
      <p:pic>
        <p:nvPicPr>
          <p:cNvPr id="5"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7201" y="6220740"/>
            <a:ext cx="1371600" cy="293816"/>
          </a:xfrm>
          <a:prstGeom prst="rect">
            <a:avLst/>
          </a:prstGeom>
        </p:spPr>
      </p:pic>
    </p:spTree>
    <p:extLst>
      <p:ext uri="{BB962C8B-B14F-4D97-AF65-F5344CB8AC3E}">
        <p14:creationId xmlns:p14="http://schemas.microsoft.com/office/powerpoint/2010/main" val="37573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5C2D9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6"/>
          </a:xfrm>
          <a:prstGeom prst="rect">
            <a:avLst/>
          </a:prstGeom>
        </p:spPr>
      </p:pic>
      <p:sp>
        <p:nvSpPr>
          <p:cNvPr id="5" name="Text Box 3"/>
          <p:cNvSpPr txBox="1">
            <a:spLocks noChangeArrowheads="1"/>
          </p:cNvSpPr>
          <p:nvPr userDrawn="1"/>
        </p:nvSpPr>
        <p:spPr bwMode="blackWhite">
          <a:xfrm>
            <a:off x="279886" y="6079000"/>
            <a:ext cx="10961779" cy="618994"/>
          </a:xfrm>
          <a:prstGeom prst="rect">
            <a:avLst/>
          </a:prstGeom>
        </p:spPr>
        <p:txBody>
          <a:bodyPr vert="horz" wrap="square" lIns="182644" tIns="146115" rIns="182644" bIns="146115" numCol="1" anchor="t" anchorCtr="0" compatLnSpc="1">
            <a:prstTxWarp prst="textNoShape">
              <a:avLst/>
            </a:prstTxWarp>
            <a:spAutoFit/>
          </a:bodyPr>
          <a:lstStyle/>
          <a:p>
            <a:pPr defTabSz="931080"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Microsoft, Windows, and other product names are or may be registered trademarks and/or trademarks in the U.S. and/or other countries.</a:t>
            </a:r>
          </a:p>
          <a:p>
            <a:pPr defTabSz="93108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5064411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46" tIns="146117" rIns="182646" bIns="146117" numCol="1" anchor="t" anchorCtr="0" compatLnSpc="1">
            <a:prstTxWarp prst="textNoShape">
              <a:avLst/>
            </a:prstTxWarp>
            <a:spAutoFit/>
          </a:bodyPr>
          <a:lstStyle/>
          <a:p>
            <a:pPr defTabSz="931085" eaLnBrk="0" hangingPunct="0"/>
            <a:r>
              <a:rPr lang="en-US" sz="699"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206053989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87" name="Picture 86"/>
          <p:cNvPicPr>
            <a:picLocks noChangeAspect="1"/>
          </p:cNvPicPr>
          <p:nvPr userDrawn="1"/>
        </p:nvPicPr>
        <p:blipFill>
          <a:blip r:embed="rId2"/>
          <a:stretch>
            <a:fillRect/>
          </a:stretch>
        </p:blipFill>
        <p:spPr>
          <a:xfrm>
            <a:off x="1163375" y="5283417"/>
            <a:ext cx="2802908" cy="1810190"/>
          </a:xfrm>
          <a:prstGeom prst="rect">
            <a:avLst/>
          </a:prstGeom>
        </p:spPr>
      </p:pic>
      <p:sp>
        <p:nvSpPr>
          <p:cNvPr id="88" name="Right Arrow 87"/>
          <p:cNvSpPr/>
          <p:nvPr userDrawn="1"/>
        </p:nvSpPr>
        <p:spPr>
          <a:xfrm>
            <a:off x="3299458" y="2348963"/>
            <a:ext cx="1644132" cy="964201"/>
          </a:xfrm>
          <a:prstGeom prst="rightArrow">
            <a:avLst>
              <a:gd name="adj1" fmla="val 50000"/>
              <a:gd name="adj2" fmla="val 73537"/>
            </a:avLst>
          </a:prstGeom>
          <a:solidFill>
            <a:schemeClr val="bg2">
              <a:lumMod val="40000"/>
              <a:lumOff val="60000"/>
            </a:schemeClr>
          </a:solidFill>
          <a:ln w="1079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89" name="Right Arrow 88"/>
          <p:cNvSpPr/>
          <p:nvPr userDrawn="1"/>
        </p:nvSpPr>
        <p:spPr>
          <a:xfrm>
            <a:off x="5694344" y="2348963"/>
            <a:ext cx="1679673" cy="964201"/>
          </a:xfrm>
          <a:prstGeom prst="rightArrow">
            <a:avLst>
              <a:gd name="adj1" fmla="val 50000"/>
              <a:gd name="adj2" fmla="val 73537"/>
            </a:avLst>
          </a:prstGeom>
          <a:solidFill>
            <a:schemeClr val="bg2">
              <a:lumMod val="40000"/>
              <a:lumOff val="60000"/>
            </a:schemeClr>
          </a:solidFill>
          <a:ln w="1079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90" name="Right Arrow 89"/>
          <p:cNvSpPr/>
          <p:nvPr userDrawn="1"/>
        </p:nvSpPr>
        <p:spPr>
          <a:xfrm>
            <a:off x="8124771" y="2348963"/>
            <a:ext cx="1046405" cy="964201"/>
          </a:xfrm>
          <a:prstGeom prst="rightArrow">
            <a:avLst>
              <a:gd name="adj1" fmla="val 50000"/>
              <a:gd name="adj2" fmla="val 73537"/>
            </a:avLst>
          </a:prstGeom>
          <a:solidFill>
            <a:schemeClr val="bg2">
              <a:lumMod val="40000"/>
              <a:lumOff val="60000"/>
            </a:schemeClr>
          </a:solidFill>
          <a:ln w="1079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91" name="TextBox 90"/>
          <p:cNvSpPr txBox="1"/>
          <p:nvPr userDrawn="1"/>
        </p:nvSpPr>
        <p:spPr>
          <a:xfrm>
            <a:off x="1638598" y="1701781"/>
            <a:ext cx="1874059" cy="359545"/>
          </a:xfrm>
          <a:prstGeom prst="rect">
            <a:avLst/>
          </a:prstGeom>
        </p:spPr>
        <p:txBody>
          <a:bodyPr vert="horz" wrap="square" lIns="93223" tIns="93223" rIns="93223" bIns="93223" rtlCol="0" anchor="t">
            <a:noAutofit/>
          </a:bodyPr>
          <a:lstStyle/>
          <a:p>
            <a:pPr marL="237891" indent="-237891" algn="ct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Code Repository</a:t>
            </a:r>
          </a:p>
        </p:txBody>
      </p:sp>
      <p:sp>
        <p:nvSpPr>
          <p:cNvPr id="92" name="TextBox 91"/>
          <p:cNvSpPr txBox="1"/>
          <p:nvPr userDrawn="1"/>
        </p:nvSpPr>
        <p:spPr>
          <a:xfrm>
            <a:off x="3746531" y="1701782"/>
            <a:ext cx="2516673" cy="317021"/>
          </a:xfrm>
          <a:prstGeom prst="rect">
            <a:avLst/>
          </a:prstGeom>
        </p:spPr>
        <p:txBody>
          <a:bodyPr vert="horz" wrap="square" lIns="93223" tIns="93223" rIns="93223" bIns="93223" rtlCol="0" anchor="t">
            <a:noAutofit/>
          </a:bodyPr>
          <a:lstStyle/>
          <a:p>
            <a:pPr marL="237891" indent="-237891" algn="ct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Build + Deploy</a:t>
            </a:r>
          </a:p>
        </p:txBody>
      </p:sp>
      <p:sp>
        <p:nvSpPr>
          <p:cNvPr id="93" name="TextBox 92"/>
          <p:cNvSpPr txBox="1"/>
          <p:nvPr userDrawn="1"/>
        </p:nvSpPr>
        <p:spPr>
          <a:xfrm>
            <a:off x="6429047" y="1701781"/>
            <a:ext cx="1874059" cy="359545"/>
          </a:xfrm>
          <a:prstGeom prst="rect">
            <a:avLst/>
          </a:prstGeom>
        </p:spPr>
        <p:txBody>
          <a:bodyPr vert="horz" wrap="square" lIns="93223" tIns="93223" rIns="93223" bIns="93223" rtlCol="0" anchor="t">
            <a:noAutofit/>
          </a:bodyPr>
          <a:lstStyle/>
          <a:p>
            <a:pPr marL="237891" indent="-237891" algn="ct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Load Testing</a:t>
            </a:r>
          </a:p>
        </p:txBody>
      </p:sp>
      <p:sp>
        <p:nvSpPr>
          <p:cNvPr id="94" name="TextBox 93"/>
          <p:cNvSpPr txBox="1"/>
          <p:nvPr userDrawn="1"/>
        </p:nvSpPr>
        <p:spPr>
          <a:xfrm>
            <a:off x="9001844" y="1701782"/>
            <a:ext cx="2089513" cy="387347"/>
          </a:xfrm>
          <a:prstGeom prst="rect">
            <a:avLst/>
          </a:prstGeom>
        </p:spPr>
        <p:txBody>
          <a:bodyPr vert="horz" wrap="square" lIns="93223" tIns="93223" rIns="93223" bIns="93223" rtlCol="0" anchor="t">
            <a:noAutofit/>
          </a:bodyPr>
          <a:lstStyle/>
          <a:p>
            <a:pPr marL="237891" indent="-237891" algn="ct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Release Management</a:t>
            </a:r>
          </a:p>
        </p:txBody>
      </p:sp>
      <p:sp>
        <p:nvSpPr>
          <p:cNvPr id="95" name="Rounded Rectangle 94"/>
          <p:cNvSpPr/>
          <p:nvPr userDrawn="1"/>
        </p:nvSpPr>
        <p:spPr>
          <a:xfrm>
            <a:off x="1825039" y="2133234"/>
            <a:ext cx="1513663" cy="1510087"/>
          </a:xfrm>
          <a:prstGeom prst="roundRect">
            <a:avLst>
              <a:gd name="adj" fmla="val 5783"/>
            </a:avLst>
          </a:prstGeom>
          <a:solidFill>
            <a:schemeClr val="bg1"/>
          </a:solidFill>
          <a:ln w="28575" cap="flat" cmpd="sng" algn="ctr">
            <a:solidFill>
              <a:srgbClr val="FFFFFF"/>
            </a:solid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96" name="Rounded Rectangle 95"/>
          <p:cNvSpPr/>
          <p:nvPr userDrawn="1"/>
        </p:nvSpPr>
        <p:spPr>
          <a:xfrm>
            <a:off x="4238853" y="2133234"/>
            <a:ext cx="1513663" cy="1510087"/>
          </a:xfrm>
          <a:prstGeom prst="roundRect">
            <a:avLst>
              <a:gd name="adj" fmla="val 5783"/>
            </a:avLst>
          </a:prstGeom>
          <a:solidFill>
            <a:schemeClr val="bg1"/>
          </a:solidFill>
          <a:ln w="28575" cap="flat" cmpd="sng" algn="ctr">
            <a:solidFill>
              <a:srgbClr val="FFFFFF"/>
            </a:solid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97" name="Rounded Rectangle 96"/>
          <p:cNvSpPr/>
          <p:nvPr userDrawn="1"/>
        </p:nvSpPr>
        <p:spPr>
          <a:xfrm>
            <a:off x="6652670" y="2133234"/>
            <a:ext cx="1513663" cy="1510087"/>
          </a:xfrm>
          <a:prstGeom prst="roundRect">
            <a:avLst>
              <a:gd name="adj" fmla="val 5783"/>
            </a:avLst>
          </a:prstGeom>
          <a:solidFill>
            <a:schemeClr val="bg1"/>
          </a:solidFill>
          <a:ln w="28575" cap="flat" cmpd="sng" algn="ctr">
            <a:solidFill>
              <a:srgbClr val="FFFFFF"/>
            </a:solidFill>
            <a:prstDash val="solid"/>
          </a:ln>
          <a:effectLst/>
        </p:spPr>
        <p:txBody>
          <a:bodyPr rot="0" spcFirstLastPara="0" vertOverflow="overflow" horzOverflow="overflow" vert="horz" wrap="square" lIns="93223" tIns="93223" rIns="93223" bIns="93223" numCol="1" spcCol="0" rtlCol="0" fromWordArt="0" anchor="ctr" anchorCtr="0" forceAA="0" compatLnSpc="1">
            <a:prstTxWarp prst="textNoShape">
              <a:avLst/>
            </a:prstTxWarp>
            <a:noAutofit/>
          </a:bodyPr>
          <a:lstStyle/>
          <a:p>
            <a:pPr algn="ctr">
              <a:defRPr/>
            </a:pPr>
            <a:endParaRPr lang="en-US" sz="1122" kern="0" dirty="0">
              <a:solidFill>
                <a:srgbClr val="FFFFFF"/>
              </a:solidFill>
            </a:endParaRPr>
          </a:p>
        </p:txBody>
      </p:sp>
      <p:sp>
        <p:nvSpPr>
          <p:cNvPr id="98" name="Bent Arrow 97"/>
          <p:cNvSpPr/>
          <p:nvPr userDrawn="1"/>
        </p:nvSpPr>
        <p:spPr>
          <a:xfrm rot="10800000">
            <a:off x="4177497" y="4084706"/>
            <a:ext cx="6243303" cy="1804386"/>
          </a:xfrm>
          <a:prstGeom prst="bentArrow">
            <a:avLst>
              <a:gd name="adj1" fmla="val 4873"/>
              <a:gd name="adj2" fmla="val 8600"/>
              <a:gd name="adj3" fmla="val 13322"/>
              <a:gd name="adj4" fmla="val 2947"/>
            </a:avLst>
          </a:prstGeom>
          <a:solidFill>
            <a:schemeClr val="bg2">
              <a:lumMod val="40000"/>
              <a:lumOff val="60000"/>
            </a:schemeClr>
          </a:solidFill>
          <a:ln w="10795" cap="flat" cmpd="sng" algn="ctr">
            <a:no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pic>
        <p:nvPicPr>
          <p:cNvPr id="99" name="Picture 98"/>
          <p:cNvPicPr>
            <a:picLocks noChangeAspect="1"/>
          </p:cNvPicPr>
          <p:nvPr userDrawn="1"/>
        </p:nvPicPr>
        <p:blipFill>
          <a:blip r:embed="rId3"/>
          <a:stretch>
            <a:fillRect/>
          </a:stretch>
        </p:blipFill>
        <p:spPr>
          <a:xfrm>
            <a:off x="6243539" y="4727942"/>
            <a:ext cx="2111216" cy="1538326"/>
          </a:xfrm>
          <a:prstGeom prst="rect">
            <a:avLst/>
          </a:prstGeom>
        </p:spPr>
      </p:pic>
      <p:pic>
        <p:nvPicPr>
          <p:cNvPr id="100" name="Picture 99"/>
          <p:cNvPicPr>
            <a:picLocks noChangeAspect="1"/>
          </p:cNvPicPr>
          <p:nvPr userDrawn="1"/>
        </p:nvPicPr>
        <p:blipFill>
          <a:blip r:embed="rId4"/>
          <a:stretch>
            <a:fillRect/>
          </a:stretch>
        </p:blipFill>
        <p:spPr>
          <a:xfrm>
            <a:off x="4418768" y="2400994"/>
            <a:ext cx="1153268" cy="964293"/>
          </a:xfrm>
          <a:prstGeom prst="rect">
            <a:avLst/>
          </a:prstGeom>
        </p:spPr>
      </p:pic>
      <p:grpSp>
        <p:nvGrpSpPr>
          <p:cNvPr id="101" name="Group 100"/>
          <p:cNvGrpSpPr/>
          <p:nvPr userDrawn="1"/>
        </p:nvGrpSpPr>
        <p:grpSpPr>
          <a:xfrm>
            <a:off x="1897425" y="2455682"/>
            <a:ext cx="1046848" cy="1139172"/>
            <a:chOff x="1523922" y="2094289"/>
            <a:chExt cx="1106696" cy="1207151"/>
          </a:xfrm>
        </p:grpSpPr>
        <p:pic>
          <p:nvPicPr>
            <p:cNvPr id="102" name="Picture 101"/>
            <p:cNvPicPr>
              <a:picLocks noChangeAspect="1"/>
            </p:cNvPicPr>
            <p:nvPr/>
          </p:nvPicPr>
          <p:blipFill>
            <a:blip r:embed="rId5"/>
            <a:stretch>
              <a:fillRect/>
            </a:stretch>
          </p:blipFill>
          <p:spPr>
            <a:xfrm>
              <a:off x="1523922" y="2666999"/>
              <a:ext cx="455690" cy="634441"/>
            </a:xfrm>
            <a:prstGeom prst="rect">
              <a:avLst/>
            </a:prstGeom>
          </p:spPr>
        </p:pic>
        <p:pic>
          <p:nvPicPr>
            <p:cNvPr id="103" name="Picture 102"/>
            <p:cNvPicPr>
              <a:picLocks noChangeAspect="1"/>
            </p:cNvPicPr>
            <p:nvPr/>
          </p:nvPicPr>
          <p:blipFill>
            <a:blip r:embed="rId6"/>
            <a:stretch>
              <a:fillRect/>
            </a:stretch>
          </p:blipFill>
          <p:spPr>
            <a:xfrm>
              <a:off x="1903412" y="2094289"/>
              <a:ext cx="727206" cy="725111"/>
            </a:xfrm>
            <a:prstGeom prst="rect">
              <a:avLst/>
            </a:prstGeom>
          </p:spPr>
        </p:pic>
      </p:grpSp>
      <p:sp>
        <p:nvSpPr>
          <p:cNvPr id="104" name="TextBox 103"/>
          <p:cNvSpPr txBox="1"/>
          <p:nvPr userDrawn="1"/>
        </p:nvSpPr>
        <p:spPr>
          <a:xfrm>
            <a:off x="5732059" y="6266269"/>
            <a:ext cx="3354881" cy="675297"/>
          </a:xfrm>
          <a:prstGeom prst="rect">
            <a:avLst/>
          </a:prstGeom>
        </p:spPr>
        <p:txBody>
          <a:bodyPr vert="horz" wrap="square" lIns="93223" tIns="93223" rIns="93223" bIns="93223" rtlCol="0" anchor="t">
            <a:noAutofit/>
          </a:bodyPr>
          <a:lstStyle/>
          <a:p>
            <a:pPr algn="ct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Application Insights and </a:t>
            </a:r>
            <a:r>
              <a:rPr lang="en-US" sz="1428" kern="0" dirty="0"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HockeyApp</a:t>
            </a:r>
            <a:endPar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5" name="TextBox 104"/>
          <p:cNvSpPr txBox="1"/>
          <p:nvPr userDrawn="1"/>
        </p:nvSpPr>
        <p:spPr>
          <a:xfrm>
            <a:off x="998191" y="4823051"/>
            <a:ext cx="1274862" cy="327699"/>
          </a:xfrm>
          <a:prstGeom prst="rect">
            <a:avLst/>
          </a:prstGeom>
        </p:spPr>
        <p:txBody>
          <a:bodyPr vert="horz" wrap="square" lIns="93223" tIns="93223" rIns="93223" bIns="93223" rtlCol="0" anchor="t">
            <a:noAutofit/>
          </a:bodyPr>
          <a:lstStyle/>
          <a:p>
            <a:pP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Visual Studio</a:t>
            </a:r>
          </a:p>
        </p:txBody>
      </p:sp>
      <p:pic>
        <p:nvPicPr>
          <p:cNvPr id="106" name="Picture 105"/>
          <p:cNvPicPr>
            <a:picLocks noChangeAspect="1"/>
          </p:cNvPicPr>
          <p:nvPr userDrawn="1"/>
        </p:nvPicPr>
        <p:blipFill>
          <a:blip r:embed="rId7"/>
          <a:stretch>
            <a:fillRect/>
          </a:stretch>
        </p:blipFill>
        <p:spPr>
          <a:xfrm>
            <a:off x="9308702" y="3960981"/>
            <a:ext cx="1952976" cy="1208870"/>
          </a:xfrm>
          <a:prstGeom prst="rect">
            <a:avLst/>
          </a:prstGeom>
        </p:spPr>
      </p:pic>
      <p:sp>
        <p:nvSpPr>
          <p:cNvPr id="107" name="Rounded Rectangle 106"/>
          <p:cNvSpPr/>
          <p:nvPr userDrawn="1"/>
        </p:nvSpPr>
        <p:spPr>
          <a:xfrm>
            <a:off x="9303271" y="2133234"/>
            <a:ext cx="1513663" cy="1510087"/>
          </a:xfrm>
          <a:prstGeom prst="roundRect">
            <a:avLst>
              <a:gd name="adj" fmla="val 5783"/>
            </a:avLst>
          </a:prstGeom>
          <a:solidFill>
            <a:schemeClr val="bg1"/>
          </a:solidFill>
          <a:ln w="28575" cap="flat" cmpd="sng" algn="ctr">
            <a:solidFill>
              <a:srgbClr val="FFFFFF"/>
            </a:solidFill>
            <a:prstDash val="solid"/>
          </a:ln>
          <a:effectLst/>
        </p:spPr>
        <p:txBody>
          <a:bodyPr rot="0" spcFirstLastPara="0" vertOverflow="overflow" horzOverflow="overflow" vert="horz" wrap="square" lIns="93223" tIns="93223" rIns="93223" bIns="93223" numCol="1" spcCol="0" rtlCol="0" fromWordArt="0" anchor="b" anchorCtr="0" forceAA="0" compatLnSpc="1">
            <a:prstTxWarp prst="textNoShape">
              <a:avLst/>
            </a:prstTxWarp>
            <a:noAutofit/>
          </a:bodyPr>
          <a:lstStyle/>
          <a:p>
            <a:pPr algn="r">
              <a:defRPr/>
            </a:pPr>
            <a:endParaRPr lang="en-US" sz="1122" kern="0" dirty="0" err="1">
              <a:solidFill>
                <a:srgbClr val="FFFFFF"/>
              </a:solidFill>
            </a:endParaRPr>
          </a:p>
        </p:txBody>
      </p:sp>
      <p:sp>
        <p:nvSpPr>
          <p:cNvPr id="108" name="TextBox 107"/>
          <p:cNvSpPr txBox="1"/>
          <p:nvPr userDrawn="1"/>
        </p:nvSpPr>
        <p:spPr>
          <a:xfrm>
            <a:off x="9751817" y="4370385"/>
            <a:ext cx="1161528" cy="634440"/>
          </a:xfrm>
          <a:prstGeom prst="rect">
            <a:avLst/>
          </a:prstGeom>
          <a:noFill/>
        </p:spPr>
        <p:txBody>
          <a:bodyPr wrap="none" lIns="182854" tIns="146283" rIns="182854" bIns="146283" rtlCol="0">
            <a:spAutoFit/>
          </a:bodyPr>
          <a:lstStyle/>
          <a:p>
            <a:pPr defTabSz="932039">
              <a:lnSpc>
                <a:spcPct val="90000"/>
              </a:lnSpc>
              <a:spcAft>
                <a:spcPts val="600"/>
              </a:spcAft>
            </a:pPr>
            <a:r>
              <a:rPr lang="en-US" sz="2400" dirty="0">
                <a:solidFill>
                  <a:srgbClr val="00B0F0"/>
                </a:solidFill>
              </a:rPr>
              <a:t>Azure</a:t>
            </a:r>
          </a:p>
        </p:txBody>
      </p:sp>
      <p:pic>
        <p:nvPicPr>
          <p:cNvPr id="109" name="Picture 108"/>
          <p:cNvPicPr>
            <a:picLocks noChangeAspect="1"/>
          </p:cNvPicPr>
          <p:nvPr userDrawn="1"/>
        </p:nvPicPr>
        <p:blipFill>
          <a:blip r:embed="rId8"/>
          <a:stretch>
            <a:fillRect/>
          </a:stretch>
        </p:blipFill>
        <p:spPr>
          <a:xfrm>
            <a:off x="9660025" y="2543292"/>
            <a:ext cx="800153" cy="623301"/>
          </a:xfrm>
          <a:prstGeom prst="rect">
            <a:avLst/>
          </a:prstGeom>
        </p:spPr>
      </p:pic>
      <p:cxnSp>
        <p:nvCxnSpPr>
          <p:cNvPr id="110" name="Straight Arrow Connector 109"/>
          <p:cNvCxnSpPr/>
          <p:nvPr userDrawn="1"/>
        </p:nvCxnSpPr>
        <p:spPr>
          <a:xfrm flipV="1">
            <a:off x="2573418" y="3847705"/>
            <a:ext cx="0" cy="1513781"/>
          </a:xfrm>
          <a:prstGeom prst="straightConnector1">
            <a:avLst/>
          </a:prstGeom>
          <a:ln>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userDrawn="1"/>
        </p:nvPicPr>
        <p:blipFill>
          <a:blip r:embed="rId9"/>
          <a:stretch>
            <a:fillRect/>
          </a:stretch>
        </p:blipFill>
        <p:spPr>
          <a:xfrm>
            <a:off x="2276551" y="4258648"/>
            <a:ext cx="612006" cy="638957"/>
          </a:xfrm>
          <a:prstGeom prst="rect">
            <a:avLst/>
          </a:prstGeom>
        </p:spPr>
      </p:pic>
      <p:sp>
        <p:nvSpPr>
          <p:cNvPr id="112" name="TextBox 111"/>
          <p:cNvSpPr txBox="1"/>
          <p:nvPr userDrawn="1"/>
        </p:nvSpPr>
        <p:spPr>
          <a:xfrm>
            <a:off x="2899465" y="4828882"/>
            <a:ext cx="1645419" cy="388202"/>
          </a:xfrm>
          <a:prstGeom prst="rect">
            <a:avLst/>
          </a:prstGeom>
        </p:spPr>
        <p:txBody>
          <a:bodyPr vert="horz" wrap="square" lIns="93223" tIns="93223" rIns="93223" bIns="93223" rtlCol="0" anchor="t">
            <a:noAutofit/>
          </a:bodyPr>
          <a:lstStyle/>
          <a:p>
            <a:pPr>
              <a:defRPr/>
            </a:pPr>
            <a:r>
              <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Eclipse / </a:t>
            </a:r>
            <a:r>
              <a:rPr lang="en-US" sz="1428" kern="0" dirty="0" err="1">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rPr>
              <a:t>Xcode</a:t>
            </a:r>
            <a:endParaRPr lang="en-US" sz="1428" kern="0" dirty="0">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pic>
        <p:nvPicPr>
          <p:cNvPr id="113" name="Picture 112"/>
          <p:cNvPicPr>
            <a:picLocks noChangeAspect="1"/>
          </p:cNvPicPr>
          <p:nvPr userDrawn="1"/>
        </p:nvPicPr>
        <p:blipFill>
          <a:blip r:embed="rId10"/>
          <a:stretch>
            <a:fillRect/>
          </a:stretch>
        </p:blipFill>
        <p:spPr>
          <a:xfrm>
            <a:off x="6890173" y="2381209"/>
            <a:ext cx="1004704" cy="1003863"/>
          </a:xfrm>
          <a:prstGeom prst="rect">
            <a:avLst/>
          </a:prstGeom>
        </p:spPr>
      </p:pic>
    </p:spTree>
    <p:extLst>
      <p:ext uri="{BB962C8B-B14F-4D97-AF65-F5344CB8AC3E}">
        <p14:creationId xmlns:p14="http://schemas.microsoft.com/office/powerpoint/2010/main" val="303595318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Generic Title Only">
    <p:spTree>
      <p:nvGrpSpPr>
        <p:cNvPr id="1" name=""/>
        <p:cNvGrpSpPr/>
        <p:nvPr/>
      </p:nvGrpSpPr>
      <p:grpSpPr>
        <a:xfrm>
          <a:off x="0" y="0"/>
          <a:ext cx="0" cy="0"/>
          <a:chOff x="0" y="0"/>
          <a:chExt cx="0" cy="0"/>
        </a:xfrm>
      </p:grpSpPr>
      <p:sp>
        <p:nvSpPr>
          <p:cNvPr id="5" name="Title 1"/>
          <p:cNvSpPr>
            <a:spLocks noGrp="1"/>
          </p:cNvSpPr>
          <p:nvPr>
            <p:ph type="title"/>
          </p:nvPr>
        </p:nvSpPr>
        <p:spPr>
          <a:xfrm>
            <a:off x="366219" y="295280"/>
            <a:ext cx="11697695" cy="917575"/>
          </a:xfrm>
        </p:spPr>
        <p:txBody>
          <a:bodyPr/>
          <a:lstStyle/>
          <a:p>
            <a:r>
              <a:rPr lang="en-US"/>
              <a:t>Click to edit Master title style</a:t>
            </a:r>
            <a:endParaRPr lang="en-US" dirty="0"/>
          </a:p>
        </p:txBody>
      </p:sp>
    </p:spTree>
    <p:extLst>
      <p:ext uri="{BB962C8B-B14F-4D97-AF65-F5344CB8AC3E}">
        <p14:creationId xmlns:p14="http://schemas.microsoft.com/office/powerpoint/2010/main" val="173976506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oma Title and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6215" y="1813812"/>
            <a:ext cx="11697696" cy="1649362"/>
          </a:xfrm>
          <a:prstGeom prst="rect">
            <a:avLst/>
          </a:prstGeom>
        </p:spPr>
        <p:txBody>
          <a:bodyPr wrap="square">
            <a:spAutoFit/>
          </a:bodyPr>
          <a:lstStyle>
            <a:lvl1pPr>
              <a:defRPr sz="2445">
                <a:solidFill>
                  <a:srgbClr val="616161"/>
                </a:solidFill>
                <a:latin typeface="Segoe UI Light"/>
                <a:cs typeface="Segoe UI Light"/>
              </a:defRPr>
            </a:lvl1pPr>
            <a:lvl2pPr marL="883307" indent="-339735">
              <a:buFont typeface="Lucida Grande"/>
              <a:buChar char="—"/>
              <a:defRPr sz="1902">
                <a:solidFill>
                  <a:srgbClr val="616161"/>
                </a:solidFill>
                <a:latin typeface="Segoe UI Light"/>
                <a:cs typeface="Segoe UI Light"/>
              </a:defRPr>
            </a:lvl2pPr>
            <a:lvl3pPr>
              <a:defRPr sz="1494">
                <a:solidFill>
                  <a:srgbClr val="616161"/>
                </a:solidFill>
                <a:latin typeface="Segoe UI Light"/>
                <a:cs typeface="Segoe UI Light"/>
              </a:defRPr>
            </a:lvl3pPr>
            <a:lvl4pPr marL="1902507" indent="-271787">
              <a:buFont typeface="Lucida Grande"/>
              <a:buChar char="—"/>
              <a:defRPr sz="1494">
                <a:solidFill>
                  <a:srgbClr val="616161"/>
                </a:solidFill>
                <a:latin typeface="Segoe UI Light"/>
                <a:cs typeface="Segoe UI Light"/>
              </a:defRPr>
            </a:lvl4pPr>
            <a:lvl5pPr>
              <a:defRPr sz="1494">
                <a:solidFill>
                  <a:srgbClr val="616161"/>
                </a:solidFill>
                <a:latin typeface="Segoe UI Light"/>
                <a:cs typeface="Segoe UI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366219" y="295280"/>
            <a:ext cx="11697695" cy="917575"/>
          </a:xfrm>
          <a:prstGeom prst="rect">
            <a:avLst/>
          </a:prstGeom>
        </p:spPr>
        <p:txBody>
          <a:bodyPr/>
          <a:lstStyle>
            <a:lvl1pPr>
              <a:defRPr>
                <a:solidFill>
                  <a:srgbClr val="616161"/>
                </a:solidFill>
              </a:defRPr>
            </a:lvl1pPr>
          </a:lstStyle>
          <a:p>
            <a:r>
              <a:rPr lang="en-US" dirty="0"/>
              <a:t>Click to edit Master title style</a:t>
            </a:r>
          </a:p>
        </p:txBody>
      </p:sp>
    </p:spTree>
    <p:extLst>
      <p:ext uri="{BB962C8B-B14F-4D97-AF65-F5344CB8AC3E}">
        <p14:creationId xmlns:p14="http://schemas.microsoft.com/office/powerpoint/2010/main" val="328954461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40" y="1212853"/>
            <a:ext cx="11889564" cy="1987275"/>
          </a:xfrm>
        </p:spPr>
        <p:txBody>
          <a:bodyPr/>
          <a:lstStyle>
            <a:lvl1pPr marL="0" indent="0">
              <a:buNone/>
              <a:defRPr/>
            </a:lvl1pPr>
            <a:lvl2pPr marL="27944" indent="0">
              <a:buNone/>
              <a:defRPr sz="1956"/>
            </a:lvl2pPr>
            <a:lvl3pPr marL="218902" indent="0">
              <a:buNone/>
              <a:defRPr sz="1956"/>
            </a:lvl3pPr>
            <a:lvl4pPr marL="465749" indent="0">
              <a:buNone/>
              <a:defRPr sz="1760"/>
            </a:lvl4pPr>
            <a:lvl5pPr marL="723464" indent="0">
              <a:buNone/>
              <a:defRPr sz="17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79839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1"/>
          </p:nvPr>
        </p:nvSpPr>
        <p:spPr>
          <a:xfrm>
            <a:off x="274640" y="1212853"/>
            <a:ext cx="11889564" cy="1987275"/>
          </a:xfrm>
        </p:spPr>
        <p:txBody>
          <a:bodyPr/>
          <a:lstStyle>
            <a:lvl1pPr marL="0" indent="0">
              <a:buNone/>
              <a:defRPr>
                <a:solidFill>
                  <a:srgbClr val="5C2D91"/>
                </a:solidFill>
              </a:defRPr>
            </a:lvl1pPr>
            <a:lvl2pPr marL="27944" indent="0">
              <a:buNone/>
              <a:defRPr sz="1956"/>
            </a:lvl2pPr>
            <a:lvl3pPr marL="218902" indent="0">
              <a:buNone/>
              <a:defRPr sz="1956"/>
            </a:lvl3pPr>
            <a:lvl4pPr marL="465749" indent="0">
              <a:buNone/>
              <a:defRPr sz="1760"/>
            </a:lvl4pPr>
            <a:lvl5pPr marL="723464" indent="0">
              <a:buNone/>
              <a:defRPr sz="17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7271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sp>
        <p:nvSpPr>
          <p:cNvPr id="4" name="Text Placeholder 3"/>
          <p:cNvSpPr>
            <a:spLocks noGrp="1"/>
          </p:cNvSpPr>
          <p:nvPr>
            <p:ph type="body" sz="quarter" idx="10"/>
          </p:nvPr>
        </p:nvSpPr>
        <p:spPr>
          <a:xfrm>
            <a:off x="274641" y="1212850"/>
            <a:ext cx="11887200" cy="2186047"/>
          </a:xfrm>
        </p:spPr>
        <p:txBody>
          <a:bodyPr>
            <a:spAutoFit/>
          </a:bodyPr>
          <a:lstStyle>
            <a:lvl3pPr>
              <a:defRPr sz="2347"/>
            </a:lvl3pPr>
            <a:lvl4pPr>
              <a:defRPr sz="1956"/>
            </a:lvl4pPr>
            <a:lvl5pPr>
              <a:defRPr sz="19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3"/>
          <a:stretch>
            <a:fillRect/>
          </a:stretch>
        </p:blipFill>
        <p:spPr>
          <a:xfrm>
            <a:off x="8720137" y="6250909"/>
            <a:ext cx="3208054" cy="380200"/>
          </a:xfrm>
          <a:prstGeom prst="rect">
            <a:avLst/>
          </a:prstGeom>
        </p:spPr>
      </p:pic>
    </p:spTree>
    <p:extLst>
      <p:ext uri="{BB962C8B-B14F-4D97-AF65-F5344CB8AC3E}">
        <p14:creationId xmlns:p14="http://schemas.microsoft.com/office/powerpoint/2010/main" val="154287493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186047"/>
          </a:xfrm>
        </p:spPr>
        <p:txBody>
          <a:bodyPr>
            <a:spAutoFit/>
          </a:bodyPr>
          <a:lstStyle>
            <a:lvl1pPr marL="0" indent="0">
              <a:buClr>
                <a:schemeClr val="bg1"/>
              </a:buClr>
              <a:buFontTx/>
              <a:buNone/>
              <a:defRPr>
                <a:solidFill>
                  <a:srgbClr val="5C2D91"/>
                </a:solidFill>
              </a:defRPr>
            </a:lvl1pPr>
            <a:lvl2pPr marL="571319" indent="-235979">
              <a:buClr>
                <a:schemeClr val="bg1"/>
              </a:buClr>
              <a:buFont typeface="Symbol" panose="05050102010706020507" pitchFamily="18" charset="2"/>
              <a:buChar char="-"/>
              <a:defRPr/>
            </a:lvl2pPr>
            <a:lvl3pPr marL="782459" indent="-223560">
              <a:buClr>
                <a:schemeClr val="bg1"/>
              </a:buClr>
              <a:buFont typeface="Segoe UI" panose="020B0502040204020203" pitchFamily="34" charset="0"/>
              <a:buChar char="&gt;"/>
              <a:defRPr sz="2347"/>
            </a:lvl3pPr>
            <a:lvl4pPr marL="1006018" indent="-223560">
              <a:buClr>
                <a:schemeClr val="bg1"/>
              </a:buClr>
              <a:buFont typeface="Segoe UI" panose="020B0502040204020203" pitchFamily="34" charset="0"/>
              <a:buChar char="-"/>
              <a:defRPr sz="1956"/>
            </a:lvl4pPr>
            <a:lvl5pPr marL="1229578" indent="-223560">
              <a:buClr>
                <a:schemeClr val="bg1"/>
              </a:buClr>
              <a:buFont typeface="Arial" panose="020B0604020202020204" pitchFamily="34" charset="0"/>
              <a:buChar char="•"/>
              <a:defRPr sz="19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42367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5" y="1212853"/>
            <a:ext cx="5486399" cy="2487347"/>
          </a:xfrm>
        </p:spPr>
        <p:txBody>
          <a:bodyPr wrap="square">
            <a:spAutoFit/>
          </a:bodyPr>
          <a:lstStyle>
            <a:lvl1pPr marL="0" indent="0">
              <a:spcBef>
                <a:spcPts val="1196"/>
              </a:spcBef>
              <a:buClr>
                <a:schemeClr val="tx1"/>
              </a:buClr>
              <a:buFont typeface="Wingdings" pitchFamily="2" charset="2"/>
              <a:buNone/>
              <a:defRPr sz="3520"/>
            </a:lvl1pPr>
            <a:lvl2pPr marL="0" indent="0">
              <a:buNone/>
              <a:defRPr sz="1956"/>
            </a:lvl2pPr>
            <a:lvl3pPr marL="226664" indent="0">
              <a:buNone/>
              <a:tabLst/>
              <a:defRPr sz="1956"/>
            </a:lvl3pPr>
            <a:lvl4pPr marL="450225" indent="0">
              <a:buNone/>
              <a:defRPr/>
            </a:lvl4pPr>
            <a:lvl5pPr marL="670678"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3" y="1212853"/>
            <a:ext cx="5486399" cy="2487347"/>
          </a:xfrm>
        </p:spPr>
        <p:txBody>
          <a:bodyPr wrap="square">
            <a:spAutoFit/>
          </a:bodyPr>
          <a:lstStyle>
            <a:lvl1pPr marL="0" indent="0">
              <a:spcBef>
                <a:spcPts val="1196"/>
              </a:spcBef>
              <a:buClr>
                <a:schemeClr val="tx1"/>
              </a:buClr>
              <a:buFont typeface="Wingdings" pitchFamily="2" charset="2"/>
              <a:buNone/>
              <a:defRPr sz="3520"/>
            </a:lvl1pPr>
            <a:lvl2pPr marL="0" indent="0">
              <a:buNone/>
              <a:defRPr sz="1956"/>
            </a:lvl2pPr>
            <a:lvl3pPr marL="226664" indent="0">
              <a:buNone/>
              <a:tabLst/>
              <a:defRPr sz="1956"/>
            </a:lvl3pPr>
            <a:lvl4pPr marL="450225" indent="0">
              <a:buNone/>
              <a:defRPr/>
            </a:lvl4pPr>
            <a:lvl5pPr marL="670678"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83395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5" y="1212855"/>
            <a:ext cx="5486399" cy="2487347"/>
          </a:xfrm>
        </p:spPr>
        <p:txBody>
          <a:bodyPr wrap="square">
            <a:spAutoFit/>
          </a:bodyPr>
          <a:lstStyle>
            <a:lvl1pPr marL="0" indent="0">
              <a:spcBef>
                <a:spcPts val="1196"/>
              </a:spcBef>
              <a:buClr>
                <a:schemeClr val="tx1"/>
              </a:buClr>
              <a:buFont typeface="Wingdings" pitchFamily="2" charset="2"/>
              <a:buNone/>
              <a:defRPr sz="3520">
                <a:solidFill>
                  <a:srgbClr val="5C2D91"/>
                </a:solidFill>
              </a:defRPr>
            </a:lvl1pPr>
            <a:lvl2pPr marL="0" indent="0">
              <a:buNone/>
              <a:defRPr sz="1956"/>
            </a:lvl2pPr>
            <a:lvl3pPr marL="226664" indent="0">
              <a:buNone/>
              <a:tabLst/>
              <a:defRPr sz="1956"/>
            </a:lvl3pPr>
            <a:lvl4pPr marL="450225" indent="0">
              <a:buNone/>
              <a:defRPr/>
            </a:lvl4pPr>
            <a:lvl5pPr marL="670678"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3" y="1212855"/>
            <a:ext cx="5486399" cy="2487347"/>
          </a:xfrm>
        </p:spPr>
        <p:txBody>
          <a:bodyPr wrap="square">
            <a:spAutoFit/>
          </a:bodyPr>
          <a:lstStyle>
            <a:lvl1pPr marL="0" indent="0">
              <a:spcBef>
                <a:spcPts val="1196"/>
              </a:spcBef>
              <a:buClr>
                <a:schemeClr val="tx1"/>
              </a:buClr>
              <a:buFont typeface="Wingdings" pitchFamily="2" charset="2"/>
              <a:buNone/>
              <a:defRPr sz="3520">
                <a:solidFill>
                  <a:srgbClr val="5C2D91"/>
                </a:solidFill>
              </a:defRPr>
            </a:lvl1pPr>
            <a:lvl2pPr marL="0" indent="0">
              <a:buNone/>
              <a:defRPr sz="1956"/>
            </a:lvl2pPr>
            <a:lvl3pPr marL="226664" indent="0">
              <a:buNone/>
              <a:tabLst/>
              <a:defRPr sz="1956"/>
            </a:lvl3pPr>
            <a:lvl4pPr marL="450225" indent="0">
              <a:buNone/>
              <a:defRPr/>
            </a:lvl4pPr>
            <a:lvl5pPr marL="670678"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801099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5" y="1212850"/>
            <a:ext cx="5486399" cy="2553520"/>
          </a:xfrm>
        </p:spPr>
        <p:txBody>
          <a:bodyPr wrap="square">
            <a:spAutoFit/>
          </a:bodyPr>
          <a:lstStyle>
            <a:lvl1pPr marL="0" indent="0">
              <a:spcBef>
                <a:spcPts val="1196"/>
              </a:spcBef>
              <a:buClr>
                <a:schemeClr val="tx1"/>
              </a:buClr>
              <a:buFontTx/>
              <a:buNone/>
              <a:defRPr sz="3520"/>
            </a:lvl1pPr>
            <a:lvl2pPr marL="519454" indent="-228054">
              <a:defRPr sz="2347"/>
            </a:lvl2pPr>
            <a:lvl3pPr marL="684158" indent="-164706">
              <a:tabLst/>
              <a:defRPr sz="1956"/>
            </a:lvl3pPr>
            <a:lvl4pPr marL="861534" indent="-177375">
              <a:defRPr/>
            </a:lvl4pPr>
            <a:lvl5pPr marL="1026239" indent="-16470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3" y="1212850"/>
            <a:ext cx="5486399" cy="2553520"/>
          </a:xfrm>
        </p:spPr>
        <p:txBody>
          <a:bodyPr wrap="square">
            <a:spAutoFit/>
          </a:bodyPr>
          <a:lstStyle>
            <a:lvl1pPr marL="0" indent="0">
              <a:spcBef>
                <a:spcPts val="1196"/>
              </a:spcBef>
              <a:buClr>
                <a:schemeClr val="tx1"/>
              </a:buClr>
              <a:buFontTx/>
              <a:buNone/>
              <a:defRPr sz="3520"/>
            </a:lvl1pPr>
            <a:lvl2pPr marL="519454" indent="-228054">
              <a:defRPr sz="2347"/>
            </a:lvl2pPr>
            <a:lvl3pPr marL="684158" indent="-164706">
              <a:tabLst/>
              <a:defRPr sz="1956"/>
            </a:lvl3pPr>
            <a:lvl4pPr marL="861534" indent="-177375">
              <a:defRPr/>
            </a:lvl4pPr>
            <a:lvl5pPr marL="1026239" indent="-16470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09013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5" y="1212850"/>
            <a:ext cx="5486399" cy="2553520"/>
          </a:xfrm>
        </p:spPr>
        <p:txBody>
          <a:bodyPr wrap="square">
            <a:spAutoFit/>
          </a:bodyPr>
          <a:lstStyle>
            <a:lvl1pPr marL="0" indent="0">
              <a:spcBef>
                <a:spcPts val="1196"/>
              </a:spcBef>
              <a:buClr>
                <a:schemeClr val="tx2"/>
              </a:buClr>
              <a:buFontTx/>
              <a:buNone/>
              <a:defRPr sz="3520">
                <a:solidFill>
                  <a:srgbClr val="5C2D91"/>
                </a:solidFill>
              </a:defRPr>
            </a:lvl1pPr>
            <a:lvl2pPr marL="519454" indent="-228054">
              <a:defRPr sz="2347"/>
            </a:lvl2pPr>
            <a:lvl3pPr marL="684158" indent="-164706">
              <a:tabLst/>
              <a:defRPr sz="1956"/>
            </a:lvl3pPr>
            <a:lvl4pPr marL="861534" indent="-177375">
              <a:defRPr/>
            </a:lvl4pPr>
            <a:lvl5pPr marL="1026239" indent="-16470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3" y="1212850"/>
            <a:ext cx="5486399" cy="2553520"/>
          </a:xfrm>
        </p:spPr>
        <p:txBody>
          <a:bodyPr wrap="square">
            <a:spAutoFit/>
          </a:bodyPr>
          <a:lstStyle>
            <a:lvl1pPr marL="0" indent="0">
              <a:spcBef>
                <a:spcPts val="1196"/>
              </a:spcBef>
              <a:buClr>
                <a:schemeClr val="tx2"/>
              </a:buClr>
              <a:buFontTx/>
              <a:buNone/>
              <a:defRPr sz="3520">
                <a:solidFill>
                  <a:srgbClr val="5C2D91"/>
                </a:solidFill>
              </a:defRPr>
            </a:lvl1pPr>
            <a:lvl2pPr marL="519454" indent="-228054">
              <a:defRPr sz="2347"/>
            </a:lvl2pPr>
            <a:lvl3pPr marL="684158" indent="-164706">
              <a:tabLst/>
              <a:defRPr sz="1956"/>
            </a:lvl3pPr>
            <a:lvl4pPr marL="861534" indent="-177375">
              <a:defRPr/>
            </a:lvl4pPr>
            <a:lvl5pPr marL="1026239" indent="-164706">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4783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431408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Bent Arrow 2"/>
          <p:cNvSpPr/>
          <p:nvPr userDrawn="1"/>
        </p:nvSpPr>
        <p:spPr>
          <a:xfrm rot="10800000">
            <a:off x="4116222" y="3767687"/>
            <a:ext cx="6243303" cy="1804386"/>
          </a:xfrm>
          <a:prstGeom prst="bentArrow">
            <a:avLst>
              <a:gd name="adj1" fmla="val 4873"/>
              <a:gd name="adj2" fmla="val 8600"/>
              <a:gd name="adj3" fmla="val 13322"/>
              <a:gd name="adj4" fmla="val 2947"/>
            </a:avLst>
          </a:prstGeom>
          <a:solidFill>
            <a:srgbClr val="B1B1B1"/>
          </a:solidFill>
          <a:ln w="1079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4" name="Freeform 5"/>
          <p:cNvSpPr>
            <a:spLocks/>
          </p:cNvSpPr>
          <p:nvPr userDrawn="1"/>
        </p:nvSpPr>
        <p:spPr bwMode="auto">
          <a:xfrm>
            <a:off x="9324310" y="3644274"/>
            <a:ext cx="1954213" cy="1209460"/>
          </a:xfrm>
          <a:custGeom>
            <a:avLst/>
            <a:gdLst>
              <a:gd name="T0" fmla="*/ 1318 w 1318"/>
              <a:gd name="T1" fmla="*/ 665 h 817"/>
              <a:gd name="T2" fmla="*/ 1165 w 1318"/>
              <a:gd name="T3" fmla="*/ 512 h 817"/>
              <a:gd name="T4" fmla="*/ 1147 w 1318"/>
              <a:gd name="T5" fmla="*/ 514 h 817"/>
              <a:gd name="T6" fmla="*/ 1161 w 1318"/>
              <a:gd name="T7" fmla="*/ 406 h 817"/>
              <a:gd name="T8" fmla="*/ 755 w 1318"/>
              <a:gd name="T9" fmla="*/ 0 h 817"/>
              <a:gd name="T10" fmla="*/ 369 w 1318"/>
              <a:gd name="T11" fmla="*/ 277 h 817"/>
              <a:gd name="T12" fmla="*/ 278 w 1318"/>
              <a:gd name="T13" fmla="*/ 262 h 817"/>
              <a:gd name="T14" fmla="*/ 0 w 1318"/>
              <a:gd name="T15" fmla="*/ 539 h 817"/>
              <a:gd name="T16" fmla="*/ 278 w 1318"/>
              <a:gd name="T17" fmla="*/ 817 h 817"/>
              <a:gd name="T18" fmla="*/ 279 w 1318"/>
              <a:gd name="T19" fmla="*/ 817 h 817"/>
              <a:gd name="T20" fmla="*/ 279 w 1318"/>
              <a:gd name="T21" fmla="*/ 817 h 817"/>
              <a:gd name="T22" fmla="*/ 1178 w 1318"/>
              <a:gd name="T23" fmla="*/ 817 h 817"/>
              <a:gd name="T24" fmla="*/ 1177 w 1318"/>
              <a:gd name="T25" fmla="*/ 817 h 817"/>
              <a:gd name="T26" fmla="*/ 1318 w 1318"/>
              <a:gd name="T27" fmla="*/ 66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8" h="817">
                <a:moveTo>
                  <a:pt x="1318" y="665"/>
                </a:moveTo>
                <a:cubicBezTo>
                  <a:pt x="1318" y="581"/>
                  <a:pt x="1249" y="512"/>
                  <a:pt x="1165" y="512"/>
                </a:cubicBezTo>
                <a:cubicBezTo>
                  <a:pt x="1159" y="512"/>
                  <a:pt x="1153" y="513"/>
                  <a:pt x="1147" y="514"/>
                </a:cubicBezTo>
                <a:cubicBezTo>
                  <a:pt x="1156" y="479"/>
                  <a:pt x="1161" y="444"/>
                  <a:pt x="1161" y="406"/>
                </a:cubicBezTo>
                <a:cubicBezTo>
                  <a:pt x="1161" y="182"/>
                  <a:pt x="979" y="0"/>
                  <a:pt x="755" y="0"/>
                </a:cubicBezTo>
                <a:cubicBezTo>
                  <a:pt x="575" y="0"/>
                  <a:pt x="423" y="116"/>
                  <a:pt x="369" y="277"/>
                </a:cubicBezTo>
                <a:cubicBezTo>
                  <a:pt x="341" y="267"/>
                  <a:pt x="310" y="262"/>
                  <a:pt x="278" y="262"/>
                </a:cubicBezTo>
                <a:cubicBezTo>
                  <a:pt x="125" y="262"/>
                  <a:pt x="0" y="386"/>
                  <a:pt x="0" y="539"/>
                </a:cubicBezTo>
                <a:cubicBezTo>
                  <a:pt x="0" y="693"/>
                  <a:pt x="125" y="817"/>
                  <a:pt x="278" y="817"/>
                </a:cubicBezTo>
                <a:cubicBezTo>
                  <a:pt x="278" y="817"/>
                  <a:pt x="279" y="817"/>
                  <a:pt x="279" y="817"/>
                </a:cubicBezTo>
                <a:cubicBezTo>
                  <a:pt x="279" y="817"/>
                  <a:pt x="279" y="817"/>
                  <a:pt x="279" y="817"/>
                </a:cubicBezTo>
                <a:cubicBezTo>
                  <a:pt x="1178" y="817"/>
                  <a:pt x="1178" y="817"/>
                  <a:pt x="1178" y="817"/>
                </a:cubicBezTo>
                <a:cubicBezTo>
                  <a:pt x="1177" y="817"/>
                  <a:pt x="1177" y="817"/>
                  <a:pt x="1177" y="817"/>
                </a:cubicBezTo>
                <a:cubicBezTo>
                  <a:pt x="1256" y="811"/>
                  <a:pt x="1318" y="745"/>
                  <a:pt x="1318" y="665"/>
                </a:cubicBezTo>
                <a:close/>
              </a:path>
            </a:pathLst>
          </a:custGeom>
          <a:solidFill>
            <a:schemeClr val="accent2"/>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 name="Right Arrow 4"/>
          <p:cNvSpPr/>
          <p:nvPr userDrawn="1"/>
        </p:nvSpPr>
        <p:spPr>
          <a:xfrm>
            <a:off x="3238181" y="2031944"/>
            <a:ext cx="1644132" cy="964201"/>
          </a:xfrm>
          <a:prstGeom prst="rightArrow">
            <a:avLst>
              <a:gd name="adj1" fmla="val 50000"/>
              <a:gd name="adj2" fmla="val 73537"/>
            </a:avLst>
          </a:prstGeom>
          <a:solidFill>
            <a:schemeClr val="bg1">
              <a:lumMod val="40000"/>
              <a:lumOff val="60000"/>
            </a:schemeClr>
          </a:solidFill>
          <a:ln w="1079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6" name="Right Arrow 5"/>
          <p:cNvSpPr/>
          <p:nvPr userDrawn="1"/>
        </p:nvSpPr>
        <p:spPr>
          <a:xfrm>
            <a:off x="5633066" y="2031944"/>
            <a:ext cx="1679673" cy="964201"/>
          </a:xfrm>
          <a:prstGeom prst="rightArrow">
            <a:avLst>
              <a:gd name="adj1" fmla="val 50000"/>
              <a:gd name="adj2" fmla="val 73537"/>
            </a:avLst>
          </a:prstGeom>
          <a:solidFill>
            <a:schemeClr val="bg1">
              <a:lumMod val="40000"/>
              <a:lumOff val="60000"/>
            </a:schemeClr>
          </a:solidFill>
          <a:ln w="1079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7" name="Right Arrow 6"/>
          <p:cNvSpPr/>
          <p:nvPr userDrawn="1"/>
        </p:nvSpPr>
        <p:spPr>
          <a:xfrm>
            <a:off x="8063495" y="2031944"/>
            <a:ext cx="1046405" cy="964201"/>
          </a:xfrm>
          <a:prstGeom prst="rightArrow">
            <a:avLst>
              <a:gd name="adj1" fmla="val 50000"/>
              <a:gd name="adj2" fmla="val 73537"/>
            </a:avLst>
          </a:prstGeom>
          <a:solidFill>
            <a:schemeClr val="bg1">
              <a:lumMod val="40000"/>
              <a:lumOff val="60000"/>
            </a:schemeClr>
          </a:solidFill>
          <a:ln w="1079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8" name="TextBox 7"/>
          <p:cNvSpPr txBox="1"/>
          <p:nvPr userDrawn="1"/>
        </p:nvSpPr>
        <p:spPr>
          <a:xfrm>
            <a:off x="1577323" y="1384761"/>
            <a:ext cx="1874059" cy="359545"/>
          </a:xfrm>
          <a:prstGeom prst="rect">
            <a:avLst/>
          </a:prstGeom>
        </p:spPr>
        <p:txBody>
          <a:bodyPr vert="horz" wrap="square" lIns="91286" tIns="91286" rIns="91286" bIns="91286" rtlCol="0" anchor="t">
            <a:noAutofit/>
          </a:bodyPr>
          <a:lstStyle/>
          <a:p>
            <a:pPr marL="232947" indent="-232947" algn="ctr" defTabSz="931483">
              <a:defRPr/>
            </a:pPr>
            <a:r>
              <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Code Repository</a:t>
            </a:r>
          </a:p>
        </p:txBody>
      </p:sp>
      <p:sp>
        <p:nvSpPr>
          <p:cNvPr id="9" name="TextBox 8"/>
          <p:cNvSpPr txBox="1"/>
          <p:nvPr userDrawn="1"/>
        </p:nvSpPr>
        <p:spPr>
          <a:xfrm>
            <a:off x="3685254" y="1384762"/>
            <a:ext cx="2516673" cy="317021"/>
          </a:xfrm>
          <a:prstGeom prst="rect">
            <a:avLst/>
          </a:prstGeom>
        </p:spPr>
        <p:txBody>
          <a:bodyPr vert="horz" wrap="square" lIns="91286" tIns="91286" rIns="91286" bIns="91286" rtlCol="0" anchor="t">
            <a:noAutofit/>
          </a:bodyPr>
          <a:lstStyle/>
          <a:p>
            <a:pPr marL="232947" indent="-232947" algn="ctr" defTabSz="931483">
              <a:defRPr/>
            </a:pPr>
            <a:r>
              <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Build + Deploy</a:t>
            </a:r>
          </a:p>
        </p:txBody>
      </p:sp>
      <p:sp>
        <p:nvSpPr>
          <p:cNvPr id="10" name="TextBox 9"/>
          <p:cNvSpPr txBox="1"/>
          <p:nvPr userDrawn="1"/>
        </p:nvSpPr>
        <p:spPr>
          <a:xfrm>
            <a:off x="6367772" y="1384761"/>
            <a:ext cx="1874059" cy="359545"/>
          </a:xfrm>
          <a:prstGeom prst="rect">
            <a:avLst/>
          </a:prstGeom>
        </p:spPr>
        <p:txBody>
          <a:bodyPr vert="horz" wrap="square" lIns="91286" tIns="91286" rIns="91286" bIns="91286" rtlCol="0" anchor="t">
            <a:noAutofit/>
          </a:bodyPr>
          <a:lstStyle/>
          <a:p>
            <a:pPr marL="232947" indent="-232947" algn="ctr" defTabSz="931483">
              <a:defRPr/>
            </a:pPr>
            <a:r>
              <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Load Testing</a:t>
            </a:r>
          </a:p>
        </p:txBody>
      </p:sp>
      <p:sp>
        <p:nvSpPr>
          <p:cNvPr id="11" name="TextBox 10"/>
          <p:cNvSpPr txBox="1"/>
          <p:nvPr userDrawn="1"/>
        </p:nvSpPr>
        <p:spPr>
          <a:xfrm>
            <a:off x="8940568" y="1384762"/>
            <a:ext cx="2089513" cy="387347"/>
          </a:xfrm>
          <a:prstGeom prst="rect">
            <a:avLst/>
          </a:prstGeom>
        </p:spPr>
        <p:txBody>
          <a:bodyPr vert="horz" wrap="square" lIns="91286" tIns="91286" rIns="91286" bIns="91286" rtlCol="0" anchor="t">
            <a:noAutofit/>
          </a:bodyPr>
          <a:lstStyle/>
          <a:p>
            <a:pPr marL="232947" indent="-232947" algn="ctr" defTabSz="931483">
              <a:defRPr/>
            </a:pPr>
            <a:r>
              <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Release Management</a:t>
            </a:r>
          </a:p>
        </p:txBody>
      </p:sp>
      <p:sp>
        <p:nvSpPr>
          <p:cNvPr id="12" name="Rounded Rectangle 11"/>
          <p:cNvSpPr/>
          <p:nvPr userDrawn="1"/>
        </p:nvSpPr>
        <p:spPr>
          <a:xfrm>
            <a:off x="1763762" y="1816215"/>
            <a:ext cx="1513663" cy="1510086"/>
          </a:xfrm>
          <a:prstGeom prst="roundRect">
            <a:avLst>
              <a:gd name="adj" fmla="val 5783"/>
            </a:avLst>
          </a:prstGeom>
          <a:solidFill>
            <a:schemeClr val="accent1"/>
          </a:solidFill>
          <a:ln w="2857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13" name="Rounded Rectangle 12"/>
          <p:cNvSpPr/>
          <p:nvPr userDrawn="1"/>
        </p:nvSpPr>
        <p:spPr>
          <a:xfrm>
            <a:off x="4177579" y="1816215"/>
            <a:ext cx="1513663" cy="1510086"/>
          </a:xfrm>
          <a:prstGeom prst="roundRect">
            <a:avLst>
              <a:gd name="adj" fmla="val 5783"/>
            </a:avLst>
          </a:prstGeom>
          <a:solidFill>
            <a:schemeClr val="accent1"/>
          </a:solidFill>
          <a:ln w="2857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14" name="Rounded Rectangle 13"/>
          <p:cNvSpPr/>
          <p:nvPr userDrawn="1"/>
        </p:nvSpPr>
        <p:spPr>
          <a:xfrm>
            <a:off x="6591393" y="1816215"/>
            <a:ext cx="1513663" cy="1510086"/>
          </a:xfrm>
          <a:prstGeom prst="roundRect">
            <a:avLst>
              <a:gd name="adj" fmla="val 5783"/>
            </a:avLst>
          </a:prstGeom>
          <a:solidFill>
            <a:schemeClr val="accent1"/>
          </a:solidFill>
          <a:ln w="28575" cap="flat" cmpd="sng" algn="ctr">
            <a:noFill/>
            <a:prstDash val="solid"/>
          </a:ln>
          <a:effectLst/>
        </p:spPr>
        <p:txBody>
          <a:bodyPr rot="0" spcFirstLastPara="0" vertOverflow="overflow" horzOverflow="overflow" vert="horz" wrap="square" lIns="91286" tIns="91286" rIns="91286" bIns="91286" numCol="1" spcCol="0" rtlCol="0" fromWordArt="0" anchor="ctr" anchorCtr="0" forceAA="0" compatLnSpc="1">
            <a:prstTxWarp prst="textNoShape">
              <a:avLst/>
            </a:prstTxWarp>
            <a:noAutofit/>
          </a:bodyPr>
          <a:lstStyle/>
          <a:p>
            <a:pPr algn="ctr" defTabSz="931483">
              <a:defRPr/>
            </a:pPr>
            <a:endParaRPr lang="en-US" sz="1098" kern="0" dirty="0">
              <a:solidFill>
                <a:srgbClr val="FFFFFF"/>
              </a:solidFill>
            </a:endParaRPr>
          </a:p>
        </p:txBody>
      </p:sp>
      <p:pic>
        <p:nvPicPr>
          <p:cNvPr id="15" name="Picture 14"/>
          <p:cNvPicPr>
            <a:picLocks noChangeAspect="1"/>
          </p:cNvPicPr>
          <p:nvPr userDrawn="1"/>
        </p:nvPicPr>
        <p:blipFill>
          <a:blip r:embed="rId2"/>
          <a:stretch>
            <a:fillRect/>
          </a:stretch>
        </p:blipFill>
        <p:spPr>
          <a:xfrm>
            <a:off x="4357493" y="2083975"/>
            <a:ext cx="1153268" cy="964293"/>
          </a:xfrm>
          <a:prstGeom prst="rect">
            <a:avLst/>
          </a:prstGeom>
        </p:spPr>
      </p:pic>
      <p:sp>
        <p:nvSpPr>
          <p:cNvPr id="16" name="TextBox 15"/>
          <p:cNvSpPr txBox="1"/>
          <p:nvPr userDrawn="1"/>
        </p:nvSpPr>
        <p:spPr>
          <a:xfrm>
            <a:off x="5670784" y="5949248"/>
            <a:ext cx="3354881" cy="675297"/>
          </a:xfrm>
          <a:prstGeom prst="rect">
            <a:avLst/>
          </a:prstGeom>
        </p:spPr>
        <p:txBody>
          <a:bodyPr vert="horz" wrap="square" lIns="91286" tIns="91286" rIns="91286" bIns="91286" rtlCol="0" anchor="t">
            <a:noAutofit/>
          </a:bodyPr>
          <a:lstStyle/>
          <a:p>
            <a:pPr algn="ctr" defTabSz="931483">
              <a:defRPr/>
            </a:pPr>
            <a:r>
              <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Application Insights and </a:t>
            </a:r>
            <a:r>
              <a:rPr lang="en-US" sz="1397" kern="0" dirty="0" err="1">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rPr>
              <a:t>HockeyApp</a:t>
            </a:r>
            <a:endParaRPr lang="en-US" sz="1397" kern="0" dirty="0">
              <a:gradFill>
                <a:gsLst>
                  <a:gs pos="0">
                    <a:srgbClr val="3C3C3C"/>
                  </a:gs>
                  <a:gs pos="100000">
                    <a:srgbClr val="3C3C3C"/>
                  </a:gs>
                </a:gsLst>
                <a:lin ang="5400000" scaled="1"/>
              </a:gradFill>
              <a:latin typeface="Segoe UI Semibold" panose="020B0702040204020203" pitchFamily="34" charset="0"/>
              <a:ea typeface="Segoe UI" pitchFamily="34" charset="0"/>
              <a:cs typeface="Segoe UI Semibold" panose="020B0702040204020203" pitchFamily="34" charset="0"/>
            </a:endParaRPr>
          </a:p>
        </p:txBody>
      </p:sp>
      <p:sp>
        <p:nvSpPr>
          <p:cNvPr id="17" name="TextBox 16"/>
          <p:cNvSpPr txBox="1"/>
          <p:nvPr userDrawn="1"/>
        </p:nvSpPr>
        <p:spPr>
          <a:xfrm>
            <a:off x="936913" y="4506031"/>
            <a:ext cx="1274862" cy="327699"/>
          </a:xfrm>
          <a:prstGeom prst="rect">
            <a:avLst/>
          </a:prstGeom>
        </p:spPr>
        <p:txBody>
          <a:bodyPr vert="horz" wrap="square" lIns="91286" tIns="91286" rIns="91286" bIns="91286" rtlCol="0" anchor="t">
            <a:noAutofit/>
          </a:bodyPr>
          <a:lstStyle/>
          <a:p>
            <a:pPr defTabSz="931483">
              <a:defRPr/>
            </a:pPr>
            <a:r>
              <a:rPr lang="en-US" sz="1397" kern="0" dirty="0">
                <a:solidFill>
                  <a:srgbClr val="3C3C3C"/>
                </a:solidFill>
                <a:latin typeface="Segoe UI Semibold" panose="020B0702040204020203" pitchFamily="34" charset="0"/>
                <a:ea typeface="Segoe UI" pitchFamily="34" charset="0"/>
                <a:cs typeface="Segoe UI Semibold" panose="020B0702040204020203" pitchFamily="34" charset="0"/>
              </a:rPr>
              <a:t>Visual Studio</a:t>
            </a:r>
          </a:p>
        </p:txBody>
      </p:sp>
      <p:sp>
        <p:nvSpPr>
          <p:cNvPr id="18" name="Rounded Rectangle 17"/>
          <p:cNvSpPr/>
          <p:nvPr userDrawn="1"/>
        </p:nvSpPr>
        <p:spPr>
          <a:xfrm>
            <a:off x="9241995" y="1816215"/>
            <a:ext cx="1513663" cy="1510086"/>
          </a:xfrm>
          <a:prstGeom prst="roundRect">
            <a:avLst>
              <a:gd name="adj" fmla="val 5783"/>
            </a:avLst>
          </a:prstGeom>
          <a:solidFill>
            <a:schemeClr val="accent1"/>
          </a:solidFill>
          <a:ln w="28575" cap="flat" cmpd="sng" algn="ctr">
            <a:noFill/>
            <a:prstDash val="solid"/>
          </a:ln>
          <a:effectLst/>
        </p:spPr>
        <p:txBody>
          <a:bodyPr rot="0" spcFirstLastPara="0" vertOverflow="overflow" horzOverflow="overflow" vert="horz" wrap="square" lIns="91286" tIns="91286" rIns="91286" bIns="91286" numCol="1" spcCol="0" rtlCol="0" fromWordArt="0" anchor="b" anchorCtr="0" forceAA="0" compatLnSpc="1">
            <a:prstTxWarp prst="textNoShape">
              <a:avLst/>
            </a:prstTxWarp>
            <a:noAutofit/>
          </a:bodyPr>
          <a:lstStyle/>
          <a:p>
            <a:pPr algn="r" defTabSz="931483">
              <a:defRPr/>
            </a:pPr>
            <a:endParaRPr lang="en-US" sz="1098" kern="0" dirty="0" err="1">
              <a:solidFill>
                <a:srgbClr val="FFFFFF"/>
              </a:solidFill>
            </a:endParaRPr>
          </a:p>
        </p:txBody>
      </p:sp>
      <p:sp>
        <p:nvSpPr>
          <p:cNvPr id="19" name="TextBox 18"/>
          <p:cNvSpPr txBox="1"/>
          <p:nvPr userDrawn="1"/>
        </p:nvSpPr>
        <p:spPr>
          <a:xfrm>
            <a:off x="9767661" y="4053365"/>
            <a:ext cx="1145955" cy="628577"/>
          </a:xfrm>
          <a:prstGeom prst="rect">
            <a:avLst/>
          </a:prstGeom>
          <a:noFill/>
        </p:spPr>
        <p:txBody>
          <a:bodyPr wrap="none" lIns="179057" tIns="143245" rIns="179057" bIns="143245" rtlCol="0">
            <a:spAutoFit/>
          </a:bodyPr>
          <a:lstStyle/>
          <a:p>
            <a:pPr defTabSz="912673">
              <a:lnSpc>
                <a:spcPct val="90000"/>
              </a:lnSpc>
              <a:spcAft>
                <a:spcPts val="586"/>
              </a:spcAft>
            </a:pPr>
            <a:r>
              <a:rPr lang="en-US" sz="2350" dirty="0">
                <a:gradFill>
                  <a:gsLst>
                    <a:gs pos="0">
                      <a:srgbClr val="FFFFFF"/>
                    </a:gs>
                    <a:gs pos="100000">
                      <a:srgbClr val="FFFFFF"/>
                    </a:gs>
                  </a:gsLst>
                  <a:lin ang="5400000" scaled="1"/>
                </a:gradFill>
              </a:rPr>
              <a:t>Azure</a:t>
            </a:r>
          </a:p>
        </p:txBody>
      </p:sp>
      <p:cxnSp>
        <p:nvCxnSpPr>
          <p:cNvPr id="20" name="Straight Arrow Connector 19"/>
          <p:cNvCxnSpPr/>
          <p:nvPr userDrawn="1"/>
        </p:nvCxnSpPr>
        <p:spPr>
          <a:xfrm flipV="1">
            <a:off x="2512141" y="3530685"/>
            <a:ext cx="0" cy="1513781"/>
          </a:xfrm>
          <a:prstGeom prst="straightConnector1">
            <a:avLst/>
          </a:prstGeom>
          <a:ln>
            <a:solidFill>
              <a:schemeClr val="accent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2838188" y="4511861"/>
            <a:ext cx="1645419" cy="388201"/>
          </a:xfrm>
          <a:prstGeom prst="rect">
            <a:avLst/>
          </a:prstGeom>
        </p:spPr>
        <p:txBody>
          <a:bodyPr vert="horz" wrap="square" lIns="91286" tIns="91286" rIns="91286" bIns="91286" rtlCol="0" anchor="t">
            <a:noAutofit/>
          </a:bodyPr>
          <a:lstStyle/>
          <a:p>
            <a:pPr defTabSz="931483">
              <a:defRPr/>
            </a:pPr>
            <a:r>
              <a:rPr lang="en-US" sz="1397" kern="0" dirty="0">
                <a:solidFill>
                  <a:srgbClr val="3C3C3C"/>
                </a:solidFill>
                <a:latin typeface="Segoe UI Semibold" panose="020B0702040204020203" pitchFamily="34" charset="0"/>
                <a:ea typeface="Segoe UI" pitchFamily="34" charset="0"/>
                <a:cs typeface="Segoe UI Semibold" panose="020B0702040204020203" pitchFamily="34" charset="0"/>
              </a:rPr>
              <a:t>Eclipse/</a:t>
            </a:r>
            <a:r>
              <a:rPr lang="en-US" sz="1397" kern="0" dirty="0" err="1">
                <a:solidFill>
                  <a:srgbClr val="3C3C3C"/>
                </a:solidFill>
                <a:latin typeface="Segoe UI Semibold" panose="020B0702040204020203" pitchFamily="34" charset="0"/>
                <a:ea typeface="Segoe UI" pitchFamily="34" charset="0"/>
                <a:cs typeface="Segoe UI Semibold" panose="020B0702040204020203" pitchFamily="34" charset="0"/>
              </a:rPr>
              <a:t>Xcode</a:t>
            </a:r>
            <a:endParaRPr lang="en-US" sz="1397" kern="0" dirty="0">
              <a:solidFill>
                <a:srgbClr val="3C3C3C"/>
              </a:solidFill>
              <a:latin typeface="Segoe UI Semibold" panose="020B0702040204020203" pitchFamily="34" charset="0"/>
              <a:ea typeface="Segoe UI" pitchFamily="34" charset="0"/>
              <a:cs typeface="Segoe UI Semibold" panose="020B0702040204020203" pitchFamily="34" charset="0"/>
            </a:endParaRPr>
          </a:p>
        </p:txBody>
      </p:sp>
      <p:pic>
        <p:nvPicPr>
          <p:cNvPr id="22" name="Picture 21"/>
          <p:cNvPicPr>
            <a:picLocks noChangeAspect="1"/>
          </p:cNvPicPr>
          <p:nvPr userDrawn="1"/>
        </p:nvPicPr>
        <p:blipFill>
          <a:blip r:embed="rId3"/>
          <a:stretch>
            <a:fillRect/>
          </a:stretch>
        </p:blipFill>
        <p:spPr>
          <a:xfrm>
            <a:off x="6828896" y="2064189"/>
            <a:ext cx="1004704" cy="1003863"/>
          </a:xfrm>
          <a:prstGeom prst="rect">
            <a:avLst/>
          </a:prstGeom>
        </p:spPr>
      </p:pic>
      <p:sp>
        <p:nvSpPr>
          <p:cNvPr id="23" name="Rectangle 22"/>
          <p:cNvSpPr>
            <a:spLocks noChangeArrowheads="1"/>
          </p:cNvSpPr>
          <p:nvPr userDrawn="1"/>
        </p:nvSpPr>
        <p:spPr bwMode="auto">
          <a:xfrm>
            <a:off x="6219825" y="4424624"/>
            <a:ext cx="2020888" cy="238394"/>
          </a:xfrm>
          <a:prstGeom prst="rect">
            <a:avLst/>
          </a:prstGeom>
          <a:solidFill>
            <a:schemeClr val="tx1"/>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4" name="Freeform 6"/>
          <p:cNvSpPr>
            <a:spLocks noEditPoints="1"/>
          </p:cNvSpPr>
          <p:nvPr userDrawn="1"/>
        </p:nvSpPr>
        <p:spPr bwMode="auto">
          <a:xfrm>
            <a:off x="6181725" y="4411909"/>
            <a:ext cx="2109788" cy="1535268"/>
          </a:xfrm>
          <a:custGeom>
            <a:avLst/>
            <a:gdLst>
              <a:gd name="T0" fmla="*/ 1945 w 2021"/>
              <a:gd name="T1" fmla="*/ 0 h 1474"/>
              <a:gd name="T2" fmla="*/ 77 w 2021"/>
              <a:gd name="T3" fmla="*/ 0 h 1474"/>
              <a:gd name="T4" fmla="*/ 0 w 2021"/>
              <a:gd name="T5" fmla="*/ 77 h 1474"/>
              <a:gd name="T6" fmla="*/ 0 w 2021"/>
              <a:gd name="T7" fmla="*/ 1397 h 1474"/>
              <a:gd name="T8" fmla="*/ 77 w 2021"/>
              <a:gd name="T9" fmla="*/ 1474 h 1474"/>
              <a:gd name="T10" fmla="*/ 1945 w 2021"/>
              <a:gd name="T11" fmla="*/ 1474 h 1474"/>
              <a:gd name="T12" fmla="*/ 2021 w 2021"/>
              <a:gd name="T13" fmla="*/ 1397 h 1474"/>
              <a:gd name="T14" fmla="*/ 2021 w 2021"/>
              <a:gd name="T15" fmla="*/ 77 h 1474"/>
              <a:gd name="T16" fmla="*/ 1945 w 2021"/>
              <a:gd name="T17" fmla="*/ 0 h 1474"/>
              <a:gd name="T18" fmla="*/ 156 w 2021"/>
              <a:gd name="T19" fmla="*/ 240 h 1474"/>
              <a:gd name="T20" fmla="*/ 56 w 2021"/>
              <a:gd name="T21" fmla="*/ 139 h 1474"/>
              <a:gd name="T22" fmla="*/ 156 w 2021"/>
              <a:gd name="T23" fmla="*/ 38 h 1474"/>
              <a:gd name="T24" fmla="*/ 257 w 2021"/>
              <a:gd name="T25" fmla="*/ 139 h 1474"/>
              <a:gd name="T26" fmla="*/ 156 w 2021"/>
              <a:gd name="T27" fmla="*/ 240 h 1474"/>
              <a:gd name="T28" fmla="*/ 1964 w 2021"/>
              <a:gd name="T29" fmla="*/ 191 h 1474"/>
              <a:gd name="T30" fmla="*/ 295 w 2021"/>
              <a:gd name="T31" fmla="*/ 191 h 1474"/>
              <a:gd name="T32" fmla="*/ 295 w 2021"/>
              <a:gd name="T33" fmla="*/ 74 h 1474"/>
              <a:gd name="T34" fmla="*/ 1964 w 2021"/>
              <a:gd name="T35" fmla="*/ 74 h 1474"/>
              <a:gd name="T36" fmla="*/ 1964 w 2021"/>
              <a:gd name="T37" fmla="*/ 191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1" h="1474">
                <a:moveTo>
                  <a:pt x="1945" y="0"/>
                </a:moveTo>
                <a:cubicBezTo>
                  <a:pt x="77" y="0"/>
                  <a:pt x="77" y="0"/>
                  <a:pt x="77" y="0"/>
                </a:cubicBezTo>
                <a:cubicBezTo>
                  <a:pt x="13" y="0"/>
                  <a:pt x="0" y="13"/>
                  <a:pt x="0" y="77"/>
                </a:cubicBezTo>
                <a:cubicBezTo>
                  <a:pt x="0" y="1397"/>
                  <a:pt x="0" y="1397"/>
                  <a:pt x="0" y="1397"/>
                </a:cubicBezTo>
                <a:cubicBezTo>
                  <a:pt x="0" y="1461"/>
                  <a:pt x="13" y="1474"/>
                  <a:pt x="77" y="1474"/>
                </a:cubicBezTo>
                <a:cubicBezTo>
                  <a:pt x="1945" y="1474"/>
                  <a:pt x="1945" y="1474"/>
                  <a:pt x="1945" y="1474"/>
                </a:cubicBezTo>
                <a:cubicBezTo>
                  <a:pt x="2008" y="1474"/>
                  <a:pt x="2021" y="1461"/>
                  <a:pt x="2021" y="1397"/>
                </a:cubicBezTo>
                <a:cubicBezTo>
                  <a:pt x="2021" y="77"/>
                  <a:pt x="2021" y="77"/>
                  <a:pt x="2021" y="77"/>
                </a:cubicBezTo>
                <a:cubicBezTo>
                  <a:pt x="2021" y="13"/>
                  <a:pt x="2008" y="0"/>
                  <a:pt x="1945" y="0"/>
                </a:cubicBezTo>
                <a:close/>
                <a:moveTo>
                  <a:pt x="156" y="240"/>
                </a:moveTo>
                <a:cubicBezTo>
                  <a:pt x="101" y="240"/>
                  <a:pt x="56" y="195"/>
                  <a:pt x="56" y="139"/>
                </a:cubicBezTo>
                <a:cubicBezTo>
                  <a:pt x="56" y="83"/>
                  <a:pt x="101" y="38"/>
                  <a:pt x="156" y="38"/>
                </a:cubicBezTo>
                <a:cubicBezTo>
                  <a:pt x="212" y="38"/>
                  <a:pt x="257" y="83"/>
                  <a:pt x="257" y="139"/>
                </a:cubicBezTo>
                <a:cubicBezTo>
                  <a:pt x="257" y="195"/>
                  <a:pt x="212" y="240"/>
                  <a:pt x="156" y="240"/>
                </a:cubicBezTo>
                <a:close/>
                <a:moveTo>
                  <a:pt x="1964" y="191"/>
                </a:moveTo>
                <a:cubicBezTo>
                  <a:pt x="295" y="191"/>
                  <a:pt x="295" y="191"/>
                  <a:pt x="295" y="191"/>
                </a:cubicBezTo>
                <a:cubicBezTo>
                  <a:pt x="295" y="74"/>
                  <a:pt x="295" y="74"/>
                  <a:pt x="295" y="74"/>
                </a:cubicBezTo>
                <a:cubicBezTo>
                  <a:pt x="1964" y="74"/>
                  <a:pt x="1964" y="74"/>
                  <a:pt x="1964" y="74"/>
                </a:cubicBezTo>
                <a:lnTo>
                  <a:pt x="1964" y="191"/>
                </a:lnTo>
                <a:close/>
              </a:path>
            </a:pathLst>
          </a:custGeom>
          <a:solidFill>
            <a:schemeClr val="bg1">
              <a:lumMod val="60000"/>
              <a:lumOff val="40000"/>
            </a:schemeClr>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5" name="Freeform 7"/>
          <p:cNvSpPr>
            <a:spLocks/>
          </p:cNvSpPr>
          <p:nvPr userDrawn="1"/>
        </p:nvSpPr>
        <p:spPr bwMode="auto">
          <a:xfrm>
            <a:off x="6283328" y="4510446"/>
            <a:ext cx="123825" cy="92178"/>
          </a:xfrm>
          <a:custGeom>
            <a:avLst/>
            <a:gdLst>
              <a:gd name="T0" fmla="*/ 26 w 78"/>
              <a:gd name="T1" fmla="*/ 22 h 58"/>
              <a:gd name="T2" fmla="*/ 49 w 78"/>
              <a:gd name="T3" fmla="*/ 0 h 58"/>
              <a:gd name="T4" fmla="*/ 31 w 78"/>
              <a:gd name="T5" fmla="*/ 0 h 58"/>
              <a:gd name="T6" fmla="*/ 0 w 78"/>
              <a:gd name="T7" fmla="*/ 29 h 58"/>
              <a:gd name="T8" fmla="*/ 30 w 78"/>
              <a:gd name="T9" fmla="*/ 58 h 58"/>
              <a:gd name="T10" fmla="*/ 49 w 78"/>
              <a:gd name="T11" fmla="*/ 58 h 58"/>
              <a:gd name="T12" fmla="*/ 26 w 78"/>
              <a:gd name="T13" fmla="*/ 36 h 58"/>
              <a:gd name="T14" fmla="*/ 78 w 78"/>
              <a:gd name="T15" fmla="*/ 36 h 58"/>
              <a:gd name="T16" fmla="*/ 78 w 78"/>
              <a:gd name="T17" fmla="*/ 22 h 58"/>
              <a:gd name="T18" fmla="*/ 26 w 78"/>
              <a:gd name="T19"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58">
                <a:moveTo>
                  <a:pt x="26" y="22"/>
                </a:moveTo>
                <a:lnTo>
                  <a:pt x="49" y="0"/>
                </a:lnTo>
                <a:lnTo>
                  <a:pt x="31" y="0"/>
                </a:lnTo>
                <a:lnTo>
                  <a:pt x="0" y="29"/>
                </a:lnTo>
                <a:lnTo>
                  <a:pt x="30" y="58"/>
                </a:lnTo>
                <a:lnTo>
                  <a:pt x="49" y="58"/>
                </a:lnTo>
                <a:lnTo>
                  <a:pt x="26" y="36"/>
                </a:lnTo>
                <a:lnTo>
                  <a:pt x="78" y="36"/>
                </a:lnTo>
                <a:lnTo>
                  <a:pt x="78" y="22"/>
                </a:lnTo>
                <a:lnTo>
                  <a:pt x="26" y="22"/>
                </a:lnTo>
                <a:close/>
              </a:path>
            </a:pathLst>
          </a:custGeom>
          <a:solidFill>
            <a:schemeClr val="bg1">
              <a:lumMod val="40000"/>
              <a:lumOff val="60000"/>
            </a:schemeClr>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6" name="Rectangle 8"/>
          <p:cNvSpPr>
            <a:spLocks noChangeArrowheads="1"/>
          </p:cNvSpPr>
          <p:nvPr userDrawn="1"/>
        </p:nvSpPr>
        <p:spPr bwMode="auto">
          <a:xfrm>
            <a:off x="6232527" y="4702753"/>
            <a:ext cx="2008188" cy="1174496"/>
          </a:xfrm>
          <a:prstGeom prst="rect">
            <a:avLst/>
          </a:prstGeom>
          <a:solidFill>
            <a:schemeClr val="accent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7" name="Rectangle 9"/>
          <p:cNvSpPr>
            <a:spLocks noChangeArrowheads="1"/>
          </p:cNvSpPr>
          <p:nvPr userDrawn="1"/>
        </p:nvSpPr>
        <p:spPr bwMode="auto">
          <a:xfrm>
            <a:off x="6415090" y="5123915"/>
            <a:ext cx="57150" cy="4322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8" name="Rectangle 10"/>
          <p:cNvSpPr>
            <a:spLocks noChangeArrowheads="1"/>
          </p:cNvSpPr>
          <p:nvPr userDrawn="1"/>
        </p:nvSpPr>
        <p:spPr bwMode="auto">
          <a:xfrm>
            <a:off x="6491288" y="4990414"/>
            <a:ext cx="58738" cy="565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29" name="Rectangle 11"/>
          <p:cNvSpPr>
            <a:spLocks noChangeArrowheads="1"/>
          </p:cNvSpPr>
          <p:nvPr userDrawn="1"/>
        </p:nvSpPr>
        <p:spPr bwMode="auto">
          <a:xfrm>
            <a:off x="6569077" y="5235170"/>
            <a:ext cx="57150" cy="3210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0" name="Rectangle 12"/>
          <p:cNvSpPr>
            <a:spLocks noChangeArrowheads="1"/>
          </p:cNvSpPr>
          <p:nvPr userDrawn="1"/>
        </p:nvSpPr>
        <p:spPr bwMode="auto">
          <a:xfrm>
            <a:off x="6646863" y="5071468"/>
            <a:ext cx="57150" cy="4847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1" name="Rectangle 13"/>
          <p:cNvSpPr>
            <a:spLocks noChangeArrowheads="1"/>
          </p:cNvSpPr>
          <p:nvPr userDrawn="1"/>
        </p:nvSpPr>
        <p:spPr bwMode="auto">
          <a:xfrm>
            <a:off x="6723065" y="4990414"/>
            <a:ext cx="58738" cy="565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2" name="Freeform 14"/>
          <p:cNvSpPr>
            <a:spLocks/>
          </p:cNvSpPr>
          <p:nvPr userDrawn="1"/>
        </p:nvSpPr>
        <p:spPr bwMode="auto">
          <a:xfrm>
            <a:off x="6967538" y="5071469"/>
            <a:ext cx="533400" cy="154163"/>
          </a:xfrm>
          <a:custGeom>
            <a:avLst/>
            <a:gdLst>
              <a:gd name="T0" fmla="*/ 0 w 336"/>
              <a:gd name="T1" fmla="*/ 97 h 97"/>
              <a:gd name="T2" fmla="*/ 154 w 336"/>
              <a:gd name="T3" fmla="*/ 42 h 97"/>
              <a:gd name="T4" fmla="*/ 294 w 336"/>
              <a:gd name="T5" fmla="*/ 68 h 97"/>
              <a:gd name="T6" fmla="*/ 336 w 336"/>
              <a:gd name="T7" fmla="*/ 0 h 97"/>
            </a:gdLst>
            <a:ahLst/>
            <a:cxnLst>
              <a:cxn ang="0">
                <a:pos x="T0" y="T1"/>
              </a:cxn>
              <a:cxn ang="0">
                <a:pos x="T2" y="T3"/>
              </a:cxn>
              <a:cxn ang="0">
                <a:pos x="T4" y="T5"/>
              </a:cxn>
              <a:cxn ang="0">
                <a:pos x="T6" y="T7"/>
              </a:cxn>
            </a:cxnLst>
            <a:rect l="0" t="0" r="r" b="b"/>
            <a:pathLst>
              <a:path w="336" h="97">
                <a:moveTo>
                  <a:pt x="0" y="97"/>
                </a:moveTo>
                <a:lnTo>
                  <a:pt x="154" y="42"/>
                </a:lnTo>
                <a:lnTo>
                  <a:pt x="294" y="68"/>
                </a:lnTo>
                <a:lnTo>
                  <a:pt x="336" y="0"/>
                </a:lnTo>
              </a:path>
            </a:pathLst>
          </a:custGeom>
          <a:noFill/>
          <a:ln w="206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3" name="Freeform 15"/>
          <p:cNvSpPr>
            <a:spLocks/>
          </p:cNvSpPr>
          <p:nvPr userDrawn="1"/>
        </p:nvSpPr>
        <p:spPr bwMode="auto">
          <a:xfrm>
            <a:off x="6967538" y="5271722"/>
            <a:ext cx="533400" cy="136680"/>
          </a:xfrm>
          <a:custGeom>
            <a:avLst/>
            <a:gdLst>
              <a:gd name="T0" fmla="*/ 0 w 336"/>
              <a:gd name="T1" fmla="*/ 86 h 86"/>
              <a:gd name="T2" fmla="*/ 154 w 336"/>
              <a:gd name="T3" fmla="*/ 78 h 86"/>
              <a:gd name="T4" fmla="*/ 294 w 336"/>
              <a:gd name="T5" fmla="*/ 0 h 86"/>
              <a:gd name="T6" fmla="*/ 336 w 336"/>
              <a:gd name="T7" fmla="*/ 24 h 86"/>
            </a:gdLst>
            <a:ahLst/>
            <a:cxnLst>
              <a:cxn ang="0">
                <a:pos x="T0" y="T1"/>
              </a:cxn>
              <a:cxn ang="0">
                <a:pos x="T2" y="T3"/>
              </a:cxn>
              <a:cxn ang="0">
                <a:pos x="T4" y="T5"/>
              </a:cxn>
              <a:cxn ang="0">
                <a:pos x="T6" y="T7"/>
              </a:cxn>
            </a:cxnLst>
            <a:rect l="0" t="0" r="r" b="b"/>
            <a:pathLst>
              <a:path w="336" h="86">
                <a:moveTo>
                  <a:pt x="0" y="86"/>
                </a:moveTo>
                <a:lnTo>
                  <a:pt x="154" y="78"/>
                </a:lnTo>
                <a:lnTo>
                  <a:pt x="294" y="0"/>
                </a:lnTo>
                <a:lnTo>
                  <a:pt x="336" y="24"/>
                </a:lnTo>
              </a:path>
            </a:pathLst>
          </a:custGeom>
          <a:noFill/>
          <a:ln w="206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4" name="Line 16"/>
          <p:cNvSpPr>
            <a:spLocks noChangeShapeType="1"/>
          </p:cNvSpPr>
          <p:nvPr userDrawn="1"/>
        </p:nvSpPr>
        <p:spPr bwMode="auto">
          <a:xfrm>
            <a:off x="6332541" y="5638850"/>
            <a:ext cx="531813"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5" name="Line 17"/>
          <p:cNvSpPr>
            <a:spLocks noChangeShapeType="1"/>
          </p:cNvSpPr>
          <p:nvPr userDrawn="1"/>
        </p:nvSpPr>
        <p:spPr bwMode="auto">
          <a:xfrm>
            <a:off x="6964363" y="5638850"/>
            <a:ext cx="533400"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6" name="Line 18"/>
          <p:cNvSpPr>
            <a:spLocks noChangeShapeType="1"/>
          </p:cNvSpPr>
          <p:nvPr userDrawn="1"/>
        </p:nvSpPr>
        <p:spPr bwMode="auto">
          <a:xfrm>
            <a:off x="7599366" y="5638850"/>
            <a:ext cx="531813" cy="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7" name="Freeform 19"/>
          <p:cNvSpPr>
            <a:spLocks/>
          </p:cNvSpPr>
          <p:nvPr userDrawn="1"/>
        </p:nvSpPr>
        <p:spPr bwMode="auto">
          <a:xfrm>
            <a:off x="7621589" y="5044452"/>
            <a:ext cx="411163" cy="437059"/>
          </a:xfrm>
          <a:custGeom>
            <a:avLst/>
            <a:gdLst>
              <a:gd name="T0" fmla="*/ 209 w 394"/>
              <a:gd name="T1" fmla="*/ 330 h 419"/>
              <a:gd name="T2" fmla="*/ 89 w 394"/>
              <a:gd name="T3" fmla="*/ 209 h 419"/>
              <a:gd name="T4" fmla="*/ 209 w 394"/>
              <a:gd name="T5" fmla="*/ 89 h 419"/>
              <a:gd name="T6" fmla="*/ 209 w 394"/>
              <a:gd name="T7" fmla="*/ 0 h 419"/>
              <a:gd name="T8" fmla="*/ 0 w 394"/>
              <a:gd name="T9" fmla="*/ 209 h 419"/>
              <a:gd name="T10" fmla="*/ 209 w 394"/>
              <a:gd name="T11" fmla="*/ 419 h 419"/>
              <a:gd name="T12" fmla="*/ 394 w 394"/>
              <a:gd name="T13" fmla="*/ 309 h 419"/>
              <a:gd name="T14" fmla="*/ 316 w 394"/>
              <a:gd name="T15" fmla="*/ 267 h 419"/>
              <a:gd name="T16" fmla="*/ 209 w 394"/>
              <a:gd name="T17" fmla="*/ 33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419">
                <a:moveTo>
                  <a:pt x="209" y="330"/>
                </a:moveTo>
                <a:cubicBezTo>
                  <a:pt x="143" y="330"/>
                  <a:pt x="89" y="276"/>
                  <a:pt x="89" y="209"/>
                </a:cubicBezTo>
                <a:cubicBezTo>
                  <a:pt x="89" y="143"/>
                  <a:pt x="143" y="89"/>
                  <a:pt x="209" y="89"/>
                </a:cubicBezTo>
                <a:cubicBezTo>
                  <a:pt x="209" y="0"/>
                  <a:pt x="209" y="0"/>
                  <a:pt x="209" y="0"/>
                </a:cubicBezTo>
                <a:cubicBezTo>
                  <a:pt x="94" y="0"/>
                  <a:pt x="0" y="94"/>
                  <a:pt x="0" y="209"/>
                </a:cubicBezTo>
                <a:cubicBezTo>
                  <a:pt x="0" y="325"/>
                  <a:pt x="94" y="419"/>
                  <a:pt x="209" y="419"/>
                </a:cubicBezTo>
                <a:cubicBezTo>
                  <a:pt x="289" y="419"/>
                  <a:pt x="359" y="375"/>
                  <a:pt x="394" y="309"/>
                </a:cubicBezTo>
                <a:cubicBezTo>
                  <a:pt x="316" y="267"/>
                  <a:pt x="316" y="267"/>
                  <a:pt x="316" y="267"/>
                </a:cubicBezTo>
                <a:cubicBezTo>
                  <a:pt x="295" y="305"/>
                  <a:pt x="255" y="330"/>
                  <a:pt x="209" y="330"/>
                </a:cubicBezTo>
                <a:close/>
              </a:path>
            </a:pathLst>
          </a:custGeom>
          <a:noFill/>
          <a:ln w="206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8" name="Freeform 20"/>
          <p:cNvSpPr>
            <a:spLocks/>
          </p:cNvSpPr>
          <p:nvPr userDrawn="1"/>
        </p:nvSpPr>
        <p:spPr bwMode="auto">
          <a:xfrm>
            <a:off x="7840666" y="5044452"/>
            <a:ext cx="219075" cy="322629"/>
          </a:xfrm>
          <a:custGeom>
            <a:avLst/>
            <a:gdLst>
              <a:gd name="T0" fmla="*/ 0 w 210"/>
              <a:gd name="T1" fmla="*/ 0 h 309"/>
              <a:gd name="T2" fmla="*/ 0 w 210"/>
              <a:gd name="T3" fmla="*/ 89 h 309"/>
              <a:gd name="T4" fmla="*/ 121 w 210"/>
              <a:gd name="T5" fmla="*/ 209 h 309"/>
              <a:gd name="T6" fmla="*/ 107 w 210"/>
              <a:gd name="T7" fmla="*/ 267 h 309"/>
              <a:gd name="T8" fmla="*/ 185 w 210"/>
              <a:gd name="T9" fmla="*/ 309 h 309"/>
              <a:gd name="T10" fmla="*/ 210 w 210"/>
              <a:gd name="T11" fmla="*/ 209 h 309"/>
              <a:gd name="T12" fmla="*/ 0 w 210"/>
              <a:gd name="T13" fmla="*/ 0 h 309"/>
            </a:gdLst>
            <a:ahLst/>
            <a:cxnLst>
              <a:cxn ang="0">
                <a:pos x="T0" y="T1"/>
              </a:cxn>
              <a:cxn ang="0">
                <a:pos x="T2" y="T3"/>
              </a:cxn>
              <a:cxn ang="0">
                <a:pos x="T4" y="T5"/>
              </a:cxn>
              <a:cxn ang="0">
                <a:pos x="T6" y="T7"/>
              </a:cxn>
              <a:cxn ang="0">
                <a:pos x="T8" y="T9"/>
              </a:cxn>
              <a:cxn ang="0">
                <a:pos x="T10" y="T11"/>
              </a:cxn>
              <a:cxn ang="0">
                <a:pos x="T12" y="T13"/>
              </a:cxn>
            </a:cxnLst>
            <a:rect l="0" t="0" r="r" b="b"/>
            <a:pathLst>
              <a:path w="210" h="309">
                <a:moveTo>
                  <a:pt x="0" y="0"/>
                </a:moveTo>
                <a:cubicBezTo>
                  <a:pt x="0" y="89"/>
                  <a:pt x="0" y="89"/>
                  <a:pt x="0" y="89"/>
                </a:cubicBezTo>
                <a:cubicBezTo>
                  <a:pt x="67" y="89"/>
                  <a:pt x="121" y="143"/>
                  <a:pt x="121" y="209"/>
                </a:cubicBezTo>
                <a:cubicBezTo>
                  <a:pt x="121" y="230"/>
                  <a:pt x="116" y="250"/>
                  <a:pt x="107" y="267"/>
                </a:cubicBezTo>
                <a:cubicBezTo>
                  <a:pt x="185" y="309"/>
                  <a:pt x="185" y="309"/>
                  <a:pt x="185" y="309"/>
                </a:cubicBezTo>
                <a:cubicBezTo>
                  <a:pt x="201" y="279"/>
                  <a:pt x="210" y="245"/>
                  <a:pt x="210" y="209"/>
                </a:cubicBezTo>
                <a:cubicBezTo>
                  <a:pt x="210" y="94"/>
                  <a:pt x="116" y="0"/>
                  <a:pt x="0" y="0"/>
                </a:cubicBezTo>
                <a:close/>
              </a:path>
            </a:pathLst>
          </a:custGeom>
          <a:solidFill>
            <a:srgbClr val="FFFFFF"/>
          </a:solidFill>
          <a:ln w="20638" cap="rnd">
            <a:solidFill>
              <a:srgbClr val="FFFFFF"/>
            </a:solidFill>
            <a:prstDash val="solid"/>
            <a:round/>
            <a:headEnd/>
            <a:tailEnd/>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39" name="AutoShape 22"/>
          <p:cNvSpPr>
            <a:spLocks noChangeAspect="1" noChangeArrowheads="1" noTextEdit="1"/>
          </p:cNvSpPr>
          <p:nvPr userDrawn="1"/>
        </p:nvSpPr>
        <p:spPr bwMode="auto">
          <a:xfrm>
            <a:off x="1101728" y="4966574"/>
            <a:ext cx="2803525" cy="181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0" name="Freeform 24"/>
          <p:cNvSpPr>
            <a:spLocks/>
          </p:cNvSpPr>
          <p:nvPr userDrawn="1"/>
        </p:nvSpPr>
        <p:spPr bwMode="auto">
          <a:xfrm>
            <a:off x="1103313" y="6435092"/>
            <a:ext cx="2801938" cy="170055"/>
          </a:xfrm>
          <a:custGeom>
            <a:avLst/>
            <a:gdLst>
              <a:gd name="T0" fmla="*/ 1523 w 1523"/>
              <a:gd name="T1" fmla="*/ 46 h 93"/>
              <a:gd name="T2" fmla="*/ 1476 w 1523"/>
              <a:gd name="T3" fmla="*/ 93 h 93"/>
              <a:gd name="T4" fmla="*/ 47 w 1523"/>
              <a:gd name="T5" fmla="*/ 93 h 93"/>
              <a:gd name="T6" fmla="*/ 0 w 1523"/>
              <a:gd name="T7" fmla="*/ 46 h 93"/>
              <a:gd name="T8" fmla="*/ 0 w 1523"/>
              <a:gd name="T9" fmla="*/ 46 h 93"/>
              <a:gd name="T10" fmla="*/ 47 w 1523"/>
              <a:gd name="T11" fmla="*/ 0 h 93"/>
              <a:gd name="T12" fmla="*/ 1476 w 1523"/>
              <a:gd name="T13" fmla="*/ 0 h 93"/>
              <a:gd name="T14" fmla="*/ 1523 w 1523"/>
              <a:gd name="T15" fmla="*/ 4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3" h="93">
                <a:moveTo>
                  <a:pt x="1523" y="46"/>
                </a:moveTo>
                <a:cubicBezTo>
                  <a:pt x="1523" y="72"/>
                  <a:pt x="1502" y="93"/>
                  <a:pt x="1476" y="93"/>
                </a:cubicBezTo>
                <a:cubicBezTo>
                  <a:pt x="47" y="93"/>
                  <a:pt x="47" y="93"/>
                  <a:pt x="47" y="93"/>
                </a:cubicBezTo>
                <a:cubicBezTo>
                  <a:pt x="21" y="93"/>
                  <a:pt x="0" y="72"/>
                  <a:pt x="0" y="46"/>
                </a:cubicBezTo>
                <a:cubicBezTo>
                  <a:pt x="0" y="46"/>
                  <a:pt x="0" y="46"/>
                  <a:pt x="0" y="46"/>
                </a:cubicBezTo>
                <a:cubicBezTo>
                  <a:pt x="0" y="21"/>
                  <a:pt x="21" y="0"/>
                  <a:pt x="47" y="0"/>
                </a:cubicBezTo>
                <a:cubicBezTo>
                  <a:pt x="1476" y="0"/>
                  <a:pt x="1476" y="0"/>
                  <a:pt x="1476" y="0"/>
                </a:cubicBezTo>
                <a:cubicBezTo>
                  <a:pt x="1502" y="0"/>
                  <a:pt x="1523" y="21"/>
                  <a:pt x="1523" y="46"/>
                </a:cubicBezTo>
                <a:close/>
              </a:path>
            </a:pathLst>
          </a:custGeom>
          <a:solidFill>
            <a:schemeClr val="bg1">
              <a:lumMod val="20000"/>
              <a:lumOff val="80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1" name="Freeform 25"/>
          <p:cNvSpPr>
            <a:spLocks/>
          </p:cNvSpPr>
          <p:nvPr userDrawn="1"/>
        </p:nvSpPr>
        <p:spPr bwMode="auto">
          <a:xfrm>
            <a:off x="2468563" y="6648058"/>
            <a:ext cx="763588" cy="127146"/>
          </a:xfrm>
          <a:custGeom>
            <a:avLst/>
            <a:gdLst>
              <a:gd name="T0" fmla="*/ 415 w 415"/>
              <a:gd name="T1" fmla="*/ 34 h 69"/>
              <a:gd name="T2" fmla="*/ 380 w 415"/>
              <a:gd name="T3" fmla="*/ 69 h 69"/>
              <a:gd name="T4" fmla="*/ 35 w 415"/>
              <a:gd name="T5" fmla="*/ 69 h 69"/>
              <a:gd name="T6" fmla="*/ 0 w 415"/>
              <a:gd name="T7" fmla="*/ 34 h 69"/>
              <a:gd name="T8" fmla="*/ 0 w 415"/>
              <a:gd name="T9" fmla="*/ 34 h 69"/>
              <a:gd name="T10" fmla="*/ 35 w 415"/>
              <a:gd name="T11" fmla="*/ 0 h 69"/>
              <a:gd name="T12" fmla="*/ 380 w 415"/>
              <a:gd name="T13" fmla="*/ 0 h 69"/>
              <a:gd name="T14" fmla="*/ 415 w 415"/>
              <a:gd name="T15" fmla="*/ 34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9">
                <a:moveTo>
                  <a:pt x="415" y="34"/>
                </a:moveTo>
                <a:cubicBezTo>
                  <a:pt x="415" y="53"/>
                  <a:pt x="399" y="69"/>
                  <a:pt x="380" y="69"/>
                </a:cubicBezTo>
                <a:cubicBezTo>
                  <a:pt x="35" y="69"/>
                  <a:pt x="35" y="69"/>
                  <a:pt x="35" y="69"/>
                </a:cubicBezTo>
                <a:cubicBezTo>
                  <a:pt x="16" y="69"/>
                  <a:pt x="0" y="53"/>
                  <a:pt x="0" y="34"/>
                </a:cubicBezTo>
                <a:cubicBezTo>
                  <a:pt x="0" y="34"/>
                  <a:pt x="0" y="34"/>
                  <a:pt x="0" y="34"/>
                </a:cubicBezTo>
                <a:cubicBezTo>
                  <a:pt x="0" y="15"/>
                  <a:pt x="16" y="0"/>
                  <a:pt x="35" y="0"/>
                </a:cubicBezTo>
                <a:cubicBezTo>
                  <a:pt x="380" y="0"/>
                  <a:pt x="380" y="0"/>
                  <a:pt x="380" y="0"/>
                </a:cubicBezTo>
                <a:cubicBezTo>
                  <a:pt x="399" y="0"/>
                  <a:pt x="415" y="15"/>
                  <a:pt x="415" y="34"/>
                </a:cubicBezTo>
                <a:close/>
              </a:path>
            </a:pathLst>
          </a:custGeom>
          <a:solidFill>
            <a:schemeClr val="bg1">
              <a:lumMod val="20000"/>
              <a:lumOff val="80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2" name="Freeform 26"/>
          <p:cNvSpPr>
            <a:spLocks/>
          </p:cNvSpPr>
          <p:nvPr userDrawn="1"/>
        </p:nvSpPr>
        <p:spPr bwMode="auto">
          <a:xfrm>
            <a:off x="1195388" y="5602297"/>
            <a:ext cx="901700" cy="896367"/>
          </a:xfrm>
          <a:custGeom>
            <a:avLst/>
            <a:gdLst>
              <a:gd name="T0" fmla="*/ 64 w 490"/>
              <a:gd name="T1" fmla="*/ 469 h 487"/>
              <a:gd name="T2" fmla="*/ 32 w 490"/>
              <a:gd name="T3" fmla="*/ 487 h 487"/>
              <a:gd name="T4" fmla="*/ 26 w 490"/>
              <a:gd name="T5" fmla="*/ 487 h 487"/>
              <a:gd name="T6" fmla="*/ 13 w 490"/>
              <a:gd name="T7" fmla="*/ 462 h 487"/>
              <a:gd name="T8" fmla="*/ 385 w 490"/>
              <a:gd name="T9" fmla="*/ 18 h 487"/>
              <a:gd name="T10" fmla="*/ 416 w 490"/>
              <a:gd name="T11" fmla="*/ 0 h 487"/>
              <a:gd name="T12" fmla="*/ 467 w 490"/>
              <a:gd name="T13" fmla="*/ 0 h 487"/>
              <a:gd name="T14" fmla="*/ 475 w 490"/>
              <a:gd name="T15" fmla="*/ 31 h 487"/>
              <a:gd name="T16" fmla="*/ 64 w 490"/>
              <a:gd name="T17" fmla="*/ 46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487">
                <a:moveTo>
                  <a:pt x="64" y="469"/>
                </a:moveTo>
                <a:cubicBezTo>
                  <a:pt x="54" y="481"/>
                  <a:pt x="42" y="487"/>
                  <a:pt x="32" y="487"/>
                </a:cubicBezTo>
                <a:cubicBezTo>
                  <a:pt x="26" y="487"/>
                  <a:pt x="26" y="487"/>
                  <a:pt x="26" y="487"/>
                </a:cubicBezTo>
                <a:cubicBezTo>
                  <a:pt x="17" y="487"/>
                  <a:pt x="0" y="484"/>
                  <a:pt x="13" y="462"/>
                </a:cubicBezTo>
                <a:cubicBezTo>
                  <a:pt x="21" y="449"/>
                  <a:pt x="385" y="18"/>
                  <a:pt x="385" y="18"/>
                </a:cubicBezTo>
                <a:cubicBezTo>
                  <a:pt x="392" y="8"/>
                  <a:pt x="406" y="0"/>
                  <a:pt x="416" y="0"/>
                </a:cubicBezTo>
                <a:cubicBezTo>
                  <a:pt x="467" y="0"/>
                  <a:pt x="467" y="0"/>
                  <a:pt x="467" y="0"/>
                </a:cubicBezTo>
                <a:cubicBezTo>
                  <a:pt x="477" y="0"/>
                  <a:pt x="490" y="13"/>
                  <a:pt x="475" y="31"/>
                </a:cubicBezTo>
                <a:lnTo>
                  <a:pt x="64" y="4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3" name="Freeform 27"/>
          <p:cNvSpPr>
            <a:spLocks/>
          </p:cNvSpPr>
          <p:nvPr userDrawn="1"/>
        </p:nvSpPr>
        <p:spPr bwMode="auto">
          <a:xfrm>
            <a:off x="2905125" y="5602297"/>
            <a:ext cx="903288" cy="896367"/>
          </a:xfrm>
          <a:custGeom>
            <a:avLst/>
            <a:gdLst>
              <a:gd name="T0" fmla="*/ 427 w 491"/>
              <a:gd name="T1" fmla="*/ 469 h 487"/>
              <a:gd name="T2" fmla="*/ 458 w 491"/>
              <a:gd name="T3" fmla="*/ 487 h 487"/>
              <a:gd name="T4" fmla="*/ 464 w 491"/>
              <a:gd name="T5" fmla="*/ 487 h 487"/>
              <a:gd name="T6" fmla="*/ 477 w 491"/>
              <a:gd name="T7" fmla="*/ 462 h 487"/>
              <a:gd name="T8" fmla="*/ 105 w 491"/>
              <a:gd name="T9" fmla="*/ 18 h 487"/>
              <a:gd name="T10" fmla="*/ 74 w 491"/>
              <a:gd name="T11" fmla="*/ 0 h 487"/>
              <a:gd name="T12" fmla="*/ 23 w 491"/>
              <a:gd name="T13" fmla="*/ 0 h 487"/>
              <a:gd name="T14" fmla="*/ 15 w 491"/>
              <a:gd name="T15" fmla="*/ 31 h 487"/>
              <a:gd name="T16" fmla="*/ 427 w 491"/>
              <a:gd name="T17" fmla="*/ 46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487">
                <a:moveTo>
                  <a:pt x="427" y="469"/>
                </a:moveTo>
                <a:cubicBezTo>
                  <a:pt x="436" y="481"/>
                  <a:pt x="448" y="487"/>
                  <a:pt x="458" y="487"/>
                </a:cubicBezTo>
                <a:cubicBezTo>
                  <a:pt x="464" y="487"/>
                  <a:pt x="464" y="487"/>
                  <a:pt x="464" y="487"/>
                </a:cubicBezTo>
                <a:cubicBezTo>
                  <a:pt x="473" y="487"/>
                  <a:pt x="491" y="484"/>
                  <a:pt x="477" y="462"/>
                </a:cubicBezTo>
                <a:cubicBezTo>
                  <a:pt x="469" y="449"/>
                  <a:pt x="105" y="18"/>
                  <a:pt x="105" y="18"/>
                </a:cubicBezTo>
                <a:cubicBezTo>
                  <a:pt x="98" y="8"/>
                  <a:pt x="84" y="0"/>
                  <a:pt x="74" y="0"/>
                </a:cubicBezTo>
                <a:cubicBezTo>
                  <a:pt x="23" y="0"/>
                  <a:pt x="23" y="0"/>
                  <a:pt x="23" y="0"/>
                </a:cubicBezTo>
                <a:cubicBezTo>
                  <a:pt x="14" y="0"/>
                  <a:pt x="0" y="13"/>
                  <a:pt x="15" y="31"/>
                </a:cubicBezTo>
                <a:lnTo>
                  <a:pt x="427" y="469"/>
                </a:ln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4" name="Freeform 28"/>
          <p:cNvSpPr>
            <a:spLocks/>
          </p:cNvSpPr>
          <p:nvPr userDrawn="1"/>
        </p:nvSpPr>
        <p:spPr bwMode="auto">
          <a:xfrm>
            <a:off x="1792288" y="5602297"/>
            <a:ext cx="304800" cy="197074"/>
          </a:xfrm>
          <a:custGeom>
            <a:avLst/>
            <a:gdLst>
              <a:gd name="T0" fmla="*/ 143 w 166"/>
              <a:gd name="T1" fmla="*/ 0 h 107"/>
              <a:gd name="T2" fmla="*/ 92 w 166"/>
              <a:gd name="T3" fmla="*/ 0 h 107"/>
              <a:gd name="T4" fmla="*/ 61 w 166"/>
              <a:gd name="T5" fmla="*/ 18 h 107"/>
              <a:gd name="T6" fmla="*/ 0 w 166"/>
              <a:gd name="T7" fmla="*/ 90 h 107"/>
              <a:gd name="T8" fmla="*/ 80 w 166"/>
              <a:gd name="T9" fmla="*/ 107 h 107"/>
              <a:gd name="T10" fmla="*/ 151 w 166"/>
              <a:gd name="T11" fmla="*/ 31 h 107"/>
              <a:gd name="T12" fmla="*/ 143 w 166"/>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66" h="107">
                <a:moveTo>
                  <a:pt x="143" y="0"/>
                </a:moveTo>
                <a:cubicBezTo>
                  <a:pt x="92" y="0"/>
                  <a:pt x="92" y="0"/>
                  <a:pt x="92" y="0"/>
                </a:cubicBezTo>
                <a:cubicBezTo>
                  <a:pt x="82" y="0"/>
                  <a:pt x="68" y="8"/>
                  <a:pt x="61" y="18"/>
                </a:cubicBezTo>
                <a:cubicBezTo>
                  <a:pt x="61" y="18"/>
                  <a:pt x="36" y="47"/>
                  <a:pt x="0" y="90"/>
                </a:cubicBezTo>
                <a:cubicBezTo>
                  <a:pt x="80" y="107"/>
                  <a:pt x="80" y="107"/>
                  <a:pt x="80" y="107"/>
                </a:cubicBezTo>
                <a:cubicBezTo>
                  <a:pt x="151" y="31"/>
                  <a:pt x="151" y="31"/>
                  <a:pt x="151" y="31"/>
                </a:cubicBezTo>
                <a:cubicBezTo>
                  <a:pt x="166" y="13"/>
                  <a:pt x="153" y="0"/>
                  <a:pt x="143" y="0"/>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5" name="Freeform 29"/>
          <p:cNvSpPr>
            <a:spLocks/>
          </p:cNvSpPr>
          <p:nvPr userDrawn="1"/>
        </p:nvSpPr>
        <p:spPr bwMode="auto">
          <a:xfrm>
            <a:off x="2905128" y="5602297"/>
            <a:ext cx="371475" cy="254287"/>
          </a:xfrm>
          <a:custGeom>
            <a:avLst/>
            <a:gdLst>
              <a:gd name="T0" fmla="*/ 105 w 202"/>
              <a:gd name="T1" fmla="*/ 18 h 138"/>
              <a:gd name="T2" fmla="*/ 74 w 202"/>
              <a:gd name="T3" fmla="*/ 0 h 138"/>
              <a:gd name="T4" fmla="*/ 23 w 202"/>
              <a:gd name="T5" fmla="*/ 0 h 138"/>
              <a:gd name="T6" fmla="*/ 15 w 202"/>
              <a:gd name="T7" fmla="*/ 31 h 138"/>
              <a:gd name="T8" fmla="*/ 115 w 202"/>
              <a:gd name="T9" fmla="*/ 138 h 138"/>
              <a:gd name="T10" fmla="*/ 202 w 202"/>
              <a:gd name="T11" fmla="*/ 133 h 138"/>
              <a:gd name="T12" fmla="*/ 105 w 202"/>
              <a:gd name="T13" fmla="*/ 18 h 138"/>
            </a:gdLst>
            <a:ahLst/>
            <a:cxnLst>
              <a:cxn ang="0">
                <a:pos x="T0" y="T1"/>
              </a:cxn>
              <a:cxn ang="0">
                <a:pos x="T2" y="T3"/>
              </a:cxn>
              <a:cxn ang="0">
                <a:pos x="T4" y="T5"/>
              </a:cxn>
              <a:cxn ang="0">
                <a:pos x="T6" y="T7"/>
              </a:cxn>
              <a:cxn ang="0">
                <a:pos x="T8" y="T9"/>
              </a:cxn>
              <a:cxn ang="0">
                <a:pos x="T10" y="T11"/>
              </a:cxn>
              <a:cxn ang="0">
                <a:pos x="T12" y="T13"/>
              </a:cxn>
            </a:cxnLst>
            <a:rect l="0" t="0" r="r" b="b"/>
            <a:pathLst>
              <a:path w="202" h="138">
                <a:moveTo>
                  <a:pt x="105" y="18"/>
                </a:moveTo>
                <a:cubicBezTo>
                  <a:pt x="98" y="8"/>
                  <a:pt x="84" y="0"/>
                  <a:pt x="74" y="0"/>
                </a:cubicBezTo>
                <a:cubicBezTo>
                  <a:pt x="23" y="0"/>
                  <a:pt x="23" y="0"/>
                  <a:pt x="23" y="0"/>
                </a:cubicBezTo>
                <a:cubicBezTo>
                  <a:pt x="14" y="0"/>
                  <a:pt x="0" y="13"/>
                  <a:pt x="15" y="31"/>
                </a:cubicBezTo>
                <a:cubicBezTo>
                  <a:pt x="115" y="138"/>
                  <a:pt x="115" y="138"/>
                  <a:pt x="115" y="138"/>
                </a:cubicBezTo>
                <a:cubicBezTo>
                  <a:pt x="202" y="133"/>
                  <a:pt x="202" y="133"/>
                  <a:pt x="202" y="133"/>
                </a:cubicBezTo>
                <a:cubicBezTo>
                  <a:pt x="147" y="68"/>
                  <a:pt x="105" y="18"/>
                  <a:pt x="105" y="18"/>
                </a:cubicBezTo>
                <a:close/>
              </a:path>
            </a:pathLst>
          </a:custGeom>
          <a:solidFill>
            <a:srgbClr val="8081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6" name="Freeform 30"/>
          <p:cNvSpPr>
            <a:spLocks/>
          </p:cNvSpPr>
          <p:nvPr userDrawn="1"/>
        </p:nvSpPr>
        <p:spPr bwMode="auto">
          <a:xfrm>
            <a:off x="1131888" y="5441775"/>
            <a:ext cx="2738438" cy="239984"/>
          </a:xfrm>
          <a:custGeom>
            <a:avLst/>
            <a:gdLst>
              <a:gd name="T0" fmla="*/ 1489 w 1489"/>
              <a:gd name="T1" fmla="*/ 0 h 131"/>
              <a:gd name="T2" fmla="*/ 0 w 1489"/>
              <a:gd name="T3" fmla="*/ 0 h 131"/>
              <a:gd name="T4" fmla="*/ 0 w 1489"/>
              <a:gd name="T5" fmla="*/ 18 h 131"/>
              <a:gd name="T6" fmla="*/ 744 w 1489"/>
              <a:gd name="T7" fmla="*/ 131 h 131"/>
              <a:gd name="T8" fmla="*/ 1489 w 1489"/>
              <a:gd name="T9" fmla="*/ 16 h 131"/>
              <a:gd name="T10" fmla="*/ 1489 w 1489"/>
              <a:gd name="T11" fmla="*/ 0 h 131"/>
            </a:gdLst>
            <a:ahLst/>
            <a:cxnLst>
              <a:cxn ang="0">
                <a:pos x="T0" y="T1"/>
              </a:cxn>
              <a:cxn ang="0">
                <a:pos x="T2" y="T3"/>
              </a:cxn>
              <a:cxn ang="0">
                <a:pos x="T4" y="T5"/>
              </a:cxn>
              <a:cxn ang="0">
                <a:pos x="T6" y="T7"/>
              </a:cxn>
              <a:cxn ang="0">
                <a:pos x="T8" y="T9"/>
              </a:cxn>
              <a:cxn ang="0">
                <a:pos x="T10" y="T11"/>
              </a:cxn>
            </a:cxnLst>
            <a:rect l="0" t="0" r="r" b="b"/>
            <a:pathLst>
              <a:path w="1489" h="131">
                <a:moveTo>
                  <a:pt x="1489" y="0"/>
                </a:moveTo>
                <a:cubicBezTo>
                  <a:pt x="0" y="0"/>
                  <a:pt x="0" y="0"/>
                  <a:pt x="0" y="0"/>
                </a:cubicBezTo>
                <a:cubicBezTo>
                  <a:pt x="0" y="18"/>
                  <a:pt x="0" y="18"/>
                  <a:pt x="0" y="18"/>
                </a:cubicBezTo>
                <a:cubicBezTo>
                  <a:pt x="123" y="84"/>
                  <a:pt x="409" y="131"/>
                  <a:pt x="744" y="131"/>
                </a:cubicBezTo>
                <a:cubicBezTo>
                  <a:pt x="1079" y="131"/>
                  <a:pt x="1367" y="84"/>
                  <a:pt x="1489" y="16"/>
                </a:cubicBezTo>
                <a:lnTo>
                  <a:pt x="1489" y="0"/>
                </a:lnTo>
                <a:close/>
              </a:path>
            </a:pathLst>
          </a:custGeom>
          <a:solidFill>
            <a:srgbClr val="B897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7" name="Rectangle 31"/>
          <p:cNvSpPr>
            <a:spLocks noChangeArrowheads="1"/>
          </p:cNvSpPr>
          <p:nvPr userDrawn="1"/>
        </p:nvSpPr>
        <p:spPr bwMode="auto">
          <a:xfrm>
            <a:off x="2684466" y="4968163"/>
            <a:ext cx="639763" cy="433881"/>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8" name="Oval 32"/>
          <p:cNvSpPr>
            <a:spLocks noChangeArrowheads="1"/>
          </p:cNvSpPr>
          <p:nvPr userDrawn="1"/>
        </p:nvSpPr>
        <p:spPr bwMode="auto">
          <a:xfrm>
            <a:off x="2998791" y="4977700"/>
            <a:ext cx="11113" cy="11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49" name="Rectangle 33"/>
          <p:cNvSpPr>
            <a:spLocks noChangeArrowheads="1"/>
          </p:cNvSpPr>
          <p:nvPr userDrawn="1"/>
        </p:nvSpPr>
        <p:spPr bwMode="auto">
          <a:xfrm>
            <a:off x="2706691" y="5001541"/>
            <a:ext cx="595313" cy="383021"/>
          </a:xfrm>
          <a:prstGeom prst="rect">
            <a:avLst/>
          </a:prstGeom>
          <a:solidFill>
            <a:schemeClr val="accent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0" name="Freeform 34"/>
          <p:cNvSpPr>
            <a:spLocks/>
          </p:cNvSpPr>
          <p:nvPr userDrawn="1"/>
        </p:nvSpPr>
        <p:spPr bwMode="auto">
          <a:xfrm>
            <a:off x="2584450" y="5409990"/>
            <a:ext cx="825500" cy="33373"/>
          </a:xfrm>
          <a:custGeom>
            <a:avLst/>
            <a:gdLst>
              <a:gd name="T0" fmla="*/ 0 w 449"/>
              <a:gd name="T1" fmla="*/ 0 h 18"/>
              <a:gd name="T2" fmla="*/ 0 w 449"/>
              <a:gd name="T3" fmla="*/ 1 h 18"/>
              <a:gd name="T4" fmla="*/ 17 w 449"/>
              <a:gd name="T5" fmla="*/ 18 h 18"/>
              <a:gd name="T6" fmla="*/ 433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8" y="18"/>
                  <a:pt x="17" y="18"/>
                </a:cubicBezTo>
                <a:cubicBezTo>
                  <a:pt x="433" y="18"/>
                  <a:pt x="433" y="18"/>
                  <a:pt x="433" y="18"/>
                </a:cubicBezTo>
                <a:cubicBezTo>
                  <a:pt x="442"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1" name="Rectangle 35"/>
          <p:cNvSpPr>
            <a:spLocks noChangeArrowheads="1"/>
          </p:cNvSpPr>
          <p:nvPr userDrawn="1"/>
        </p:nvSpPr>
        <p:spPr bwMode="auto">
          <a:xfrm>
            <a:off x="1676403" y="4968163"/>
            <a:ext cx="639763" cy="433881"/>
          </a:xfrm>
          <a:prstGeom prst="rect">
            <a:avLst/>
          </a:prstGeom>
          <a:solidFill>
            <a:srgbClr val="9F9F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2" name="Oval 36"/>
          <p:cNvSpPr>
            <a:spLocks noChangeArrowheads="1"/>
          </p:cNvSpPr>
          <p:nvPr userDrawn="1"/>
        </p:nvSpPr>
        <p:spPr bwMode="auto">
          <a:xfrm>
            <a:off x="1990728" y="4977700"/>
            <a:ext cx="11113" cy="111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3" name="Rectangle 37"/>
          <p:cNvSpPr>
            <a:spLocks noChangeArrowheads="1"/>
          </p:cNvSpPr>
          <p:nvPr userDrawn="1"/>
        </p:nvSpPr>
        <p:spPr bwMode="auto">
          <a:xfrm>
            <a:off x="1698625" y="5001541"/>
            <a:ext cx="596900" cy="383021"/>
          </a:xfrm>
          <a:prstGeom prst="rect">
            <a:avLst/>
          </a:prstGeom>
          <a:solidFill>
            <a:schemeClr val="accent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4" name="Freeform 38"/>
          <p:cNvSpPr>
            <a:spLocks/>
          </p:cNvSpPr>
          <p:nvPr userDrawn="1"/>
        </p:nvSpPr>
        <p:spPr bwMode="auto">
          <a:xfrm>
            <a:off x="1577975" y="5409990"/>
            <a:ext cx="825500" cy="33373"/>
          </a:xfrm>
          <a:custGeom>
            <a:avLst/>
            <a:gdLst>
              <a:gd name="T0" fmla="*/ 0 w 449"/>
              <a:gd name="T1" fmla="*/ 0 h 18"/>
              <a:gd name="T2" fmla="*/ 0 w 449"/>
              <a:gd name="T3" fmla="*/ 1 h 18"/>
              <a:gd name="T4" fmla="*/ 16 w 449"/>
              <a:gd name="T5" fmla="*/ 18 h 18"/>
              <a:gd name="T6" fmla="*/ 432 w 449"/>
              <a:gd name="T7" fmla="*/ 18 h 18"/>
              <a:gd name="T8" fmla="*/ 449 w 449"/>
              <a:gd name="T9" fmla="*/ 1 h 18"/>
              <a:gd name="T10" fmla="*/ 449 w 449"/>
              <a:gd name="T11" fmla="*/ 0 h 18"/>
              <a:gd name="T12" fmla="*/ 0 w 44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49" h="18">
                <a:moveTo>
                  <a:pt x="0" y="0"/>
                </a:moveTo>
                <a:cubicBezTo>
                  <a:pt x="0" y="1"/>
                  <a:pt x="0" y="1"/>
                  <a:pt x="0" y="1"/>
                </a:cubicBezTo>
                <a:cubicBezTo>
                  <a:pt x="0" y="10"/>
                  <a:pt x="7" y="18"/>
                  <a:pt x="16" y="18"/>
                </a:cubicBezTo>
                <a:cubicBezTo>
                  <a:pt x="432" y="18"/>
                  <a:pt x="432" y="18"/>
                  <a:pt x="432" y="18"/>
                </a:cubicBezTo>
                <a:cubicBezTo>
                  <a:pt x="441" y="18"/>
                  <a:pt x="449" y="10"/>
                  <a:pt x="449" y="1"/>
                </a:cubicBezTo>
                <a:cubicBezTo>
                  <a:pt x="449" y="0"/>
                  <a:pt x="449" y="0"/>
                  <a:pt x="449" y="0"/>
                </a:cubicBezTo>
                <a:lnTo>
                  <a:pt x="0" y="0"/>
                </a:lnTo>
                <a:close/>
              </a:path>
            </a:pathLst>
          </a:custGeom>
          <a:solidFill>
            <a:srgbClr val="7E7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5" name="Freeform 39"/>
          <p:cNvSpPr>
            <a:spLocks/>
          </p:cNvSpPr>
          <p:nvPr userDrawn="1"/>
        </p:nvSpPr>
        <p:spPr bwMode="auto">
          <a:xfrm>
            <a:off x="2894014" y="5109611"/>
            <a:ext cx="214313" cy="193895"/>
          </a:xfrm>
          <a:custGeom>
            <a:avLst/>
            <a:gdLst>
              <a:gd name="T0" fmla="*/ 99 w 117"/>
              <a:gd name="T1" fmla="*/ 40 h 105"/>
              <a:gd name="T2" fmla="*/ 114 w 117"/>
              <a:gd name="T3" fmla="*/ 14 h 105"/>
              <a:gd name="T4" fmla="*/ 89 w 117"/>
              <a:gd name="T5" fmla="*/ 1 h 105"/>
              <a:gd name="T6" fmla="*/ 63 w 117"/>
              <a:gd name="T7" fmla="*/ 7 h 105"/>
              <a:gd name="T8" fmla="*/ 40 w 117"/>
              <a:gd name="T9" fmla="*/ 1 h 105"/>
              <a:gd name="T10" fmla="*/ 12 w 117"/>
              <a:gd name="T11" fmla="*/ 18 h 105"/>
              <a:gd name="T12" fmla="*/ 20 w 117"/>
              <a:gd name="T13" fmla="*/ 87 h 105"/>
              <a:gd name="T14" fmla="*/ 42 w 117"/>
              <a:gd name="T15" fmla="*/ 105 h 105"/>
              <a:gd name="T16" fmla="*/ 64 w 117"/>
              <a:gd name="T17" fmla="*/ 99 h 105"/>
              <a:gd name="T18" fmla="*/ 87 w 117"/>
              <a:gd name="T19" fmla="*/ 104 h 105"/>
              <a:gd name="T20" fmla="*/ 108 w 117"/>
              <a:gd name="T21" fmla="*/ 88 h 105"/>
              <a:gd name="T22" fmla="*/ 117 w 117"/>
              <a:gd name="T23" fmla="*/ 68 h 105"/>
              <a:gd name="T24" fmla="*/ 99 w 117"/>
              <a:gd name="T25" fmla="*/ 4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5">
                <a:moveTo>
                  <a:pt x="99" y="40"/>
                </a:moveTo>
                <a:cubicBezTo>
                  <a:pt x="99" y="23"/>
                  <a:pt x="113" y="15"/>
                  <a:pt x="114" y="14"/>
                </a:cubicBezTo>
                <a:cubicBezTo>
                  <a:pt x="106" y="3"/>
                  <a:pt x="93" y="1"/>
                  <a:pt x="89" y="1"/>
                </a:cubicBezTo>
                <a:cubicBezTo>
                  <a:pt x="78" y="0"/>
                  <a:pt x="68" y="7"/>
                  <a:pt x="63" y="7"/>
                </a:cubicBezTo>
                <a:cubicBezTo>
                  <a:pt x="57" y="7"/>
                  <a:pt x="49" y="1"/>
                  <a:pt x="40" y="1"/>
                </a:cubicBezTo>
                <a:cubicBezTo>
                  <a:pt x="28" y="1"/>
                  <a:pt x="18" y="8"/>
                  <a:pt x="12" y="18"/>
                </a:cubicBezTo>
                <a:cubicBezTo>
                  <a:pt x="0" y="39"/>
                  <a:pt x="9" y="70"/>
                  <a:pt x="20" y="87"/>
                </a:cubicBezTo>
                <a:cubicBezTo>
                  <a:pt x="26" y="96"/>
                  <a:pt x="33" y="105"/>
                  <a:pt x="42" y="105"/>
                </a:cubicBezTo>
                <a:cubicBezTo>
                  <a:pt x="51" y="104"/>
                  <a:pt x="54" y="99"/>
                  <a:pt x="64" y="99"/>
                </a:cubicBezTo>
                <a:cubicBezTo>
                  <a:pt x="75" y="99"/>
                  <a:pt x="78" y="105"/>
                  <a:pt x="87" y="104"/>
                </a:cubicBezTo>
                <a:cubicBezTo>
                  <a:pt x="96" y="104"/>
                  <a:pt x="102" y="96"/>
                  <a:pt x="108" y="88"/>
                </a:cubicBezTo>
                <a:cubicBezTo>
                  <a:pt x="115" y="78"/>
                  <a:pt x="117" y="69"/>
                  <a:pt x="117" y="68"/>
                </a:cubicBezTo>
                <a:cubicBezTo>
                  <a:pt x="117" y="68"/>
                  <a:pt x="99" y="61"/>
                  <a:pt x="99"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6" name="Freeform 40"/>
          <p:cNvSpPr>
            <a:spLocks/>
          </p:cNvSpPr>
          <p:nvPr userDrawn="1"/>
        </p:nvSpPr>
        <p:spPr bwMode="auto">
          <a:xfrm>
            <a:off x="3005141" y="5050808"/>
            <a:ext cx="53975" cy="58804"/>
          </a:xfrm>
          <a:custGeom>
            <a:avLst/>
            <a:gdLst>
              <a:gd name="T0" fmla="*/ 21 w 29"/>
              <a:gd name="T1" fmla="*/ 22 h 32"/>
              <a:gd name="T2" fmla="*/ 28 w 29"/>
              <a:gd name="T3" fmla="*/ 0 h 32"/>
              <a:gd name="T4" fmla="*/ 8 w 29"/>
              <a:gd name="T5" fmla="*/ 10 h 32"/>
              <a:gd name="T6" fmla="*/ 1 w 29"/>
              <a:gd name="T7" fmla="*/ 31 h 32"/>
              <a:gd name="T8" fmla="*/ 21 w 29"/>
              <a:gd name="T9" fmla="*/ 22 h 32"/>
            </a:gdLst>
            <a:ahLst/>
            <a:cxnLst>
              <a:cxn ang="0">
                <a:pos x="T0" y="T1"/>
              </a:cxn>
              <a:cxn ang="0">
                <a:pos x="T2" y="T3"/>
              </a:cxn>
              <a:cxn ang="0">
                <a:pos x="T4" y="T5"/>
              </a:cxn>
              <a:cxn ang="0">
                <a:pos x="T6" y="T7"/>
              </a:cxn>
              <a:cxn ang="0">
                <a:pos x="T8" y="T9"/>
              </a:cxn>
            </a:cxnLst>
            <a:rect l="0" t="0" r="r" b="b"/>
            <a:pathLst>
              <a:path w="29" h="32">
                <a:moveTo>
                  <a:pt x="21" y="22"/>
                </a:moveTo>
                <a:cubicBezTo>
                  <a:pt x="26" y="16"/>
                  <a:pt x="29" y="8"/>
                  <a:pt x="28" y="0"/>
                </a:cubicBezTo>
                <a:cubicBezTo>
                  <a:pt x="21" y="0"/>
                  <a:pt x="13" y="4"/>
                  <a:pt x="8" y="10"/>
                </a:cubicBezTo>
                <a:cubicBezTo>
                  <a:pt x="3" y="15"/>
                  <a:pt x="0" y="23"/>
                  <a:pt x="1" y="31"/>
                </a:cubicBezTo>
                <a:cubicBezTo>
                  <a:pt x="8" y="32"/>
                  <a:pt x="16" y="27"/>
                  <a:pt x="2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7" name="Freeform 41"/>
          <p:cNvSpPr>
            <a:spLocks/>
          </p:cNvSpPr>
          <p:nvPr userDrawn="1"/>
        </p:nvSpPr>
        <p:spPr bwMode="auto">
          <a:xfrm>
            <a:off x="1978025" y="5076237"/>
            <a:ext cx="122238" cy="109661"/>
          </a:xfrm>
          <a:custGeom>
            <a:avLst/>
            <a:gdLst>
              <a:gd name="T0" fmla="*/ 0 w 77"/>
              <a:gd name="T1" fmla="*/ 69 h 69"/>
              <a:gd name="T2" fmla="*/ 77 w 77"/>
              <a:gd name="T3" fmla="*/ 69 h 69"/>
              <a:gd name="T4" fmla="*/ 77 w 77"/>
              <a:gd name="T5" fmla="*/ 0 h 69"/>
              <a:gd name="T6" fmla="*/ 0 w 77"/>
              <a:gd name="T7" fmla="*/ 12 h 69"/>
              <a:gd name="T8" fmla="*/ 0 w 77"/>
              <a:gd name="T9" fmla="*/ 69 h 69"/>
            </a:gdLst>
            <a:ahLst/>
            <a:cxnLst>
              <a:cxn ang="0">
                <a:pos x="T0" y="T1"/>
              </a:cxn>
              <a:cxn ang="0">
                <a:pos x="T2" y="T3"/>
              </a:cxn>
              <a:cxn ang="0">
                <a:pos x="T4" y="T5"/>
              </a:cxn>
              <a:cxn ang="0">
                <a:pos x="T6" y="T7"/>
              </a:cxn>
              <a:cxn ang="0">
                <a:pos x="T8" y="T9"/>
              </a:cxn>
            </a:cxnLst>
            <a:rect l="0" t="0" r="r" b="b"/>
            <a:pathLst>
              <a:path w="77" h="69">
                <a:moveTo>
                  <a:pt x="0" y="69"/>
                </a:moveTo>
                <a:lnTo>
                  <a:pt x="77" y="69"/>
                </a:lnTo>
                <a:lnTo>
                  <a:pt x="77" y="0"/>
                </a:lnTo>
                <a:lnTo>
                  <a:pt x="0" y="12"/>
                </a:lnTo>
                <a:lnTo>
                  <a:pt x="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8" name="Freeform 42"/>
          <p:cNvSpPr>
            <a:spLocks/>
          </p:cNvSpPr>
          <p:nvPr userDrawn="1"/>
        </p:nvSpPr>
        <p:spPr bwMode="auto">
          <a:xfrm>
            <a:off x="1879600" y="5095309"/>
            <a:ext cx="93663" cy="90590"/>
          </a:xfrm>
          <a:custGeom>
            <a:avLst/>
            <a:gdLst>
              <a:gd name="T0" fmla="*/ 59 w 59"/>
              <a:gd name="T1" fmla="*/ 57 h 57"/>
              <a:gd name="T2" fmla="*/ 59 w 59"/>
              <a:gd name="T3" fmla="*/ 0 h 57"/>
              <a:gd name="T4" fmla="*/ 0 w 59"/>
              <a:gd name="T5" fmla="*/ 8 h 57"/>
              <a:gd name="T6" fmla="*/ 0 w 59"/>
              <a:gd name="T7" fmla="*/ 57 h 57"/>
              <a:gd name="T8" fmla="*/ 59 w 59"/>
              <a:gd name="T9" fmla="*/ 57 h 57"/>
            </a:gdLst>
            <a:ahLst/>
            <a:cxnLst>
              <a:cxn ang="0">
                <a:pos x="T0" y="T1"/>
              </a:cxn>
              <a:cxn ang="0">
                <a:pos x="T2" y="T3"/>
              </a:cxn>
              <a:cxn ang="0">
                <a:pos x="T4" y="T5"/>
              </a:cxn>
              <a:cxn ang="0">
                <a:pos x="T6" y="T7"/>
              </a:cxn>
              <a:cxn ang="0">
                <a:pos x="T8" y="T9"/>
              </a:cxn>
            </a:cxnLst>
            <a:rect l="0" t="0" r="r" b="b"/>
            <a:pathLst>
              <a:path w="59" h="57">
                <a:moveTo>
                  <a:pt x="59" y="57"/>
                </a:moveTo>
                <a:lnTo>
                  <a:pt x="59" y="0"/>
                </a:lnTo>
                <a:lnTo>
                  <a:pt x="0" y="8"/>
                </a:lnTo>
                <a:lnTo>
                  <a:pt x="0" y="57"/>
                </a:lnTo>
                <a:lnTo>
                  <a:pt x="59"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59" name="Freeform 43"/>
          <p:cNvSpPr>
            <a:spLocks/>
          </p:cNvSpPr>
          <p:nvPr userDrawn="1"/>
        </p:nvSpPr>
        <p:spPr bwMode="auto">
          <a:xfrm>
            <a:off x="1879600" y="5189078"/>
            <a:ext cx="93663" cy="92178"/>
          </a:xfrm>
          <a:custGeom>
            <a:avLst/>
            <a:gdLst>
              <a:gd name="T0" fmla="*/ 59 w 59"/>
              <a:gd name="T1" fmla="*/ 0 h 58"/>
              <a:gd name="T2" fmla="*/ 0 w 59"/>
              <a:gd name="T3" fmla="*/ 0 h 58"/>
              <a:gd name="T4" fmla="*/ 0 w 59"/>
              <a:gd name="T5" fmla="*/ 50 h 58"/>
              <a:gd name="T6" fmla="*/ 59 w 59"/>
              <a:gd name="T7" fmla="*/ 58 h 58"/>
              <a:gd name="T8" fmla="*/ 59 w 59"/>
              <a:gd name="T9" fmla="*/ 0 h 58"/>
            </a:gdLst>
            <a:ahLst/>
            <a:cxnLst>
              <a:cxn ang="0">
                <a:pos x="T0" y="T1"/>
              </a:cxn>
              <a:cxn ang="0">
                <a:pos x="T2" y="T3"/>
              </a:cxn>
              <a:cxn ang="0">
                <a:pos x="T4" y="T5"/>
              </a:cxn>
              <a:cxn ang="0">
                <a:pos x="T6" y="T7"/>
              </a:cxn>
              <a:cxn ang="0">
                <a:pos x="T8" y="T9"/>
              </a:cxn>
            </a:cxnLst>
            <a:rect l="0" t="0" r="r" b="b"/>
            <a:pathLst>
              <a:path w="59" h="58">
                <a:moveTo>
                  <a:pt x="59" y="0"/>
                </a:moveTo>
                <a:lnTo>
                  <a:pt x="0" y="0"/>
                </a:lnTo>
                <a:lnTo>
                  <a:pt x="0" y="50"/>
                </a:lnTo>
                <a:lnTo>
                  <a:pt x="59" y="58"/>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0" name="Freeform 44"/>
          <p:cNvSpPr>
            <a:spLocks/>
          </p:cNvSpPr>
          <p:nvPr userDrawn="1"/>
        </p:nvSpPr>
        <p:spPr bwMode="auto">
          <a:xfrm>
            <a:off x="1978025" y="5189079"/>
            <a:ext cx="122238" cy="109661"/>
          </a:xfrm>
          <a:custGeom>
            <a:avLst/>
            <a:gdLst>
              <a:gd name="T0" fmla="*/ 0 w 77"/>
              <a:gd name="T1" fmla="*/ 0 h 69"/>
              <a:gd name="T2" fmla="*/ 0 w 77"/>
              <a:gd name="T3" fmla="*/ 58 h 69"/>
              <a:gd name="T4" fmla="*/ 77 w 77"/>
              <a:gd name="T5" fmla="*/ 69 h 69"/>
              <a:gd name="T6" fmla="*/ 77 w 77"/>
              <a:gd name="T7" fmla="*/ 0 h 69"/>
              <a:gd name="T8" fmla="*/ 0 w 77"/>
              <a:gd name="T9" fmla="*/ 0 h 69"/>
            </a:gdLst>
            <a:ahLst/>
            <a:cxnLst>
              <a:cxn ang="0">
                <a:pos x="T0" y="T1"/>
              </a:cxn>
              <a:cxn ang="0">
                <a:pos x="T2" y="T3"/>
              </a:cxn>
              <a:cxn ang="0">
                <a:pos x="T4" y="T5"/>
              </a:cxn>
              <a:cxn ang="0">
                <a:pos x="T6" y="T7"/>
              </a:cxn>
              <a:cxn ang="0">
                <a:pos x="T8" y="T9"/>
              </a:cxn>
            </a:cxnLst>
            <a:rect l="0" t="0" r="r" b="b"/>
            <a:pathLst>
              <a:path w="77" h="69">
                <a:moveTo>
                  <a:pt x="0" y="0"/>
                </a:moveTo>
                <a:lnTo>
                  <a:pt x="0" y="58"/>
                </a:lnTo>
                <a:lnTo>
                  <a:pt x="77" y="69"/>
                </a:lnTo>
                <a:lnTo>
                  <a:pt x="7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1" name="Freeform 45"/>
          <p:cNvSpPr>
            <a:spLocks noEditPoints="1"/>
          </p:cNvSpPr>
          <p:nvPr userDrawn="1"/>
        </p:nvSpPr>
        <p:spPr bwMode="auto">
          <a:xfrm>
            <a:off x="1265241" y="5212917"/>
            <a:ext cx="265113" cy="228860"/>
          </a:xfrm>
          <a:custGeom>
            <a:avLst/>
            <a:gdLst>
              <a:gd name="T0" fmla="*/ 120 w 144"/>
              <a:gd name="T1" fmla="*/ 23 h 124"/>
              <a:gd name="T2" fmla="*/ 103 w 144"/>
              <a:gd name="T3" fmla="*/ 23 h 124"/>
              <a:gd name="T4" fmla="*/ 103 w 144"/>
              <a:gd name="T5" fmla="*/ 4 h 124"/>
              <a:gd name="T6" fmla="*/ 99 w 144"/>
              <a:gd name="T7" fmla="*/ 0 h 124"/>
              <a:gd name="T8" fmla="*/ 4 w 144"/>
              <a:gd name="T9" fmla="*/ 0 h 124"/>
              <a:gd name="T10" fmla="*/ 0 w 144"/>
              <a:gd name="T11" fmla="*/ 4 h 124"/>
              <a:gd name="T12" fmla="*/ 0 w 144"/>
              <a:gd name="T13" fmla="*/ 114 h 124"/>
              <a:gd name="T14" fmla="*/ 4 w 144"/>
              <a:gd name="T15" fmla="*/ 118 h 124"/>
              <a:gd name="T16" fmla="*/ 9 w 144"/>
              <a:gd name="T17" fmla="*/ 118 h 124"/>
              <a:gd name="T18" fmla="*/ 9 w 144"/>
              <a:gd name="T19" fmla="*/ 124 h 124"/>
              <a:gd name="T20" fmla="*/ 95 w 144"/>
              <a:gd name="T21" fmla="*/ 124 h 124"/>
              <a:gd name="T22" fmla="*/ 95 w 144"/>
              <a:gd name="T23" fmla="*/ 118 h 124"/>
              <a:gd name="T24" fmla="*/ 99 w 144"/>
              <a:gd name="T25" fmla="*/ 118 h 124"/>
              <a:gd name="T26" fmla="*/ 103 w 144"/>
              <a:gd name="T27" fmla="*/ 114 h 124"/>
              <a:gd name="T28" fmla="*/ 103 w 144"/>
              <a:gd name="T29" fmla="*/ 92 h 124"/>
              <a:gd name="T30" fmla="*/ 120 w 144"/>
              <a:gd name="T31" fmla="*/ 92 h 124"/>
              <a:gd name="T32" fmla="*/ 144 w 144"/>
              <a:gd name="T33" fmla="*/ 69 h 124"/>
              <a:gd name="T34" fmla="*/ 144 w 144"/>
              <a:gd name="T35" fmla="*/ 47 h 124"/>
              <a:gd name="T36" fmla="*/ 120 w 144"/>
              <a:gd name="T37" fmla="*/ 23 h 124"/>
              <a:gd name="T38" fmla="*/ 132 w 144"/>
              <a:gd name="T39" fmla="*/ 69 h 124"/>
              <a:gd name="T40" fmla="*/ 120 w 144"/>
              <a:gd name="T41" fmla="*/ 81 h 124"/>
              <a:gd name="T42" fmla="*/ 103 w 144"/>
              <a:gd name="T43" fmla="*/ 81 h 124"/>
              <a:gd name="T44" fmla="*/ 103 w 144"/>
              <a:gd name="T45" fmla="*/ 35 h 124"/>
              <a:gd name="T46" fmla="*/ 120 w 144"/>
              <a:gd name="T47" fmla="*/ 35 h 124"/>
              <a:gd name="T48" fmla="*/ 132 w 144"/>
              <a:gd name="T49" fmla="*/ 47 h 124"/>
              <a:gd name="T50" fmla="*/ 132 w 144"/>
              <a:gd name="T51"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4">
                <a:moveTo>
                  <a:pt x="120" y="23"/>
                </a:moveTo>
                <a:cubicBezTo>
                  <a:pt x="103" y="23"/>
                  <a:pt x="103" y="23"/>
                  <a:pt x="103" y="23"/>
                </a:cubicBezTo>
                <a:cubicBezTo>
                  <a:pt x="103" y="4"/>
                  <a:pt x="103" y="4"/>
                  <a:pt x="103" y="4"/>
                </a:cubicBezTo>
                <a:cubicBezTo>
                  <a:pt x="103" y="2"/>
                  <a:pt x="101" y="0"/>
                  <a:pt x="99" y="0"/>
                </a:cubicBezTo>
                <a:cubicBezTo>
                  <a:pt x="4" y="0"/>
                  <a:pt x="4" y="0"/>
                  <a:pt x="4" y="0"/>
                </a:cubicBezTo>
                <a:cubicBezTo>
                  <a:pt x="2" y="0"/>
                  <a:pt x="0" y="2"/>
                  <a:pt x="0" y="4"/>
                </a:cubicBezTo>
                <a:cubicBezTo>
                  <a:pt x="0" y="114"/>
                  <a:pt x="0" y="114"/>
                  <a:pt x="0" y="114"/>
                </a:cubicBezTo>
                <a:cubicBezTo>
                  <a:pt x="0" y="116"/>
                  <a:pt x="2" y="118"/>
                  <a:pt x="4" y="118"/>
                </a:cubicBezTo>
                <a:cubicBezTo>
                  <a:pt x="9" y="118"/>
                  <a:pt x="9" y="118"/>
                  <a:pt x="9" y="118"/>
                </a:cubicBezTo>
                <a:cubicBezTo>
                  <a:pt x="9" y="124"/>
                  <a:pt x="9" y="124"/>
                  <a:pt x="9" y="124"/>
                </a:cubicBezTo>
                <a:cubicBezTo>
                  <a:pt x="95" y="124"/>
                  <a:pt x="95" y="124"/>
                  <a:pt x="95" y="124"/>
                </a:cubicBezTo>
                <a:cubicBezTo>
                  <a:pt x="95" y="118"/>
                  <a:pt x="95" y="118"/>
                  <a:pt x="95" y="118"/>
                </a:cubicBezTo>
                <a:cubicBezTo>
                  <a:pt x="99" y="118"/>
                  <a:pt x="99" y="118"/>
                  <a:pt x="99" y="118"/>
                </a:cubicBezTo>
                <a:cubicBezTo>
                  <a:pt x="101" y="118"/>
                  <a:pt x="103" y="116"/>
                  <a:pt x="103" y="114"/>
                </a:cubicBezTo>
                <a:cubicBezTo>
                  <a:pt x="103" y="92"/>
                  <a:pt x="103" y="92"/>
                  <a:pt x="103" y="92"/>
                </a:cubicBezTo>
                <a:cubicBezTo>
                  <a:pt x="120" y="92"/>
                  <a:pt x="120" y="92"/>
                  <a:pt x="120" y="92"/>
                </a:cubicBezTo>
                <a:cubicBezTo>
                  <a:pt x="133" y="92"/>
                  <a:pt x="144" y="82"/>
                  <a:pt x="144" y="69"/>
                </a:cubicBezTo>
                <a:cubicBezTo>
                  <a:pt x="144" y="47"/>
                  <a:pt x="144" y="47"/>
                  <a:pt x="144" y="47"/>
                </a:cubicBezTo>
                <a:cubicBezTo>
                  <a:pt x="144" y="34"/>
                  <a:pt x="133" y="23"/>
                  <a:pt x="120" y="23"/>
                </a:cubicBezTo>
                <a:close/>
                <a:moveTo>
                  <a:pt x="132" y="69"/>
                </a:moveTo>
                <a:cubicBezTo>
                  <a:pt x="132" y="75"/>
                  <a:pt x="127" y="81"/>
                  <a:pt x="120" y="81"/>
                </a:cubicBezTo>
                <a:cubicBezTo>
                  <a:pt x="103" y="81"/>
                  <a:pt x="103" y="81"/>
                  <a:pt x="103" y="81"/>
                </a:cubicBezTo>
                <a:cubicBezTo>
                  <a:pt x="103" y="35"/>
                  <a:pt x="103" y="35"/>
                  <a:pt x="103" y="35"/>
                </a:cubicBezTo>
                <a:cubicBezTo>
                  <a:pt x="120" y="35"/>
                  <a:pt x="120" y="35"/>
                  <a:pt x="120" y="35"/>
                </a:cubicBezTo>
                <a:cubicBezTo>
                  <a:pt x="127" y="35"/>
                  <a:pt x="132" y="40"/>
                  <a:pt x="132" y="47"/>
                </a:cubicBezTo>
                <a:lnTo>
                  <a:pt x="132" y="69"/>
                </a:lnTo>
                <a:close/>
              </a:path>
            </a:pathLst>
          </a:custGeom>
          <a:solidFill>
            <a:schemeClr val="accent2"/>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2" name="Freeform 46"/>
          <p:cNvSpPr>
            <a:spLocks/>
          </p:cNvSpPr>
          <p:nvPr userDrawn="1"/>
        </p:nvSpPr>
        <p:spPr bwMode="auto">
          <a:xfrm>
            <a:off x="1284288" y="5295561"/>
            <a:ext cx="71438" cy="30196"/>
          </a:xfrm>
          <a:custGeom>
            <a:avLst/>
            <a:gdLst>
              <a:gd name="T0" fmla="*/ 26 w 39"/>
              <a:gd name="T1" fmla="*/ 5 h 16"/>
              <a:gd name="T2" fmla="*/ 7 w 39"/>
              <a:gd name="T3" fmla="*/ 12 h 16"/>
              <a:gd name="T4" fmla="*/ 3 w 39"/>
              <a:gd name="T5" fmla="*/ 6 h 16"/>
              <a:gd name="T6" fmla="*/ 9 w 39"/>
              <a:gd name="T7" fmla="*/ 0 h 16"/>
              <a:gd name="T8" fmla="*/ 8 w 39"/>
              <a:gd name="T9" fmla="*/ 0 h 16"/>
              <a:gd name="T10" fmla="*/ 0 w 39"/>
              <a:gd name="T11" fmla="*/ 8 h 16"/>
              <a:gd name="T12" fmla="*/ 7 w 39"/>
              <a:gd name="T13" fmla="*/ 16 h 16"/>
              <a:gd name="T14" fmla="*/ 39 w 39"/>
              <a:gd name="T15" fmla="*/ 16 h 16"/>
              <a:gd name="T16" fmla="*/ 26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26" y="5"/>
                </a:moveTo>
                <a:cubicBezTo>
                  <a:pt x="19" y="5"/>
                  <a:pt x="17" y="12"/>
                  <a:pt x="7" y="12"/>
                </a:cubicBezTo>
                <a:cubicBezTo>
                  <a:pt x="5" y="12"/>
                  <a:pt x="3" y="9"/>
                  <a:pt x="3" y="6"/>
                </a:cubicBezTo>
                <a:cubicBezTo>
                  <a:pt x="3" y="3"/>
                  <a:pt x="6" y="0"/>
                  <a:pt x="9" y="0"/>
                </a:cubicBezTo>
                <a:cubicBezTo>
                  <a:pt x="8" y="0"/>
                  <a:pt x="8" y="0"/>
                  <a:pt x="8" y="0"/>
                </a:cubicBezTo>
                <a:cubicBezTo>
                  <a:pt x="4" y="0"/>
                  <a:pt x="0" y="4"/>
                  <a:pt x="0" y="8"/>
                </a:cubicBezTo>
                <a:cubicBezTo>
                  <a:pt x="0" y="13"/>
                  <a:pt x="3" y="16"/>
                  <a:pt x="7" y="16"/>
                </a:cubicBezTo>
                <a:cubicBezTo>
                  <a:pt x="13" y="16"/>
                  <a:pt x="39" y="16"/>
                  <a:pt x="39" y="16"/>
                </a:cubicBezTo>
                <a:cubicBezTo>
                  <a:pt x="39" y="16"/>
                  <a:pt x="38" y="5"/>
                  <a:pt x="26" y="5"/>
                </a:cubicBezTo>
                <a:close/>
              </a:path>
            </a:pathLst>
          </a:custGeom>
          <a:solidFill>
            <a:schemeClr val="tx1"/>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3" name="Freeform 47"/>
          <p:cNvSpPr>
            <a:spLocks/>
          </p:cNvSpPr>
          <p:nvPr userDrawn="1"/>
        </p:nvSpPr>
        <p:spPr bwMode="auto">
          <a:xfrm>
            <a:off x="1365250" y="5295561"/>
            <a:ext cx="71438" cy="30196"/>
          </a:xfrm>
          <a:custGeom>
            <a:avLst/>
            <a:gdLst>
              <a:gd name="T0" fmla="*/ 13 w 39"/>
              <a:gd name="T1" fmla="*/ 5 h 16"/>
              <a:gd name="T2" fmla="*/ 32 w 39"/>
              <a:gd name="T3" fmla="*/ 12 h 16"/>
              <a:gd name="T4" fmla="*/ 35 w 39"/>
              <a:gd name="T5" fmla="*/ 6 h 16"/>
              <a:gd name="T6" fmla="*/ 30 w 39"/>
              <a:gd name="T7" fmla="*/ 0 h 16"/>
              <a:gd name="T8" fmla="*/ 31 w 39"/>
              <a:gd name="T9" fmla="*/ 0 h 16"/>
              <a:gd name="T10" fmla="*/ 39 w 39"/>
              <a:gd name="T11" fmla="*/ 8 h 16"/>
              <a:gd name="T12" fmla="*/ 32 w 39"/>
              <a:gd name="T13" fmla="*/ 16 h 16"/>
              <a:gd name="T14" fmla="*/ 0 w 39"/>
              <a:gd name="T15" fmla="*/ 16 h 16"/>
              <a:gd name="T16" fmla="*/ 13 w 39"/>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6">
                <a:moveTo>
                  <a:pt x="13" y="5"/>
                </a:moveTo>
                <a:cubicBezTo>
                  <a:pt x="20" y="5"/>
                  <a:pt x="22" y="12"/>
                  <a:pt x="32" y="12"/>
                </a:cubicBezTo>
                <a:cubicBezTo>
                  <a:pt x="34" y="12"/>
                  <a:pt x="35" y="9"/>
                  <a:pt x="35" y="6"/>
                </a:cubicBezTo>
                <a:cubicBezTo>
                  <a:pt x="35" y="3"/>
                  <a:pt x="33" y="0"/>
                  <a:pt x="30" y="0"/>
                </a:cubicBezTo>
                <a:cubicBezTo>
                  <a:pt x="31" y="0"/>
                  <a:pt x="31" y="0"/>
                  <a:pt x="31" y="0"/>
                </a:cubicBezTo>
                <a:cubicBezTo>
                  <a:pt x="35" y="0"/>
                  <a:pt x="39" y="4"/>
                  <a:pt x="39" y="8"/>
                </a:cubicBezTo>
                <a:cubicBezTo>
                  <a:pt x="39" y="13"/>
                  <a:pt x="36" y="16"/>
                  <a:pt x="32" y="16"/>
                </a:cubicBezTo>
                <a:cubicBezTo>
                  <a:pt x="26" y="16"/>
                  <a:pt x="0" y="16"/>
                  <a:pt x="0" y="16"/>
                </a:cubicBezTo>
                <a:cubicBezTo>
                  <a:pt x="0" y="16"/>
                  <a:pt x="1" y="5"/>
                  <a:pt x="13" y="5"/>
                </a:cubicBezTo>
                <a:close/>
              </a:path>
            </a:pathLst>
          </a:custGeom>
          <a:solidFill>
            <a:schemeClr val="tx1"/>
          </a:solidFill>
          <a:ln>
            <a:noFill/>
          </a:ln>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4" name="AutoShape 7"/>
          <p:cNvSpPr>
            <a:spLocks noChangeAspect="1" noChangeArrowheads="1" noTextEdit="1"/>
          </p:cNvSpPr>
          <p:nvPr userDrawn="1"/>
        </p:nvSpPr>
        <p:spPr bwMode="auto">
          <a:xfrm>
            <a:off x="2214566" y="3941473"/>
            <a:ext cx="612775" cy="6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5" name="Freeform 9"/>
          <p:cNvSpPr>
            <a:spLocks/>
          </p:cNvSpPr>
          <p:nvPr userDrawn="1"/>
        </p:nvSpPr>
        <p:spPr bwMode="auto">
          <a:xfrm>
            <a:off x="2212976" y="3941472"/>
            <a:ext cx="615950" cy="637313"/>
          </a:xfrm>
          <a:custGeom>
            <a:avLst/>
            <a:gdLst>
              <a:gd name="T0" fmla="*/ 67 w 644"/>
              <a:gd name="T1" fmla="*/ 0 h 671"/>
              <a:gd name="T2" fmla="*/ 0 w 644"/>
              <a:gd name="T3" fmla="*/ 68 h 671"/>
              <a:gd name="T4" fmla="*/ 0 w 644"/>
              <a:gd name="T5" fmla="*/ 603 h 671"/>
              <a:gd name="T6" fmla="*/ 67 w 644"/>
              <a:gd name="T7" fmla="*/ 671 h 671"/>
              <a:gd name="T8" fmla="*/ 576 w 644"/>
              <a:gd name="T9" fmla="*/ 671 h 671"/>
              <a:gd name="T10" fmla="*/ 644 w 644"/>
              <a:gd name="T11" fmla="*/ 603 h 671"/>
              <a:gd name="T12" fmla="*/ 644 w 644"/>
              <a:gd name="T13" fmla="*/ 193 h 671"/>
              <a:gd name="T14" fmla="*/ 644 w 644"/>
              <a:gd name="T15" fmla="*/ 127 h 671"/>
              <a:gd name="T16" fmla="*/ 515 w 644"/>
              <a:gd name="T17" fmla="*/ 0 h 671"/>
              <a:gd name="T18" fmla="*/ 445 w 644"/>
              <a:gd name="T19" fmla="*/ 0 h 671"/>
              <a:gd name="T20" fmla="*/ 67 w 644"/>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4" h="671">
                <a:moveTo>
                  <a:pt x="67" y="0"/>
                </a:moveTo>
                <a:cubicBezTo>
                  <a:pt x="30" y="0"/>
                  <a:pt x="0" y="30"/>
                  <a:pt x="0" y="68"/>
                </a:cubicBezTo>
                <a:cubicBezTo>
                  <a:pt x="0" y="603"/>
                  <a:pt x="0" y="603"/>
                  <a:pt x="0" y="603"/>
                </a:cubicBezTo>
                <a:cubicBezTo>
                  <a:pt x="0" y="641"/>
                  <a:pt x="30" y="671"/>
                  <a:pt x="67" y="671"/>
                </a:cubicBezTo>
                <a:cubicBezTo>
                  <a:pt x="576" y="671"/>
                  <a:pt x="576" y="671"/>
                  <a:pt x="576" y="671"/>
                </a:cubicBezTo>
                <a:cubicBezTo>
                  <a:pt x="613" y="671"/>
                  <a:pt x="644" y="641"/>
                  <a:pt x="644" y="603"/>
                </a:cubicBezTo>
                <a:cubicBezTo>
                  <a:pt x="644" y="193"/>
                  <a:pt x="644" y="193"/>
                  <a:pt x="644" y="193"/>
                </a:cubicBezTo>
                <a:cubicBezTo>
                  <a:pt x="644" y="156"/>
                  <a:pt x="644" y="127"/>
                  <a:pt x="644" y="127"/>
                </a:cubicBezTo>
                <a:cubicBezTo>
                  <a:pt x="515" y="0"/>
                  <a:pt x="515" y="0"/>
                  <a:pt x="515" y="0"/>
                </a:cubicBezTo>
                <a:cubicBezTo>
                  <a:pt x="515" y="0"/>
                  <a:pt x="482" y="0"/>
                  <a:pt x="445" y="0"/>
                </a:cubicBezTo>
                <a:lnTo>
                  <a:pt x="67" y="0"/>
                </a:lnTo>
                <a:close/>
              </a:path>
            </a:pathLst>
          </a:custGeom>
          <a:solidFill>
            <a:schemeClr val="bg1">
              <a:lumMod val="60000"/>
              <a:lumOff val="40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6" name="Freeform 10"/>
          <p:cNvSpPr>
            <a:spLocks/>
          </p:cNvSpPr>
          <p:nvPr userDrawn="1"/>
        </p:nvSpPr>
        <p:spPr bwMode="auto">
          <a:xfrm>
            <a:off x="2705104" y="3941473"/>
            <a:ext cx="123825" cy="119200"/>
          </a:xfrm>
          <a:custGeom>
            <a:avLst/>
            <a:gdLst>
              <a:gd name="T0" fmla="*/ 78 w 78"/>
              <a:gd name="T1" fmla="*/ 75 h 75"/>
              <a:gd name="T2" fmla="*/ 0 w 78"/>
              <a:gd name="T3" fmla="*/ 0 h 75"/>
              <a:gd name="T4" fmla="*/ 0 w 78"/>
              <a:gd name="T5" fmla="*/ 75 h 75"/>
              <a:gd name="T6" fmla="*/ 78 w 78"/>
              <a:gd name="T7" fmla="*/ 75 h 75"/>
            </a:gdLst>
            <a:ahLst/>
            <a:cxnLst>
              <a:cxn ang="0">
                <a:pos x="T0" y="T1"/>
              </a:cxn>
              <a:cxn ang="0">
                <a:pos x="T2" y="T3"/>
              </a:cxn>
              <a:cxn ang="0">
                <a:pos x="T4" y="T5"/>
              </a:cxn>
              <a:cxn ang="0">
                <a:pos x="T6" y="T7"/>
              </a:cxn>
            </a:cxnLst>
            <a:rect l="0" t="0" r="r" b="b"/>
            <a:pathLst>
              <a:path w="78" h="75">
                <a:moveTo>
                  <a:pt x="78" y="75"/>
                </a:moveTo>
                <a:lnTo>
                  <a:pt x="0" y="0"/>
                </a:lnTo>
                <a:lnTo>
                  <a:pt x="0" y="75"/>
                </a:lnTo>
                <a:lnTo>
                  <a:pt x="78" y="75"/>
                </a:lnTo>
                <a:close/>
              </a:path>
            </a:pathLst>
          </a:custGeom>
          <a:solidFill>
            <a:schemeClr val="bg1">
              <a:lumMod val="40000"/>
              <a:lumOff val="60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7" name="Rectangle 11"/>
          <p:cNvSpPr>
            <a:spLocks noChangeArrowheads="1"/>
          </p:cNvSpPr>
          <p:nvPr userDrawn="1"/>
        </p:nvSpPr>
        <p:spPr bwMode="auto">
          <a:xfrm>
            <a:off x="2362201" y="4133780"/>
            <a:ext cx="311150" cy="58805"/>
          </a:xfrm>
          <a:prstGeom prst="rect">
            <a:avLst/>
          </a:prstGeom>
          <a:solidFill>
            <a:schemeClr val="tx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8" name="Rectangle 12"/>
          <p:cNvSpPr>
            <a:spLocks noChangeArrowheads="1"/>
          </p:cNvSpPr>
          <p:nvPr userDrawn="1"/>
        </p:nvSpPr>
        <p:spPr bwMode="auto">
          <a:xfrm>
            <a:off x="2362201" y="4243440"/>
            <a:ext cx="311150" cy="58805"/>
          </a:xfrm>
          <a:prstGeom prst="rect">
            <a:avLst/>
          </a:prstGeom>
          <a:solidFill>
            <a:schemeClr val="tx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69" name="Rectangle 13"/>
          <p:cNvSpPr>
            <a:spLocks noChangeArrowheads="1"/>
          </p:cNvSpPr>
          <p:nvPr userDrawn="1"/>
        </p:nvSpPr>
        <p:spPr bwMode="auto">
          <a:xfrm>
            <a:off x="2362201" y="4354691"/>
            <a:ext cx="311150" cy="57215"/>
          </a:xfrm>
          <a:prstGeom prst="rect">
            <a:avLst/>
          </a:prstGeom>
          <a:solidFill>
            <a:schemeClr val="tx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0" name="Freeform 17"/>
          <p:cNvSpPr>
            <a:spLocks/>
          </p:cNvSpPr>
          <p:nvPr userDrawn="1"/>
        </p:nvSpPr>
        <p:spPr bwMode="auto">
          <a:xfrm>
            <a:off x="9599614" y="2228207"/>
            <a:ext cx="798513" cy="621418"/>
          </a:xfrm>
          <a:custGeom>
            <a:avLst/>
            <a:gdLst>
              <a:gd name="T0" fmla="*/ 440 w 503"/>
              <a:gd name="T1" fmla="*/ 0 h 391"/>
              <a:gd name="T2" fmla="*/ 172 w 503"/>
              <a:gd name="T3" fmla="*/ 267 h 391"/>
              <a:gd name="T4" fmla="*/ 61 w 503"/>
              <a:gd name="T5" fmla="*/ 157 h 391"/>
              <a:gd name="T6" fmla="*/ 0 w 503"/>
              <a:gd name="T7" fmla="*/ 219 h 391"/>
              <a:gd name="T8" fmla="*/ 110 w 503"/>
              <a:gd name="T9" fmla="*/ 329 h 391"/>
              <a:gd name="T10" fmla="*/ 109 w 503"/>
              <a:gd name="T11" fmla="*/ 329 h 391"/>
              <a:gd name="T12" fmla="*/ 172 w 503"/>
              <a:gd name="T13" fmla="*/ 391 h 391"/>
              <a:gd name="T14" fmla="*/ 503 w 503"/>
              <a:gd name="T15" fmla="*/ 61 h 391"/>
              <a:gd name="T16" fmla="*/ 440 w 503"/>
              <a:gd name="T17"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391">
                <a:moveTo>
                  <a:pt x="440" y="0"/>
                </a:moveTo>
                <a:lnTo>
                  <a:pt x="172" y="267"/>
                </a:lnTo>
                <a:lnTo>
                  <a:pt x="61" y="157"/>
                </a:lnTo>
                <a:lnTo>
                  <a:pt x="0" y="219"/>
                </a:lnTo>
                <a:lnTo>
                  <a:pt x="110" y="329"/>
                </a:lnTo>
                <a:lnTo>
                  <a:pt x="109" y="329"/>
                </a:lnTo>
                <a:lnTo>
                  <a:pt x="172" y="391"/>
                </a:lnTo>
                <a:lnTo>
                  <a:pt x="503" y="61"/>
                </a:lnTo>
                <a:lnTo>
                  <a:pt x="440" y="0"/>
                </a:lnTo>
                <a:close/>
              </a:path>
            </a:pathLst>
          </a:custGeom>
          <a:solidFill>
            <a:schemeClr val="tx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1" name="AutoShape 19"/>
          <p:cNvSpPr>
            <a:spLocks noChangeAspect="1" noChangeArrowheads="1" noTextEdit="1"/>
          </p:cNvSpPr>
          <p:nvPr userDrawn="1"/>
        </p:nvSpPr>
        <p:spPr bwMode="auto">
          <a:xfrm>
            <a:off x="1836740" y="2679566"/>
            <a:ext cx="430212" cy="59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2" name="Rectangle 21"/>
          <p:cNvSpPr>
            <a:spLocks noChangeArrowheads="1"/>
          </p:cNvSpPr>
          <p:nvPr userDrawn="1"/>
        </p:nvSpPr>
        <p:spPr bwMode="auto">
          <a:xfrm>
            <a:off x="1852615" y="2746317"/>
            <a:ext cx="42862" cy="54038"/>
          </a:xfrm>
          <a:prstGeom prst="rect">
            <a:avLst/>
          </a:prstGeom>
          <a:solidFill>
            <a:schemeClr val="accent1">
              <a:lumMod val="75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3" name="Rectangle 22"/>
          <p:cNvSpPr>
            <a:spLocks noChangeArrowheads="1"/>
          </p:cNvSpPr>
          <p:nvPr userDrawn="1"/>
        </p:nvSpPr>
        <p:spPr bwMode="auto">
          <a:xfrm>
            <a:off x="1852615" y="2900481"/>
            <a:ext cx="42862" cy="55626"/>
          </a:xfrm>
          <a:prstGeom prst="rect">
            <a:avLst/>
          </a:prstGeom>
          <a:solidFill>
            <a:schemeClr val="accent1">
              <a:lumMod val="75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4" name="Rectangle 23"/>
          <p:cNvSpPr>
            <a:spLocks noChangeArrowheads="1"/>
          </p:cNvSpPr>
          <p:nvPr userDrawn="1"/>
        </p:nvSpPr>
        <p:spPr bwMode="auto">
          <a:xfrm>
            <a:off x="1852615" y="3054643"/>
            <a:ext cx="42862" cy="55626"/>
          </a:xfrm>
          <a:prstGeom prst="rect">
            <a:avLst/>
          </a:prstGeom>
          <a:solidFill>
            <a:schemeClr val="accent1">
              <a:lumMod val="75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5" name="Rectangle 24"/>
          <p:cNvSpPr>
            <a:spLocks noChangeArrowheads="1"/>
          </p:cNvSpPr>
          <p:nvPr userDrawn="1"/>
        </p:nvSpPr>
        <p:spPr bwMode="auto">
          <a:xfrm>
            <a:off x="1852615" y="3210394"/>
            <a:ext cx="42862" cy="55626"/>
          </a:xfrm>
          <a:prstGeom prst="rect">
            <a:avLst/>
          </a:prstGeom>
          <a:solidFill>
            <a:schemeClr val="accent1">
              <a:lumMod val="75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6" name="Rectangle 25"/>
          <p:cNvSpPr>
            <a:spLocks noChangeArrowheads="1"/>
          </p:cNvSpPr>
          <p:nvPr userDrawn="1"/>
        </p:nvSpPr>
        <p:spPr bwMode="auto">
          <a:xfrm>
            <a:off x="2100263" y="2720889"/>
            <a:ext cx="144462" cy="79465"/>
          </a:xfrm>
          <a:prstGeom prst="rect">
            <a:avLst/>
          </a:prstGeom>
          <a:solidFill>
            <a:schemeClr val="bg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7" name="Rectangle 26"/>
          <p:cNvSpPr>
            <a:spLocks noChangeArrowheads="1"/>
          </p:cNvSpPr>
          <p:nvPr userDrawn="1"/>
        </p:nvSpPr>
        <p:spPr bwMode="auto">
          <a:xfrm>
            <a:off x="2100263" y="2878231"/>
            <a:ext cx="144462" cy="81055"/>
          </a:xfrm>
          <a:prstGeom prst="rect">
            <a:avLst/>
          </a:prstGeom>
          <a:solidFill>
            <a:schemeClr val="bg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8" name="Rectangle 27"/>
          <p:cNvSpPr>
            <a:spLocks noChangeArrowheads="1"/>
          </p:cNvSpPr>
          <p:nvPr userDrawn="1"/>
        </p:nvSpPr>
        <p:spPr bwMode="auto">
          <a:xfrm>
            <a:off x="2100263" y="3032394"/>
            <a:ext cx="144462" cy="81055"/>
          </a:xfrm>
          <a:prstGeom prst="rect">
            <a:avLst/>
          </a:prstGeom>
          <a:solidFill>
            <a:schemeClr val="bg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79" name="Rectangle 28"/>
          <p:cNvSpPr>
            <a:spLocks noChangeArrowheads="1"/>
          </p:cNvSpPr>
          <p:nvPr userDrawn="1"/>
        </p:nvSpPr>
        <p:spPr bwMode="auto">
          <a:xfrm>
            <a:off x="2100263" y="3189734"/>
            <a:ext cx="144462" cy="81055"/>
          </a:xfrm>
          <a:prstGeom prst="rect">
            <a:avLst/>
          </a:prstGeom>
          <a:solidFill>
            <a:schemeClr val="bg1"/>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0" name="Freeform 29"/>
          <p:cNvSpPr>
            <a:spLocks noEditPoints="1"/>
          </p:cNvSpPr>
          <p:nvPr userDrawn="1"/>
        </p:nvSpPr>
        <p:spPr bwMode="auto">
          <a:xfrm>
            <a:off x="1838328" y="2679567"/>
            <a:ext cx="428625" cy="131913"/>
          </a:xfrm>
          <a:custGeom>
            <a:avLst/>
            <a:gdLst>
              <a:gd name="T0" fmla="*/ 518 w 539"/>
              <a:gd name="T1" fmla="*/ 0 h 168"/>
              <a:gd name="T2" fmla="*/ 21 w 539"/>
              <a:gd name="T3" fmla="*/ 0 h 168"/>
              <a:gd name="T4" fmla="*/ 0 w 539"/>
              <a:gd name="T5" fmla="*/ 21 h 168"/>
              <a:gd name="T6" fmla="*/ 0 w 539"/>
              <a:gd name="T7" fmla="*/ 147 h 168"/>
              <a:gd name="T8" fmla="*/ 21 w 539"/>
              <a:gd name="T9" fmla="*/ 168 h 168"/>
              <a:gd name="T10" fmla="*/ 518 w 539"/>
              <a:gd name="T11" fmla="*/ 168 h 168"/>
              <a:gd name="T12" fmla="*/ 539 w 539"/>
              <a:gd name="T13" fmla="*/ 147 h 168"/>
              <a:gd name="T14" fmla="*/ 539 w 539"/>
              <a:gd name="T15" fmla="*/ 21 h 168"/>
              <a:gd name="T16" fmla="*/ 518 w 539"/>
              <a:gd name="T17" fmla="*/ 0 h 168"/>
              <a:gd name="T18" fmla="*/ 46 w 539"/>
              <a:gd name="T19" fmla="*/ 147 h 168"/>
              <a:gd name="T20" fmla="*/ 27 w 539"/>
              <a:gd name="T21" fmla="*/ 128 h 168"/>
              <a:gd name="T22" fmla="*/ 46 w 539"/>
              <a:gd name="T23" fmla="*/ 109 h 168"/>
              <a:gd name="T24" fmla="*/ 65 w 539"/>
              <a:gd name="T25" fmla="*/ 128 h 168"/>
              <a:gd name="T26" fmla="*/ 46 w 539"/>
              <a:gd name="T27" fmla="*/ 147 h 168"/>
              <a:gd name="T28" fmla="*/ 499 w 539"/>
              <a:gd name="T29" fmla="*/ 139 h 168"/>
              <a:gd name="T30" fmla="*/ 390 w 539"/>
              <a:gd name="T31" fmla="*/ 139 h 168"/>
              <a:gd name="T32" fmla="*/ 384 w 539"/>
              <a:gd name="T33" fmla="*/ 133 h 168"/>
              <a:gd name="T34" fmla="*/ 390 w 539"/>
              <a:gd name="T35" fmla="*/ 127 h 168"/>
              <a:gd name="T36" fmla="*/ 499 w 539"/>
              <a:gd name="T37" fmla="*/ 127 h 168"/>
              <a:gd name="T38" fmla="*/ 505 w 539"/>
              <a:gd name="T39" fmla="*/ 133 h 168"/>
              <a:gd name="T40" fmla="*/ 499 w 539"/>
              <a:gd name="T41" fmla="*/ 139 h 168"/>
              <a:gd name="T42" fmla="*/ 499 w 539"/>
              <a:gd name="T43" fmla="*/ 118 h 168"/>
              <a:gd name="T44" fmla="*/ 390 w 539"/>
              <a:gd name="T45" fmla="*/ 118 h 168"/>
              <a:gd name="T46" fmla="*/ 384 w 539"/>
              <a:gd name="T47" fmla="*/ 112 h 168"/>
              <a:gd name="T48" fmla="*/ 390 w 539"/>
              <a:gd name="T49" fmla="*/ 106 h 168"/>
              <a:gd name="T50" fmla="*/ 499 w 539"/>
              <a:gd name="T51" fmla="*/ 106 h 168"/>
              <a:gd name="T52" fmla="*/ 505 w 539"/>
              <a:gd name="T53" fmla="*/ 112 h 168"/>
              <a:gd name="T54" fmla="*/ 499 w 539"/>
              <a:gd name="T55" fmla="*/ 118 h 168"/>
              <a:gd name="T56" fmla="*/ 499 w 539"/>
              <a:gd name="T57" fmla="*/ 97 h 168"/>
              <a:gd name="T58" fmla="*/ 390 w 539"/>
              <a:gd name="T59" fmla="*/ 97 h 168"/>
              <a:gd name="T60" fmla="*/ 384 w 539"/>
              <a:gd name="T61" fmla="*/ 91 h 168"/>
              <a:gd name="T62" fmla="*/ 390 w 539"/>
              <a:gd name="T63" fmla="*/ 85 h 168"/>
              <a:gd name="T64" fmla="*/ 499 w 539"/>
              <a:gd name="T65" fmla="*/ 85 h 168"/>
              <a:gd name="T66" fmla="*/ 505 w 539"/>
              <a:gd name="T67" fmla="*/ 91 h 168"/>
              <a:gd name="T68" fmla="*/ 499 w 539"/>
              <a:gd name="T69" fmla="*/ 9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168">
                <a:moveTo>
                  <a:pt x="518" y="0"/>
                </a:moveTo>
                <a:cubicBezTo>
                  <a:pt x="21" y="0"/>
                  <a:pt x="21" y="0"/>
                  <a:pt x="21" y="0"/>
                </a:cubicBezTo>
                <a:cubicBezTo>
                  <a:pt x="10" y="0"/>
                  <a:pt x="0" y="10"/>
                  <a:pt x="0" y="21"/>
                </a:cubicBezTo>
                <a:cubicBezTo>
                  <a:pt x="0" y="147"/>
                  <a:pt x="0" y="147"/>
                  <a:pt x="0" y="147"/>
                </a:cubicBezTo>
                <a:cubicBezTo>
                  <a:pt x="0" y="159"/>
                  <a:pt x="10" y="168"/>
                  <a:pt x="21" y="168"/>
                </a:cubicBezTo>
                <a:cubicBezTo>
                  <a:pt x="518" y="168"/>
                  <a:pt x="518" y="168"/>
                  <a:pt x="518" y="168"/>
                </a:cubicBezTo>
                <a:cubicBezTo>
                  <a:pt x="529" y="168"/>
                  <a:pt x="539" y="159"/>
                  <a:pt x="539" y="147"/>
                </a:cubicBezTo>
                <a:cubicBezTo>
                  <a:pt x="539" y="21"/>
                  <a:pt x="539" y="21"/>
                  <a:pt x="539" y="21"/>
                </a:cubicBezTo>
                <a:cubicBezTo>
                  <a:pt x="539" y="10"/>
                  <a:pt x="529" y="0"/>
                  <a:pt x="518" y="0"/>
                </a:cubicBezTo>
                <a:close/>
                <a:moveTo>
                  <a:pt x="46" y="147"/>
                </a:moveTo>
                <a:cubicBezTo>
                  <a:pt x="36" y="147"/>
                  <a:pt x="27" y="138"/>
                  <a:pt x="27" y="128"/>
                </a:cubicBezTo>
                <a:cubicBezTo>
                  <a:pt x="27" y="117"/>
                  <a:pt x="36" y="109"/>
                  <a:pt x="46" y="109"/>
                </a:cubicBezTo>
                <a:cubicBezTo>
                  <a:pt x="57" y="109"/>
                  <a:pt x="65" y="117"/>
                  <a:pt x="65" y="128"/>
                </a:cubicBezTo>
                <a:cubicBezTo>
                  <a:pt x="65" y="138"/>
                  <a:pt x="57" y="147"/>
                  <a:pt x="46" y="147"/>
                </a:cubicBezTo>
                <a:close/>
                <a:moveTo>
                  <a:pt x="499" y="139"/>
                </a:moveTo>
                <a:cubicBezTo>
                  <a:pt x="390" y="139"/>
                  <a:pt x="390" y="139"/>
                  <a:pt x="390" y="139"/>
                </a:cubicBezTo>
                <a:cubicBezTo>
                  <a:pt x="387" y="139"/>
                  <a:pt x="384" y="136"/>
                  <a:pt x="384" y="133"/>
                </a:cubicBezTo>
                <a:cubicBezTo>
                  <a:pt x="384" y="130"/>
                  <a:pt x="387" y="127"/>
                  <a:pt x="390" y="127"/>
                </a:cubicBezTo>
                <a:cubicBezTo>
                  <a:pt x="499" y="127"/>
                  <a:pt x="499" y="127"/>
                  <a:pt x="499" y="127"/>
                </a:cubicBezTo>
                <a:cubicBezTo>
                  <a:pt x="502" y="127"/>
                  <a:pt x="505" y="130"/>
                  <a:pt x="505" y="133"/>
                </a:cubicBezTo>
                <a:cubicBezTo>
                  <a:pt x="505" y="136"/>
                  <a:pt x="502" y="139"/>
                  <a:pt x="499" y="139"/>
                </a:cubicBezTo>
                <a:close/>
                <a:moveTo>
                  <a:pt x="499" y="118"/>
                </a:moveTo>
                <a:cubicBezTo>
                  <a:pt x="390" y="118"/>
                  <a:pt x="390" y="118"/>
                  <a:pt x="390" y="118"/>
                </a:cubicBezTo>
                <a:cubicBezTo>
                  <a:pt x="387" y="118"/>
                  <a:pt x="384" y="115"/>
                  <a:pt x="384" y="112"/>
                </a:cubicBezTo>
                <a:cubicBezTo>
                  <a:pt x="384" y="109"/>
                  <a:pt x="387" y="106"/>
                  <a:pt x="390" y="106"/>
                </a:cubicBezTo>
                <a:cubicBezTo>
                  <a:pt x="499" y="106"/>
                  <a:pt x="499" y="106"/>
                  <a:pt x="499" y="106"/>
                </a:cubicBezTo>
                <a:cubicBezTo>
                  <a:pt x="502" y="106"/>
                  <a:pt x="505" y="109"/>
                  <a:pt x="505" y="112"/>
                </a:cubicBezTo>
                <a:cubicBezTo>
                  <a:pt x="505" y="115"/>
                  <a:pt x="502" y="118"/>
                  <a:pt x="499" y="118"/>
                </a:cubicBezTo>
                <a:close/>
                <a:moveTo>
                  <a:pt x="499" y="97"/>
                </a:moveTo>
                <a:cubicBezTo>
                  <a:pt x="390" y="97"/>
                  <a:pt x="390" y="97"/>
                  <a:pt x="390" y="97"/>
                </a:cubicBezTo>
                <a:cubicBezTo>
                  <a:pt x="387" y="97"/>
                  <a:pt x="384" y="94"/>
                  <a:pt x="384" y="91"/>
                </a:cubicBezTo>
                <a:cubicBezTo>
                  <a:pt x="384" y="88"/>
                  <a:pt x="387" y="85"/>
                  <a:pt x="390" y="85"/>
                </a:cubicBezTo>
                <a:cubicBezTo>
                  <a:pt x="499" y="85"/>
                  <a:pt x="499" y="85"/>
                  <a:pt x="499" y="85"/>
                </a:cubicBezTo>
                <a:cubicBezTo>
                  <a:pt x="502" y="85"/>
                  <a:pt x="505" y="88"/>
                  <a:pt x="505" y="91"/>
                </a:cubicBezTo>
                <a:cubicBezTo>
                  <a:pt x="505" y="94"/>
                  <a:pt x="502" y="97"/>
                  <a:pt x="49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1" name="Freeform 30"/>
          <p:cNvSpPr>
            <a:spLocks noEditPoints="1"/>
          </p:cNvSpPr>
          <p:nvPr userDrawn="1"/>
        </p:nvSpPr>
        <p:spPr bwMode="auto">
          <a:xfrm>
            <a:off x="1838328" y="2833728"/>
            <a:ext cx="428625" cy="133503"/>
          </a:xfrm>
          <a:custGeom>
            <a:avLst/>
            <a:gdLst>
              <a:gd name="T0" fmla="*/ 518 w 539"/>
              <a:gd name="T1" fmla="*/ 0 h 168"/>
              <a:gd name="T2" fmla="*/ 21 w 539"/>
              <a:gd name="T3" fmla="*/ 0 h 168"/>
              <a:gd name="T4" fmla="*/ 0 w 539"/>
              <a:gd name="T5" fmla="*/ 21 h 168"/>
              <a:gd name="T6" fmla="*/ 0 w 539"/>
              <a:gd name="T7" fmla="*/ 147 h 168"/>
              <a:gd name="T8" fmla="*/ 21 w 539"/>
              <a:gd name="T9" fmla="*/ 168 h 168"/>
              <a:gd name="T10" fmla="*/ 518 w 539"/>
              <a:gd name="T11" fmla="*/ 168 h 168"/>
              <a:gd name="T12" fmla="*/ 539 w 539"/>
              <a:gd name="T13" fmla="*/ 147 h 168"/>
              <a:gd name="T14" fmla="*/ 539 w 539"/>
              <a:gd name="T15" fmla="*/ 21 h 168"/>
              <a:gd name="T16" fmla="*/ 518 w 539"/>
              <a:gd name="T17" fmla="*/ 0 h 168"/>
              <a:gd name="T18" fmla="*/ 46 w 539"/>
              <a:gd name="T19" fmla="*/ 147 h 168"/>
              <a:gd name="T20" fmla="*/ 27 w 539"/>
              <a:gd name="T21" fmla="*/ 128 h 168"/>
              <a:gd name="T22" fmla="*/ 46 w 539"/>
              <a:gd name="T23" fmla="*/ 109 h 168"/>
              <a:gd name="T24" fmla="*/ 65 w 539"/>
              <a:gd name="T25" fmla="*/ 128 h 168"/>
              <a:gd name="T26" fmla="*/ 46 w 539"/>
              <a:gd name="T27" fmla="*/ 147 h 168"/>
              <a:gd name="T28" fmla="*/ 499 w 539"/>
              <a:gd name="T29" fmla="*/ 139 h 168"/>
              <a:gd name="T30" fmla="*/ 390 w 539"/>
              <a:gd name="T31" fmla="*/ 139 h 168"/>
              <a:gd name="T32" fmla="*/ 384 w 539"/>
              <a:gd name="T33" fmla="*/ 133 h 168"/>
              <a:gd name="T34" fmla="*/ 390 w 539"/>
              <a:gd name="T35" fmla="*/ 127 h 168"/>
              <a:gd name="T36" fmla="*/ 499 w 539"/>
              <a:gd name="T37" fmla="*/ 127 h 168"/>
              <a:gd name="T38" fmla="*/ 505 w 539"/>
              <a:gd name="T39" fmla="*/ 133 h 168"/>
              <a:gd name="T40" fmla="*/ 499 w 539"/>
              <a:gd name="T41" fmla="*/ 139 h 168"/>
              <a:gd name="T42" fmla="*/ 499 w 539"/>
              <a:gd name="T43" fmla="*/ 118 h 168"/>
              <a:gd name="T44" fmla="*/ 390 w 539"/>
              <a:gd name="T45" fmla="*/ 118 h 168"/>
              <a:gd name="T46" fmla="*/ 384 w 539"/>
              <a:gd name="T47" fmla="*/ 112 h 168"/>
              <a:gd name="T48" fmla="*/ 390 w 539"/>
              <a:gd name="T49" fmla="*/ 106 h 168"/>
              <a:gd name="T50" fmla="*/ 499 w 539"/>
              <a:gd name="T51" fmla="*/ 106 h 168"/>
              <a:gd name="T52" fmla="*/ 505 w 539"/>
              <a:gd name="T53" fmla="*/ 112 h 168"/>
              <a:gd name="T54" fmla="*/ 499 w 539"/>
              <a:gd name="T55" fmla="*/ 118 h 168"/>
              <a:gd name="T56" fmla="*/ 499 w 539"/>
              <a:gd name="T57" fmla="*/ 97 h 168"/>
              <a:gd name="T58" fmla="*/ 390 w 539"/>
              <a:gd name="T59" fmla="*/ 97 h 168"/>
              <a:gd name="T60" fmla="*/ 384 w 539"/>
              <a:gd name="T61" fmla="*/ 91 h 168"/>
              <a:gd name="T62" fmla="*/ 390 w 539"/>
              <a:gd name="T63" fmla="*/ 85 h 168"/>
              <a:gd name="T64" fmla="*/ 499 w 539"/>
              <a:gd name="T65" fmla="*/ 85 h 168"/>
              <a:gd name="T66" fmla="*/ 505 w 539"/>
              <a:gd name="T67" fmla="*/ 91 h 168"/>
              <a:gd name="T68" fmla="*/ 499 w 539"/>
              <a:gd name="T69" fmla="*/ 9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168">
                <a:moveTo>
                  <a:pt x="518" y="0"/>
                </a:moveTo>
                <a:cubicBezTo>
                  <a:pt x="21" y="0"/>
                  <a:pt x="21" y="0"/>
                  <a:pt x="21" y="0"/>
                </a:cubicBezTo>
                <a:cubicBezTo>
                  <a:pt x="10" y="0"/>
                  <a:pt x="0" y="9"/>
                  <a:pt x="0" y="21"/>
                </a:cubicBezTo>
                <a:cubicBezTo>
                  <a:pt x="0" y="147"/>
                  <a:pt x="0" y="147"/>
                  <a:pt x="0" y="147"/>
                </a:cubicBezTo>
                <a:cubicBezTo>
                  <a:pt x="0" y="159"/>
                  <a:pt x="10" y="168"/>
                  <a:pt x="21" y="168"/>
                </a:cubicBezTo>
                <a:cubicBezTo>
                  <a:pt x="518" y="168"/>
                  <a:pt x="518" y="168"/>
                  <a:pt x="518" y="168"/>
                </a:cubicBezTo>
                <a:cubicBezTo>
                  <a:pt x="529" y="168"/>
                  <a:pt x="539" y="159"/>
                  <a:pt x="539" y="147"/>
                </a:cubicBezTo>
                <a:cubicBezTo>
                  <a:pt x="539" y="21"/>
                  <a:pt x="539" y="21"/>
                  <a:pt x="539" y="21"/>
                </a:cubicBezTo>
                <a:cubicBezTo>
                  <a:pt x="539" y="9"/>
                  <a:pt x="529" y="0"/>
                  <a:pt x="518" y="0"/>
                </a:cubicBezTo>
                <a:close/>
                <a:moveTo>
                  <a:pt x="46" y="147"/>
                </a:moveTo>
                <a:cubicBezTo>
                  <a:pt x="36" y="147"/>
                  <a:pt x="27" y="138"/>
                  <a:pt x="27" y="128"/>
                </a:cubicBezTo>
                <a:cubicBezTo>
                  <a:pt x="27" y="117"/>
                  <a:pt x="36" y="109"/>
                  <a:pt x="46" y="109"/>
                </a:cubicBezTo>
                <a:cubicBezTo>
                  <a:pt x="57" y="109"/>
                  <a:pt x="65" y="117"/>
                  <a:pt x="65" y="128"/>
                </a:cubicBezTo>
                <a:cubicBezTo>
                  <a:pt x="65" y="138"/>
                  <a:pt x="57" y="147"/>
                  <a:pt x="46" y="147"/>
                </a:cubicBezTo>
                <a:close/>
                <a:moveTo>
                  <a:pt x="499" y="139"/>
                </a:moveTo>
                <a:cubicBezTo>
                  <a:pt x="390" y="139"/>
                  <a:pt x="390" y="139"/>
                  <a:pt x="390" y="139"/>
                </a:cubicBezTo>
                <a:cubicBezTo>
                  <a:pt x="387" y="139"/>
                  <a:pt x="384" y="136"/>
                  <a:pt x="384" y="133"/>
                </a:cubicBezTo>
                <a:cubicBezTo>
                  <a:pt x="384" y="130"/>
                  <a:pt x="387" y="127"/>
                  <a:pt x="390" y="127"/>
                </a:cubicBezTo>
                <a:cubicBezTo>
                  <a:pt x="499" y="127"/>
                  <a:pt x="499" y="127"/>
                  <a:pt x="499" y="127"/>
                </a:cubicBezTo>
                <a:cubicBezTo>
                  <a:pt x="502" y="127"/>
                  <a:pt x="505" y="130"/>
                  <a:pt x="505" y="133"/>
                </a:cubicBezTo>
                <a:cubicBezTo>
                  <a:pt x="505" y="136"/>
                  <a:pt x="502" y="139"/>
                  <a:pt x="499" y="139"/>
                </a:cubicBezTo>
                <a:close/>
                <a:moveTo>
                  <a:pt x="499" y="118"/>
                </a:moveTo>
                <a:cubicBezTo>
                  <a:pt x="390" y="118"/>
                  <a:pt x="390" y="118"/>
                  <a:pt x="390" y="118"/>
                </a:cubicBezTo>
                <a:cubicBezTo>
                  <a:pt x="387" y="118"/>
                  <a:pt x="384" y="115"/>
                  <a:pt x="384" y="112"/>
                </a:cubicBezTo>
                <a:cubicBezTo>
                  <a:pt x="384" y="109"/>
                  <a:pt x="387" y="106"/>
                  <a:pt x="390" y="106"/>
                </a:cubicBezTo>
                <a:cubicBezTo>
                  <a:pt x="499" y="106"/>
                  <a:pt x="499" y="106"/>
                  <a:pt x="499" y="106"/>
                </a:cubicBezTo>
                <a:cubicBezTo>
                  <a:pt x="502" y="106"/>
                  <a:pt x="505" y="109"/>
                  <a:pt x="505" y="112"/>
                </a:cubicBezTo>
                <a:cubicBezTo>
                  <a:pt x="505" y="115"/>
                  <a:pt x="502" y="118"/>
                  <a:pt x="499" y="118"/>
                </a:cubicBezTo>
                <a:close/>
                <a:moveTo>
                  <a:pt x="499" y="97"/>
                </a:moveTo>
                <a:cubicBezTo>
                  <a:pt x="390" y="97"/>
                  <a:pt x="390" y="97"/>
                  <a:pt x="390" y="97"/>
                </a:cubicBezTo>
                <a:cubicBezTo>
                  <a:pt x="387" y="97"/>
                  <a:pt x="384" y="94"/>
                  <a:pt x="384" y="91"/>
                </a:cubicBezTo>
                <a:cubicBezTo>
                  <a:pt x="384" y="88"/>
                  <a:pt x="387" y="85"/>
                  <a:pt x="390" y="85"/>
                </a:cubicBezTo>
                <a:cubicBezTo>
                  <a:pt x="499" y="85"/>
                  <a:pt x="499" y="85"/>
                  <a:pt x="499" y="85"/>
                </a:cubicBezTo>
                <a:cubicBezTo>
                  <a:pt x="502" y="85"/>
                  <a:pt x="505" y="88"/>
                  <a:pt x="505" y="91"/>
                </a:cubicBezTo>
                <a:cubicBezTo>
                  <a:pt x="505" y="94"/>
                  <a:pt x="502" y="97"/>
                  <a:pt x="49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2" name="Freeform 31"/>
          <p:cNvSpPr>
            <a:spLocks noEditPoints="1"/>
          </p:cNvSpPr>
          <p:nvPr userDrawn="1"/>
        </p:nvSpPr>
        <p:spPr bwMode="auto">
          <a:xfrm>
            <a:off x="1838328" y="2987891"/>
            <a:ext cx="428625" cy="133503"/>
          </a:xfrm>
          <a:custGeom>
            <a:avLst/>
            <a:gdLst>
              <a:gd name="T0" fmla="*/ 518 w 539"/>
              <a:gd name="T1" fmla="*/ 0 h 168"/>
              <a:gd name="T2" fmla="*/ 21 w 539"/>
              <a:gd name="T3" fmla="*/ 0 h 168"/>
              <a:gd name="T4" fmla="*/ 0 w 539"/>
              <a:gd name="T5" fmla="*/ 21 h 168"/>
              <a:gd name="T6" fmla="*/ 0 w 539"/>
              <a:gd name="T7" fmla="*/ 147 h 168"/>
              <a:gd name="T8" fmla="*/ 21 w 539"/>
              <a:gd name="T9" fmla="*/ 168 h 168"/>
              <a:gd name="T10" fmla="*/ 518 w 539"/>
              <a:gd name="T11" fmla="*/ 168 h 168"/>
              <a:gd name="T12" fmla="*/ 539 w 539"/>
              <a:gd name="T13" fmla="*/ 147 h 168"/>
              <a:gd name="T14" fmla="*/ 539 w 539"/>
              <a:gd name="T15" fmla="*/ 21 h 168"/>
              <a:gd name="T16" fmla="*/ 518 w 539"/>
              <a:gd name="T17" fmla="*/ 0 h 168"/>
              <a:gd name="T18" fmla="*/ 46 w 539"/>
              <a:gd name="T19" fmla="*/ 147 h 168"/>
              <a:gd name="T20" fmla="*/ 27 w 539"/>
              <a:gd name="T21" fmla="*/ 128 h 168"/>
              <a:gd name="T22" fmla="*/ 46 w 539"/>
              <a:gd name="T23" fmla="*/ 109 h 168"/>
              <a:gd name="T24" fmla="*/ 65 w 539"/>
              <a:gd name="T25" fmla="*/ 128 h 168"/>
              <a:gd name="T26" fmla="*/ 46 w 539"/>
              <a:gd name="T27" fmla="*/ 147 h 168"/>
              <a:gd name="T28" fmla="*/ 499 w 539"/>
              <a:gd name="T29" fmla="*/ 139 h 168"/>
              <a:gd name="T30" fmla="*/ 390 w 539"/>
              <a:gd name="T31" fmla="*/ 139 h 168"/>
              <a:gd name="T32" fmla="*/ 384 w 539"/>
              <a:gd name="T33" fmla="*/ 133 h 168"/>
              <a:gd name="T34" fmla="*/ 390 w 539"/>
              <a:gd name="T35" fmla="*/ 127 h 168"/>
              <a:gd name="T36" fmla="*/ 499 w 539"/>
              <a:gd name="T37" fmla="*/ 127 h 168"/>
              <a:gd name="T38" fmla="*/ 505 w 539"/>
              <a:gd name="T39" fmla="*/ 133 h 168"/>
              <a:gd name="T40" fmla="*/ 499 w 539"/>
              <a:gd name="T41" fmla="*/ 139 h 168"/>
              <a:gd name="T42" fmla="*/ 499 w 539"/>
              <a:gd name="T43" fmla="*/ 118 h 168"/>
              <a:gd name="T44" fmla="*/ 390 w 539"/>
              <a:gd name="T45" fmla="*/ 118 h 168"/>
              <a:gd name="T46" fmla="*/ 384 w 539"/>
              <a:gd name="T47" fmla="*/ 112 h 168"/>
              <a:gd name="T48" fmla="*/ 390 w 539"/>
              <a:gd name="T49" fmla="*/ 106 h 168"/>
              <a:gd name="T50" fmla="*/ 499 w 539"/>
              <a:gd name="T51" fmla="*/ 106 h 168"/>
              <a:gd name="T52" fmla="*/ 505 w 539"/>
              <a:gd name="T53" fmla="*/ 112 h 168"/>
              <a:gd name="T54" fmla="*/ 499 w 539"/>
              <a:gd name="T55" fmla="*/ 118 h 168"/>
              <a:gd name="T56" fmla="*/ 499 w 539"/>
              <a:gd name="T57" fmla="*/ 97 h 168"/>
              <a:gd name="T58" fmla="*/ 390 w 539"/>
              <a:gd name="T59" fmla="*/ 97 h 168"/>
              <a:gd name="T60" fmla="*/ 384 w 539"/>
              <a:gd name="T61" fmla="*/ 91 h 168"/>
              <a:gd name="T62" fmla="*/ 390 w 539"/>
              <a:gd name="T63" fmla="*/ 85 h 168"/>
              <a:gd name="T64" fmla="*/ 499 w 539"/>
              <a:gd name="T65" fmla="*/ 85 h 168"/>
              <a:gd name="T66" fmla="*/ 505 w 539"/>
              <a:gd name="T67" fmla="*/ 91 h 168"/>
              <a:gd name="T68" fmla="*/ 499 w 539"/>
              <a:gd name="T69" fmla="*/ 9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168">
                <a:moveTo>
                  <a:pt x="518" y="0"/>
                </a:moveTo>
                <a:cubicBezTo>
                  <a:pt x="21" y="0"/>
                  <a:pt x="21" y="0"/>
                  <a:pt x="21" y="0"/>
                </a:cubicBezTo>
                <a:cubicBezTo>
                  <a:pt x="10" y="0"/>
                  <a:pt x="0" y="9"/>
                  <a:pt x="0" y="21"/>
                </a:cubicBezTo>
                <a:cubicBezTo>
                  <a:pt x="0" y="147"/>
                  <a:pt x="0" y="147"/>
                  <a:pt x="0" y="147"/>
                </a:cubicBezTo>
                <a:cubicBezTo>
                  <a:pt x="0" y="159"/>
                  <a:pt x="10" y="168"/>
                  <a:pt x="21" y="168"/>
                </a:cubicBezTo>
                <a:cubicBezTo>
                  <a:pt x="518" y="168"/>
                  <a:pt x="518" y="168"/>
                  <a:pt x="518" y="168"/>
                </a:cubicBezTo>
                <a:cubicBezTo>
                  <a:pt x="529" y="168"/>
                  <a:pt x="539" y="159"/>
                  <a:pt x="539" y="147"/>
                </a:cubicBezTo>
                <a:cubicBezTo>
                  <a:pt x="539" y="21"/>
                  <a:pt x="539" y="21"/>
                  <a:pt x="539" y="21"/>
                </a:cubicBezTo>
                <a:cubicBezTo>
                  <a:pt x="539" y="9"/>
                  <a:pt x="529" y="0"/>
                  <a:pt x="518" y="0"/>
                </a:cubicBezTo>
                <a:close/>
                <a:moveTo>
                  <a:pt x="46" y="147"/>
                </a:moveTo>
                <a:cubicBezTo>
                  <a:pt x="36" y="147"/>
                  <a:pt x="27" y="138"/>
                  <a:pt x="27" y="128"/>
                </a:cubicBezTo>
                <a:cubicBezTo>
                  <a:pt x="27" y="117"/>
                  <a:pt x="36" y="109"/>
                  <a:pt x="46" y="109"/>
                </a:cubicBezTo>
                <a:cubicBezTo>
                  <a:pt x="57" y="109"/>
                  <a:pt x="65" y="117"/>
                  <a:pt x="65" y="128"/>
                </a:cubicBezTo>
                <a:cubicBezTo>
                  <a:pt x="65" y="138"/>
                  <a:pt x="57" y="147"/>
                  <a:pt x="46" y="147"/>
                </a:cubicBezTo>
                <a:close/>
                <a:moveTo>
                  <a:pt x="499" y="139"/>
                </a:moveTo>
                <a:cubicBezTo>
                  <a:pt x="390" y="139"/>
                  <a:pt x="390" y="139"/>
                  <a:pt x="390" y="139"/>
                </a:cubicBezTo>
                <a:cubicBezTo>
                  <a:pt x="387" y="139"/>
                  <a:pt x="384" y="136"/>
                  <a:pt x="384" y="133"/>
                </a:cubicBezTo>
                <a:cubicBezTo>
                  <a:pt x="384" y="130"/>
                  <a:pt x="387" y="127"/>
                  <a:pt x="390" y="127"/>
                </a:cubicBezTo>
                <a:cubicBezTo>
                  <a:pt x="499" y="127"/>
                  <a:pt x="499" y="127"/>
                  <a:pt x="499" y="127"/>
                </a:cubicBezTo>
                <a:cubicBezTo>
                  <a:pt x="502" y="127"/>
                  <a:pt x="505" y="130"/>
                  <a:pt x="505" y="133"/>
                </a:cubicBezTo>
                <a:cubicBezTo>
                  <a:pt x="505" y="136"/>
                  <a:pt x="502" y="139"/>
                  <a:pt x="499" y="139"/>
                </a:cubicBezTo>
                <a:close/>
                <a:moveTo>
                  <a:pt x="499" y="118"/>
                </a:moveTo>
                <a:cubicBezTo>
                  <a:pt x="390" y="118"/>
                  <a:pt x="390" y="118"/>
                  <a:pt x="390" y="118"/>
                </a:cubicBezTo>
                <a:cubicBezTo>
                  <a:pt x="387" y="118"/>
                  <a:pt x="384" y="115"/>
                  <a:pt x="384" y="112"/>
                </a:cubicBezTo>
                <a:cubicBezTo>
                  <a:pt x="384" y="109"/>
                  <a:pt x="387" y="106"/>
                  <a:pt x="390" y="106"/>
                </a:cubicBezTo>
                <a:cubicBezTo>
                  <a:pt x="499" y="106"/>
                  <a:pt x="499" y="106"/>
                  <a:pt x="499" y="106"/>
                </a:cubicBezTo>
                <a:cubicBezTo>
                  <a:pt x="502" y="106"/>
                  <a:pt x="505" y="109"/>
                  <a:pt x="505" y="112"/>
                </a:cubicBezTo>
                <a:cubicBezTo>
                  <a:pt x="505" y="115"/>
                  <a:pt x="502" y="118"/>
                  <a:pt x="499" y="118"/>
                </a:cubicBezTo>
                <a:close/>
                <a:moveTo>
                  <a:pt x="499" y="97"/>
                </a:moveTo>
                <a:cubicBezTo>
                  <a:pt x="390" y="97"/>
                  <a:pt x="390" y="97"/>
                  <a:pt x="390" y="97"/>
                </a:cubicBezTo>
                <a:cubicBezTo>
                  <a:pt x="387" y="97"/>
                  <a:pt x="384" y="94"/>
                  <a:pt x="384" y="91"/>
                </a:cubicBezTo>
                <a:cubicBezTo>
                  <a:pt x="384" y="88"/>
                  <a:pt x="387" y="85"/>
                  <a:pt x="390" y="85"/>
                </a:cubicBezTo>
                <a:cubicBezTo>
                  <a:pt x="499" y="85"/>
                  <a:pt x="499" y="85"/>
                  <a:pt x="499" y="85"/>
                </a:cubicBezTo>
                <a:cubicBezTo>
                  <a:pt x="502" y="85"/>
                  <a:pt x="505" y="88"/>
                  <a:pt x="505" y="91"/>
                </a:cubicBezTo>
                <a:cubicBezTo>
                  <a:pt x="505" y="94"/>
                  <a:pt x="502" y="97"/>
                  <a:pt x="49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3" name="Freeform 32"/>
          <p:cNvSpPr>
            <a:spLocks noEditPoints="1"/>
          </p:cNvSpPr>
          <p:nvPr userDrawn="1"/>
        </p:nvSpPr>
        <p:spPr bwMode="auto">
          <a:xfrm>
            <a:off x="1838328" y="3143643"/>
            <a:ext cx="428625" cy="133503"/>
          </a:xfrm>
          <a:custGeom>
            <a:avLst/>
            <a:gdLst>
              <a:gd name="T0" fmla="*/ 518 w 539"/>
              <a:gd name="T1" fmla="*/ 0 h 168"/>
              <a:gd name="T2" fmla="*/ 21 w 539"/>
              <a:gd name="T3" fmla="*/ 0 h 168"/>
              <a:gd name="T4" fmla="*/ 0 w 539"/>
              <a:gd name="T5" fmla="*/ 21 h 168"/>
              <a:gd name="T6" fmla="*/ 0 w 539"/>
              <a:gd name="T7" fmla="*/ 147 h 168"/>
              <a:gd name="T8" fmla="*/ 21 w 539"/>
              <a:gd name="T9" fmla="*/ 168 h 168"/>
              <a:gd name="T10" fmla="*/ 518 w 539"/>
              <a:gd name="T11" fmla="*/ 168 h 168"/>
              <a:gd name="T12" fmla="*/ 539 w 539"/>
              <a:gd name="T13" fmla="*/ 147 h 168"/>
              <a:gd name="T14" fmla="*/ 539 w 539"/>
              <a:gd name="T15" fmla="*/ 21 h 168"/>
              <a:gd name="T16" fmla="*/ 518 w 539"/>
              <a:gd name="T17" fmla="*/ 0 h 168"/>
              <a:gd name="T18" fmla="*/ 46 w 539"/>
              <a:gd name="T19" fmla="*/ 147 h 168"/>
              <a:gd name="T20" fmla="*/ 27 w 539"/>
              <a:gd name="T21" fmla="*/ 128 h 168"/>
              <a:gd name="T22" fmla="*/ 46 w 539"/>
              <a:gd name="T23" fmla="*/ 108 h 168"/>
              <a:gd name="T24" fmla="*/ 65 w 539"/>
              <a:gd name="T25" fmla="*/ 128 h 168"/>
              <a:gd name="T26" fmla="*/ 46 w 539"/>
              <a:gd name="T27" fmla="*/ 147 h 168"/>
              <a:gd name="T28" fmla="*/ 499 w 539"/>
              <a:gd name="T29" fmla="*/ 139 h 168"/>
              <a:gd name="T30" fmla="*/ 390 w 539"/>
              <a:gd name="T31" fmla="*/ 139 h 168"/>
              <a:gd name="T32" fmla="*/ 384 w 539"/>
              <a:gd name="T33" fmla="*/ 133 h 168"/>
              <a:gd name="T34" fmla="*/ 390 w 539"/>
              <a:gd name="T35" fmla="*/ 127 h 168"/>
              <a:gd name="T36" fmla="*/ 499 w 539"/>
              <a:gd name="T37" fmla="*/ 127 h 168"/>
              <a:gd name="T38" fmla="*/ 505 w 539"/>
              <a:gd name="T39" fmla="*/ 133 h 168"/>
              <a:gd name="T40" fmla="*/ 499 w 539"/>
              <a:gd name="T41" fmla="*/ 139 h 168"/>
              <a:gd name="T42" fmla="*/ 499 w 539"/>
              <a:gd name="T43" fmla="*/ 118 h 168"/>
              <a:gd name="T44" fmla="*/ 390 w 539"/>
              <a:gd name="T45" fmla="*/ 118 h 168"/>
              <a:gd name="T46" fmla="*/ 384 w 539"/>
              <a:gd name="T47" fmla="*/ 112 h 168"/>
              <a:gd name="T48" fmla="*/ 390 w 539"/>
              <a:gd name="T49" fmla="*/ 106 h 168"/>
              <a:gd name="T50" fmla="*/ 499 w 539"/>
              <a:gd name="T51" fmla="*/ 106 h 168"/>
              <a:gd name="T52" fmla="*/ 505 w 539"/>
              <a:gd name="T53" fmla="*/ 112 h 168"/>
              <a:gd name="T54" fmla="*/ 499 w 539"/>
              <a:gd name="T55" fmla="*/ 118 h 168"/>
              <a:gd name="T56" fmla="*/ 499 w 539"/>
              <a:gd name="T57" fmla="*/ 97 h 168"/>
              <a:gd name="T58" fmla="*/ 390 w 539"/>
              <a:gd name="T59" fmla="*/ 97 h 168"/>
              <a:gd name="T60" fmla="*/ 384 w 539"/>
              <a:gd name="T61" fmla="*/ 91 h 168"/>
              <a:gd name="T62" fmla="*/ 390 w 539"/>
              <a:gd name="T63" fmla="*/ 85 h 168"/>
              <a:gd name="T64" fmla="*/ 499 w 539"/>
              <a:gd name="T65" fmla="*/ 85 h 168"/>
              <a:gd name="T66" fmla="*/ 505 w 539"/>
              <a:gd name="T67" fmla="*/ 91 h 168"/>
              <a:gd name="T68" fmla="*/ 499 w 539"/>
              <a:gd name="T69" fmla="*/ 9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168">
                <a:moveTo>
                  <a:pt x="518" y="0"/>
                </a:moveTo>
                <a:cubicBezTo>
                  <a:pt x="21" y="0"/>
                  <a:pt x="21" y="0"/>
                  <a:pt x="21" y="0"/>
                </a:cubicBezTo>
                <a:cubicBezTo>
                  <a:pt x="10" y="0"/>
                  <a:pt x="0" y="9"/>
                  <a:pt x="0" y="21"/>
                </a:cubicBezTo>
                <a:cubicBezTo>
                  <a:pt x="0" y="147"/>
                  <a:pt x="0" y="147"/>
                  <a:pt x="0" y="147"/>
                </a:cubicBezTo>
                <a:cubicBezTo>
                  <a:pt x="0" y="159"/>
                  <a:pt x="10" y="168"/>
                  <a:pt x="21" y="168"/>
                </a:cubicBezTo>
                <a:cubicBezTo>
                  <a:pt x="518" y="168"/>
                  <a:pt x="518" y="168"/>
                  <a:pt x="518" y="168"/>
                </a:cubicBezTo>
                <a:cubicBezTo>
                  <a:pt x="529" y="168"/>
                  <a:pt x="539" y="159"/>
                  <a:pt x="539" y="147"/>
                </a:cubicBezTo>
                <a:cubicBezTo>
                  <a:pt x="539" y="21"/>
                  <a:pt x="539" y="21"/>
                  <a:pt x="539" y="21"/>
                </a:cubicBezTo>
                <a:cubicBezTo>
                  <a:pt x="539" y="9"/>
                  <a:pt x="529" y="0"/>
                  <a:pt x="518" y="0"/>
                </a:cubicBezTo>
                <a:close/>
                <a:moveTo>
                  <a:pt x="46" y="147"/>
                </a:moveTo>
                <a:cubicBezTo>
                  <a:pt x="36" y="147"/>
                  <a:pt x="27" y="138"/>
                  <a:pt x="27" y="128"/>
                </a:cubicBezTo>
                <a:cubicBezTo>
                  <a:pt x="27" y="117"/>
                  <a:pt x="36" y="108"/>
                  <a:pt x="46" y="108"/>
                </a:cubicBezTo>
                <a:cubicBezTo>
                  <a:pt x="57" y="108"/>
                  <a:pt x="65" y="117"/>
                  <a:pt x="65" y="128"/>
                </a:cubicBezTo>
                <a:cubicBezTo>
                  <a:pt x="65" y="138"/>
                  <a:pt x="57" y="147"/>
                  <a:pt x="46" y="147"/>
                </a:cubicBezTo>
                <a:close/>
                <a:moveTo>
                  <a:pt x="499" y="139"/>
                </a:moveTo>
                <a:cubicBezTo>
                  <a:pt x="390" y="139"/>
                  <a:pt x="390" y="139"/>
                  <a:pt x="390" y="139"/>
                </a:cubicBezTo>
                <a:cubicBezTo>
                  <a:pt x="387" y="139"/>
                  <a:pt x="384" y="136"/>
                  <a:pt x="384" y="133"/>
                </a:cubicBezTo>
                <a:cubicBezTo>
                  <a:pt x="384" y="130"/>
                  <a:pt x="387" y="127"/>
                  <a:pt x="390" y="127"/>
                </a:cubicBezTo>
                <a:cubicBezTo>
                  <a:pt x="499" y="127"/>
                  <a:pt x="499" y="127"/>
                  <a:pt x="499" y="127"/>
                </a:cubicBezTo>
                <a:cubicBezTo>
                  <a:pt x="502" y="127"/>
                  <a:pt x="505" y="130"/>
                  <a:pt x="505" y="133"/>
                </a:cubicBezTo>
                <a:cubicBezTo>
                  <a:pt x="505" y="136"/>
                  <a:pt x="502" y="139"/>
                  <a:pt x="499" y="139"/>
                </a:cubicBezTo>
                <a:close/>
                <a:moveTo>
                  <a:pt x="499" y="118"/>
                </a:moveTo>
                <a:cubicBezTo>
                  <a:pt x="390" y="118"/>
                  <a:pt x="390" y="118"/>
                  <a:pt x="390" y="118"/>
                </a:cubicBezTo>
                <a:cubicBezTo>
                  <a:pt x="387" y="118"/>
                  <a:pt x="384" y="115"/>
                  <a:pt x="384" y="112"/>
                </a:cubicBezTo>
                <a:cubicBezTo>
                  <a:pt x="384" y="109"/>
                  <a:pt x="387" y="106"/>
                  <a:pt x="390" y="106"/>
                </a:cubicBezTo>
                <a:cubicBezTo>
                  <a:pt x="499" y="106"/>
                  <a:pt x="499" y="106"/>
                  <a:pt x="499" y="106"/>
                </a:cubicBezTo>
                <a:cubicBezTo>
                  <a:pt x="502" y="106"/>
                  <a:pt x="505" y="109"/>
                  <a:pt x="505" y="112"/>
                </a:cubicBezTo>
                <a:cubicBezTo>
                  <a:pt x="505" y="115"/>
                  <a:pt x="502" y="118"/>
                  <a:pt x="499" y="118"/>
                </a:cubicBezTo>
                <a:close/>
                <a:moveTo>
                  <a:pt x="499" y="97"/>
                </a:moveTo>
                <a:cubicBezTo>
                  <a:pt x="390" y="97"/>
                  <a:pt x="390" y="97"/>
                  <a:pt x="390" y="97"/>
                </a:cubicBezTo>
                <a:cubicBezTo>
                  <a:pt x="387" y="97"/>
                  <a:pt x="384" y="94"/>
                  <a:pt x="384" y="91"/>
                </a:cubicBezTo>
                <a:cubicBezTo>
                  <a:pt x="384" y="88"/>
                  <a:pt x="387" y="85"/>
                  <a:pt x="390" y="85"/>
                </a:cubicBezTo>
                <a:cubicBezTo>
                  <a:pt x="499" y="85"/>
                  <a:pt x="499" y="85"/>
                  <a:pt x="499" y="85"/>
                </a:cubicBezTo>
                <a:cubicBezTo>
                  <a:pt x="502" y="85"/>
                  <a:pt x="505" y="88"/>
                  <a:pt x="505" y="91"/>
                </a:cubicBezTo>
                <a:cubicBezTo>
                  <a:pt x="505" y="94"/>
                  <a:pt x="502" y="97"/>
                  <a:pt x="499" y="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4" name="AutoShape 34"/>
          <p:cNvSpPr>
            <a:spLocks noChangeAspect="1" noChangeArrowheads="1" noTextEdit="1"/>
          </p:cNvSpPr>
          <p:nvPr userDrawn="1"/>
        </p:nvSpPr>
        <p:spPr bwMode="auto">
          <a:xfrm>
            <a:off x="2195515" y="2139203"/>
            <a:ext cx="687387" cy="6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5" name="Freeform 36"/>
          <p:cNvSpPr>
            <a:spLocks/>
          </p:cNvSpPr>
          <p:nvPr userDrawn="1"/>
        </p:nvSpPr>
        <p:spPr bwMode="auto">
          <a:xfrm>
            <a:off x="2192340" y="2136026"/>
            <a:ext cx="693737" cy="689756"/>
          </a:xfrm>
          <a:custGeom>
            <a:avLst/>
            <a:gdLst>
              <a:gd name="T0" fmla="*/ 1029 w 1046"/>
              <a:gd name="T1" fmla="*/ 491 h 1046"/>
              <a:gd name="T2" fmla="*/ 555 w 1046"/>
              <a:gd name="T3" fmla="*/ 18 h 1046"/>
              <a:gd name="T4" fmla="*/ 491 w 1046"/>
              <a:gd name="T5" fmla="*/ 18 h 1046"/>
              <a:gd name="T6" fmla="*/ 384 w 1046"/>
              <a:gd name="T7" fmla="*/ 125 h 1046"/>
              <a:gd name="T8" fmla="*/ 503 w 1046"/>
              <a:gd name="T9" fmla="*/ 244 h 1046"/>
              <a:gd name="T10" fmla="*/ 523 w 1046"/>
              <a:gd name="T11" fmla="*/ 242 h 1046"/>
              <a:gd name="T12" fmla="*/ 605 w 1046"/>
              <a:gd name="T13" fmla="*/ 324 h 1046"/>
              <a:gd name="T14" fmla="*/ 603 w 1046"/>
              <a:gd name="T15" fmla="*/ 344 h 1046"/>
              <a:gd name="T16" fmla="*/ 716 w 1046"/>
              <a:gd name="T17" fmla="*/ 457 h 1046"/>
              <a:gd name="T18" fmla="*/ 735 w 1046"/>
              <a:gd name="T19" fmla="*/ 454 h 1046"/>
              <a:gd name="T20" fmla="*/ 818 w 1046"/>
              <a:gd name="T21" fmla="*/ 536 h 1046"/>
              <a:gd name="T22" fmla="*/ 735 w 1046"/>
              <a:gd name="T23" fmla="*/ 619 h 1046"/>
              <a:gd name="T24" fmla="*/ 653 w 1046"/>
              <a:gd name="T25" fmla="*/ 536 h 1046"/>
              <a:gd name="T26" fmla="*/ 663 w 1046"/>
              <a:gd name="T27" fmla="*/ 498 h 1046"/>
              <a:gd name="T28" fmla="*/ 561 w 1046"/>
              <a:gd name="T29" fmla="*/ 397 h 1046"/>
              <a:gd name="T30" fmla="*/ 557 w 1046"/>
              <a:gd name="T31" fmla="*/ 399 h 1046"/>
              <a:gd name="T32" fmla="*/ 557 w 1046"/>
              <a:gd name="T33" fmla="*/ 674 h 1046"/>
              <a:gd name="T34" fmla="*/ 605 w 1046"/>
              <a:gd name="T35" fmla="*/ 749 h 1046"/>
              <a:gd name="T36" fmla="*/ 523 w 1046"/>
              <a:gd name="T37" fmla="*/ 831 h 1046"/>
              <a:gd name="T38" fmla="*/ 441 w 1046"/>
              <a:gd name="T39" fmla="*/ 749 h 1046"/>
              <a:gd name="T40" fmla="*/ 490 w 1046"/>
              <a:gd name="T41" fmla="*/ 674 h 1046"/>
              <a:gd name="T42" fmla="*/ 490 w 1046"/>
              <a:gd name="T43" fmla="*/ 399 h 1046"/>
              <a:gd name="T44" fmla="*/ 441 w 1046"/>
              <a:gd name="T45" fmla="*/ 324 h 1046"/>
              <a:gd name="T46" fmla="*/ 450 w 1046"/>
              <a:gd name="T47" fmla="*/ 286 h 1046"/>
              <a:gd name="T48" fmla="*/ 337 w 1046"/>
              <a:gd name="T49" fmla="*/ 172 h 1046"/>
              <a:gd name="T50" fmla="*/ 18 w 1046"/>
              <a:gd name="T51" fmla="*/ 491 h 1046"/>
              <a:gd name="T52" fmla="*/ 18 w 1046"/>
              <a:gd name="T53" fmla="*/ 555 h 1046"/>
              <a:gd name="T54" fmla="*/ 491 w 1046"/>
              <a:gd name="T55" fmla="*/ 1029 h 1046"/>
              <a:gd name="T56" fmla="*/ 555 w 1046"/>
              <a:gd name="T57" fmla="*/ 1029 h 1046"/>
              <a:gd name="T58" fmla="*/ 1029 w 1046"/>
              <a:gd name="T59" fmla="*/ 555 h 1046"/>
              <a:gd name="T60" fmla="*/ 1029 w 1046"/>
              <a:gd name="T61" fmla="*/ 491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6" h="1046">
                <a:moveTo>
                  <a:pt x="1029" y="491"/>
                </a:moveTo>
                <a:cubicBezTo>
                  <a:pt x="555" y="18"/>
                  <a:pt x="555" y="18"/>
                  <a:pt x="555" y="18"/>
                </a:cubicBezTo>
                <a:cubicBezTo>
                  <a:pt x="537" y="0"/>
                  <a:pt x="509" y="0"/>
                  <a:pt x="491" y="18"/>
                </a:cubicBezTo>
                <a:cubicBezTo>
                  <a:pt x="384" y="125"/>
                  <a:pt x="384" y="125"/>
                  <a:pt x="384" y="125"/>
                </a:cubicBezTo>
                <a:cubicBezTo>
                  <a:pt x="503" y="244"/>
                  <a:pt x="503" y="244"/>
                  <a:pt x="503" y="244"/>
                </a:cubicBezTo>
                <a:cubicBezTo>
                  <a:pt x="510" y="243"/>
                  <a:pt x="516" y="242"/>
                  <a:pt x="523" y="242"/>
                </a:cubicBezTo>
                <a:cubicBezTo>
                  <a:pt x="569" y="242"/>
                  <a:pt x="605" y="279"/>
                  <a:pt x="605" y="324"/>
                </a:cubicBezTo>
                <a:cubicBezTo>
                  <a:pt x="605" y="331"/>
                  <a:pt x="605" y="338"/>
                  <a:pt x="603" y="344"/>
                </a:cubicBezTo>
                <a:cubicBezTo>
                  <a:pt x="716" y="457"/>
                  <a:pt x="716" y="457"/>
                  <a:pt x="716" y="457"/>
                </a:cubicBezTo>
                <a:cubicBezTo>
                  <a:pt x="722" y="455"/>
                  <a:pt x="729" y="454"/>
                  <a:pt x="735" y="454"/>
                </a:cubicBezTo>
                <a:cubicBezTo>
                  <a:pt x="781" y="454"/>
                  <a:pt x="818" y="491"/>
                  <a:pt x="818" y="536"/>
                </a:cubicBezTo>
                <a:cubicBezTo>
                  <a:pt x="818" y="582"/>
                  <a:pt x="781" y="619"/>
                  <a:pt x="735" y="619"/>
                </a:cubicBezTo>
                <a:cubicBezTo>
                  <a:pt x="690" y="619"/>
                  <a:pt x="653" y="582"/>
                  <a:pt x="653" y="536"/>
                </a:cubicBezTo>
                <a:cubicBezTo>
                  <a:pt x="653" y="523"/>
                  <a:pt x="656" y="510"/>
                  <a:pt x="663" y="498"/>
                </a:cubicBezTo>
                <a:cubicBezTo>
                  <a:pt x="561" y="397"/>
                  <a:pt x="561" y="397"/>
                  <a:pt x="561" y="397"/>
                </a:cubicBezTo>
                <a:cubicBezTo>
                  <a:pt x="560" y="398"/>
                  <a:pt x="558" y="399"/>
                  <a:pt x="557" y="399"/>
                </a:cubicBezTo>
                <a:cubicBezTo>
                  <a:pt x="557" y="674"/>
                  <a:pt x="557" y="674"/>
                  <a:pt x="557" y="674"/>
                </a:cubicBezTo>
                <a:cubicBezTo>
                  <a:pt x="585" y="686"/>
                  <a:pt x="605" y="715"/>
                  <a:pt x="605" y="749"/>
                </a:cubicBezTo>
                <a:cubicBezTo>
                  <a:pt x="605" y="794"/>
                  <a:pt x="569" y="831"/>
                  <a:pt x="523" y="831"/>
                </a:cubicBezTo>
                <a:cubicBezTo>
                  <a:pt x="478" y="831"/>
                  <a:pt x="441" y="794"/>
                  <a:pt x="441" y="749"/>
                </a:cubicBezTo>
                <a:cubicBezTo>
                  <a:pt x="441" y="715"/>
                  <a:pt x="461" y="686"/>
                  <a:pt x="490" y="674"/>
                </a:cubicBezTo>
                <a:cubicBezTo>
                  <a:pt x="490" y="399"/>
                  <a:pt x="490" y="399"/>
                  <a:pt x="490" y="399"/>
                </a:cubicBezTo>
                <a:cubicBezTo>
                  <a:pt x="461" y="387"/>
                  <a:pt x="441" y="358"/>
                  <a:pt x="441" y="324"/>
                </a:cubicBezTo>
                <a:cubicBezTo>
                  <a:pt x="441" y="310"/>
                  <a:pt x="444" y="297"/>
                  <a:pt x="450" y="286"/>
                </a:cubicBezTo>
                <a:cubicBezTo>
                  <a:pt x="337" y="172"/>
                  <a:pt x="337" y="172"/>
                  <a:pt x="337" y="172"/>
                </a:cubicBezTo>
                <a:cubicBezTo>
                  <a:pt x="18" y="491"/>
                  <a:pt x="18" y="491"/>
                  <a:pt x="18" y="491"/>
                </a:cubicBezTo>
                <a:cubicBezTo>
                  <a:pt x="0" y="509"/>
                  <a:pt x="0" y="537"/>
                  <a:pt x="18" y="555"/>
                </a:cubicBezTo>
                <a:cubicBezTo>
                  <a:pt x="491" y="1029"/>
                  <a:pt x="491" y="1029"/>
                  <a:pt x="491" y="1029"/>
                </a:cubicBezTo>
                <a:cubicBezTo>
                  <a:pt x="509" y="1046"/>
                  <a:pt x="537" y="1046"/>
                  <a:pt x="555" y="1029"/>
                </a:cubicBezTo>
                <a:cubicBezTo>
                  <a:pt x="1029" y="555"/>
                  <a:pt x="1029" y="555"/>
                  <a:pt x="1029" y="555"/>
                </a:cubicBezTo>
                <a:cubicBezTo>
                  <a:pt x="1046" y="537"/>
                  <a:pt x="1046" y="509"/>
                  <a:pt x="1029" y="491"/>
                </a:cubicBezTo>
                <a:close/>
              </a:path>
            </a:pathLst>
          </a:custGeom>
          <a:solidFill>
            <a:schemeClr val="accent1">
              <a:lumMod val="50000"/>
            </a:schemeClr>
          </a:solidFill>
          <a:ln>
            <a:noFill/>
          </a:ln>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
        <p:nvSpPr>
          <p:cNvPr id="86" name="Freeform 37"/>
          <p:cNvSpPr>
            <a:spLocks/>
          </p:cNvSpPr>
          <p:nvPr userDrawn="1"/>
        </p:nvSpPr>
        <p:spPr bwMode="auto">
          <a:xfrm>
            <a:off x="2416178" y="2217080"/>
            <a:ext cx="319087" cy="467255"/>
          </a:xfrm>
          <a:custGeom>
            <a:avLst/>
            <a:gdLst>
              <a:gd name="T0" fmla="*/ 104 w 481"/>
              <a:gd name="T1" fmla="*/ 199 h 706"/>
              <a:gd name="T2" fmla="*/ 153 w 481"/>
              <a:gd name="T3" fmla="*/ 274 h 706"/>
              <a:gd name="T4" fmla="*/ 153 w 481"/>
              <a:gd name="T5" fmla="*/ 549 h 706"/>
              <a:gd name="T6" fmla="*/ 104 w 481"/>
              <a:gd name="T7" fmla="*/ 624 h 706"/>
              <a:gd name="T8" fmla="*/ 186 w 481"/>
              <a:gd name="T9" fmla="*/ 706 h 706"/>
              <a:gd name="T10" fmla="*/ 268 w 481"/>
              <a:gd name="T11" fmla="*/ 624 h 706"/>
              <a:gd name="T12" fmla="*/ 220 w 481"/>
              <a:gd name="T13" fmla="*/ 549 h 706"/>
              <a:gd name="T14" fmla="*/ 220 w 481"/>
              <a:gd name="T15" fmla="*/ 274 h 706"/>
              <a:gd name="T16" fmla="*/ 224 w 481"/>
              <a:gd name="T17" fmla="*/ 272 h 706"/>
              <a:gd name="T18" fmla="*/ 326 w 481"/>
              <a:gd name="T19" fmla="*/ 373 h 706"/>
              <a:gd name="T20" fmla="*/ 316 w 481"/>
              <a:gd name="T21" fmla="*/ 411 h 706"/>
              <a:gd name="T22" fmla="*/ 398 w 481"/>
              <a:gd name="T23" fmla="*/ 494 h 706"/>
              <a:gd name="T24" fmla="*/ 481 w 481"/>
              <a:gd name="T25" fmla="*/ 411 h 706"/>
              <a:gd name="T26" fmla="*/ 398 w 481"/>
              <a:gd name="T27" fmla="*/ 329 h 706"/>
              <a:gd name="T28" fmla="*/ 379 w 481"/>
              <a:gd name="T29" fmla="*/ 332 h 706"/>
              <a:gd name="T30" fmla="*/ 266 w 481"/>
              <a:gd name="T31" fmla="*/ 219 h 706"/>
              <a:gd name="T32" fmla="*/ 268 w 481"/>
              <a:gd name="T33" fmla="*/ 199 h 706"/>
              <a:gd name="T34" fmla="*/ 186 w 481"/>
              <a:gd name="T35" fmla="*/ 117 h 706"/>
              <a:gd name="T36" fmla="*/ 166 w 481"/>
              <a:gd name="T37" fmla="*/ 119 h 706"/>
              <a:gd name="T38" fmla="*/ 47 w 481"/>
              <a:gd name="T39" fmla="*/ 0 h 706"/>
              <a:gd name="T40" fmla="*/ 0 w 481"/>
              <a:gd name="T41" fmla="*/ 47 h 706"/>
              <a:gd name="T42" fmla="*/ 113 w 481"/>
              <a:gd name="T43" fmla="*/ 161 h 706"/>
              <a:gd name="T44" fmla="*/ 104 w 481"/>
              <a:gd name="T45" fmla="*/ 199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1" h="706">
                <a:moveTo>
                  <a:pt x="104" y="199"/>
                </a:moveTo>
                <a:cubicBezTo>
                  <a:pt x="104" y="233"/>
                  <a:pt x="124" y="262"/>
                  <a:pt x="153" y="274"/>
                </a:cubicBezTo>
                <a:cubicBezTo>
                  <a:pt x="153" y="549"/>
                  <a:pt x="153" y="549"/>
                  <a:pt x="153" y="549"/>
                </a:cubicBezTo>
                <a:cubicBezTo>
                  <a:pt x="124" y="561"/>
                  <a:pt x="104" y="590"/>
                  <a:pt x="104" y="624"/>
                </a:cubicBezTo>
                <a:cubicBezTo>
                  <a:pt x="104" y="669"/>
                  <a:pt x="141" y="706"/>
                  <a:pt x="186" y="706"/>
                </a:cubicBezTo>
                <a:cubicBezTo>
                  <a:pt x="232" y="706"/>
                  <a:pt x="268" y="669"/>
                  <a:pt x="268" y="624"/>
                </a:cubicBezTo>
                <a:cubicBezTo>
                  <a:pt x="268" y="590"/>
                  <a:pt x="248" y="561"/>
                  <a:pt x="220" y="549"/>
                </a:cubicBezTo>
                <a:cubicBezTo>
                  <a:pt x="220" y="274"/>
                  <a:pt x="220" y="274"/>
                  <a:pt x="220" y="274"/>
                </a:cubicBezTo>
                <a:cubicBezTo>
                  <a:pt x="221" y="274"/>
                  <a:pt x="223" y="273"/>
                  <a:pt x="224" y="272"/>
                </a:cubicBezTo>
                <a:cubicBezTo>
                  <a:pt x="326" y="373"/>
                  <a:pt x="326" y="373"/>
                  <a:pt x="326" y="373"/>
                </a:cubicBezTo>
                <a:cubicBezTo>
                  <a:pt x="319" y="385"/>
                  <a:pt x="316" y="398"/>
                  <a:pt x="316" y="411"/>
                </a:cubicBezTo>
                <a:cubicBezTo>
                  <a:pt x="316" y="457"/>
                  <a:pt x="353" y="494"/>
                  <a:pt x="398" y="494"/>
                </a:cubicBezTo>
                <a:cubicBezTo>
                  <a:pt x="444" y="494"/>
                  <a:pt x="481" y="457"/>
                  <a:pt x="481" y="411"/>
                </a:cubicBezTo>
                <a:cubicBezTo>
                  <a:pt x="481" y="366"/>
                  <a:pt x="444" y="329"/>
                  <a:pt x="398" y="329"/>
                </a:cubicBezTo>
                <a:cubicBezTo>
                  <a:pt x="392" y="329"/>
                  <a:pt x="385" y="330"/>
                  <a:pt x="379" y="332"/>
                </a:cubicBezTo>
                <a:cubicBezTo>
                  <a:pt x="266" y="219"/>
                  <a:pt x="266" y="219"/>
                  <a:pt x="266" y="219"/>
                </a:cubicBezTo>
                <a:cubicBezTo>
                  <a:pt x="268" y="213"/>
                  <a:pt x="268" y="206"/>
                  <a:pt x="268" y="199"/>
                </a:cubicBezTo>
                <a:cubicBezTo>
                  <a:pt x="268" y="154"/>
                  <a:pt x="232" y="117"/>
                  <a:pt x="186" y="117"/>
                </a:cubicBezTo>
                <a:cubicBezTo>
                  <a:pt x="179" y="117"/>
                  <a:pt x="173" y="118"/>
                  <a:pt x="166" y="119"/>
                </a:cubicBezTo>
                <a:cubicBezTo>
                  <a:pt x="47" y="0"/>
                  <a:pt x="47" y="0"/>
                  <a:pt x="47" y="0"/>
                </a:cubicBezTo>
                <a:cubicBezTo>
                  <a:pt x="0" y="47"/>
                  <a:pt x="0" y="47"/>
                  <a:pt x="0" y="47"/>
                </a:cubicBezTo>
                <a:cubicBezTo>
                  <a:pt x="113" y="161"/>
                  <a:pt x="113" y="161"/>
                  <a:pt x="113" y="161"/>
                </a:cubicBezTo>
                <a:cubicBezTo>
                  <a:pt x="107" y="172"/>
                  <a:pt x="104" y="185"/>
                  <a:pt x="104"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27" tIns="44764" rIns="89527" bIns="44764" numCol="1" anchor="t" anchorCtr="0" compatLnSpc="1">
            <a:prstTxWarp prst="textNoShape">
              <a:avLst/>
            </a:prstTxWarp>
          </a:bodyPr>
          <a:lstStyle/>
          <a:p>
            <a:pPr defTabSz="912673"/>
            <a:endParaRPr lang="en-US" sz="1762">
              <a:solidFill>
                <a:srgbClr val="FFFFFF"/>
              </a:solidFill>
            </a:endParaRPr>
          </a:p>
        </p:txBody>
      </p:sp>
    </p:spTree>
    <p:extLst>
      <p:ext uri="{BB962C8B-B14F-4D97-AF65-F5344CB8AC3E}">
        <p14:creationId xmlns:p14="http://schemas.microsoft.com/office/powerpoint/2010/main" val="331052475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7"/>
            <a:ext cx="11889564" cy="917575"/>
          </a:xfrm>
        </p:spPr>
        <p:txBody>
          <a:bodyPr/>
          <a:lstStyle>
            <a:lvl1pPr>
              <a:defRPr sz="7040" baseline="0"/>
            </a:lvl1pPr>
          </a:lstStyle>
          <a:p>
            <a:r>
              <a:rPr lang="en-US" dirty="0"/>
              <a:t>Click to edit Master title style</a:t>
            </a:r>
          </a:p>
        </p:txBody>
      </p:sp>
      <p:pic>
        <p:nvPicPr>
          <p:cNvPr id="3" name="Picture 2"/>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pic>
        <p:nvPicPr>
          <p:cNvPr id="4" name="Picture 3"/>
          <p:cNvPicPr>
            <a:picLocks noChangeAspect="1"/>
          </p:cNvPicPr>
          <p:nvPr userDrawn="1"/>
        </p:nvPicPr>
        <p:blipFill>
          <a:blip r:embed="rId3"/>
          <a:stretch>
            <a:fillRect/>
          </a:stretch>
        </p:blipFill>
        <p:spPr>
          <a:xfrm>
            <a:off x="8720137" y="6250909"/>
            <a:ext cx="3208054" cy="380200"/>
          </a:xfrm>
          <a:prstGeom prst="rect">
            <a:avLst/>
          </a:prstGeom>
        </p:spPr>
      </p:pic>
    </p:spTree>
    <p:extLst>
      <p:ext uri="{BB962C8B-B14F-4D97-AF65-F5344CB8AC3E}">
        <p14:creationId xmlns:p14="http://schemas.microsoft.com/office/powerpoint/2010/main" val="59865092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867" baseline="0"/>
            </a:lvl1pPr>
          </a:lstStyle>
          <a:p>
            <a:r>
              <a:rPr lang="en-US" dirty="0"/>
              <a:t>Click to edit Master title style</a:t>
            </a:r>
          </a:p>
        </p:txBody>
      </p:sp>
      <p:pic>
        <p:nvPicPr>
          <p:cNvPr id="5" name="Picture 4"/>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pic>
        <p:nvPicPr>
          <p:cNvPr id="6" name="Picture 5"/>
          <p:cNvPicPr>
            <a:picLocks noChangeAspect="1"/>
          </p:cNvPicPr>
          <p:nvPr userDrawn="1"/>
        </p:nvPicPr>
        <p:blipFill>
          <a:blip r:embed="rId3"/>
          <a:stretch>
            <a:fillRect/>
          </a:stretch>
        </p:blipFill>
        <p:spPr>
          <a:xfrm>
            <a:off x="8720137" y="6250909"/>
            <a:ext cx="3208054" cy="380200"/>
          </a:xfrm>
          <a:prstGeom prst="rect">
            <a:avLst/>
          </a:prstGeom>
        </p:spPr>
      </p:pic>
    </p:spTree>
    <p:extLst>
      <p:ext uri="{BB962C8B-B14F-4D97-AF65-F5344CB8AC3E}">
        <p14:creationId xmlns:p14="http://schemas.microsoft.com/office/powerpoint/2010/main" val="220392454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867" baseline="0"/>
            </a:lvl1pPr>
          </a:lstStyle>
          <a:p>
            <a:r>
              <a:rPr lang="en-US" dirty="0"/>
              <a:t>Click to edit Master title style</a:t>
            </a:r>
          </a:p>
        </p:txBody>
      </p:sp>
    </p:spTree>
    <p:extLst>
      <p:ext uri="{BB962C8B-B14F-4D97-AF65-F5344CB8AC3E}">
        <p14:creationId xmlns:p14="http://schemas.microsoft.com/office/powerpoint/2010/main" val="93806245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867"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91614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1201811"/>
            <a:ext cx="10058399" cy="917575"/>
          </a:xfrm>
        </p:spPr>
        <p:txBody>
          <a:bodyPr/>
          <a:lstStyle>
            <a:lvl1pPr marL="228218" indent="-228218">
              <a:defRPr sz="5867"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2"/>
            <a:ext cx="5486400" cy="1071123"/>
          </a:xfrm>
        </p:spPr>
        <p:txBody>
          <a:bodyPr/>
          <a:lstStyle>
            <a:lvl1pPr marL="0" indent="0">
              <a:spcBef>
                <a:spcPts val="0"/>
              </a:spcBef>
              <a:buNone/>
              <a:defRPr sz="3129"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81828310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40" y="2125668"/>
            <a:ext cx="10058399" cy="917575"/>
          </a:xfrm>
        </p:spPr>
        <p:txBody>
          <a:bodyPr/>
          <a:lstStyle>
            <a:lvl1pPr marL="276345" indent="-276345">
              <a:tabLst>
                <a:tab pos="276345" algn="l"/>
              </a:tabLst>
              <a:defRPr sz="5867" baseline="0">
                <a:solidFill>
                  <a:schemeClr val="tx1"/>
                </a:solidFill>
              </a:defRPr>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50"/>
            <a:ext cx="5486400" cy="1071123"/>
          </a:xfrm>
        </p:spPr>
        <p:txBody>
          <a:bodyPr/>
          <a:lstStyle>
            <a:lvl1pPr marL="0" indent="0">
              <a:spcBef>
                <a:spcPts val="0"/>
              </a:spcBef>
              <a:buNone/>
              <a:defRPr sz="3129"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13123601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8" y="2430466"/>
            <a:ext cx="11887200" cy="932790"/>
          </a:xfrm>
        </p:spPr>
        <p:txBody>
          <a:bodyPr/>
          <a:lstStyle>
            <a:lvl1pPr marL="0" indent="0">
              <a:buNone/>
              <a:defRPr sz="5281">
                <a:solidFill>
                  <a:srgbClr val="5C2D91"/>
                </a:solidFill>
              </a:defRPr>
            </a:lvl1pPr>
            <a:lvl2pPr marL="0" indent="0">
              <a:buFontTx/>
              <a:buNone/>
              <a:defRPr sz="1956"/>
            </a:lvl2pPr>
            <a:lvl3pPr marL="223560" indent="0">
              <a:buNone/>
              <a:defRPr/>
            </a:lvl3pPr>
            <a:lvl4pPr marL="447119" indent="0">
              <a:buNone/>
              <a:defRPr/>
            </a:lvl4pPr>
            <a:lvl5pPr marL="670678" indent="0">
              <a:buNone/>
              <a:defRPr/>
            </a:lvl5pPr>
          </a:lstStyle>
          <a:p>
            <a:pPr lvl="0"/>
            <a:r>
              <a:rPr lang="en-US" dirty="0"/>
              <a:t>Click to edit Master text styles</a:t>
            </a:r>
          </a:p>
        </p:txBody>
      </p:sp>
      <p:sp>
        <p:nvSpPr>
          <p:cNvPr id="4" name="Title 1"/>
          <p:cNvSpPr>
            <a:spLocks noGrp="1"/>
          </p:cNvSpPr>
          <p:nvPr>
            <p:ph type="title"/>
          </p:nvPr>
        </p:nvSpPr>
        <p:spPr>
          <a:xfrm>
            <a:off x="282576" y="1211267"/>
            <a:ext cx="11889564" cy="917575"/>
          </a:xfrm>
        </p:spPr>
        <p:txBody>
          <a:bodyPr/>
          <a:lstStyle>
            <a:lvl1pPr>
              <a:defRPr sz="7040" baseline="0">
                <a:solidFill>
                  <a:srgbClr val="505050"/>
                </a:solidFill>
              </a:defRPr>
            </a:lvl1pPr>
          </a:lstStyle>
          <a:p>
            <a:r>
              <a:rPr lang="en-US" dirty="0"/>
              <a:t>Click to edit Master title style</a:t>
            </a:r>
          </a:p>
        </p:txBody>
      </p:sp>
    </p:spTree>
    <p:extLst>
      <p:ext uri="{BB962C8B-B14F-4D97-AF65-F5344CB8AC3E}">
        <p14:creationId xmlns:p14="http://schemas.microsoft.com/office/powerpoint/2010/main" val="65344642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2" y="6292890"/>
            <a:ext cx="11856403" cy="403187"/>
          </a:xfrm>
          <a:prstGeom prst="rect">
            <a:avLst/>
          </a:prstGeom>
          <a:noFill/>
          <a:ln w="12700">
            <a:noFill/>
            <a:miter lim="800000"/>
            <a:headEnd type="none" w="sm" len="sm"/>
            <a:tailEnd type="none" w="sm" len="sm"/>
          </a:ln>
          <a:effectLst/>
        </p:spPr>
        <p:txBody>
          <a:bodyPr vert="horz" wrap="square" lIns="178853" tIns="143082" rIns="178853" bIns="143082" numCol="1" anchor="t" anchorCtr="0" compatLnSpc="1">
            <a:prstTxWarp prst="textNoShape">
              <a:avLst/>
            </a:prstTxWarp>
            <a:spAutoFit/>
          </a:bodyPr>
          <a:lstStyle/>
          <a:p>
            <a:pPr defTabSz="911739" eaLnBrk="0" hangingPunct="0"/>
            <a:r>
              <a:rPr lang="en-US" sz="684"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230" y="3145042"/>
            <a:ext cx="3288506" cy="704444"/>
          </a:xfrm>
          <a:prstGeom prst="rect">
            <a:avLst/>
          </a:prstGeom>
        </p:spPr>
      </p:pic>
    </p:spTree>
    <p:extLst>
      <p:ext uri="{BB962C8B-B14F-4D97-AF65-F5344CB8AC3E}">
        <p14:creationId xmlns:p14="http://schemas.microsoft.com/office/powerpoint/2010/main" val="222300235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405181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rgbClr val="32145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rgbClr val="502784">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475767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3)">
    <p:bg bwMode="auto">
      <p:bgPr>
        <a:solidFill>
          <a:srgbClr val="682A7A"/>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3186251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4)">
    <p:bg bwMode="auto">
      <p:bgPr>
        <a:solidFill>
          <a:srgbClr val="5C2D91"/>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235678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5)">
    <p:bg bwMode="auto">
      <p:bgPr>
        <a:solidFill>
          <a:srgbClr val="1EBBEE"/>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416573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6)">
    <p:bg bwMode="auto">
      <p:bgPr>
        <a:solidFill>
          <a:srgbClr val="0070C0"/>
        </a:solidFill>
        <a:effectLst/>
      </p:bgPr>
    </p:bg>
    <p:spTree>
      <p:nvGrpSpPr>
        <p:cNvPr id="1" name=""/>
        <p:cNvGrpSpPr/>
        <p:nvPr/>
      </p:nvGrpSpPr>
      <p:grpSpPr>
        <a:xfrm>
          <a:off x="0" y="0"/>
          <a:ext cx="0" cy="0"/>
          <a:chOff x="0" y="0"/>
          <a:chExt cx="0" cy="0"/>
        </a:xfrm>
      </p:grpSpPr>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sp>
        <p:nvSpPr>
          <p:cNvPr id="14" name="Text Placeholder 4"/>
          <p:cNvSpPr>
            <a:spLocks noGrp="1"/>
          </p:cNvSpPr>
          <p:nvPr>
            <p:ph type="body" sz="quarter" idx="13" hasCustomPrompt="1"/>
          </p:nvPr>
        </p:nvSpPr>
        <p:spPr>
          <a:xfrm>
            <a:off x="246062" y="3982826"/>
            <a:ext cx="7632700" cy="1183205"/>
          </a:xfrm>
          <a:noFill/>
        </p:spPr>
        <p:txBody>
          <a:bodyPr wrap="square"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3" y="2864380"/>
            <a:ext cx="7619999"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646719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43713139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solidFill>
                  <a:schemeClr val="bg1"/>
                </a:solidFill>
                <a:latin typeface="+mj-lt"/>
              </a:defRPr>
            </a:lvl1pPr>
          </a:lstStyle>
          <a:p>
            <a:pPr lvl="0"/>
            <a:r>
              <a:rPr lang="en-US" dirty="0"/>
              <a:t>Section Title</a:t>
            </a:r>
          </a:p>
        </p:txBody>
      </p:sp>
    </p:spTree>
    <p:extLst>
      <p:ext uri="{BB962C8B-B14F-4D97-AF65-F5344CB8AC3E}">
        <p14:creationId xmlns:p14="http://schemas.microsoft.com/office/powerpoint/2010/main" val="1438441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32145A"/>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6" name="Rectangle 5"/>
          <p:cNvSpPr/>
          <p:nvPr userDrawn="1"/>
        </p:nvSpPr>
        <p:spPr bwMode="auto">
          <a:xfrm>
            <a:off x="-1" y="0"/>
            <a:ext cx="12420997" cy="6994525"/>
          </a:xfrm>
          <a:prstGeom prst="rect">
            <a:avLst/>
          </a:prstGeom>
          <a:solidFill>
            <a:srgbClr val="502784">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69839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682A7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59922981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rgbClr val="5C2D9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23043581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78D7"/>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371558531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chemeClr val="accent4"/>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4" hasCustomPrompt="1"/>
          </p:nvPr>
        </p:nvSpPr>
        <p:spPr>
          <a:xfrm>
            <a:off x="207963" y="2864380"/>
            <a:ext cx="11877675" cy="878159"/>
          </a:xfrm>
          <a:noFill/>
        </p:spPr>
        <p:txBody>
          <a:bodyPr wrap="square" lIns="182880" tIns="146304" rIns="182880" bIns="146304">
            <a:spAutoFit/>
          </a:bodyPr>
          <a:lstStyle>
            <a:lvl1pPr marL="0" indent="0">
              <a:spcBef>
                <a:spcPts val="0"/>
              </a:spcBef>
              <a:buNone/>
              <a:defRPr sz="4200" spc="0" baseline="0">
                <a:gradFill>
                  <a:gsLst>
                    <a:gs pos="0">
                      <a:schemeClr val="tx1"/>
                    </a:gs>
                    <a:gs pos="100000">
                      <a:schemeClr val="tx1"/>
                    </a:gs>
                  </a:gsLst>
                  <a:lin ang="5400000" scaled="0"/>
                </a:gradFill>
                <a:latin typeface="+mj-lt"/>
              </a:defRPr>
            </a:lvl1pPr>
          </a:lstStyle>
          <a:p>
            <a:pPr lvl="0"/>
            <a:r>
              <a:rPr lang="en-US" dirty="0"/>
              <a:t>Section Title</a:t>
            </a:r>
          </a:p>
        </p:txBody>
      </p:sp>
    </p:spTree>
    <p:extLst>
      <p:ext uri="{BB962C8B-B14F-4D97-AF65-F5344CB8AC3E}">
        <p14:creationId xmlns:p14="http://schemas.microsoft.com/office/powerpoint/2010/main" val="50325073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mp;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bg1"/>
                </a:solidFill>
              </a:defRPr>
            </a:lvl1pPr>
            <a:lvl2pPr marL="28543" indent="0">
              <a:buNone/>
              <a:defRPr sz="1998"/>
            </a:lvl2pPr>
            <a:lvl3pPr marL="223590" indent="0">
              <a:buNone/>
              <a:defRPr sz="1998"/>
            </a:lvl3pPr>
            <a:lvl4pPr marL="475723" indent="0">
              <a:buNone/>
              <a:defRPr sz="1798"/>
            </a:lvl4pPr>
            <a:lvl5pPr marL="738957" indent="0">
              <a:buNone/>
              <a:defRPr sz="17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102667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389017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mp;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2329627"/>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mp;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5648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24779">
                      <a:srgbClr val="000000"/>
                    </a:gs>
                    <a:gs pos="70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24779">
                      <a:srgbClr val="000000"/>
                    </a:gs>
                    <a:gs pos="70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867089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18555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454193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Non-Bulleted Text (3)">
    <p:bg>
      <p:bgPr>
        <a:solidFill>
          <a:srgbClr val="5C2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774302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4)">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30326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Non-Bulleted Text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2"/>
          </p:nvPr>
        </p:nvSpPr>
        <p:spPr>
          <a:xfrm>
            <a:off x="66754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tx1"/>
                </a:solidFill>
              </a:defRPr>
            </a:lvl1pPr>
            <a:lvl2pPr marL="0" indent="0">
              <a:buNone/>
              <a:defRPr sz="1998">
                <a:solidFill>
                  <a:schemeClr val="tx1"/>
                </a:solidFill>
              </a:defRPr>
            </a:lvl2pPr>
            <a:lvl3pPr marL="231518" indent="0">
              <a:buNone/>
              <a:tabLst/>
              <a:defRPr sz="1998">
                <a:solidFill>
                  <a:schemeClr val="tx1"/>
                </a:solidFill>
              </a:defRPr>
            </a:lvl3pPr>
            <a:lvl4pPr marL="459866" indent="0">
              <a:buNone/>
              <a:defRPr>
                <a:solidFill>
                  <a:schemeClr val="tx1"/>
                </a:solidFill>
              </a:defRPr>
            </a:lvl4pPr>
            <a:lvl5pPr marL="685041" indent="0">
              <a:buNone/>
              <a:tabLs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436731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0% One Column Non-Bulleted Text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41" y="295277"/>
            <a:ext cx="5486401" cy="1523681"/>
          </a:xfrm>
        </p:spPr>
        <p:txBody>
          <a:bodyPr/>
          <a:lstStyle>
            <a:lvl1pPr>
              <a:defRPr sz="4800"/>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solidFill>
                  <a:schemeClr val="bg1"/>
                </a:solidFill>
              </a:defRPr>
            </a:lvl1pPr>
            <a:lvl2pPr marL="0" indent="0">
              <a:buNone/>
              <a:defRPr sz="1998"/>
            </a:lvl2pPr>
            <a:lvl3pPr marL="231518" indent="0">
              <a:buNone/>
              <a:tabLst/>
              <a:defRPr sz="1998"/>
            </a:lvl3pPr>
            <a:lvl4pPr marL="459866" indent="0">
              <a:buNone/>
              <a:defRPr/>
            </a:lvl4pPr>
            <a:lvl5pPr marL="68504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063392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0% One Column Non-Bulleted Text (2)">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 y="0"/>
            <a:ext cx="6220800" cy="6994525"/>
          </a:xfrm>
          <a:prstGeom prst="rect">
            <a:avLst/>
          </a:prstGeom>
          <a:solidFill>
            <a:srgbClr val="682A7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endParaRPr>
          </a:p>
        </p:txBody>
      </p:sp>
      <p:sp>
        <p:nvSpPr>
          <p:cNvPr id="5" name="Title 1"/>
          <p:cNvSpPr>
            <a:spLocks noGrp="1"/>
          </p:cNvSpPr>
          <p:nvPr>
            <p:ph type="title"/>
          </p:nvPr>
        </p:nvSpPr>
        <p:spPr>
          <a:xfrm>
            <a:off x="274641" y="295277"/>
            <a:ext cx="5486401" cy="1523681"/>
          </a:xfrm>
        </p:spPr>
        <p:txBody>
          <a:bodyPr/>
          <a:lstStyle>
            <a:lvl1pPr>
              <a:defRPr sz="4800">
                <a:gradFill>
                  <a:gsLst>
                    <a:gs pos="0">
                      <a:schemeClr val="tx1"/>
                    </a:gs>
                    <a:gs pos="100000">
                      <a:schemeClr val="tx1"/>
                    </a:gs>
                  </a:gsLst>
                  <a:lin ang="5400000" scaled="0"/>
                </a:gradFill>
              </a:defRPr>
            </a:lvl1pPr>
          </a:lstStyle>
          <a:p>
            <a:r>
              <a:rPr lang="en-US" dirty="0"/>
              <a:t>Click to edit Master title style</a:t>
            </a:r>
          </a:p>
        </p:txBody>
      </p:sp>
      <p:sp>
        <p:nvSpPr>
          <p:cNvPr id="6"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gradFill>
                  <a:gsLst>
                    <a:gs pos="0">
                      <a:schemeClr val="tx1"/>
                    </a:gs>
                    <a:gs pos="100000">
                      <a:schemeClr val="tx1"/>
                    </a:gs>
                  </a:gsLst>
                  <a:lin ang="5400000" scaled="0"/>
                </a:gradFill>
              </a:defRPr>
            </a:lvl1pPr>
            <a:lvl2pPr marL="0" indent="0">
              <a:buNone/>
              <a:defRPr sz="1998">
                <a:gradFill>
                  <a:gsLst>
                    <a:gs pos="0">
                      <a:schemeClr val="tx1"/>
                    </a:gs>
                    <a:gs pos="100000">
                      <a:schemeClr val="tx1"/>
                    </a:gs>
                  </a:gsLst>
                  <a:lin ang="5400000" scaled="0"/>
                </a:gradFill>
              </a:defRPr>
            </a:lvl2pPr>
            <a:lvl3pPr marL="231518" indent="0">
              <a:buNone/>
              <a:tabLst/>
              <a:defRPr sz="1998">
                <a:gradFill>
                  <a:gsLst>
                    <a:gs pos="0">
                      <a:schemeClr val="tx1"/>
                    </a:gs>
                    <a:gs pos="100000">
                      <a:schemeClr val="tx1"/>
                    </a:gs>
                  </a:gsLst>
                  <a:lin ang="5400000" scaled="0"/>
                </a:gradFill>
              </a:defRPr>
            </a:lvl3pPr>
            <a:lvl4pPr marL="459866" indent="0">
              <a:buNone/>
              <a:defRPr>
                <a:gradFill>
                  <a:gsLst>
                    <a:gs pos="0">
                      <a:schemeClr val="tx1"/>
                    </a:gs>
                    <a:gs pos="100000">
                      <a:schemeClr val="tx1"/>
                    </a:gs>
                  </a:gsLst>
                  <a:lin ang="5400000" scaled="0"/>
                </a:gradFill>
              </a:defRPr>
            </a:lvl4pPr>
            <a:lvl5pPr marL="685041" indent="0">
              <a:buNone/>
              <a:tabLst/>
              <a:defRPr>
                <a:gradFill>
                  <a:gsLst>
                    <a:gs pos="0">
                      <a:schemeClr val="tx1"/>
                    </a:gs>
                    <a:gs pos="100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068964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0% One Column Non-Bulleted Text (3)">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5C2D9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274641" y="295277"/>
            <a:ext cx="5486401" cy="1523681"/>
          </a:xfrm>
        </p:spPr>
        <p:txBody>
          <a:bodyPr/>
          <a:lstStyle>
            <a:lvl1pPr>
              <a:defRPr sz="4800">
                <a:gradFill>
                  <a:gsLst>
                    <a:gs pos="0">
                      <a:schemeClr val="tx1"/>
                    </a:gs>
                    <a:gs pos="100000">
                      <a:schemeClr val="tx1"/>
                    </a:gs>
                  </a:gsLst>
                  <a:lin ang="5400000" scaled="0"/>
                </a:gra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gradFill>
                  <a:gsLst>
                    <a:gs pos="0">
                      <a:schemeClr val="tx1"/>
                    </a:gs>
                    <a:gs pos="100000">
                      <a:schemeClr val="tx1"/>
                    </a:gs>
                  </a:gsLst>
                  <a:lin ang="5400000" scaled="0"/>
                </a:gradFill>
              </a:defRPr>
            </a:lvl1pPr>
            <a:lvl2pPr marL="0" indent="0">
              <a:buNone/>
              <a:defRPr sz="1998">
                <a:gradFill>
                  <a:gsLst>
                    <a:gs pos="0">
                      <a:schemeClr val="tx1"/>
                    </a:gs>
                    <a:gs pos="100000">
                      <a:schemeClr val="tx1"/>
                    </a:gs>
                  </a:gsLst>
                  <a:lin ang="5400000" scaled="0"/>
                </a:gradFill>
              </a:defRPr>
            </a:lvl2pPr>
            <a:lvl3pPr marL="231518" indent="0">
              <a:buNone/>
              <a:tabLst/>
              <a:defRPr sz="1998">
                <a:gradFill>
                  <a:gsLst>
                    <a:gs pos="0">
                      <a:schemeClr val="tx1"/>
                    </a:gs>
                    <a:gs pos="100000">
                      <a:schemeClr val="tx1"/>
                    </a:gs>
                  </a:gsLst>
                  <a:lin ang="5400000" scaled="0"/>
                </a:gradFill>
              </a:defRPr>
            </a:lvl3pPr>
            <a:lvl4pPr marL="459866" indent="0">
              <a:buNone/>
              <a:defRPr>
                <a:gradFill>
                  <a:gsLst>
                    <a:gs pos="0">
                      <a:schemeClr val="tx1"/>
                    </a:gs>
                    <a:gs pos="100000">
                      <a:schemeClr val="tx1"/>
                    </a:gs>
                  </a:gsLst>
                  <a:lin ang="5400000" scaled="0"/>
                </a:gradFill>
              </a:defRPr>
            </a:lvl4pPr>
            <a:lvl5pPr marL="685041" indent="0">
              <a:buNone/>
              <a:tabLst/>
              <a:defRPr>
                <a:gradFill>
                  <a:gsLst>
                    <a:gs pos="0">
                      <a:schemeClr val="tx1"/>
                    </a:gs>
                    <a:gs pos="100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688665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50% One Column Non-Bulleted Text (3)">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rgbClr val="7849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274641" y="295277"/>
            <a:ext cx="5486401" cy="1523681"/>
          </a:xfrm>
        </p:spPr>
        <p:txBody>
          <a:bodyPr/>
          <a:lstStyle>
            <a:lvl1pPr>
              <a:defRPr sz="4800">
                <a:gradFill>
                  <a:gsLst>
                    <a:gs pos="0">
                      <a:schemeClr val="tx1"/>
                    </a:gs>
                    <a:gs pos="100000">
                      <a:schemeClr val="tx1"/>
                    </a:gs>
                  </a:gsLst>
                  <a:lin ang="5400000" scaled="0"/>
                </a:gra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gradFill>
                  <a:gsLst>
                    <a:gs pos="0">
                      <a:schemeClr val="tx1"/>
                    </a:gs>
                    <a:gs pos="100000">
                      <a:schemeClr val="tx1"/>
                    </a:gs>
                  </a:gsLst>
                  <a:lin ang="5400000" scaled="0"/>
                </a:gradFill>
              </a:defRPr>
            </a:lvl1pPr>
            <a:lvl2pPr marL="0" indent="0">
              <a:buNone/>
              <a:defRPr sz="1998">
                <a:gradFill>
                  <a:gsLst>
                    <a:gs pos="0">
                      <a:schemeClr val="tx1"/>
                    </a:gs>
                    <a:gs pos="100000">
                      <a:schemeClr val="tx1"/>
                    </a:gs>
                  </a:gsLst>
                  <a:lin ang="5400000" scaled="0"/>
                </a:gradFill>
              </a:defRPr>
            </a:lvl2pPr>
            <a:lvl3pPr marL="231518" indent="0">
              <a:buNone/>
              <a:tabLst/>
              <a:defRPr sz="1998">
                <a:gradFill>
                  <a:gsLst>
                    <a:gs pos="0">
                      <a:schemeClr val="tx1"/>
                    </a:gs>
                    <a:gs pos="100000">
                      <a:schemeClr val="tx1"/>
                    </a:gs>
                  </a:gsLst>
                  <a:lin ang="5400000" scaled="0"/>
                </a:gradFill>
              </a:defRPr>
            </a:lvl3pPr>
            <a:lvl4pPr marL="459866" indent="0">
              <a:buNone/>
              <a:defRPr>
                <a:gradFill>
                  <a:gsLst>
                    <a:gs pos="0">
                      <a:schemeClr val="tx1"/>
                    </a:gs>
                    <a:gs pos="100000">
                      <a:schemeClr val="tx1"/>
                    </a:gs>
                  </a:gsLst>
                  <a:lin ang="5400000" scaled="0"/>
                </a:gradFill>
              </a:defRPr>
            </a:lvl4pPr>
            <a:lvl5pPr marL="685041" indent="0">
              <a:buNone/>
              <a:tabLst/>
              <a:defRPr>
                <a:gradFill>
                  <a:gsLst>
                    <a:gs pos="0">
                      <a:schemeClr val="tx1"/>
                    </a:gs>
                    <a:gs pos="100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70914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0% One Column Non-Bulleted Text (4)">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274641" y="295277"/>
            <a:ext cx="5486401" cy="1523681"/>
          </a:xfrm>
        </p:spPr>
        <p:txBody>
          <a:bodyPr/>
          <a:lstStyle>
            <a:lvl1pPr>
              <a:defRPr sz="4800">
                <a:gradFill>
                  <a:gsLst>
                    <a:gs pos="0">
                      <a:schemeClr val="tx1"/>
                    </a:gs>
                    <a:gs pos="100000">
                      <a:schemeClr val="tx1"/>
                    </a:gs>
                  </a:gsLst>
                  <a:lin ang="5400000" scaled="0"/>
                </a:gradFill>
              </a:defRPr>
            </a:lvl1pPr>
          </a:lstStyle>
          <a:p>
            <a:r>
              <a:rPr lang="en-US" dirty="0"/>
              <a:t>Click to edit Master title style</a:t>
            </a:r>
          </a:p>
        </p:txBody>
      </p:sp>
      <p:sp>
        <p:nvSpPr>
          <p:cNvPr id="7"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gradFill>
                  <a:gsLst>
                    <a:gs pos="0">
                      <a:schemeClr val="tx1"/>
                    </a:gs>
                    <a:gs pos="100000">
                      <a:schemeClr val="tx1"/>
                    </a:gs>
                  </a:gsLst>
                  <a:lin ang="5400000" scaled="0"/>
                </a:gradFill>
              </a:defRPr>
            </a:lvl1pPr>
            <a:lvl2pPr marL="0" indent="0">
              <a:buNone/>
              <a:defRPr sz="1998">
                <a:gradFill>
                  <a:gsLst>
                    <a:gs pos="0">
                      <a:schemeClr val="tx1"/>
                    </a:gs>
                    <a:gs pos="100000">
                      <a:schemeClr val="tx1"/>
                    </a:gs>
                  </a:gsLst>
                  <a:lin ang="5400000" scaled="0"/>
                </a:gradFill>
              </a:defRPr>
            </a:lvl2pPr>
            <a:lvl3pPr marL="231518" indent="0">
              <a:buNone/>
              <a:tabLst/>
              <a:defRPr sz="1998">
                <a:gradFill>
                  <a:gsLst>
                    <a:gs pos="0">
                      <a:schemeClr val="tx1"/>
                    </a:gs>
                    <a:gs pos="100000">
                      <a:schemeClr val="tx1"/>
                    </a:gs>
                  </a:gsLst>
                  <a:lin ang="5400000" scaled="0"/>
                </a:gradFill>
              </a:defRPr>
            </a:lvl3pPr>
            <a:lvl4pPr marL="459866" indent="0">
              <a:buNone/>
              <a:defRPr>
                <a:gradFill>
                  <a:gsLst>
                    <a:gs pos="0">
                      <a:schemeClr val="tx1"/>
                    </a:gs>
                    <a:gs pos="100000">
                      <a:schemeClr val="tx1"/>
                    </a:gs>
                  </a:gsLst>
                  <a:lin ang="5400000" scaled="0"/>
                </a:gradFill>
              </a:defRPr>
            </a:lvl4pPr>
            <a:lvl5pPr marL="685041" indent="0">
              <a:buNone/>
              <a:tabLst/>
              <a:defRPr>
                <a:gradFill>
                  <a:gsLst>
                    <a:gs pos="0">
                      <a:schemeClr val="tx1"/>
                    </a:gs>
                    <a:gs pos="100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746997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0% One Column Non-Bulleted Text (5)">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1" y="0"/>
            <a:ext cx="6220800" cy="6994525"/>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320" tIns="45659" rIns="91320" bIns="45659" numCol="1" rtlCol="0" anchor="ctr" anchorCtr="0" compatLnSpc="1">
            <a:prstTxWarp prst="textNoShape">
              <a:avLst/>
            </a:prstTxWarp>
          </a:bodyPr>
          <a:lstStyle/>
          <a:p>
            <a:pPr algn="ctr" defTabSz="912938" fontAlgn="base">
              <a:lnSpc>
                <a:spcPct val="90000"/>
              </a:lnSpc>
              <a:spcBef>
                <a:spcPct val="0"/>
              </a:spcBef>
              <a:spcAft>
                <a:spcPct val="0"/>
              </a:spcAft>
              <a:defRPr/>
            </a:pPr>
            <a:endParaRPr lang="en-US" sz="1998" spc="-50" dirty="0">
              <a:gradFill>
                <a:gsLst>
                  <a:gs pos="0">
                    <a:srgbClr val="FFFFFF"/>
                  </a:gs>
                  <a:gs pos="100000">
                    <a:srgbClr val="FFFFFF"/>
                  </a:gs>
                </a:gsLst>
                <a:lin ang="5400000" scaled="0"/>
              </a:gradFill>
            </a:endParaRPr>
          </a:p>
        </p:txBody>
      </p:sp>
      <p:sp>
        <p:nvSpPr>
          <p:cNvPr id="8" name="Title 1"/>
          <p:cNvSpPr>
            <a:spLocks noGrp="1"/>
          </p:cNvSpPr>
          <p:nvPr>
            <p:ph type="title"/>
          </p:nvPr>
        </p:nvSpPr>
        <p:spPr>
          <a:xfrm>
            <a:off x="274641" y="295277"/>
            <a:ext cx="5486401" cy="1523681"/>
          </a:xfrm>
        </p:spPr>
        <p:txBody>
          <a:bodyPr/>
          <a:lstStyle>
            <a:lvl1pPr>
              <a:defRPr sz="4800">
                <a:gradFill>
                  <a:gsLst>
                    <a:gs pos="0">
                      <a:schemeClr val="tx1"/>
                    </a:gs>
                    <a:gs pos="100000">
                      <a:schemeClr val="tx1"/>
                    </a:gs>
                  </a:gsLst>
                  <a:lin ang="5400000" scaled="0"/>
                </a:gradFill>
              </a:defRPr>
            </a:lvl1pPr>
          </a:lstStyle>
          <a:p>
            <a:r>
              <a:rPr lang="en-US" dirty="0"/>
              <a:t>Click to edit Master title style</a:t>
            </a:r>
          </a:p>
        </p:txBody>
      </p:sp>
      <p:sp>
        <p:nvSpPr>
          <p:cNvPr id="9" name="Text Placeholder 3"/>
          <p:cNvSpPr>
            <a:spLocks noGrp="1"/>
          </p:cNvSpPr>
          <p:nvPr>
            <p:ph type="body" sz="quarter" idx="11"/>
          </p:nvPr>
        </p:nvSpPr>
        <p:spPr>
          <a:xfrm>
            <a:off x="274643" y="1818958"/>
            <a:ext cx="5486399" cy="2648601"/>
          </a:xfrm>
        </p:spPr>
        <p:txBody>
          <a:bodyPr wrap="square">
            <a:spAutoFit/>
          </a:bodyPr>
          <a:lstStyle>
            <a:lvl1pPr marL="0" indent="0">
              <a:spcBef>
                <a:spcPts val="1222"/>
              </a:spcBef>
              <a:buClr>
                <a:schemeClr val="tx1"/>
              </a:buClr>
              <a:buFont typeface="Wingdings" pitchFamily="2" charset="2"/>
              <a:buNone/>
              <a:defRPr sz="4000">
                <a:gradFill>
                  <a:gsLst>
                    <a:gs pos="0">
                      <a:schemeClr val="tx1"/>
                    </a:gs>
                    <a:gs pos="100000">
                      <a:schemeClr val="tx1"/>
                    </a:gs>
                  </a:gsLst>
                  <a:lin ang="5400000" scaled="0"/>
                </a:gradFill>
              </a:defRPr>
            </a:lvl1pPr>
            <a:lvl2pPr marL="0" indent="0">
              <a:buNone/>
              <a:defRPr sz="1998">
                <a:gradFill>
                  <a:gsLst>
                    <a:gs pos="0">
                      <a:schemeClr val="tx1"/>
                    </a:gs>
                    <a:gs pos="100000">
                      <a:schemeClr val="tx1"/>
                    </a:gs>
                  </a:gsLst>
                  <a:lin ang="5400000" scaled="0"/>
                </a:gradFill>
              </a:defRPr>
            </a:lvl2pPr>
            <a:lvl3pPr marL="231518" indent="0">
              <a:buNone/>
              <a:tabLst/>
              <a:defRPr sz="1998">
                <a:gradFill>
                  <a:gsLst>
                    <a:gs pos="0">
                      <a:schemeClr val="tx1"/>
                    </a:gs>
                    <a:gs pos="100000">
                      <a:schemeClr val="tx1"/>
                    </a:gs>
                  </a:gsLst>
                  <a:lin ang="5400000" scaled="0"/>
                </a:gradFill>
              </a:defRPr>
            </a:lvl3pPr>
            <a:lvl4pPr marL="459866" indent="0">
              <a:buNone/>
              <a:defRPr>
                <a:gradFill>
                  <a:gsLst>
                    <a:gs pos="0">
                      <a:schemeClr val="tx1"/>
                    </a:gs>
                    <a:gs pos="100000">
                      <a:schemeClr val="tx1"/>
                    </a:gs>
                  </a:gsLst>
                  <a:lin ang="5400000" scaled="0"/>
                </a:gradFill>
              </a:defRPr>
            </a:lvl4pPr>
            <a:lvl5pPr marL="685041" indent="0">
              <a:buNone/>
              <a:tabLst/>
              <a:defRPr>
                <a:gradFill>
                  <a:gsLst>
                    <a:gs pos="0">
                      <a:schemeClr val="tx1"/>
                    </a:gs>
                    <a:gs pos="100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68808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682A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00562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5256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7119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0434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9" name="Rectangle 8"/>
          <p:cNvSpPr/>
          <p:nvPr userDrawn="1"/>
        </p:nvSpPr>
        <p:spPr bwMode="auto">
          <a:xfrm>
            <a:off x="-1" y="0"/>
            <a:ext cx="12420997" cy="6994525"/>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4246244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losing Logo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tretch>
            <a:fillRect/>
          </a:stretch>
        </p:blipFill>
        <p:spPr>
          <a:xfrm>
            <a:off x="1" y="0"/>
            <a:ext cx="12420997" cy="6982615"/>
          </a:xfrm>
          <a:prstGeom prst="rect">
            <a:avLst/>
          </a:prstGeom>
        </p:spPr>
      </p:pic>
      <p:sp>
        <p:nvSpPr>
          <p:cNvPr id="7" name="Rectangle 6"/>
          <p:cNvSpPr/>
          <p:nvPr userDrawn="1"/>
        </p:nvSpPr>
        <p:spPr bwMode="auto">
          <a:xfrm>
            <a:off x="-1" y="0"/>
            <a:ext cx="12420997" cy="6994525"/>
          </a:xfrm>
          <a:prstGeom prst="rect">
            <a:avLst/>
          </a:prstGeom>
          <a:solidFill>
            <a:srgbClr val="502784">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5612" y="6207230"/>
            <a:ext cx="1371600" cy="293816"/>
          </a:xfrm>
          <a:prstGeom prst="rect">
            <a:avLst/>
          </a:prstGeom>
        </p:spPr>
      </p:pic>
      <p:pic>
        <p:nvPicPr>
          <p:cNvPr id="5"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7200" y="6220740"/>
            <a:ext cx="1371600" cy="293816"/>
          </a:xfrm>
          <a:prstGeom prst="rect">
            <a:avLst/>
          </a:prstGeom>
        </p:spPr>
      </p:pic>
    </p:spTree>
    <p:extLst>
      <p:ext uri="{BB962C8B-B14F-4D97-AF65-F5344CB8AC3E}">
        <p14:creationId xmlns:p14="http://schemas.microsoft.com/office/powerpoint/2010/main" val="166720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rgbClr val="5C2D9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FFFFFF"/>
                </a:solidFill>
                <a:cs typeface="Segoe UI" pitchFamily="34" charset="0"/>
              </a:rPr>
              <a:t>© 2015 Microsoft Corporation. All rights reserved. </a:t>
            </a:r>
          </a:p>
        </p:txBody>
      </p:sp>
    </p:spTree>
    <p:extLst>
      <p:ext uri="{BB962C8B-B14F-4D97-AF65-F5344CB8AC3E}">
        <p14:creationId xmlns:p14="http://schemas.microsoft.com/office/powerpoint/2010/main" val="276833960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losing Logo Slide (3)">
    <p:bg>
      <p:bgPr>
        <a:solidFill>
          <a:srgbClr val="682A7A"/>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5849" y="3145046"/>
            <a:ext cx="3284727" cy="704435"/>
          </a:xfrm>
          <a:prstGeom prst="rect">
            <a:avLst/>
          </a:prstGeom>
        </p:spPr>
      </p:pic>
      <p:sp>
        <p:nvSpPr>
          <p:cNvPr id="6"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FFFFFF"/>
                </a:solidFill>
                <a:cs typeface="Segoe UI" pitchFamily="34" charset="0"/>
              </a:rPr>
              <a:t>© 2015 Microsoft Corporation. All rights reserved. </a:t>
            </a:r>
          </a:p>
        </p:txBody>
      </p:sp>
    </p:spTree>
    <p:extLst>
      <p:ext uri="{BB962C8B-B14F-4D97-AF65-F5344CB8AC3E}">
        <p14:creationId xmlns:p14="http://schemas.microsoft.com/office/powerpoint/2010/main" val="6733377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Logo Slide (4)">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40" y="6292889"/>
            <a:ext cx="11856403" cy="403187"/>
          </a:xfrm>
          <a:prstGeom prst="rect">
            <a:avLst/>
          </a:prstGeom>
          <a:noFill/>
          <a:ln w="12700">
            <a:noFill/>
            <a:miter lim="800000"/>
            <a:headEnd type="none" w="sm" len="sm"/>
            <a:tailEnd type="none" w="sm" len="sm"/>
          </a:ln>
          <a:effectLst/>
        </p:spPr>
        <p:txBody>
          <a:bodyPr vert="horz" wrap="square" lIns="182672" tIns="146138" rIns="182672" bIns="146138" numCol="1" anchor="t" anchorCtr="0" compatLnSpc="1">
            <a:prstTxWarp prst="textNoShape">
              <a:avLst/>
            </a:prstTxWarp>
            <a:spAutoFit/>
          </a:bodyPr>
          <a:lstStyle/>
          <a:p>
            <a:pPr defTabSz="931264" eaLnBrk="0" hangingPunct="0"/>
            <a:r>
              <a:rPr lang="en-US" sz="699" dirty="0">
                <a:solidFill>
                  <a:srgbClr val="505050"/>
                </a:soli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251114334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peaker Notes">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510095"/>
          </a:xfrm>
          <a:prstGeom prst="rect">
            <a:avLst/>
          </a:prstGeom>
        </p:spPr>
        <p:txBody>
          <a:bodyPr/>
          <a:lstStyle>
            <a:lvl1pPr marL="290191" indent="-290191">
              <a:buClr>
                <a:schemeClr val="tx1"/>
              </a:buClr>
              <a:buSzPct val="90000"/>
              <a:buFont typeface="Wingdings" panose="05000000000000000000" pitchFamily="2" charset="2"/>
              <a:buChar char="§"/>
              <a:defRPr sz="359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868" indent="-280678">
              <a:buClr>
                <a:schemeClr val="tx1"/>
              </a:buClr>
              <a:buSzPct val="90000"/>
              <a:buFont typeface="Wingdings" panose="05000000000000000000" pitchFamily="2" charset="2"/>
              <a:buChar char="§"/>
              <a:defRPr sz="319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059" indent="-290191">
              <a:buClr>
                <a:schemeClr val="tx1"/>
              </a:buClr>
              <a:buSzPct val="90000"/>
              <a:buFont typeface="Wingdings" panose="05000000000000000000" pitchFamily="2" charset="2"/>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407" indent="-228347">
              <a:buClr>
                <a:schemeClr val="tx1"/>
              </a:buClr>
              <a:buSzPct val="90000"/>
              <a:buFont typeface="Wingdings" panose="05000000000000000000" pitchFamily="2" charset="2"/>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753" indent="-228347">
              <a:buClr>
                <a:schemeClr val="tx1"/>
              </a:buClr>
              <a:buSzPct val="90000"/>
              <a:buFont typeface="Wingdings" panose="05000000000000000000" pitchFamily="2" charset="2"/>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sz="480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541245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92035">
                      <a:srgbClr val="000000"/>
                    </a:gs>
                    <a:gs pos="75000">
                      <a:srgbClr val="000000"/>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2" name="TextBox 1"/>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14243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rgbClr val="682A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48436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2031212"/>
            <a:ext cx="5261211" cy="523733"/>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8" y="2554944"/>
            <a:ext cx="5261211" cy="2646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2"/>
            <a:ext cx="5287122" cy="523733"/>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2646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55008" y="6482889"/>
            <a:ext cx="2798207" cy="372394"/>
          </a:xfrm>
          <a:prstGeom prst="rect">
            <a:avLst/>
          </a:prstGeom>
        </p:spPr>
        <p:txBody>
          <a:bodyPr/>
          <a:lstStyle/>
          <a:p>
            <a:fld id="{F5B0097F-FC8F-8A42-9E5A-EF9442BCB047}" type="datetimeFigureOut">
              <a:rPr lang="en-US" smtClean="0"/>
              <a:t>3/30/2016</a:t>
            </a:fld>
            <a:endParaRPr lang="en-US"/>
          </a:p>
        </p:txBody>
      </p:sp>
      <p:sp>
        <p:nvSpPr>
          <p:cNvPr id="8" name="Footer Placeholder 7"/>
          <p:cNvSpPr>
            <a:spLocks noGrp="1"/>
          </p:cNvSpPr>
          <p:nvPr>
            <p:ph type="ftr" sz="quarter" idx="11"/>
          </p:nvPr>
        </p:nvSpPr>
        <p:spPr>
          <a:xfrm>
            <a:off x="4119583" y="6482889"/>
            <a:ext cx="4197310" cy="372394"/>
          </a:xfrm>
          <a:prstGeom prst="rect">
            <a:avLst/>
          </a:prstGeom>
        </p:spPr>
        <p:txBody>
          <a:bodyPr/>
          <a:lstStyle/>
          <a:p>
            <a:endParaRPr lang="en-US"/>
          </a:p>
        </p:txBody>
      </p:sp>
      <p:sp>
        <p:nvSpPr>
          <p:cNvPr id="9" name="Slide Number Placeholder 8"/>
          <p:cNvSpPr>
            <a:spLocks noGrp="1"/>
          </p:cNvSpPr>
          <p:nvPr>
            <p:ph type="sldNum" sz="quarter" idx="12"/>
          </p:nvPr>
        </p:nvSpPr>
        <p:spPr>
          <a:xfrm>
            <a:off x="8783260" y="6482889"/>
            <a:ext cx="2798207" cy="372394"/>
          </a:xfrm>
          <a:prstGeom prst="rect">
            <a:avLst/>
          </a:prstGeom>
        </p:spPr>
        <p:txBody>
          <a:bodyPr/>
          <a:lstStyle/>
          <a:p>
            <a:fld id="{56F98C06-4124-1644-9E20-051971409C3B}" type="slidenum">
              <a:rPr lang="en-US" smtClean="0"/>
              <a:t>‹#›</a:t>
            </a:fld>
            <a:endParaRPr lang="en-US"/>
          </a:p>
        </p:txBody>
      </p:sp>
    </p:spTree>
    <p:extLst>
      <p:ext uri="{BB962C8B-B14F-4D97-AF65-F5344CB8AC3E}">
        <p14:creationId xmlns:p14="http://schemas.microsoft.com/office/powerpoint/2010/main" val="4055212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9" y="2125667"/>
            <a:ext cx="10058399" cy="917575"/>
          </a:xfrm>
        </p:spPr>
        <p:txBody>
          <a:bodyPr/>
          <a:lstStyle>
            <a:lvl1pPr marL="282208" indent="-282208">
              <a:tabLst>
                <a:tab pos="282208" algn="l"/>
              </a:tabLst>
              <a:defRPr sz="5992" baseline="0">
                <a:solidFill>
                  <a:schemeClr val="tx1"/>
                </a:solidFill>
              </a:defRPr>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50"/>
            <a:ext cx="5486400" cy="1071123"/>
          </a:xfrm>
        </p:spPr>
        <p:txBody>
          <a:bodyPr/>
          <a:lstStyle>
            <a:lvl1pPr marL="0" indent="0">
              <a:spcBef>
                <a:spcPts val="0"/>
              </a:spcBef>
              <a:buNone/>
              <a:defRPr sz="3195"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227368880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0" y="6240963"/>
            <a:ext cx="1278510" cy="27413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64013" y="490736"/>
            <a:ext cx="1436313" cy="306604"/>
          </a:xfrm>
          <a:prstGeom prst="rect">
            <a:avLst/>
          </a:prstGeom>
        </p:spPr>
      </p:pic>
      <p:sp>
        <p:nvSpPr>
          <p:cNvPr id="12" name="Freeform 1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3384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6"/>
            <a:ext cx="1449939" cy="306604"/>
          </a:xfrm>
          <a:prstGeom prst="rect">
            <a:avLst/>
          </a:prstGeom>
        </p:spPr>
      </p:pic>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TextBox 7"/>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24331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628960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18" name="Title 1"/>
          <p:cNvSpPr>
            <a:spLocks noGrp="1"/>
          </p:cNvSpPr>
          <p:nvPr>
            <p:ph type="title" hasCustomPrompt="1"/>
          </p:nvPr>
        </p:nvSpPr>
        <p:spPr>
          <a:xfrm>
            <a:off x="274702" y="2125678"/>
            <a:ext cx="100583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1" y="3955786"/>
            <a:ext cx="100583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7" name="Text Placeholder 2"/>
          <p:cNvSpPr>
            <a:spLocks noGrp="1"/>
          </p:cNvSpPr>
          <p:nvPr>
            <p:ph type="body" sz="quarter" idx="13" hasCustomPrompt="1"/>
          </p:nvPr>
        </p:nvSpPr>
        <p:spPr>
          <a:xfrm>
            <a:off x="8504238" y="307621"/>
            <a:ext cx="3656013" cy="572464"/>
          </a:xfrm>
        </p:spPr>
        <p:txBody>
          <a:bodyPr lIns="182880" tIns="146304" rIns="182880" bIns="146304"/>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a:t>Session Code Here</a:t>
            </a:r>
          </a:p>
        </p:txBody>
      </p:sp>
      <p:sp>
        <p:nvSpPr>
          <p:cNvPr id="8" name="Freeform 7"/>
          <p:cNvSpPr>
            <a:spLocks noChangeAspect="1" noEditPoints="1"/>
          </p:cNvSpPr>
          <p:nvPr userDrawn="1"/>
        </p:nvSpPr>
        <p:spPr bwMode="black">
          <a:xfrm>
            <a:off x="457200" y="490736"/>
            <a:ext cx="1239006" cy="310896"/>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TextBox 8"/>
          <p:cNvSpPr txBox="1"/>
          <p:nvPr userDrawn="1"/>
        </p:nvSpPr>
        <p:spPr>
          <a:xfrm>
            <a:off x="288989" y="6072577"/>
            <a:ext cx="19002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32500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7745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6762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25425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17480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6529360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101436" y="2963862"/>
            <a:ext cx="10235966" cy="917575"/>
          </a:xfrm>
        </p:spPr>
        <p:txBody>
          <a:bodyPr anchor="ctr" anchorCtr="0"/>
          <a:lstStyle>
            <a:lvl1pPr algn="l">
              <a:defRPr>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336639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4000" cy="1181862"/>
          </a:xfrm>
          <a:noFill/>
        </p:spPr>
        <p:txBody>
          <a:bodyPr wrap="square" tIns="91440" bIns="91440" anchor="t" anchorCtr="0">
            <a:spAutoFit/>
          </a:bodyPr>
          <a:lstStyle>
            <a:lvl1pPr>
              <a:defRPr sz="7200" spc="-100" baseline="0">
                <a:gradFill>
                  <a:gsLst>
                    <a:gs pos="6195">
                      <a:schemeClr val="tx1"/>
                    </a:gs>
                    <a:gs pos="24779">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9143999" cy="738664"/>
          </a:xfrm>
          <a:noFill/>
        </p:spPr>
        <p:txBody>
          <a:bodyPr wrap="square" lIns="182880" tIns="146304" rIns="182880" bIns="146304">
            <a:spAutoFit/>
          </a:bodyPr>
          <a:lstStyle>
            <a:lvl1pPr marL="0" indent="0">
              <a:spcBef>
                <a:spcPts val="0"/>
              </a:spcBef>
              <a:buNone/>
              <a:defRPr sz="3200" spc="0" baseline="0">
                <a:gradFill>
                  <a:gsLst>
                    <a:gs pos="6195">
                      <a:schemeClr val="tx1"/>
                    </a:gs>
                    <a:gs pos="24779">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63728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9143999" cy="1181862"/>
          </a:xfrm>
          <a:noFill/>
        </p:spPr>
        <p:txBody>
          <a:bodyPr wrap="square"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815059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37205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21239">
                      <a:srgbClr val="FFFFFF"/>
                    </a:gs>
                    <a:gs pos="52000">
                      <a:srgbClr val="FFFFFF"/>
                    </a:gs>
                  </a:gsLst>
                  <a:lin ang="5400000" scaled="0"/>
                </a:gradFill>
              </a:defRPr>
            </a:lvl1pPr>
          </a:lstStyle>
          <a:p>
            <a:r>
              <a:rPr lang="en-US" dirty="0"/>
              <a:t>Section title</a:t>
            </a:r>
          </a:p>
        </p:txBody>
      </p:sp>
    </p:spTree>
    <p:extLst>
      <p:ext uri="{BB962C8B-B14F-4D97-AF65-F5344CB8AC3E}">
        <p14:creationId xmlns:p14="http://schemas.microsoft.com/office/powerpoint/2010/main" val="4124214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dpi="0" rotWithShape="1">
            <a:blip r:embed="rId2"/>
            <a:srcRect/>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846113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68753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305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0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705256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4255783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36503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2)">
    <p:bg>
      <p:bgPr>
        <a:solidFill>
          <a:srgbClr val="682A7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defRPr>
            </a:lvl1pPr>
          </a:lstStyle>
          <a:p>
            <a:r>
              <a:rPr lang="en-US" dirty="0"/>
              <a:t>Click to edit Master title style</a:t>
            </a:r>
          </a:p>
        </p:txBody>
      </p:sp>
      <p:sp>
        <p:nvSpPr>
          <p:cNvPr id="5" name="Text Placeholder 3"/>
          <p:cNvSpPr>
            <a:spLocks noGrp="1"/>
          </p:cNvSpPr>
          <p:nvPr>
            <p:ph type="body" sz="quarter" idx="13"/>
          </p:nvPr>
        </p:nvSpPr>
        <p:spPr>
          <a:xfrm>
            <a:off x="274640" y="1818958"/>
            <a:ext cx="11889564" cy="2092080"/>
          </a:xfrm>
        </p:spPr>
        <p:txBody>
          <a:bodyPr/>
          <a:lstStyle>
            <a:lvl1pPr marL="0" indent="0">
              <a:buNone/>
              <a:defRPr>
                <a:solidFill>
                  <a:schemeClr val="tx1"/>
                </a:solidFill>
              </a:defRPr>
            </a:lvl1pPr>
            <a:lvl2pPr marL="28543" indent="0">
              <a:buNone/>
              <a:defRPr sz="1998">
                <a:solidFill>
                  <a:schemeClr val="tx1"/>
                </a:solidFill>
              </a:defRPr>
            </a:lvl2pPr>
            <a:lvl3pPr marL="223590" indent="0">
              <a:buNone/>
              <a:defRPr sz="1998">
                <a:solidFill>
                  <a:schemeClr val="tx1"/>
                </a:solidFill>
              </a:defRPr>
            </a:lvl3pPr>
            <a:lvl4pPr marL="475723" indent="0">
              <a:buNone/>
              <a:defRPr sz="1798">
                <a:solidFill>
                  <a:schemeClr val="tx1"/>
                </a:solidFill>
              </a:defRPr>
            </a:lvl4pPr>
            <a:lvl5pPr marL="738957" indent="0">
              <a:buNone/>
              <a:defRPr sz="1798">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984793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32145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0" y="1590"/>
            <a:ext cx="12429518" cy="6999927"/>
          </a:xfrm>
          <a:prstGeom prst="rect">
            <a:avLst/>
          </a:prstGeom>
          <a:noFill/>
          <a:ln>
            <a:noFill/>
          </a:ln>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65137" y="6207230"/>
            <a:ext cx="1371600" cy="293816"/>
          </a:xfrm>
          <a:prstGeom prst="rect">
            <a:avLst/>
          </a:prstGeom>
        </p:spPr>
      </p:pic>
      <p:sp>
        <p:nvSpPr>
          <p:cNvPr id="5" name="Rectangle 4"/>
          <p:cNvSpPr/>
          <p:nvPr userDrawn="1"/>
        </p:nvSpPr>
        <p:spPr>
          <a:xfrm>
            <a:off x="331787" y="2767257"/>
            <a:ext cx="6002949" cy="1506738"/>
          </a:xfrm>
          <a:prstGeom prst="rect">
            <a:avLst/>
          </a:prstGeom>
        </p:spPr>
        <p:txBody>
          <a:bodyPr wrap="none" anchor="ctr">
            <a:spAutoFit/>
          </a:bodyPr>
          <a:lstStyle/>
          <a:p>
            <a:pPr defTabSz="1165610">
              <a:lnSpc>
                <a:spcPct val="90000"/>
              </a:lnSpc>
              <a:spcBef>
                <a:spcPct val="0"/>
              </a:spcBef>
            </a:pPr>
            <a:r>
              <a:rPr lang="en-US" sz="5000" spc="-125" dirty="0">
                <a:ln w="3175">
                  <a:noFill/>
                </a:ln>
                <a:solidFill>
                  <a:srgbClr val="FFFFFF"/>
                </a:solidFill>
                <a:latin typeface="Segoe UI Light"/>
                <a:cs typeface="Segoe UI" pitchFamily="34" charset="0"/>
              </a:rPr>
              <a:t>The future is open. </a:t>
            </a:r>
          </a:p>
          <a:p>
            <a:pPr defTabSz="1165610">
              <a:lnSpc>
                <a:spcPct val="90000"/>
              </a:lnSpc>
              <a:spcBef>
                <a:spcPct val="0"/>
              </a:spcBef>
            </a:pPr>
            <a:r>
              <a:rPr lang="en-US" sz="5000" spc="-125" dirty="0">
                <a:ln w="3175">
                  <a:noFill/>
                </a:ln>
                <a:solidFill>
                  <a:srgbClr val="FFFFFF"/>
                </a:solidFill>
                <a:latin typeface="Segoe UI Light"/>
                <a:cs typeface="Segoe UI" pitchFamily="34" charset="0"/>
              </a:rPr>
              <a:t>Develop without limits.</a:t>
            </a:r>
          </a:p>
        </p:txBody>
      </p:sp>
    </p:spTree>
    <p:extLst>
      <p:ext uri="{BB962C8B-B14F-4D97-AF65-F5344CB8AC3E}">
        <p14:creationId xmlns:p14="http://schemas.microsoft.com/office/powerpoint/2010/main" val="16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099">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Walkin">
    <p:bg bwMode="gray">
      <p:bgPr>
        <a:solidFill>
          <a:srgbClr val="32145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 y="1590"/>
            <a:ext cx="12429516" cy="6999927"/>
          </a:xfrm>
          <a:prstGeom prst="rect">
            <a:avLst/>
          </a:prstGeom>
          <a:noFill/>
          <a:ln>
            <a:noFill/>
          </a:ln>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65137" y="6207230"/>
            <a:ext cx="1371600" cy="293816"/>
          </a:xfrm>
          <a:prstGeom prst="rect">
            <a:avLst/>
          </a:prstGeom>
        </p:spPr>
      </p:pic>
      <p:sp>
        <p:nvSpPr>
          <p:cNvPr id="5" name="Rectangle 4"/>
          <p:cNvSpPr/>
          <p:nvPr userDrawn="1"/>
        </p:nvSpPr>
        <p:spPr>
          <a:xfrm>
            <a:off x="331787" y="2767257"/>
            <a:ext cx="6002949" cy="1506738"/>
          </a:xfrm>
          <a:prstGeom prst="rect">
            <a:avLst/>
          </a:prstGeom>
        </p:spPr>
        <p:txBody>
          <a:bodyPr wrap="none" anchor="ctr">
            <a:spAutoFit/>
          </a:bodyPr>
          <a:lstStyle/>
          <a:p>
            <a:pPr defTabSz="1165610">
              <a:lnSpc>
                <a:spcPct val="90000"/>
              </a:lnSpc>
              <a:spcBef>
                <a:spcPct val="0"/>
              </a:spcBef>
            </a:pPr>
            <a:r>
              <a:rPr lang="en-US" sz="5000" spc="-125" dirty="0">
                <a:ln w="3175">
                  <a:noFill/>
                </a:ln>
                <a:solidFill>
                  <a:srgbClr val="FFFFFF"/>
                </a:solidFill>
                <a:latin typeface="Segoe UI Light"/>
                <a:cs typeface="Segoe UI" pitchFamily="34" charset="0"/>
              </a:rPr>
              <a:t>The future is open. </a:t>
            </a:r>
          </a:p>
          <a:p>
            <a:pPr defTabSz="1165610">
              <a:lnSpc>
                <a:spcPct val="90000"/>
              </a:lnSpc>
              <a:spcBef>
                <a:spcPct val="0"/>
              </a:spcBef>
            </a:pPr>
            <a:r>
              <a:rPr lang="en-US" sz="5000" spc="-125" dirty="0">
                <a:ln w="3175">
                  <a:noFill/>
                </a:ln>
                <a:solidFill>
                  <a:srgbClr val="FFFFFF"/>
                </a:solidFill>
                <a:latin typeface="Segoe UI Light"/>
                <a:cs typeface="Segoe UI" pitchFamily="34" charset="0"/>
              </a:rPr>
              <a:t>Develop without limits.</a:t>
            </a:r>
          </a:p>
        </p:txBody>
      </p:sp>
    </p:spTree>
    <p:extLst>
      <p:ext uri="{BB962C8B-B14F-4D97-AF65-F5344CB8AC3E}">
        <p14:creationId xmlns:p14="http://schemas.microsoft.com/office/powerpoint/2010/main" val="12712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099">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Walkin">
    <p:bg bwMode="gray">
      <p:bgPr>
        <a:solidFill>
          <a:srgbClr val="32145A"/>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 y="1589"/>
            <a:ext cx="12429516" cy="6999926"/>
          </a:xfrm>
          <a:prstGeom prst="rect">
            <a:avLst/>
          </a:prstGeom>
          <a:noFill/>
          <a:ln>
            <a:noFill/>
          </a:ln>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65137" y="6207230"/>
            <a:ext cx="1371600" cy="293816"/>
          </a:xfrm>
          <a:prstGeom prst="rect">
            <a:avLst/>
          </a:prstGeom>
        </p:spPr>
      </p:pic>
      <p:sp>
        <p:nvSpPr>
          <p:cNvPr id="5" name="Rectangle 4"/>
          <p:cNvSpPr/>
          <p:nvPr userDrawn="1"/>
        </p:nvSpPr>
        <p:spPr>
          <a:xfrm>
            <a:off x="331787" y="2767257"/>
            <a:ext cx="6002949" cy="1506738"/>
          </a:xfrm>
          <a:prstGeom prst="rect">
            <a:avLst/>
          </a:prstGeom>
        </p:spPr>
        <p:txBody>
          <a:bodyPr wrap="none" anchor="ctr">
            <a:spAutoFit/>
          </a:bodyPr>
          <a:lstStyle/>
          <a:p>
            <a:pPr defTabSz="1165610">
              <a:lnSpc>
                <a:spcPct val="90000"/>
              </a:lnSpc>
              <a:spcBef>
                <a:spcPct val="0"/>
              </a:spcBef>
            </a:pPr>
            <a:r>
              <a:rPr lang="en-US" sz="5000" spc="-125" dirty="0">
                <a:ln w="3175">
                  <a:noFill/>
                </a:ln>
                <a:solidFill>
                  <a:srgbClr val="FFFFFF"/>
                </a:solidFill>
                <a:latin typeface="Segoe UI Light"/>
                <a:cs typeface="Segoe UI" pitchFamily="34" charset="0"/>
              </a:rPr>
              <a:t>The future is open. </a:t>
            </a:r>
          </a:p>
          <a:p>
            <a:pPr defTabSz="1165610">
              <a:lnSpc>
                <a:spcPct val="90000"/>
              </a:lnSpc>
              <a:spcBef>
                <a:spcPct val="0"/>
              </a:spcBef>
            </a:pPr>
            <a:r>
              <a:rPr lang="en-US" sz="5000" spc="-125" dirty="0">
                <a:ln w="3175">
                  <a:noFill/>
                </a:ln>
                <a:solidFill>
                  <a:srgbClr val="FFFFFF"/>
                </a:solidFill>
                <a:latin typeface="Segoe UI Light"/>
                <a:cs typeface="Segoe UI" pitchFamily="34" charset="0"/>
              </a:rPr>
              <a:t>Develop without limits.</a:t>
            </a:r>
          </a:p>
        </p:txBody>
      </p:sp>
    </p:spTree>
    <p:extLst>
      <p:ext uri="{BB962C8B-B14F-4D97-AF65-F5344CB8AC3E}">
        <p14:creationId xmlns:p14="http://schemas.microsoft.com/office/powerpoint/2010/main" val="125211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099">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32145A"/>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0" y="1590"/>
            <a:ext cx="12429518" cy="6999927"/>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3976310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p:bg bwMode="auto">
      <p:bgPr>
        <a:solidFill>
          <a:srgbClr val="32145A"/>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0" y="1590"/>
            <a:ext cx="12429518" cy="6999927"/>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027857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3">
    <p:bg bwMode="auto">
      <p:bgPr>
        <a:solidFill>
          <a:srgbClr val="32145A"/>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 y="1590"/>
            <a:ext cx="12429516" cy="6999927"/>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gradFill>
                  <a:gsLst>
                    <a:gs pos="0">
                      <a:schemeClr val="tx1"/>
                    </a:gs>
                    <a:gs pos="100000">
                      <a:schemeClr val="tx1"/>
                    </a:gs>
                  </a:gsLst>
                  <a:lin ang="5400000" scaled="0"/>
                </a:gradFill>
                <a:latin typeface="+mj-lt"/>
              </a:defRPr>
            </a:lvl1pPr>
          </a:lstStyle>
          <a:p>
            <a:pPr lvl="0"/>
            <a:r>
              <a:rPr lang="en-US" dirty="0"/>
              <a:t>Presentation Name</a:t>
            </a:r>
          </a:p>
        </p:txBody>
      </p:sp>
    </p:spTree>
    <p:extLst>
      <p:ext uri="{BB962C8B-B14F-4D97-AF65-F5344CB8AC3E}">
        <p14:creationId xmlns:p14="http://schemas.microsoft.com/office/powerpoint/2010/main" val="1681271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0" y="-2701"/>
            <a:ext cx="12429516" cy="6999927"/>
          </a:xfrm>
          <a:prstGeom prst="rect">
            <a:avLst/>
          </a:prstGeom>
          <a:noFill/>
          <a:ln>
            <a:noFill/>
          </a:ln>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166608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 y="6518"/>
            <a:ext cx="12429516" cy="6999927"/>
          </a:xfrm>
          <a:prstGeom prst="rect">
            <a:avLst/>
          </a:prstGeom>
          <a:noFill/>
          <a:ln>
            <a:noFill/>
          </a:ln>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374340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1" y="1590"/>
            <a:ext cx="12429516" cy="6999927"/>
          </a:xfrm>
          <a:prstGeom prst="rect">
            <a:avLst/>
          </a:prstGeom>
          <a:noFill/>
          <a:ln>
            <a:noFill/>
          </a:ln>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bg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bg1"/>
                </a:solidFill>
                <a:latin typeface="+mj-lt"/>
              </a:defRPr>
            </a:lvl1pPr>
          </a:lstStyle>
          <a:p>
            <a:pPr lvl="0"/>
            <a:r>
              <a:rPr lang="en-US" dirty="0"/>
              <a:t>Presentation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9230" y="6205621"/>
            <a:ext cx="1367982" cy="293042"/>
          </a:xfrm>
          <a:prstGeom prst="rect">
            <a:avLst/>
          </a:prstGeom>
        </p:spPr>
      </p:pic>
    </p:spTree>
    <p:extLst>
      <p:ext uri="{BB962C8B-B14F-4D97-AF65-F5344CB8AC3E}">
        <p14:creationId xmlns:p14="http://schemas.microsoft.com/office/powerpoint/2010/main" val="3153679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1" y="-2699"/>
            <a:ext cx="12429514" cy="6999926"/>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tx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tx1"/>
                </a:solidFill>
                <a:latin typeface="+mj-lt"/>
              </a:defRPr>
            </a:lvl1pPr>
          </a:lstStyle>
          <a:p>
            <a:pPr lvl="0"/>
            <a:r>
              <a:rPr lang="en-US" dirty="0"/>
              <a:t>Presentation Name</a:t>
            </a:r>
          </a:p>
        </p:txBody>
      </p:sp>
    </p:spTree>
    <p:extLst>
      <p:ext uri="{BB962C8B-B14F-4D97-AF65-F5344CB8AC3E}">
        <p14:creationId xmlns:p14="http://schemas.microsoft.com/office/powerpoint/2010/main" val="2012329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 y="1590"/>
            <a:ext cx="12429514" cy="6999925"/>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tx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tx1"/>
                </a:solidFill>
                <a:latin typeface="+mj-lt"/>
              </a:defRPr>
            </a:lvl1pPr>
          </a:lstStyle>
          <a:p>
            <a:pPr lvl="0"/>
            <a:r>
              <a:rPr lang="en-US" dirty="0"/>
              <a:t>Presentation Name</a:t>
            </a:r>
          </a:p>
        </p:txBody>
      </p:sp>
    </p:spTree>
    <p:extLst>
      <p:ext uri="{BB962C8B-B14F-4D97-AF65-F5344CB8AC3E}">
        <p14:creationId xmlns:p14="http://schemas.microsoft.com/office/powerpoint/2010/main" val="722569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 y="1590"/>
            <a:ext cx="12429514" cy="6999925"/>
          </a:xfrm>
          <a:prstGeom prst="rect">
            <a:avLst/>
          </a:prstGeom>
          <a:noFill/>
          <a:ln>
            <a:noFill/>
          </a:ln>
        </p:spPr>
      </p:pic>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5613" y="6207230"/>
            <a:ext cx="1371600" cy="293816"/>
          </a:xfrm>
          <a:prstGeom prst="rect">
            <a:avLst/>
          </a:prstGeom>
        </p:spPr>
      </p:pic>
      <p:sp>
        <p:nvSpPr>
          <p:cNvPr id="14" name="Text Placeholder 4"/>
          <p:cNvSpPr>
            <a:spLocks noGrp="1"/>
          </p:cNvSpPr>
          <p:nvPr>
            <p:ph type="body" sz="quarter" idx="13" hasCustomPrompt="1"/>
          </p:nvPr>
        </p:nvSpPr>
        <p:spPr>
          <a:xfrm>
            <a:off x="246063" y="3982826"/>
            <a:ext cx="7632700" cy="1183205"/>
          </a:xfrm>
          <a:noFill/>
        </p:spPr>
        <p:txBody>
          <a:bodyPr wrap="square" lIns="182880" tIns="146304" rIns="182880" bIns="146304">
            <a:spAutoFit/>
          </a:bodyPr>
          <a:lstStyle>
            <a:lvl1pPr marL="0" indent="0">
              <a:spcBef>
                <a:spcPts val="0"/>
              </a:spcBef>
              <a:buNone/>
              <a:defRPr sz="3199" spc="0" baseline="0">
                <a:solidFill>
                  <a:schemeClr val="tx1"/>
                </a:solidFill>
                <a:latin typeface="+mj-lt"/>
              </a:defRPr>
            </a:lvl1pPr>
          </a:lstStyle>
          <a:p>
            <a:pPr lvl="0"/>
            <a:r>
              <a:rPr lang="en-US" dirty="0"/>
              <a:t>Speaker Name</a:t>
            </a:r>
          </a:p>
          <a:p>
            <a:pPr lvl="0"/>
            <a:r>
              <a:rPr lang="en-US" dirty="0"/>
              <a:t>Title</a:t>
            </a:r>
          </a:p>
        </p:txBody>
      </p:sp>
      <p:sp>
        <p:nvSpPr>
          <p:cNvPr id="17" name="Text Placeholder 4"/>
          <p:cNvSpPr>
            <a:spLocks noGrp="1"/>
          </p:cNvSpPr>
          <p:nvPr>
            <p:ph type="body" sz="quarter" idx="14" hasCustomPrompt="1"/>
          </p:nvPr>
        </p:nvSpPr>
        <p:spPr>
          <a:xfrm>
            <a:off x="207962" y="2864379"/>
            <a:ext cx="7619999" cy="1210936"/>
          </a:xfrm>
          <a:noFill/>
        </p:spPr>
        <p:txBody>
          <a:bodyPr wrap="square" lIns="182880" tIns="146304" rIns="182880" bIns="146304">
            <a:spAutoFit/>
          </a:bodyPr>
          <a:lstStyle>
            <a:lvl1pPr marL="0" indent="0">
              <a:spcBef>
                <a:spcPts val="0"/>
              </a:spcBef>
              <a:buNone/>
              <a:defRPr sz="6599" spc="0" baseline="0">
                <a:solidFill>
                  <a:schemeClr val="tx1"/>
                </a:solidFill>
                <a:latin typeface="+mj-lt"/>
              </a:defRPr>
            </a:lvl1pPr>
          </a:lstStyle>
          <a:p>
            <a:pPr lvl="0"/>
            <a:r>
              <a:rPr lang="en-US" dirty="0"/>
              <a:t>Presentation Name</a:t>
            </a:r>
          </a:p>
        </p:txBody>
      </p:sp>
    </p:spTree>
    <p:extLst>
      <p:ext uri="{BB962C8B-B14F-4D97-AF65-F5344CB8AC3E}">
        <p14:creationId xmlns:p14="http://schemas.microsoft.com/office/powerpoint/2010/main" val="1588054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1">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or video slide">
    <p:bg bwMode="auto">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0" y="4010"/>
            <a:ext cx="12419158" cy="6994094"/>
          </a:xfrm>
          <a:prstGeom prst="rect">
            <a:avLst/>
          </a:prstGeom>
        </p:spPr>
      </p:pic>
      <p:sp>
        <p:nvSpPr>
          <p:cNvPr id="7" name="Title 1"/>
          <p:cNvSpPr>
            <a:spLocks noGrp="1"/>
          </p:cNvSpPr>
          <p:nvPr>
            <p:ph type="title" hasCustomPrompt="1"/>
          </p:nvPr>
        </p:nvSpPr>
        <p:spPr>
          <a:xfrm>
            <a:off x="246064" y="2900035"/>
            <a:ext cx="10056812" cy="1100010"/>
          </a:xfrm>
          <a:noFill/>
        </p:spPr>
        <p:txBody>
          <a:bodyPr tIns="91440" bIns="91440" anchor="t" anchorCtr="0">
            <a:spAutoFit/>
          </a:bodyPr>
          <a:lstStyle>
            <a:lvl1pPr>
              <a:defRPr sz="6599" spc="-100" baseline="0">
                <a:gradFill>
                  <a:gsLst>
                    <a:gs pos="0">
                      <a:schemeClr val="tx1"/>
                    </a:gs>
                    <a:gs pos="100000">
                      <a:schemeClr val="tx1"/>
                    </a:gs>
                  </a:gsLst>
                  <a:lin ang="5400000" scaled="0"/>
                </a:gradFill>
              </a:defRPr>
            </a:lvl1pPr>
          </a:lstStyle>
          <a:p>
            <a:r>
              <a:rPr lang="en-US" dirty="0"/>
              <a:t>Demo or video title</a:t>
            </a:r>
          </a:p>
        </p:txBody>
      </p:sp>
      <p:sp>
        <p:nvSpPr>
          <p:cNvPr id="8" name="Text Placeholder 4"/>
          <p:cNvSpPr>
            <a:spLocks noGrp="1"/>
          </p:cNvSpPr>
          <p:nvPr>
            <p:ph type="body" sz="quarter" idx="12" hasCustomPrompt="1"/>
          </p:nvPr>
        </p:nvSpPr>
        <p:spPr>
          <a:xfrm>
            <a:off x="261937" y="3944684"/>
            <a:ext cx="10058401" cy="1183205"/>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Tree>
    <p:extLst>
      <p:ext uri="{BB962C8B-B14F-4D97-AF65-F5344CB8AC3E}">
        <p14:creationId xmlns:p14="http://schemas.microsoft.com/office/powerpoint/2010/main" val="4016284710"/>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emo or video slide">
    <p:bg bwMode="auto">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0" y="4010"/>
            <a:ext cx="12419158" cy="6994094"/>
          </a:xfrm>
          <a:prstGeom prst="rect">
            <a:avLst/>
          </a:prstGeom>
        </p:spPr>
      </p:pic>
      <p:sp>
        <p:nvSpPr>
          <p:cNvPr id="7" name="Title 1"/>
          <p:cNvSpPr>
            <a:spLocks noGrp="1"/>
          </p:cNvSpPr>
          <p:nvPr>
            <p:ph type="title" hasCustomPrompt="1"/>
          </p:nvPr>
        </p:nvSpPr>
        <p:spPr>
          <a:xfrm>
            <a:off x="246064" y="2900035"/>
            <a:ext cx="10056812" cy="1100010"/>
          </a:xfrm>
          <a:noFill/>
        </p:spPr>
        <p:txBody>
          <a:bodyPr tIns="91440" bIns="91440" anchor="t" anchorCtr="0">
            <a:spAutoFit/>
          </a:bodyPr>
          <a:lstStyle>
            <a:lvl1pPr>
              <a:defRPr sz="6599" spc="-100" baseline="0">
                <a:gradFill>
                  <a:gsLst>
                    <a:gs pos="0">
                      <a:schemeClr val="tx1"/>
                    </a:gs>
                    <a:gs pos="100000">
                      <a:schemeClr val="tx1"/>
                    </a:gs>
                  </a:gsLst>
                  <a:lin ang="5400000" scaled="0"/>
                </a:gradFill>
              </a:defRPr>
            </a:lvl1pPr>
          </a:lstStyle>
          <a:p>
            <a:r>
              <a:rPr lang="en-US" dirty="0"/>
              <a:t>Demo or video title</a:t>
            </a:r>
          </a:p>
        </p:txBody>
      </p:sp>
      <p:sp>
        <p:nvSpPr>
          <p:cNvPr id="8" name="Text Placeholder 4"/>
          <p:cNvSpPr>
            <a:spLocks noGrp="1"/>
          </p:cNvSpPr>
          <p:nvPr>
            <p:ph type="body" sz="quarter" idx="12" hasCustomPrompt="1"/>
          </p:nvPr>
        </p:nvSpPr>
        <p:spPr>
          <a:xfrm>
            <a:off x="261937" y="3944684"/>
            <a:ext cx="10058401" cy="1183205"/>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Tree>
    <p:extLst>
      <p:ext uri="{BB962C8B-B14F-4D97-AF65-F5344CB8AC3E}">
        <p14:creationId xmlns:p14="http://schemas.microsoft.com/office/powerpoint/2010/main" val="1195277821"/>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emo or video slide">
    <p:bg bwMode="auto">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10"/>
            <a:ext cx="12419157" cy="6994094"/>
          </a:xfrm>
          <a:prstGeom prst="rect">
            <a:avLst/>
          </a:prstGeom>
        </p:spPr>
      </p:pic>
      <p:sp>
        <p:nvSpPr>
          <p:cNvPr id="7" name="Title 1"/>
          <p:cNvSpPr>
            <a:spLocks noGrp="1"/>
          </p:cNvSpPr>
          <p:nvPr>
            <p:ph type="title" hasCustomPrompt="1"/>
          </p:nvPr>
        </p:nvSpPr>
        <p:spPr>
          <a:xfrm>
            <a:off x="246064" y="2900035"/>
            <a:ext cx="10056812" cy="1100010"/>
          </a:xfrm>
          <a:noFill/>
        </p:spPr>
        <p:txBody>
          <a:bodyPr tIns="91440" bIns="91440" anchor="t" anchorCtr="0">
            <a:spAutoFit/>
          </a:bodyPr>
          <a:lstStyle>
            <a:lvl1pPr>
              <a:defRPr sz="6599" spc="-100" baseline="0">
                <a:gradFill>
                  <a:gsLst>
                    <a:gs pos="0">
                      <a:schemeClr val="tx1"/>
                    </a:gs>
                    <a:gs pos="100000">
                      <a:schemeClr val="tx1"/>
                    </a:gs>
                  </a:gsLst>
                  <a:lin ang="5400000" scaled="0"/>
                </a:gradFill>
              </a:defRPr>
            </a:lvl1pPr>
          </a:lstStyle>
          <a:p>
            <a:r>
              <a:rPr lang="en-US" dirty="0"/>
              <a:t>Demo or video title</a:t>
            </a:r>
          </a:p>
        </p:txBody>
      </p:sp>
      <p:sp>
        <p:nvSpPr>
          <p:cNvPr id="8" name="Text Placeholder 4"/>
          <p:cNvSpPr>
            <a:spLocks noGrp="1"/>
          </p:cNvSpPr>
          <p:nvPr>
            <p:ph type="body" sz="quarter" idx="12" hasCustomPrompt="1"/>
          </p:nvPr>
        </p:nvSpPr>
        <p:spPr>
          <a:xfrm>
            <a:off x="261937" y="3944684"/>
            <a:ext cx="10058401" cy="1183205"/>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a:p>
            <a:pPr lvl="0"/>
            <a:r>
              <a:rPr lang="en-US" dirty="0"/>
              <a:t>Title</a:t>
            </a:r>
          </a:p>
        </p:txBody>
      </p:sp>
    </p:spTree>
    <p:extLst>
      <p:ext uri="{BB962C8B-B14F-4D97-AF65-F5344CB8AC3E}">
        <p14:creationId xmlns:p14="http://schemas.microsoft.com/office/powerpoint/2010/main" val="4080619871"/>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0" y="4010"/>
            <a:ext cx="12419158"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223981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10"/>
            <a:ext cx="12419157"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313542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10"/>
            <a:ext cx="12419157"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6060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0" y="4010"/>
            <a:ext cx="12419158"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14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10"/>
            <a:ext cx="12419157"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6394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10"/>
            <a:ext cx="12419157" cy="6994094"/>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252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rgbClr val="32145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1" y="4008"/>
            <a:ext cx="12419157" cy="6994093"/>
          </a:xfrm>
          <a:prstGeom prst="rect">
            <a:avLst/>
          </a:prstGeom>
        </p:spPr>
      </p:pic>
      <p:sp>
        <p:nvSpPr>
          <p:cNvPr id="4" name="Title 1"/>
          <p:cNvSpPr>
            <a:spLocks noGrp="1"/>
          </p:cNvSpPr>
          <p:nvPr>
            <p:ph type="title" hasCustomPrompt="1"/>
          </p:nvPr>
        </p:nvSpPr>
        <p:spPr>
          <a:xfrm>
            <a:off x="274639" y="2128076"/>
            <a:ext cx="11887200" cy="1183205"/>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250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6"/>
          </a:xfrm>
          <a:noFill/>
        </p:spPr>
        <p:txBody>
          <a:bodyPr tIns="91440" bIns="91440" anchor="t" anchorCtr="0"/>
          <a:lstStyle>
            <a:lvl1pPr>
              <a:defRPr sz="8789" spc="-101" baseline="0">
                <a:gradFill>
                  <a:gsLst>
                    <a:gs pos="87586">
                      <a:srgbClr val="FFFFFF"/>
                    </a:gs>
                    <a:gs pos="52000">
                      <a:srgbClr val="FFFFFF"/>
                    </a:gs>
                  </a:gsLst>
                  <a:lin ang="5400000" scaled="0"/>
                </a:gradFill>
              </a:defRPr>
            </a:lvl1pPr>
          </a:lstStyle>
          <a:p>
            <a:r>
              <a:rPr lang="en-US" dirty="0"/>
              <a:t>Section title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36925151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6"/>
          </a:xfrm>
          <a:noFill/>
        </p:spPr>
        <p:txBody>
          <a:bodyPr tIns="91440" bIns="91440" anchor="t" anchorCtr="0"/>
          <a:lstStyle>
            <a:lvl1pPr algn="l" defTabSz="931531" rtl="0" eaLnBrk="1" latinLnBrk="0" hangingPunct="1">
              <a:lnSpc>
                <a:spcPct val="90000"/>
              </a:lnSpc>
              <a:spcBef>
                <a:spcPct val="0"/>
              </a:spcBef>
              <a:buNone/>
              <a:defRPr lang="en-US" sz="8789" b="0" kern="1200" cap="none" spc="-101"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a:t>Section title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286635172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7"/>
            <a:ext cx="11887200" cy="1831976"/>
          </a:xfrm>
          <a:noFill/>
        </p:spPr>
        <p:txBody>
          <a:bodyPr tIns="91440" bIns="91440" anchor="t" anchorCtr="0"/>
          <a:lstStyle>
            <a:lvl1pPr algn="l" defTabSz="931531" rtl="0" eaLnBrk="1" latinLnBrk="0" hangingPunct="1">
              <a:lnSpc>
                <a:spcPct val="90000"/>
              </a:lnSpc>
              <a:spcBef>
                <a:spcPct val="0"/>
              </a:spcBef>
              <a:buNone/>
              <a:defRPr lang="en-US" sz="8789" b="0" kern="1200" cap="none" spc="-101"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2837" y="6243580"/>
            <a:ext cx="3195354" cy="378044"/>
          </a:xfrm>
          <a:prstGeom prst="rect">
            <a:avLst/>
          </a:prstGeom>
        </p:spPr>
      </p:pic>
    </p:spTree>
    <p:extLst>
      <p:ext uri="{BB962C8B-B14F-4D97-AF65-F5344CB8AC3E}">
        <p14:creationId xmlns:p14="http://schemas.microsoft.com/office/powerpoint/2010/main" val="350418986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40" y="1212852"/>
            <a:ext cx="11889564" cy="2092080"/>
          </a:xfrm>
        </p:spPr>
        <p:txBody>
          <a:bodyPr/>
          <a:lstStyle>
            <a:lvl1pPr marL="0" indent="0">
              <a:buNone/>
              <a:defRPr/>
            </a:lvl1pPr>
            <a:lvl2pPr marL="28538" indent="0">
              <a:buNone/>
              <a:defRPr sz="1998"/>
            </a:lvl2pPr>
            <a:lvl3pPr marL="223547" indent="0">
              <a:buNone/>
              <a:defRPr sz="1998"/>
            </a:lvl3pPr>
            <a:lvl4pPr marL="475631" indent="0">
              <a:buNone/>
              <a:defRPr sz="1798"/>
            </a:lvl4pPr>
            <a:lvl5pPr marL="738816" indent="0">
              <a:buNone/>
              <a:defRPr sz="1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42574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1"/>
          </p:nvPr>
        </p:nvSpPr>
        <p:spPr>
          <a:xfrm>
            <a:off x="274640" y="1212852"/>
            <a:ext cx="11889564" cy="2092080"/>
          </a:xfrm>
        </p:spPr>
        <p:txBody>
          <a:bodyPr/>
          <a:lstStyle>
            <a:lvl1pPr marL="0" indent="0">
              <a:buNone/>
              <a:defRPr>
                <a:solidFill>
                  <a:srgbClr val="5C2D91"/>
                </a:solidFill>
              </a:defRPr>
            </a:lvl1pPr>
            <a:lvl2pPr marL="28538" indent="0">
              <a:buNone/>
              <a:defRPr sz="1998"/>
            </a:lvl2pPr>
            <a:lvl3pPr marL="223547" indent="0">
              <a:buNone/>
              <a:defRPr sz="1998"/>
            </a:lvl3pPr>
            <a:lvl4pPr marL="475631" indent="0">
              <a:buNone/>
              <a:defRPr sz="1798"/>
            </a:lvl4pPr>
            <a:lvl5pPr marL="738816" indent="0">
              <a:buNone/>
              <a:defRPr sz="17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05083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sp>
        <p:nvSpPr>
          <p:cNvPr id="4" name="Text Placeholder 3"/>
          <p:cNvSpPr>
            <a:spLocks noGrp="1"/>
          </p:cNvSpPr>
          <p:nvPr>
            <p:ph type="body" sz="quarter" idx="10"/>
          </p:nvPr>
        </p:nvSpPr>
        <p:spPr>
          <a:xfrm>
            <a:off x="274640" y="1212849"/>
            <a:ext cx="11887200" cy="2294898"/>
          </a:xfrm>
        </p:spPr>
        <p:txBody>
          <a:bodyPr>
            <a:spAutoFit/>
          </a:bodyPr>
          <a:lstStyle>
            <a:lvl3pPr>
              <a:defRPr sz="2397"/>
            </a:lvl3pPr>
            <a:lvl4pPr>
              <a:defRPr sz="1998"/>
            </a:lvl4pPr>
            <a:lvl5pPr>
              <a:defRPr sz="19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3"/>
          <a:stretch>
            <a:fillRect/>
          </a:stretch>
        </p:blipFill>
        <p:spPr>
          <a:xfrm>
            <a:off x="8720137" y="6250908"/>
            <a:ext cx="3208054" cy="380200"/>
          </a:xfrm>
          <a:prstGeom prst="rect">
            <a:avLst/>
          </a:prstGeom>
        </p:spPr>
      </p:pic>
    </p:spTree>
    <p:extLst>
      <p:ext uri="{BB962C8B-B14F-4D97-AF65-F5344CB8AC3E}">
        <p14:creationId xmlns:p14="http://schemas.microsoft.com/office/powerpoint/2010/main" val="95917015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49"/>
            <a:ext cx="11887200" cy="2294898"/>
          </a:xfrm>
        </p:spPr>
        <p:txBody>
          <a:bodyPr>
            <a:spAutoFit/>
          </a:bodyPr>
          <a:lstStyle>
            <a:lvl1pPr marL="0" indent="0">
              <a:buClr>
                <a:schemeClr val="bg1"/>
              </a:buClr>
              <a:buFontTx/>
              <a:buNone/>
              <a:defRPr>
                <a:solidFill>
                  <a:srgbClr val="5C2D91"/>
                </a:solidFill>
              </a:defRPr>
            </a:lvl1pPr>
            <a:lvl2pPr marL="583442" indent="-240987">
              <a:buClr>
                <a:schemeClr val="bg1"/>
              </a:buClr>
              <a:buFont typeface="Symbol" panose="05050102010706020507" pitchFamily="18" charset="2"/>
              <a:buChar char="-"/>
              <a:defRPr/>
            </a:lvl2pPr>
            <a:lvl3pPr marL="799062" indent="-228304">
              <a:buClr>
                <a:schemeClr val="bg1"/>
              </a:buClr>
              <a:buFont typeface="Segoe UI" panose="020B0502040204020203" pitchFamily="34" charset="0"/>
              <a:buChar char="&gt;"/>
              <a:defRPr sz="2397"/>
            </a:lvl3pPr>
            <a:lvl4pPr marL="1027365" indent="-228304">
              <a:buClr>
                <a:schemeClr val="bg1"/>
              </a:buClr>
              <a:buFont typeface="Segoe UI" panose="020B0502040204020203" pitchFamily="34" charset="0"/>
              <a:buChar char="-"/>
              <a:defRPr sz="1998"/>
            </a:lvl4pPr>
            <a:lvl5pPr marL="1255668" indent="-228304">
              <a:buClr>
                <a:schemeClr val="bg1"/>
              </a:buClr>
              <a:buFont typeface="Arial" panose="020B0604020202020204" pitchFamily="34" charset="0"/>
              <a:buChar char="•"/>
              <a:defRPr sz="199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81272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1"/>
            <a:ext cx="5486399" cy="2602609"/>
          </a:xfrm>
        </p:spPr>
        <p:txBody>
          <a:bodyPr wrap="square">
            <a:spAutoFit/>
          </a:bodyPr>
          <a:lstStyle>
            <a:lvl1pPr marL="0" indent="0">
              <a:spcBef>
                <a:spcPts val="1222"/>
              </a:spcBef>
              <a:buClr>
                <a:schemeClr val="tx1"/>
              </a:buClr>
              <a:buFont typeface="Wingdings" pitchFamily="2" charset="2"/>
              <a:buNone/>
              <a:defRPr sz="3594"/>
            </a:lvl1pPr>
            <a:lvl2pPr marL="0" indent="0">
              <a:buNone/>
              <a:defRPr sz="1998"/>
            </a:lvl2pPr>
            <a:lvl3pPr marL="231473" indent="0">
              <a:buNone/>
              <a:tabLst/>
              <a:defRPr sz="1998"/>
            </a:lvl3pPr>
            <a:lvl4pPr marL="459778" indent="0">
              <a:buNone/>
              <a:defRPr/>
            </a:lvl4pPr>
            <a:lvl5pPr marL="68491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2" y="1212851"/>
            <a:ext cx="5486399" cy="2602609"/>
          </a:xfrm>
        </p:spPr>
        <p:txBody>
          <a:bodyPr wrap="square">
            <a:spAutoFit/>
          </a:bodyPr>
          <a:lstStyle>
            <a:lvl1pPr marL="0" indent="0">
              <a:spcBef>
                <a:spcPts val="1222"/>
              </a:spcBef>
              <a:buClr>
                <a:schemeClr val="tx1"/>
              </a:buClr>
              <a:buFont typeface="Wingdings" pitchFamily="2" charset="2"/>
              <a:buNone/>
              <a:defRPr sz="3594"/>
            </a:lvl1pPr>
            <a:lvl2pPr marL="0" indent="0">
              <a:buNone/>
              <a:defRPr sz="1998"/>
            </a:lvl2pPr>
            <a:lvl3pPr marL="231473" indent="0">
              <a:buNone/>
              <a:tabLst/>
              <a:defRPr sz="1998"/>
            </a:lvl3pPr>
            <a:lvl4pPr marL="459778" indent="0">
              <a:buNone/>
              <a:defRPr/>
            </a:lvl4pPr>
            <a:lvl5pPr marL="68491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05370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4"/>
            <a:ext cx="5486399" cy="2602609"/>
          </a:xfrm>
        </p:spPr>
        <p:txBody>
          <a:bodyPr wrap="square">
            <a:spAutoFit/>
          </a:bodyPr>
          <a:lstStyle>
            <a:lvl1pPr marL="0" indent="0">
              <a:spcBef>
                <a:spcPts val="1222"/>
              </a:spcBef>
              <a:buClr>
                <a:schemeClr val="tx1"/>
              </a:buClr>
              <a:buFont typeface="Wingdings" pitchFamily="2" charset="2"/>
              <a:buNone/>
              <a:defRPr sz="3594">
                <a:solidFill>
                  <a:srgbClr val="5C2D91"/>
                </a:solidFill>
              </a:defRPr>
            </a:lvl1pPr>
            <a:lvl2pPr marL="0" indent="0">
              <a:buNone/>
              <a:defRPr sz="1998"/>
            </a:lvl2pPr>
            <a:lvl3pPr marL="231473" indent="0">
              <a:buNone/>
              <a:tabLst/>
              <a:defRPr sz="1998"/>
            </a:lvl3pPr>
            <a:lvl4pPr marL="459778" indent="0">
              <a:buNone/>
              <a:defRPr/>
            </a:lvl4pPr>
            <a:lvl5pPr marL="68491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2" y="1212854"/>
            <a:ext cx="5486399" cy="2602609"/>
          </a:xfrm>
        </p:spPr>
        <p:txBody>
          <a:bodyPr wrap="square">
            <a:spAutoFit/>
          </a:bodyPr>
          <a:lstStyle>
            <a:lvl1pPr marL="0" indent="0">
              <a:spcBef>
                <a:spcPts val="1222"/>
              </a:spcBef>
              <a:buClr>
                <a:schemeClr val="tx1"/>
              </a:buClr>
              <a:buFont typeface="Wingdings" pitchFamily="2" charset="2"/>
              <a:buNone/>
              <a:defRPr sz="3594">
                <a:solidFill>
                  <a:srgbClr val="5C2D91"/>
                </a:solidFill>
              </a:defRPr>
            </a:lvl1pPr>
            <a:lvl2pPr marL="0" indent="0">
              <a:buNone/>
              <a:defRPr sz="1998"/>
            </a:lvl2pPr>
            <a:lvl3pPr marL="231473" indent="0">
              <a:buNone/>
              <a:tabLst/>
              <a:defRPr sz="1998"/>
            </a:lvl3pPr>
            <a:lvl4pPr marL="459778" indent="0">
              <a:buNone/>
              <a:defRPr/>
            </a:lvl4pPr>
            <a:lvl5pPr marL="68491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06280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0"/>
            <a:ext cx="5486399" cy="2670273"/>
          </a:xfrm>
        </p:spPr>
        <p:txBody>
          <a:bodyPr wrap="square">
            <a:spAutoFit/>
          </a:bodyPr>
          <a:lstStyle>
            <a:lvl1pPr marL="0" indent="0">
              <a:spcBef>
                <a:spcPts val="1222"/>
              </a:spcBef>
              <a:buClr>
                <a:schemeClr val="tx1"/>
              </a:buClr>
              <a:buFontTx/>
              <a:buNone/>
              <a:defRPr sz="3594"/>
            </a:lvl1pPr>
            <a:lvl2pPr marL="530477" indent="-232893">
              <a:defRPr sz="2397"/>
            </a:lvl2pPr>
            <a:lvl3pPr marL="698676" indent="-168200">
              <a:tabLst/>
              <a:defRPr sz="1998"/>
            </a:lvl3pPr>
            <a:lvl4pPr marL="879815" indent="-181138">
              <a:defRPr/>
            </a:lvl4pPr>
            <a:lvl5pPr marL="1048015" indent="-1682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2" y="1212850"/>
            <a:ext cx="5486399" cy="2670273"/>
          </a:xfrm>
        </p:spPr>
        <p:txBody>
          <a:bodyPr wrap="square">
            <a:spAutoFit/>
          </a:bodyPr>
          <a:lstStyle>
            <a:lvl1pPr marL="0" indent="0">
              <a:spcBef>
                <a:spcPts val="1222"/>
              </a:spcBef>
              <a:buClr>
                <a:schemeClr val="tx1"/>
              </a:buClr>
              <a:buFontTx/>
              <a:buNone/>
              <a:defRPr sz="3594"/>
            </a:lvl1pPr>
            <a:lvl2pPr marL="530477" indent="-232893">
              <a:defRPr sz="2397"/>
            </a:lvl2pPr>
            <a:lvl3pPr marL="698676" indent="-168200">
              <a:tabLst/>
              <a:defRPr sz="1998"/>
            </a:lvl3pPr>
            <a:lvl4pPr marL="879815" indent="-181138">
              <a:defRPr/>
            </a:lvl4pPr>
            <a:lvl5pPr marL="1048015" indent="-1682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727761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3" y="1212850"/>
            <a:ext cx="5486399" cy="2670273"/>
          </a:xfrm>
        </p:spPr>
        <p:txBody>
          <a:bodyPr wrap="square">
            <a:spAutoFit/>
          </a:bodyPr>
          <a:lstStyle>
            <a:lvl1pPr marL="0" indent="0">
              <a:spcBef>
                <a:spcPts val="1222"/>
              </a:spcBef>
              <a:buClr>
                <a:schemeClr val="tx2"/>
              </a:buClr>
              <a:buFontTx/>
              <a:buNone/>
              <a:defRPr sz="3594">
                <a:solidFill>
                  <a:srgbClr val="5C2D91"/>
                </a:solidFill>
              </a:defRPr>
            </a:lvl1pPr>
            <a:lvl2pPr marL="530477" indent="-232893">
              <a:defRPr sz="2397"/>
            </a:lvl2pPr>
            <a:lvl3pPr marL="698676" indent="-168200">
              <a:tabLst/>
              <a:defRPr sz="1998"/>
            </a:lvl3pPr>
            <a:lvl4pPr marL="879815" indent="-181138">
              <a:defRPr/>
            </a:lvl4pPr>
            <a:lvl5pPr marL="1048015" indent="-1682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2" y="1212850"/>
            <a:ext cx="5486399" cy="2670273"/>
          </a:xfrm>
        </p:spPr>
        <p:txBody>
          <a:bodyPr wrap="square">
            <a:spAutoFit/>
          </a:bodyPr>
          <a:lstStyle>
            <a:lvl1pPr marL="0" indent="0">
              <a:spcBef>
                <a:spcPts val="1222"/>
              </a:spcBef>
              <a:buClr>
                <a:schemeClr val="tx2"/>
              </a:buClr>
              <a:buFontTx/>
              <a:buNone/>
              <a:defRPr sz="3594">
                <a:solidFill>
                  <a:srgbClr val="5C2D91"/>
                </a:solidFill>
              </a:defRPr>
            </a:lvl1pPr>
            <a:lvl2pPr marL="530477" indent="-232893">
              <a:defRPr sz="2397"/>
            </a:lvl2pPr>
            <a:lvl3pPr marL="698676" indent="-168200">
              <a:tabLst/>
              <a:defRPr sz="1998"/>
            </a:lvl3pPr>
            <a:lvl4pPr marL="879815" indent="-181138">
              <a:defRPr/>
            </a:lvl4pPr>
            <a:lvl5pPr marL="1048015" indent="-1682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68457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42823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6"/>
            <a:ext cx="11889564" cy="917575"/>
          </a:xfrm>
        </p:spPr>
        <p:txBody>
          <a:bodyPr/>
          <a:lstStyle>
            <a:lvl1pPr>
              <a:defRPr sz="7190" baseline="0"/>
            </a:lvl1pPr>
          </a:lstStyle>
          <a:p>
            <a:r>
              <a:rPr lang="en-US" dirty="0"/>
              <a:t>Click to edit Master title style</a:t>
            </a:r>
          </a:p>
        </p:txBody>
      </p:sp>
      <p:pic>
        <p:nvPicPr>
          <p:cNvPr id="3" name="Picture 2"/>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pic>
        <p:nvPicPr>
          <p:cNvPr id="4" name="Picture 3"/>
          <p:cNvPicPr>
            <a:picLocks noChangeAspect="1"/>
          </p:cNvPicPr>
          <p:nvPr userDrawn="1"/>
        </p:nvPicPr>
        <p:blipFill>
          <a:blip r:embed="rId3"/>
          <a:stretch>
            <a:fillRect/>
          </a:stretch>
        </p:blipFill>
        <p:spPr>
          <a:xfrm>
            <a:off x="8720137" y="6250908"/>
            <a:ext cx="3208054" cy="380200"/>
          </a:xfrm>
          <a:prstGeom prst="rect">
            <a:avLst/>
          </a:prstGeom>
        </p:spPr>
      </p:pic>
    </p:spTree>
    <p:extLst>
      <p:ext uri="{BB962C8B-B14F-4D97-AF65-F5344CB8AC3E}">
        <p14:creationId xmlns:p14="http://schemas.microsoft.com/office/powerpoint/2010/main" val="12299967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992" baseline="0"/>
            </a:lvl1pPr>
          </a:lstStyle>
          <a:p>
            <a:r>
              <a:rPr lang="en-US" dirty="0"/>
              <a:t>Click to edit Master title style</a:t>
            </a:r>
          </a:p>
        </p:txBody>
      </p:sp>
      <p:pic>
        <p:nvPicPr>
          <p:cNvPr id="5" name="Picture 4"/>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0" y="-15231"/>
            <a:ext cx="12446969" cy="7009756"/>
          </a:xfrm>
          <a:prstGeom prst="rect">
            <a:avLst/>
          </a:prstGeom>
        </p:spPr>
      </p:pic>
      <p:pic>
        <p:nvPicPr>
          <p:cNvPr id="6" name="Picture 5"/>
          <p:cNvPicPr>
            <a:picLocks noChangeAspect="1"/>
          </p:cNvPicPr>
          <p:nvPr userDrawn="1"/>
        </p:nvPicPr>
        <p:blipFill>
          <a:blip r:embed="rId3"/>
          <a:stretch>
            <a:fillRect/>
          </a:stretch>
        </p:blipFill>
        <p:spPr>
          <a:xfrm>
            <a:off x="8720137" y="6250908"/>
            <a:ext cx="3208054" cy="380200"/>
          </a:xfrm>
          <a:prstGeom prst="rect">
            <a:avLst/>
          </a:prstGeom>
        </p:spPr>
      </p:pic>
    </p:spTree>
    <p:extLst>
      <p:ext uri="{BB962C8B-B14F-4D97-AF65-F5344CB8AC3E}">
        <p14:creationId xmlns:p14="http://schemas.microsoft.com/office/powerpoint/2010/main" val="158496714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992" baseline="0"/>
            </a:lvl1pPr>
          </a:lstStyle>
          <a:p>
            <a:r>
              <a:rPr lang="en-US" dirty="0"/>
              <a:t>Click to edit Master title style</a:t>
            </a:r>
          </a:p>
        </p:txBody>
      </p:sp>
    </p:spTree>
    <p:extLst>
      <p:ext uri="{BB962C8B-B14F-4D97-AF65-F5344CB8AC3E}">
        <p14:creationId xmlns:p14="http://schemas.microsoft.com/office/powerpoint/2010/main" val="176030711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2"/>
            <a:ext cx="8219812" cy="1828800"/>
          </a:xfrm>
        </p:spPr>
        <p:txBody>
          <a:bodyPr/>
          <a:lstStyle>
            <a:lvl1pPr>
              <a:defRPr sz="5992"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0868923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9" y="1201810"/>
            <a:ext cx="10058399" cy="917575"/>
          </a:xfrm>
        </p:spPr>
        <p:txBody>
          <a:bodyPr/>
          <a:lstStyle>
            <a:lvl1pPr marL="233060" indent="-233060">
              <a:defRPr sz="599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41"/>
            <a:ext cx="5486400" cy="1071123"/>
          </a:xfrm>
        </p:spPr>
        <p:txBody>
          <a:bodyPr/>
          <a:lstStyle>
            <a:lvl1pPr marL="0" indent="0">
              <a:spcBef>
                <a:spcPts val="0"/>
              </a:spcBef>
              <a:buNone/>
              <a:defRPr sz="3195"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44277976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9" y="2125667"/>
            <a:ext cx="10058399" cy="917575"/>
          </a:xfrm>
        </p:spPr>
        <p:txBody>
          <a:bodyPr/>
          <a:lstStyle>
            <a:lvl1pPr marL="282208" indent="-282208">
              <a:tabLst>
                <a:tab pos="282208" algn="l"/>
              </a:tabLst>
              <a:defRPr sz="5992" baseline="0">
                <a:solidFill>
                  <a:schemeClr val="tx1"/>
                </a:solidFill>
              </a:defRPr>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50"/>
            <a:ext cx="5486400" cy="1071123"/>
          </a:xfrm>
        </p:spPr>
        <p:txBody>
          <a:bodyPr/>
          <a:lstStyle>
            <a:lvl1pPr marL="0" indent="0">
              <a:spcBef>
                <a:spcPts val="0"/>
              </a:spcBef>
              <a:buNone/>
              <a:defRPr sz="3195"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309044784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6"/>
            <a:ext cx="11887200" cy="932789"/>
          </a:xfrm>
        </p:spPr>
        <p:txBody>
          <a:bodyPr/>
          <a:lstStyle>
            <a:lvl1pPr marL="0" indent="0">
              <a:buNone/>
              <a:defRPr sz="5393">
                <a:solidFill>
                  <a:srgbClr val="5C2D91"/>
                </a:solidFill>
              </a:defRPr>
            </a:lvl1pPr>
            <a:lvl2pPr marL="0" indent="0">
              <a:buFontTx/>
              <a:buNone/>
              <a:defRPr sz="1998"/>
            </a:lvl2pPr>
            <a:lvl3pPr marL="228304" indent="0">
              <a:buNone/>
              <a:defRPr/>
            </a:lvl3pPr>
            <a:lvl4pPr marL="456606" indent="0">
              <a:buNone/>
              <a:defRPr/>
            </a:lvl4pPr>
            <a:lvl5pPr marL="684910" indent="0">
              <a:buNone/>
              <a:defRPr/>
            </a:lvl5pPr>
          </a:lstStyle>
          <a:p>
            <a:pPr lvl="0"/>
            <a:r>
              <a:rPr lang="en-US" dirty="0"/>
              <a:t>Click to edit Master text styles</a:t>
            </a:r>
          </a:p>
        </p:txBody>
      </p:sp>
      <p:sp>
        <p:nvSpPr>
          <p:cNvPr id="4" name="Title 1"/>
          <p:cNvSpPr>
            <a:spLocks noGrp="1"/>
          </p:cNvSpPr>
          <p:nvPr>
            <p:ph type="title"/>
          </p:nvPr>
        </p:nvSpPr>
        <p:spPr>
          <a:xfrm>
            <a:off x="282576" y="1211266"/>
            <a:ext cx="11889564" cy="917575"/>
          </a:xfrm>
        </p:spPr>
        <p:txBody>
          <a:bodyPr/>
          <a:lstStyle>
            <a:lvl1pPr>
              <a:defRPr sz="7190" baseline="0">
                <a:solidFill>
                  <a:srgbClr val="505050"/>
                </a:solidFill>
              </a:defRPr>
            </a:lvl1pPr>
          </a:lstStyle>
          <a:p>
            <a:r>
              <a:rPr lang="en-US" dirty="0"/>
              <a:t>Click to edit Master title style</a:t>
            </a:r>
          </a:p>
        </p:txBody>
      </p:sp>
    </p:spTree>
    <p:extLst>
      <p:ext uri="{BB962C8B-B14F-4D97-AF65-F5344CB8AC3E}">
        <p14:creationId xmlns:p14="http://schemas.microsoft.com/office/powerpoint/2010/main" val="1746085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0-50 Right Photo">
    <p:bg bwMode="auto">
      <p:bgPr>
        <a:solidFill>
          <a:srgbClr val="5C2D9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2" spc="-101"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6275" y="4868868"/>
            <a:ext cx="5485039" cy="914399"/>
          </a:xfrm>
        </p:spPr>
        <p:txBody>
          <a:bodyPr tIns="109728" bIns="109728">
            <a:noAutofit/>
          </a:bodyPr>
          <a:lstStyle>
            <a:lvl1pPr marL="0" indent="0">
              <a:spcBef>
                <a:spcPts val="0"/>
              </a:spcBef>
              <a:buNone/>
              <a:defRPr sz="3195">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7204" y="6182442"/>
            <a:ext cx="1552931" cy="332659"/>
          </a:xfrm>
          <a:prstGeom prst="rect">
            <a:avLst/>
          </a:prstGeom>
        </p:spPr>
      </p:pic>
      <p:sp>
        <p:nvSpPr>
          <p:cNvPr id="7" name="Picture Placeholder 4"/>
          <p:cNvSpPr>
            <a:spLocks noGrp="1"/>
          </p:cNvSpPr>
          <p:nvPr>
            <p:ph type="pic" sz="quarter" idx="10"/>
          </p:nvPr>
        </p:nvSpPr>
        <p:spPr bwMode="ltGray">
          <a:xfrm>
            <a:off x="6219825" y="1938"/>
            <a:ext cx="6216650" cy="6992587"/>
          </a:xfrm>
          <a:blipFill>
            <a:blip r:embed="rId3"/>
            <a:srcRect/>
            <a:stretch>
              <a:fillRect l="-1493" r="-59250"/>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93134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50-50 Right Photo">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7"/>
            <a:ext cx="5486399" cy="2012859"/>
          </a:xfrm>
        </p:spPr>
        <p:txBody>
          <a:bodyPr>
            <a:spAutoFit/>
          </a:bodyPr>
          <a:lstStyle>
            <a:lvl1pPr>
              <a:defRPr sz="6592" baseline="0">
                <a:solidFill>
                  <a:schemeClr val="bg1">
                    <a:lumMod val="75000"/>
                  </a:schemeClr>
                </a:solidFill>
              </a:defRPr>
            </a:lvl1pPr>
          </a:lstStyle>
          <a:p>
            <a:r>
              <a:rPr lang="en-US" dirty="0"/>
              <a:t>50/50 photo layout</a:t>
            </a:r>
          </a:p>
        </p:txBody>
      </p:sp>
      <p:sp>
        <p:nvSpPr>
          <p:cNvPr id="5" name="Picture Placeholder 4"/>
          <p:cNvSpPr>
            <a:spLocks noGrp="1"/>
          </p:cNvSpPr>
          <p:nvPr>
            <p:ph type="pic" sz="quarter" idx="10"/>
          </p:nvPr>
        </p:nvSpPr>
        <p:spPr bwMode="ltGray">
          <a:xfrm>
            <a:off x="6219825" y="1938"/>
            <a:ext cx="6216650" cy="6992587"/>
          </a:xfrm>
          <a:blipFill>
            <a:blip r:embed="rId2"/>
            <a:srcRect/>
            <a:stretch>
              <a:fillRect l="-1493" r="-59250"/>
            </a:stretch>
          </a:blipFill>
        </p:spPr>
        <p:txBody>
          <a:bodyPr tIns="548640" anchor="ctr" anchorCtr="0">
            <a:noAutofit/>
          </a:bodyPr>
          <a:lstStyle>
            <a:lvl1pPr marL="0" indent="0" algn="ctr">
              <a:buNone/>
              <a:defRPr sz="159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282420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5C2D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7493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88504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919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hoto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64837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hoto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00194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lank Photo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84244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510095"/>
          </a:xfrm>
          <a:prstGeom prst="rect">
            <a:avLst/>
          </a:prstGeom>
        </p:spPr>
        <p:txBody>
          <a:bodyPr/>
          <a:lstStyle>
            <a:lvl1pPr marL="290135" indent="-290135">
              <a:buClr>
                <a:schemeClr val="tx1"/>
              </a:buClr>
              <a:buSzPct val="90000"/>
              <a:buFont typeface="Wingdings" panose="05000000000000000000" pitchFamily="2" charset="2"/>
              <a:buChar char="§"/>
              <a:defRPr sz="3594">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758" indent="-280624">
              <a:buClr>
                <a:schemeClr val="tx1"/>
              </a:buClr>
              <a:buSzPct val="90000"/>
              <a:buFont typeface="Wingdings" panose="05000000000000000000" pitchFamily="2" charset="2"/>
              <a:buChar char="§"/>
              <a:defRPr sz="319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0894" indent="-290135">
              <a:buClr>
                <a:schemeClr val="tx1"/>
              </a:buClr>
              <a:buSzPct val="90000"/>
              <a:buFont typeface="Wingdings" panose="05000000000000000000" pitchFamily="2" charset="2"/>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198" indent="-228304">
              <a:buClr>
                <a:schemeClr val="tx1"/>
              </a:buClr>
              <a:buSzPct val="90000"/>
              <a:buFont typeface="Wingdings" panose="05000000000000000000" pitchFamily="2" charset="2"/>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500" indent="-228304">
              <a:buClr>
                <a:schemeClr val="tx1"/>
              </a:buClr>
              <a:buSzPct val="90000"/>
              <a:buFont typeface="Wingdings" panose="05000000000000000000" pitchFamily="2" charset="2"/>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78"/>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5"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58429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510095"/>
          </a:xfrm>
          <a:prstGeom prst="rect">
            <a:avLst/>
          </a:prstGeom>
        </p:spPr>
        <p:txBody>
          <a:bodyPr/>
          <a:lstStyle>
            <a:lvl1pPr marL="290135" indent="-290135">
              <a:buClr>
                <a:schemeClr val="tx1"/>
              </a:buClr>
              <a:buSzPct val="90000"/>
              <a:buFont typeface="Wingdings" panose="05000000000000000000" pitchFamily="2" charset="2"/>
              <a:buChar char="§"/>
              <a:defRPr sz="3594">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0758" indent="-280624">
              <a:buClr>
                <a:schemeClr val="tx1"/>
              </a:buClr>
              <a:buSzPct val="90000"/>
              <a:buFont typeface="Wingdings" panose="05000000000000000000" pitchFamily="2" charset="2"/>
              <a:buChar char="§"/>
              <a:defRPr sz="319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0894" indent="-290135">
              <a:buClr>
                <a:schemeClr val="tx1"/>
              </a:buClr>
              <a:buSzPct val="90000"/>
              <a:buFont typeface="Wingdings" panose="05000000000000000000" pitchFamily="2" charset="2"/>
              <a:buChar char="§"/>
              <a:defRPr sz="279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89198" indent="-228304">
              <a:buClr>
                <a:schemeClr val="tx1"/>
              </a:buClr>
              <a:buSzPct val="90000"/>
              <a:buFont typeface="Wingdings" panose="05000000000000000000" pitchFamily="2" charset="2"/>
              <a:buChar char="§"/>
              <a:defRPr sz="239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7500" indent="-228304">
              <a:buClr>
                <a:schemeClr val="tx1"/>
              </a:buClr>
              <a:buSzPct val="90000"/>
              <a:buFont typeface="Wingdings" panose="05000000000000000000" pitchFamily="2" charset="2"/>
              <a:buChar char="§"/>
              <a:defRPr sz="199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13271136"/>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59" Type="http://schemas.openxmlformats.org/officeDocument/2006/relationships/image" Target="../media/image5.pn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8"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slideLayout" Target="../slideLayouts/slideLayout105.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slideLayout" Target="../slideLayouts/slideLayout104.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5.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theme" Target="../theme/theme5.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image" Target="../media/image5.png"/><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7" y="0"/>
            <a:ext cx="952401" cy="5766965"/>
            <a:chOff x="12618967" y="0"/>
            <a:chExt cx="952401" cy="5766965"/>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32472" fontAlgn="base">
                  <a:lnSpc>
                    <a:spcPct val="100000"/>
                  </a:lnSpc>
                  <a:spcBef>
                    <a:spcPct val="0"/>
                  </a:spcBef>
                  <a:spcAft>
                    <a:spcPct val="0"/>
                  </a:spcAft>
                </a:pPr>
                <a:r>
                  <a:rPr lang="en-US" sz="500" dirty="0">
                    <a:gradFill>
                      <a:gsLst>
                        <a:gs pos="7965">
                          <a:srgbClr val="000000"/>
                        </a:gs>
                        <a:gs pos="28319">
                          <a:srgbClr val="000000"/>
                        </a:gs>
                      </a:gsLst>
                      <a:lin ang="5400000" scaled="0"/>
                    </a:gradFill>
                    <a:ea typeface="Segoe UI" pitchFamily="34" charset="0"/>
                    <a:cs typeface="Segoe UI" pitchFamily="34" charset="0"/>
                  </a:rPr>
                  <a:t>R:</a:t>
                </a:r>
                <a:r>
                  <a:rPr lang="en-US" sz="500" baseline="0" dirty="0">
                    <a:gradFill>
                      <a:gsLst>
                        <a:gs pos="7965">
                          <a:srgbClr val="000000"/>
                        </a:gs>
                        <a:gs pos="28319">
                          <a:srgbClr val="000000"/>
                        </a:gs>
                      </a:gsLst>
                      <a:lin ang="5400000" scaled="0"/>
                    </a:gradFill>
                    <a:ea typeface="Segoe UI" pitchFamily="34" charset="0"/>
                    <a:cs typeface="Segoe UI" pitchFamily="34" charset="0"/>
                  </a:rPr>
                  <a:t>0 G:188 B:242</a:t>
                </a:r>
                <a:endParaRPr lang="en-US" sz="500" dirty="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92035">
                          <a:srgbClr val="505050"/>
                        </a:gs>
                        <a:gs pos="27000">
                          <a:srgbClr val="505050"/>
                        </a:gs>
                      </a:gsLst>
                      <a:lin ang="5400000" scaled="0"/>
                    </a:gradFill>
                    <a:ea typeface="Segoe UI" pitchFamily="34" charset="0"/>
                    <a:cs typeface="Segoe UI" pitchFamily="34" charset="0"/>
                  </a:rPr>
                  <a:t>R:</a:t>
                </a:r>
                <a:r>
                  <a:rPr lang="en-US" sz="500" baseline="0" dirty="0">
                    <a:gradFill>
                      <a:gsLst>
                        <a:gs pos="92035">
                          <a:srgbClr val="505050"/>
                        </a:gs>
                        <a:gs pos="27000">
                          <a:srgbClr val="505050"/>
                        </a:gs>
                      </a:gsLst>
                      <a:lin ang="5400000" scaled="0"/>
                    </a:gradFill>
                    <a:ea typeface="Segoe UI" pitchFamily="34" charset="0"/>
                    <a:cs typeface="Segoe UI" pitchFamily="34" charset="0"/>
                  </a:rPr>
                  <a:t>210 G:210 B:210</a:t>
                </a:r>
                <a:endParaRPr lang="en-US" sz="500" dirty="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00" r:id="rId2"/>
    <p:sldLayoutId id="2147484318" r:id="rId3"/>
    <p:sldLayoutId id="2147484295" r:id="rId4"/>
    <p:sldLayoutId id="2147484240" r:id="rId5"/>
    <p:sldLayoutId id="2147484296" r:id="rId6"/>
    <p:sldLayoutId id="2147484241" r:id="rId7"/>
    <p:sldLayoutId id="2147484297" r:id="rId8"/>
    <p:sldLayoutId id="2147484244" r:id="rId9"/>
    <p:sldLayoutId id="2147484298" r:id="rId10"/>
    <p:sldLayoutId id="2147484245" r:id="rId11"/>
    <p:sldLayoutId id="2147484247" r:id="rId12"/>
    <p:sldLayoutId id="2147484337" r:id="rId13"/>
    <p:sldLayoutId id="2147484249" r:id="rId14"/>
    <p:sldLayoutId id="2147484301" r:id="rId15"/>
    <p:sldLayoutId id="2147484252" r:id="rId16"/>
    <p:sldLayoutId id="2147484251" r:id="rId17"/>
    <p:sldLayoutId id="2147484254" r:id="rId18"/>
    <p:sldLayoutId id="2147484257" r:id="rId19"/>
    <p:sldLayoutId id="2147484258" r:id="rId20"/>
    <p:sldLayoutId id="2147484260" r:id="rId21"/>
    <p:sldLayoutId id="2147484299" r:id="rId22"/>
    <p:sldLayoutId id="2147484263" r:id="rId23"/>
    <p:sldLayoutId id="2147484418" r:id="rId24"/>
    <p:sldLayoutId id="2147484419" r:id="rId25"/>
    <p:sldLayoutId id="2147484420" r:id="rId26"/>
    <p:sldLayoutId id="2147484421" r:id="rId2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42" name="Group 41"/>
          <p:cNvGrpSpPr/>
          <p:nvPr userDrawn="1"/>
        </p:nvGrpSpPr>
        <p:grpSpPr>
          <a:xfrm>
            <a:off x="12618967" y="0"/>
            <a:ext cx="952401" cy="5766965"/>
            <a:chOff x="12618967" y="0"/>
            <a:chExt cx="952401" cy="5766965"/>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noProof="0" dirty="0">
                    <a:gradFill>
                      <a:gsLst>
                        <a:gs pos="0">
                          <a:srgbClr val="FFFFFF"/>
                        </a:gs>
                        <a:gs pos="100000">
                          <a:srgbClr val="FFFFFF"/>
                        </a:gs>
                      </a:gsLst>
                      <a:lin ang="5400000" scaled="0"/>
                    </a:gradFill>
                    <a:ea typeface="Segoe UI" pitchFamily="34" charset="0"/>
                    <a:cs typeface="Segoe UI" pitchFamily="34" charset="0"/>
                  </a:rPr>
                  <a:t>Purple</a:t>
                </a:r>
              </a:p>
              <a:p>
                <a:pPr lvl="0" defTabSz="932472" fontAlgn="base">
                  <a:lnSpc>
                    <a:spcPct val="100000"/>
                  </a:lnSpc>
                  <a:spcBef>
                    <a:spcPct val="0"/>
                  </a:spcBef>
                  <a:spcAft>
                    <a:spcPct val="0"/>
                  </a:spcAft>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5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32472"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dirty="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3460120779"/>
      </p:ext>
    </p:extLst>
  </p:cSld>
  <p:clrMap bg1="dk1" tx1="lt1" bg2="dk2" tx2="lt2" accent1="accent1" accent2="accent2" accent3="accent3" accent4="accent4" accent5="accent5" accent6="accent6" hlink="hlink" folHlink="folHlink"/>
  <p:sldLayoutIdLst>
    <p:sldLayoutId id="2147484338" r:id="rId1"/>
    <p:sldLayoutId id="2147484339" r:id="rId2"/>
    <p:sldLayoutId id="2147484340" r:id="rId3"/>
    <p:sldLayoutId id="2147484311" r:id="rId4"/>
    <p:sldLayoutId id="2147484312" r:id="rId5"/>
    <p:sldLayoutId id="2147484313" r:id="rId6"/>
    <p:sldLayoutId id="2147484314" r:id="rId7"/>
    <p:sldLayoutId id="2147484315" r:id="rId8"/>
    <p:sldLayoutId id="2147484316" r:id="rId9"/>
    <p:sldLayoutId id="2147484327" r:id="rId10"/>
    <p:sldLayoutId id="2147484328" r:id="rId11"/>
    <p:sldLayoutId id="2147484329" r:id="rId12"/>
    <p:sldLayoutId id="2147484330" r:id="rId13"/>
    <p:sldLayoutId id="2147484331" r:id="rId14"/>
    <p:sldLayoutId id="2147484317" r:id="rId15"/>
    <p:sldLayoutId id="2147484332" r:id="rId16"/>
    <p:sldLayoutId id="2147484333" r:id="rId17"/>
    <p:sldLayoutId id="2147484334" r:id="rId18"/>
    <p:sldLayoutId id="2147484335" r:id="rId19"/>
    <p:sldLayoutId id="2147484336" r:id="rId20"/>
    <p:sldLayoutId id="2147484500"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8"/>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0"/>
            <a:ext cx="11887197" cy="229489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59" cstate="email">
            <a:extLst>
              <a:ext uri="{28A0092B-C50C-407E-A947-70E740481C1C}">
                <a14:useLocalDpi xmlns:a14="http://schemas.microsoft.com/office/drawing/2010/main" val="0"/>
              </a:ext>
            </a:extLst>
          </a:blip>
          <a:stretch>
            <a:fillRect/>
          </a:stretch>
        </p:blipFill>
        <p:spPr>
          <a:xfrm rot="5400000">
            <a:off x="10532397" y="1944336"/>
            <a:ext cx="4298019" cy="409351"/>
          </a:xfrm>
          <a:prstGeom prst="rect">
            <a:avLst/>
          </a:prstGeom>
        </p:spPr>
      </p:pic>
    </p:spTree>
    <p:extLst>
      <p:ext uri="{BB962C8B-B14F-4D97-AF65-F5344CB8AC3E}">
        <p14:creationId xmlns:p14="http://schemas.microsoft.com/office/powerpoint/2010/main" val="1295898437"/>
      </p:ext>
    </p:extLst>
  </p:cSld>
  <p:clrMap bg1="dk1" tx1="lt1" bg2="dk2" tx2="lt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 id="2147484364" r:id="rId23"/>
    <p:sldLayoutId id="2147484365" r:id="rId24"/>
    <p:sldLayoutId id="2147484366" r:id="rId25"/>
    <p:sldLayoutId id="2147484367" r:id="rId26"/>
    <p:sldLayoutId id="2147484368" r:id="rId27"/>
    <p:sldLayoutId id="2147484369" r:id="rId28"/>
    <p:sldLayoutId id="2147484370" r:id="rId29"/>
    <p:sldLayoutId id="2147484371" r:id="rId30"/>
    <p:sldLayoutId id="2147484372" r:id="rId31"/>
    <p:sldLayoutId id="2147484373" r:id="rId32"/>
    <p:sldLayoutId id="2147484374" r:id="rId33"/>
    <p:sldLayoutId id="2147484375" r:id="rId34"/>
    <p:sldLayoutId id="2147484376" r:id="rId35"/>
    <p:sldLayoutId id="2147484377" r:id="rId36"/>
    <p:sldLayoutId id="2147484378" r:id="rId37"/>
    <p:sldLayoutId id="2147484379" r:id="rId38"/>
    <p:sldLayoutId id="2147484380" r:id="rId39"/>
    <p:sldLayoutId id="2147484381" r:id="rId40"/>
    <p:sldLayoutId id="2147484382" r:id="rId41"/>
    <p:sldLayoutId id="2147484383" r:id="rId42"/>
    <p:sldLayoutId id="2147484384" r:id="rId43"/>
    <p:sldLayoutId id="2147484385" r:id="rId44"/>
    <p:sldLayoutId id="2147484386" r:id="rId45"/>
    <p:sldLayoutId id="2147484387" r:id="rId46"/>
    <p:sldLayoutId id="2147484388" r:id="rId47"/>
    <p:sldLayoutId id="2147484389" r:id="rId48"/>
    <p:sldLayoutId id="2147484390" r:id="rId49"/>
    <p:sldLayoutId id="2147484391" r:id="rId50"/>
    <p:sldLayoutId id="2147484392" r:id="rId51"/>
    <p:sldLayoutId id="2147484393" r:id="rId52"/>
    <p:sldLayoutId id="2147484394" r:id="rId53"/>
    <p:sldLayoutId id="2147484395" r:id="rId54"/>
    <p:sldLayoutId id="2147484396" r:id="rId55"/>
    <p:sldLayoutId id="2147484397" r:id="rId56"/>
    <p:sldLayoutId id="2147484398" r:id="rId57"/>
  </p:sldLayoutIdLst>
  <p:transition>
    <p:fade/>
  </p:transition>
  <p:txStyles>
    <p:titleStyle>
      <a:lvl1pPr algn="l" defTabSz="931531" rtl="0" eaLnBrk="1" latinLnBrk="0" hangingPunct="1">
        <a:lnSpc>
          <a:spcPct val="90000"/>
        </a:lnSpc>
        <a:spcBef>
          <a:spcPct val="0"/>
        </a:spcBef>
        <a:buNone/>
        <a:defRPr lang="en-US" sz="5393" b="0" kern="1200" cap="none" spc="-102" baseline="0" dirty="0" smtClean="0">
          <a:ln w="3175">
            <a:noFill/>
          </a:ln>
          <a:solidFill>
            <a:srgbClr val="505050"/>
          </a:solidFill>
          <a:effectLst/>
          <a:latin typeface="+mj-lt"/>
          <a:ea typeface="+mn-ea"/>
          <a:cs typeface="Segoe UI" pitchFamily="34" charset="0"/>
        </a:defRPr>
      </a:lvl1pPr>
    </p:titleStyle>
    <p:bodyStyle>
      <a:lvl1pPr marL="0" marR="0" indent="0" algn="l" defTabSz="931531" rtl="0" eaLnBrk="1" fontAlgn="auto" latinLnBrk="0" hangingPunct="1">
        <a:lnSpc>
          <a:spcPct val="90000"/>
        </a:lnSpc>
        <a:spcBef>
          <a:spcPct val="20000"/>
        </a:spcBef>
        <a:spcAft>
          <a:spcPts val="0"/>
        </a:spcAft>
        <a:buClr>
          <a:schemeClr val="bg1"/>
        </a:buClr>
        <a:buSzPct val="100000"/>
        <a:buFontTx/>
        <a:buNone/>
        <a:tabLst/>
        <a:defRPr sz="3995" kern="1200" spc="0" baseline="0">
          <a:solidFill>
            <a:srgbClr val="5C2D91"/>
          </a:solidFill>
          <a:latin typeface="+mj-lt"/>
          <a:ea typeface="+mn-ea"/>
          <a:cs typeface="+mn-cs"/>
        </a:defRPr>
      </a:lvl1pPr>
      <a:lvl2pPr marL="583442" marR="0" indent="-240987" algn="l" defTabSz="931531"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397" kern="1200" spc="0" baseline="0">
          <a:solidFill>
            <a:srgbClr val="505050"/>
          </a:solidFill>
          <a:latin typeface="+mn-lt"/>
          <a:ea typeface="+mn-ea"/>
          <a:cs typeface="+mn-cs"/>
        </a:defRPr>
      </a:lvl2pPr>
      <a:lvl3pPr marL="799062" marR="0" indent="-228304" algn="l" defTabSz="931531"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397" kern="1200" spc="0" baseline="0">
          <a:solidFill>
            <a:srgbClr val="505050"/>
          </a:solidFill>
          <a:latin typeface="+mn-lt"/>
          <a:ea typeface="+mn-ea"/>
          <a:cs typeface="+mn-cs"/>
        </a:defRPr>
      </a:lvl3pPr>
      <a:lvl4pPr marL="1027365" marR="0" indent="-228304" algn="l" defTabSz="931531"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998" kern="1200" spc="0" baseline="0">
          <a:solidFill>
            <a:srgbClr val="505050"/>
          </a:solidFill>
          <a:latin typeface="+mn-lt"/>
          <a:ea typeface="+mn-ea"/>
          <a:cs typeface="+mn-cs"/>
        </a:defRPr>
      </a:lvl4pPr>
      <a:lvl5pPr marL="1255668" marR="0" indent="-228304" algn="l" defTabSz="931531"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998" kern="1200" spc="0" baseline="0">
          <a:solidFill>
            <a:srgbClr val="505050"/>
          </a:solidFill>
          <a:latin typeface="+mn-lt"/>
          <a:ea typeface="+mn-ea"/>
          <a:cs typeface="+mn-cs"/>
        </a:defRPr>
      </a:lvl5pPr>
      <a:lvl6pPr marL="2561710" indent="-232883" algn="l" defTabSz="931531"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7476" indent="-232883" algn="l" defTabSz="931531"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243" indent="-232883" algn="l" defTabSz="931531"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010" indent="-232883" algn="l" defTabSz="931531"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531" rtl="0" eaLnBrk="1" latinLnBrk="0" hangingPunct="1">
        <a:defRPr sz="1798" kern="1200">
          <a:solidFill>
            <a:schemeClr val="tx1"/>
          </a:solidFill>
          <a:latin typeface="+mn-lt"/>
          <a:ea typeface="+mn-ea"/>
          <a:cs typeface="+mn-cs"/>
        </a:defRPr>
      </a:lvl1pPr>
      <a:lvl2pPr marL="465766" algn="l" defTabSz="931531" rtl="0" eaLnBrk="1" latinLnBrk="0" hangingPunct="1">
        <a:defRPr sz="1798" kern="1200">
          <a:solidFill>
            <a:schemeClr val="tx1"/>
          </a:solidFill>
          <a:latin typeface="+mn-lt"/>
          <a:ea typeface="+mn-ea"/>
          <a:cs typeface="+mn-cs"/>
        </a:defRPr>
      </a:lvl2pPr>
      <a:lvl3pPr marL="931531" algn="l" defTabSz="931531" rtl="0" eaLnBrk="1" latinLnBrk="0" hangingPunct="1">
        <a:defRPr sz="1798" kern="1200">
          <a:solidFill>
            <a:schemeClr val="tx1"/>
          </a:solidFill>
          <a:latin typeface="+mn-lt"/>
          <a:ea typeface="+mn-ea"/>
          <a:cs typeface="+mn-cs"/>
        </a:defRPr>
      </a:lvl3pPr>
      <a:lvl4pPr marL="1397298" algn="l" defTabSz="931531" rtl="0" eaLnBrk="1" latinLnBrk="0" hangingPunct="1">
        <a:defRPr sz="1798" kern="1200">
          <a:solidFill>
            <a:schemeClr val="tx1"/>
          </a:solidFill>
          <a:latin typeface="+mn-lt"/>
          <a:ea typeface="+mn-ea"/>
          <a:cs typeface="+mn-cs"/>
        </a:defRPr>
      </a:lvl4pPr>
      <a:lvl5pPr marL="1863064" algn="l" defTabSz="931531" rtl="0" eaLnBrk="1" latinLnBrk="0" hangingPunct="1">
        <a:defRPr sz="1798" kern="1200">
          <a:solidFill>
            <a:schemeClr val="tx1"/>
          </a:solidFill>
          <a:latin typeface="+mn-lt"/>
          <a:ea typeface="+mn-ea"/>
          <a:cs typeface="+mn-cs"/>
        </a:defRPr>
      </a:lvl5pPr>
      <a:lvl6pPr marL="2328829" algn="l" defTabSz="931531" rtl="0" eaLnBrk="1" latinLnBrk="0" hangingPunct="1">
        <a:defRPr sz="1798" kern="1200">
          <a:solidFill>
            <a:schemeClr val="tx1"/>
          </a:solidFill>
          <a:latin typeface="+mn-lt"/>
          <a:ea typeface="+mn-ea"/>
          <a:cs typeface="+mn-cs"/>
        </a:defRPr>
      </a:lvl6pPr>
      <a:lvl7pPr marL="2794593" algn="l" defTabSz="931531" rtl="0" eaLnBrk="1" latinLnBrk="0" hangingPunct="1">
        <a:defRPr sz="1798" kern="1200">
          <a:solidFill>
            <a:schemeClr val="tx1"/>
          </a:solidFill>
          <a:latin typeface="+mn-lt"/>
          <a:ea typeface="+mn-ea"/>
          <a:cs typeface="+mn-cs"/>
        </a:defRPr>
      </a:lvl7pPr>
      <a:lvl8pPr marL="3260360" algn="l" defTabSz="931531" rtl="0" eaLnBrk="1" latinLnBrk="0" hangingPunct="1">
        <a:defRPr sz="1798" kern="1200">
          <a:solidFill>
            <a:schemeClr val="tx1"/>
          </a:solidFill>
          <a:latin typeface="+mn-lt"/>
          <a:ea typeface="+mn-ea"/>
          <a:cs typeface="+mn-cs"/>
        </a:defRPr>
      </a:lvl8pPr>
      <a:lvl9pPr marL="3726126" algn="l" defTabSz="931531"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4">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30">
          <p15:clr>
            <a:srgbClr val="5ACBF0"/>
          </p15:clr>
        </p15:guide>
        <p15:guide id="11" pos="4204">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2">
          <p15:clr>
            <a:srgbClr val="5ACBF0"/>
          </p15:clr>
        </p15:guide>
        <p15:guide id="18" orient="horz" pos="1338">
          <p15:clr>
            <a:srgbClr val="5ACBF0"/>
          </p15:clr>
        </p15:guide>
        <p15:guide id="19" orient="horz" pos="1913">
          <p15:clr>
            <a:srgbClr val="5ACBF0"/>
          </p15:clr>
        </p15:guide>
        <p15:guide id="20" orient="horz" pos="2488">
          <p15:clr>
            <a:srgbClr val="5ACBF0"/>
          </p15:clr>
        </p15:guide>
        <p15:guide id="21" orient="horz" pos="3063">
          <p15:clr>
            <a:srgbClr val="5ACBF0"/>
          </p15:clr>
        </p15:guide>
        <p15:guide id="22" orient="horz" pos="3639">
          <p15:clr>
            <a:srgbClr val="5ACBF0"/>
          </p15:clr>
        </p15:guide>
        <p15:guide id="23" pos="288">
          <p15:clr>
            <a:srgbClr val="C35EA4"/>
          </p15:clr>
        </p15:guide>
        <p15:guide id="24" pos="7546">
          <p15:clr>
            <a:srgbClr val="C35EA4"/>
          </p15:clr>
        </p15:guide>
        <p15:guide id="25" orient="horz" pos="302">
          <p15:clr>
            <a:srgbClr val="C35EA4"/>
          </p15:clr>
        </p15:guide>
        <p15:guide id="26" orient="horz" pos="409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9"/>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2"/>
            <a:ext cx="11887197" cy="2186047"/>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rot="5400000">
            <a:off x="10532398" y="1944337"/>
            <a:ext cx="4298019" cy="409351"/>
          </a:xfrm>
          <a:prstGeom prst="rect">
            <a:avLst/>
          </a:prstGeom>
        </p:spPr>
      </p:pic>
    </p:spTree>
    <p:extLst>
      <p:ext uri="{BB962C8B-B14F-4D97-AF65-F5344CB8AC3E}">
        <p14:creationId xmlns:p14="http://schemas.microsoft.com/office/powerpoint/2010/main" val="3451793402"/>
      </p:ext>
    </p:extLst>
  </p:cSld>
  <p:clrMap bg1="dk1" tx1="lt1" bg2="dk2" tx2="lt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Lst>
  <p:transition>
    <p:fade/>
  </p:transition>
  <p:txStyles>
    <p:titleStyle>
      <a:lvl1pPr algn="l" defTabSz="912175" rtl="0" eaLnBrk="1" latinLnBrk="0" hangingPunct="1">
        <a:lnSpc>
          <a:spcPct val="90000"/>
        </a:lnSpc>
        <a:spcBef>
          <a:spcPct val="0"/>
        </a:spcBef>
        <a:buNone/>
        <a:defRPr lang="en-US" sz="5281" b="0" kern="1200" cap="none" spc="-100" baseline="0" dirty="0" smtClean="0">
          <a:ln w="3175">
            <a:noFill/>
          </a:ln>
          <a:solidFill>
            <a:srgbClr val="505050"/>
          </a:solidFill>
          <a:effectLst/>
          <a:latin typeface="+mj-lt"/>
          <a:ea typeface="+mn-ea"/>
          <a:cs typeface="Segoe UI" pitchFamily="34" charset="0"/>
        </a:defRPr>
      </a:lvl1pPr>
    </p:titleStyle>
    <p:bodyStyle>
      <a:lvl1pPr marL="0" marR="0" indent="0" algn="l" defTabSz="912175" rtl="0" eaLnBrk="1" fontAlgn="auto" latinLnBrk="0" hangingPunct="1">
        <a:lnSpc>
          <a:spcPct val="90000"/>
        </a:lnSpc>
        <a:spcBef>
          <a:spcPct val="20000"/>
        </a:spcBef>
        <a:spcAft>
          <a:spcPts val="0"/>
        </a:spcAft>
        <a:buClr>
          <a:schemeClr val="bg1"/>
        </a:buClr>
        <a:buSzPct val="100000"/>
        <a:buFontTx/>
        <a:buNone/>
        <a:tabLst/>
        <a:defRPr sz="3912" kern="1200" spc="0" baseline="0">
          <a:solidFill>
            <a:srgbClr val="5C2D91"/>
          </a:solidFill>
          <a:latin typeface="+mj-lt"/>
          <a:ea typeface="+mn-ea"/>
          <a:cs typeface="+mn-cs"/>
        </a:defRPr>
      </a:lvl1pPr>
      <a:lvl2pPr marL="571319" marR="0" indent="-235979" algn="l" defTabSz="912175"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347" kern="1200" spc="0" baseline="0">
          <a:solidFill>
            <a:srgbClr val="505050"/>
          </a:solidFill>
          <a:latin typeface="+mn-lt"/>
          <a:ea typeface="+mn-ea"/>
          <a:cs typeface="+mn-cs"/>
        </a:defRPr>
      </a:lvl2pPr>
      <a:lvl3pPr marL="782459" marR="0" indent="-223560" algn="l" defTabSz="912175"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347" kern="1200" spc="0" baseline="0">
          <a:solidFill>
            <a:srgbClr val="505050"/>
          </a:solidFill>
          <a:latin typeface="+mn-lt"/>
          <a:ea typeface="+mn-ea"/>
          <a:cs typeface="+mn-cs"/>
        </a:defRPr>
      </a:lvl3pPr>
      <a:lvl4pPr marL="1006018" marR="0" indent="-223560" algn="l" defTabSz="912175"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956" kern="1200" spc="0" baseline="0">
          <a:solidFill>
            <a:srgbClr val="505050"/>
          </a:solidFill>
          <a:latin typeface="+mn-lt"/>
          <a:ea typeface="+mn-ea"/>
          <a:cs typeface="+mn-cs"/>
        </a:defRPr>
      </a:lvl4pPr>
      <a:lvl5pPr marL="1229578" marR="0" indent="-223560" algn="l" defTabSz="912175"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956" kern="1200" spc="0" baseline="0">
          <a:solidFill>
            <a:srgbClr val="505050"/>
          </a:solidFill>
          <a:latin typeface="+mn-lt"/>
          <a:ea typeface="+mn-ea"/>
          <a:cs typeface="+mn-cs"/>
        </a:defRPr>
      </a:lvl5pPr>
      <a:lvl6pPr marL="2508482" indent="-228045" algn="l" defTabSz="912175" rtl="0" eaLnBrk="1" latinLnBrk="0" hangingPunct="1">
        <a:spcBef>
          <a:spcPct val="20000"/>
        </a:spcBef>
        <a:buFont typeface="Arial" pitchFamily="34" charset="0"/>
        <a:buChar char="•"/>
        <a:defRPr sz="1956" kern="1200">
          <a:solidFill>
            <a:schemeClr val="tx1"/>
          </a:solidFill>
          <a:latin typeface="+mn-lt"/>
          <a:ea typeface="+mn-ea"/>
          <a:cs typeface="+mn-cs"/>
        </a:defRPr>
      </a:lvl6pPr>
      <a:lvl7pPr marL="2964571" indent="-228045" algn="l" defTabSz="912175" rtl="0" eaLnBrk="1" latinLnBrk="0" hangingPunct="1">
        <a:spcBef>
          <a:spcPct val="20000"/>
        </a:spcBef>
        <a:buFont typeface="Arial" pitchFamily="34" charset="0"/>
        <a:buChar char="•"/>
        <a:defRPr sz="1956" kern="1200">
          <a:solidFill>
            <a:schemeClr val="tx1"/>
          </a:solidFill>
          <a:latin typeface="+mn-lt"/>
          <a:ea typeface="+mn-ea"/>
          <a:cs typeface="+mn-cs"/>
        </a:defRPr>
      </a:lvl7pPr>
      <a:lvl8pPr marL="3420659" indent="-228045" algn="l" defTabSz="912175" rtl="0" eaLnBrk="1" latinLnBrk="0" hangingPunct="1">
        <a:spcBef>
          <a:spcPct val="20000"/>
        </a:spcBef>
        <a:buFont typeface="Arial" pitchFamily="34" charset="0"/>
        <a:buChar char="•"/>
        <a:defRPr sz="1956" kern="1200">
          <a:solidFill>
            <a:schemeClr val="tx1"/>
          </a:solidFill>
          <a:latin typeface="+mn-lt"/>
          <a:ea typeface="+mn-ea"/>
          <a:cs typeface="+mn-cs"/>
        </a:defRPr>
      </a:lvl8pPr>
      <a:lvl9pPr marL="3876748" indent="-228045" algn="l" defTabSz="912175" rtl="0" eaLnBrk="1" latinLnBrk="0" hangingPunct="1">
        <a:spcBef>
          <a:spcPct val="20000"/>
        </a:spcBef>
        <a:buFont typeface="Arial" pitchFamily="34" charset="0"/>
        <a:buChar char="•"/>
        <a:defRPr sz="1956" kern="1200">
          <a:solidFill>
            <a:schemeClr val="tx1"/>
          </a:solidFill>
          <a:latin typeface="+mn-lt"/>
          <a:ea typeface="+mn-ea"/>
          <a:cs typeface="+mn-cs"/>
        </a:defRPr>
      </a:lvl9pPr>
    </p:bodyStyle>
    <p:otherStyle>
      <a:defPPr>
        <a:defRPr lang="en-US"/>
      </a:defPPr>
      <a:lvl1pPr marL="0" algn="l" defTabSz="912175" rtl="0" eaLnBrk="1" latinLnBrk="0" hangingPunct="1">
        <a:defRPr sz="1760" kern="1200">
          <a:solidFill>
            <a:schemeClr val="tx1"/>
          </a:solidFill>
          <a:latin typeface="+mn-lt"/>
          <a:ea typeface="+mn-ea"/>
          <a:cs typeface="+mn-cs"/>
        </a:defRPr>
      </a:lvl1pPr>
      <a:lvl2pPr marL="456088" algn="l" defTabSz="912175" rtl="0" eaLnBrk="1" latinLnBrk="0" hangingPunct="1">
        <a:defRPr sz="1760" kern="1200">
          <a:solidFill>
            <a:schemeClr val="tx1"/>
          </a:solidFill>
          <a:latin typeface="+mn-lt"/>
          <a:ea typeface="+mn-ea"/>
          <a:cs typeface="+mn-cs"/>
        </a:defRPr>
      </a:lvl2pPr>
      <a:lvl3pPr marL="912175" algn="l" defTabSz="912175" rtl="0" eaLnBrk="1" latinLnBrk="0" hangingPunct="1">
        <a:defRPr sz="1760" kern="1200">
          <a:solidFill>
            <a:schemeClr val="tx1"/>
          </a:solidFill>
          <a:latin typeface="+mn-lt"/>
          <a:ea typeface="+mn-ea"/>
          <a:cs typeface="+mn-cs"/>
        </a:defRPr>
      </a:lvl3pPr>
      <a:lvl4pPr marL="1368264" algn="l" defTabSz="912175" rtl="0" eaLnBrk="1" latinLnBrk="0" hangingPunct="1">
        <a:defRPr sz="1760" kern="1200">
          <a:solidFill>
            <a:schemeClr val="tx1"/>
          </a:solidFill>
          <a:latin typeface="+mn-lt"/>
          <a:ea typeface="+mn-ea"/>
          <a:cs typeface="+mn-cs"/>
        </a:defRPr>
      </a:lvl4pPr>
      <a:lvl5pPr marL="1824352" algn="l" defTabSz="912175" rtl="0" eaLnBrk="1" latinLnBrk="0" hangingPunct="1">
        <a:defRPr sz="1760" kern="1200">
          <a:solidFill>
            <a:schemeClr val="tx1"/>
          </a:solidFill>
          <a:latin typeface="+mn-lt"/>
          <a:ea typeface="+mn-ea"/>
          <a:cs typeface="+mn-cs"/>
        </a:defRPr>
      </a:lvl5pPr>
      <a:lvl6pPr marL="2280440" algn="l" defTabSz="912175" rtl="0" eaLnBrk="1" latinLnBrk="0" hangingPunct="1">
        <a:defRPr sz="1760" kern="1200">
          <a:solidFill>
            <a:schemeClr val="tx1"/>
          </a:solidFill>
          <a:latin typeface="+mn-lt"/>
          <a:ea typeface="+mn-ea"/>
          <a:cs typeface="+mn-cs"/>
        </a:defRPr>
      </a:lvl6pPr>
      <a:lvl7pPr marL="2736526" algn="l" defTabSz="912175" rtl="0" eaLnBrk="1" latinLnBrk="0" hangingPunct="1">
        <a:defRPr sz="1760" kern="1200">
          <a:solidFill>
            <a:schemeClr val="tx1"/>
          </a:solidFill>
          <a:latin typeface="+mn-lt"/>
          <a:ea typeface="+mn-ea"/>
          <a:cs typeface="+mn-cs"/>
        </a:defRPr>
      </a:lvl7pPr>
      <a:lvl8pPr marL="3192615" algn="l" defTabSz="912175" rtl="0" eaLnBrk="1" latinLnBrk="0" hangingPunct="1">
        <a:defRPr sz="1760" kern="1200">
          <a:solidFill>
            <a:schemeClr val="tx1"/>
          </a:solidFill>
          <a:latin typeface="+mn-lt"/>
          <a:ea typeface="+mn-ea"/>
          <a:cs typeface="+mn-cs"/>
        </a:defRPr>
      </a:lvl8pPr>
      <a:lvl9pPr marL="3648703" algn="l" defTabSz="912175" rtl="0" eaLnBrk="1" latinLnBrk="0" hangingPunct="1">
        <a:defRPr sz="17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1">
          <p15:clr>
            <a:srgbClr val="5ACBF0"/>
          </p15:clr>
        </p15:guide>
        <p15:guide id="2" pos="176">
          <p15:clr>
            <a:srgbClr val="5ACBF0"/>
          </p15:clr>
        </p15:guide>
        <p15:guide id="3" pos="7661">
          <p15:clr>
            <a:srgbClr val="5ACBF0"/>
          </p15:clr>
        </p15:guide>
        <p15:guide id="4" orient="horz" pos="4298">
          <p15:clr>
            <a:srgbClr val="5ACBF0"/>
          </p15:clr>
        </p15:guide>
        <p15:guide id="5" pos="764">
          <p15:clr>
            <a:srgbClr val="5ACBF0"/>
          </p15:clr>
        </p15:guide>
        <p15:guide id="6" pos="1352">
          <p15:clr>
            <a:srgbClr val="5ACBF0"/>
          </p15:clr>
        </p15:guide>
        <p15:guide id="7" pos="1939">
          <p15:clr>
            <a:srgbClr val="5ACBF0"/>
          </p15:clr>
        </p15:guide>
        <p15:guide id="8" pos="2527">
          <p15:clr>
            <a:srgbClr val="5ACBF0"/>
          </p15:clr>
        </p15:guide>
        <p15:guide id="9" pos="3114">
          <p15:clr>
            <a:srgbClr val="5ACBF0"/>
          </p15:clr>
        </p15:guide>
        <p15:guide id="10" pos="3703">
          <p15:clr>
            <a:srgbClr val="5ACBF0"/>
          </p15:clr>
        </p15:guide>
        <p15:guide id="11" pos="4288">
          <p15:clr>
            <a:srgbClr val="5ACBF0"/>
          </p15:clr>
        </p15:guide>
        <p15:guide id="12" pos="4877">
          <p15:clr>
            <a:srgbClr val="5ACBF0"/>
          </p15:clr>
        </p15:guide>
        <p15:guide id="13" pos="5464">
          <p15:clr>
            <a:srgbClr val="5ACBF0"/>
          </p15:clr>
        </p15:guide>
        <p15:guide id="14" pos="6052">
          <p15:clr>
            <a:srgbClr val="5ACBF0"/>
          </p15:clr>
        </p15:guide>
        <p15:guide id="15" pos="6640">
          <p15:clr>
            <a:srgbClr val="5ACBF0"/>
          </p15:clr>
        </p15:guide>
        <p15:guide id="16" pos="7227">
          <p15:clr>
            <a:srgbClr val="5ACBF0"/>
          </p15:clr>
        </p15:guide>
        <p15:guide id="17" orient="horz" pos="777">
          <p15:clr>
            <a:srgbClr val="5ACBF0"/>
          </p15:clr>
        </p15:guide>
        <p15:guide id="18" orient="horz" pos="1365">
          <p15:clr>
            <a:srgbClr val="5ACBF0"/>
          </p15:clr>
        </p15:guide>
        <p15:guide id="19" orient="horz" pos="1951">
          <p15:clr>
            <a:srgbClr val="5ACBF0"/>
          </p15:clr>
        </p15:guide>
        <p15:guide id="20" orient="horz" pos="2538">
          <p15:clr>
            <a:srgbClr val="5ACBF0"/>
          </p15:clr>
        </p15:guide>
        <p15:guide id="21" orient="horz" pos="3124">
          <p15:clr>
            <a:srgbClr val="5ACBF0"/>
          </p15:clr>
        </p15:guide>
        <p15:guide id="22" orient="horz" pos="3711">
          <p15:clr>
            <a:srgbClr val="5ACBF0"/>
          </p15:clr>
        </p15:guide>
        <p15:guide id="23" pos="294">
          <p15:clr>
            <a:srgbClr val="C35EA4"/>
          </p15:clr>
        </p15:guide>
        <p15:guide id="24" pos="7541">
          <p15:clr>
            <a:srgbClr val="C35EA4"/>
          </p15:clr>
        </p15:guide>
        <p15:guide id="25" orient="horz" pos="308">
          <p15:clr>
            <a:srgbClr val="C35EA4"/>
          </p15:clr>
        </p15:guide>
        <p15:guide id="26" orient="horz" pos="4181">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7" cy="209403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40" cstate="email">
            <a:extLst>
              <a:ext uri="{28A0092B-C50C-407E-A947-70E740481C1C}">
                <a14:useLocalDpi xmlns:a14="http://schemas.microsoft.com/office/drawing/2010/main" val="0"/>
              </a:ext>
            </a:extLst>
          </a:blip>
          <a:stretch>
            <a:fillRect/>
          </a:stretch>
        </p:blipFill>
        <p:spPr>
          <a:xfrm rot="5400000">
            <a:off x="10532397" y="1944336"/>
            <a:ext cx="4298019" cy="409351"/>
          </a:xfrm>
          <a:prstGeom prst="rect">
            <a:avLst/>
          </a:prstGeom>
        </p:spPr>
      </p:pic>
    </p:spTree>
    <p:extLst>
      <p:ext uri="{BB962C8B-B14F-4D97-AF65-F5344CB8AC3E}">
        <p14:creationId xmlns:p14="http://schemas.microsoft.com/office/powerpoint/2010/main" val="215123651"/>
      </p:ext>
    </p:extLst>
  </p:cSld>
  <p:clrMap bg1="dk1" tx1="lt1" bg2="dk2" tx2="lt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 id="2147484438" r:id="rId16"/>
    <p:sldLayoutId id="2147484439" r:id="rId17"/>
    <p:sldLayoutId id="2147484440" r:id="rId18"/>
    <p:sldLayoutId id="2147484441" r:id="rId19"/>
    <p:sldLayoutId id="2147484442" r:id="rId20"/>
    <p:sldLayoutId id="2147484443" r:id="rId21"/>
    <p:sldLayoutId id="2147484444" r:id="rId22"/>
    <p:sldLayoutId id="2147484445" r:id="rId23"/>
    <p:sldLayoutId id="2147484446" r:id="rId24"/>
    <p:sldLayoutId id="2147484447" r:id="rId25"/>
    <p:sldLayoutId id="2147484448" r:id="rId26"/>
    <p:sldLayoutId id="2147484449" r:id="rId27"/>
    <p:sldLayoutId id="2147484450" r:id="rId28"/>
    <p:sldLayoutId id="2147484451" r:id="rId29"/>
    <p:sldLayoutId id="2147484452" r:id="rId30"/>
    <p:sldLayoutId id="2147484453" r:id="rId31"/>
    <p:sldLayoutId id="2147484454" r:id="rId32"/>
    <p:sldLayoutId id="2147484455" r:id="rId33"/>
    <p:sldLayoutId id="2147484456" r:id="rId34"/>
    <p:sldLayoutId id="2147484457" r:id="rId35"/>
    <p:sldLayoutId id="2147484458" r:id="rId36"/>
    <p:sldLayoutId id="2147484459" r:id="rId37"/>
    <p:sldLayoutId id="2147484460" r:id="rId38"/>
  </p:sldLayoutIdLst>
  <p:transition>
    <p:fade/>
  </p:transition>
  <p:txStyles>
    <p:titleStyle>
      <a:lvl1pPr algn="l" defTabSz="931710" rtl="0" eaLnBrk="1" latinLnBrk="0" hangingPunct="1">
        <a:lnSpc>
          <a:spcPct val="90000"/>
        </a:lnSpc>
        <a:spcBef>
          <a:spcPct val="0"/>
        </a:spcBef>
        <a:buNone/>
        <a:defRPr lang="en-US" sz="4800" b="0" kern="1200" cap="none" spc="-102" baseline="0" dirty="0" smtClean="0">
          <a:ln w="3175">
            <a:noFill/>
          </a:ln>
          <a:solidFill>
            <a:srgbClr val="505050"/>
          </a:solidFill>
          <a:effectLst/>
          <a:latin typeface="+mj-lt"/>
          <a:ea typeface="+mn-ea"/>
          <a:cs typeface="Segoe UI" pitchFamily="34" charset="0"/>
        </a:defRPr>
      </a:lvl1pPr>
    </p:titleStyle>
    <p:bodyStyle>
      <a:lvl1pPr marL="0" marR="0" indent="0" algn="l" defTabSz="931710" rtl="0" eaLnBrk="1" fontAlgn="auto" latinLnBrk="0" hangingPunct="1">
        <a:lnSpc>
          <a:spcPct val="90000"/>
        </a:lnSpc>
        <a:spcBef>
          <a:spcPct val="20000"/>
        </a:spcBef>
        <a:spcAft>
          <a:spcPts val="0"/>
        </a:spcAft>
        <a:buClr>
          <a:schemeClr val="bg1"/>
        </a:buClr>
        <a:buSzPct val="100000"/>
        <a:buFontTx/>
        <a:buNone/>
        <a:tabLst/>
        <a:defRPr sz="3996" kern="1200" spc="0" baseline="0">
          <a:solidFill>
            <a:srgbClr val="5C2D91"/>
          </a:solidFill>
          <a:latin typeface="+mj-lt"/>
          <a:ea typeface="+mn-ea"/>
          <a:cs typeface="+mn-cs"/>
        </a:defRPr>
      </a:lvl1pPr>
      <a:lvl2pPr marL="583554" marR="0" indent="-241033" algn="l" defTabSz="931710" rtl="0" eaLnBrk="1" fontAlgn="auto" latinLnBrk="0" hangingPunct="1">
        <a:lnSpc>
          <a:spcPct val="90000"/>
        </a:lnSpc>
        <a:spcBef>
          <a:spcPct val="20000"/>
        </a:spcBef>
        <a:spcAft>
          <a:spcPts val="0"/>
        </a:spcAft>
        <a:buClr>
          <a:schemeClr val="bg1"/>
        </a:buClr>
        <a:buSzPct val="100000"/>
        <a:buFont typeface="Symbol" panose="05050102010706020507" pitchFamily="18" charset="2"/>
        <a:buChar char="-"/>
        <a:tabLst/>
        <a:defRPr sz="2000" kern="1200" spc="0" baseline="0">
          <a:solidFill>
            <a:srgbClr val="505050"/>
          </a:solidFill>
          <a:latin typeface="+mn-lt"/>
          <a:ea typeface="+mn-ea"/>
          <a:cs typeface="+mn-cs"/>
        </a:defRPr>
      </a:lvl2pPr>
      <a:lvl3pPr marL="799216"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gt;"/>
        <a:tabLst/>
        <a:defRPr sz="2000" kern="1200" spc="0" baseline="0">
          <a:solidFill>
            <a:srgbClr val="505050"/>
          </a:solidFill>
          <a:latin typeface="+mn-lt"/>
          <a:ea typeface="+mn-ea"/>
          <a:cs typeface="+mn-cs"/>
        </a:defRPr>
      </a:lvl3pPr>
      <a:lvl4pPr marL="1027562" marR="0" indent="-228347" algn="l" defTabSz="931710" rtl="0" eaLnBrk="1" fontAlgn="auto" latinLnBrk="0" hangingPunct="1">
        <a:lnSpc>
          <a:spcPct val="90000"/>
        </a:lnSpc>
        <a:spcBef>
          <a:spcPct val="20000"/>
        </a:spcBef>
        <a:spcAft>
          <a:spcPts val="0"/>
        </a:spcAft>
        <a:buClr>
          <a:schemeClr val="bg1"/>
        </a:buClr>
        <a:buSzPct val="100000"/>
        <a:buFont typeface="Segoe UI" panose="020B0502040204020203" pitchFamily="34" charset="0"/>
        <a:buChar char="-"/>
        <a:tabLst/>
        <a:defRPr sz="1800" kern="1200" spc="0" baseline="0">
          <a:solidFill>
            <a:srgbClr val="505050"/>
          </a:solidFill>
          <a:latin typeface="+mn-lt"/>
          <a:ea typeface="+mn-ea"/>
          <a:cs typeface="+mn-cs"/>
        </a:defRPr>
      </a:lvl4pPr>
      <a:lvl5pPr marL="1255909" marR="0" indent="-228347" algn="l" defTabSz="931710" rtl="0" eaLnBrk="1" fontAlgn="auto" latinLnBrk="0" hangingPunct="1">
        <a:lnSpc>
          <a:spcPct val="90000"/>
        </a:lnSpc>
        <a:spcBef>
          <a:spcPct val="20000"/>
        </a:spcBef>
        <a:spcAft>
          <a:spcPts val="0"/>
        </a:spcAft>
        <a:buClr>
          <a:schemeClr val="bg1"/>
        </a:buClr>
        <a:buSzPct val="100000"/>
        <a:buFont typeface="Arial" panose="020B0604020202020204" pitchFamily="34" charset="0"/>
        <a:buChar char="•"/>
        <a:tabLst/>
        <a:defRPr sz="1800" kern="1200" spc="0" baseline="0">
          <a:solidFill>
            <a:srgbClr val="505050"/>
          </a:solidFill>
          <a:latin typeface="+mn-lt"/>
          <a:ea typeface="+mn-ea"/>
          <a:cs typeface="+mn-cs"/>
        </a:defRPr>
      </a:lvl5pPr>
      <a:lvl6pPr marL="2562202"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6pPr>
      <a:lvl7pPr marL="3028058"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7pPr>
      <a:lvl8pPr marL="3493914"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8pPr>
      <a:lvl9pPr marL="3959770" indent="-232928" algn="l" defTabSz="931710" rtl="0" eaLnBrk="1" latinLnBrk="0" hangingPunct="1">
        <a:spcBef>
          <a:spcPct val="20000"/>
        </a:spcBef>
        <a:buFont typeface="Arial" pitchFamily="34" charset="0"/>
        <a:buChar char="•"/>
        <a:defRPr sz="1998" kern="1200">
          <a:solidFill>
            <a:schemeClr val="tx1"/>
          </a:solidFill>
          <a:latin typeface="+mn-lt"/>
          <a:ea typeface="+mn-ea"/>
          <a:cs typeface="+mn-cs"/>
        </a:defRPr>
      </a:lvl9pPr>
    </p:bodyStyle>
    <p:otherStyle>
      <a:defPPr>
        <a:defRPr lang="en-US"/>
      </a:defPPr>
      <a:lvl1pPr marL="0" algn="l" defTabSz="931710" rtl="0" eaLnBrk="1" latinLnBrk="0" hangingPunct="1">
        <a:defRPr sz="1798" kern="1200">
          <a:solidFill>
            <a:schemeClr val="tx1"/>
          </a:solidFill>
          <a:latin typeface="+mn-lt"/>
          <a:ea typeface="+mn-ea"/>
          <a:cs typeface="+mn-cs"/>
        </a:defRPr>
      </a:lvl1pPr>
      <a:lvl2pPr marL="465855" algn="l" defTabSz="931710" rtl="0" eaLnBrk="1" latinLnBrk="0" hangingPunct="1">
        <a:defRPr sz="1798" kern="1200">
          <a:solidFill>
            <a:schemeClr val="tx1"/>
          </a:solidFill>
          <a:latin typeface="+mn-lt"/>
          <a:ea typeface="+mn-ea"/>
          <a:cs typeface="+mn-cs"/>
        </a:defRPr>
      </a:lvl2pPr>
      <a:lvl3pPr marL="931710" algn="l" defTabSz="931710" rtl="0" eaLnBrk="1" latinLnBrk="0" hangingPunct="1">
        <a:defRPr sz="1798" kern="1200">
          <a:solidFill>
            <a:schemeClr val="tx1"/>
          </a:solidFill>
          <a:latin typeface="+mn-lt"/>
          <a:ea typeface="+mn-ea"/>
          <a:cs typeface="+mn-cs"/>
        </a:defRPr>
      </a:lvl3pPr>
      <a:lvl4pPr marL="1397566" algn="l" defTabSz="931710" rtl="0" eaLnBrk="1" latinLnBrk="0" hangingPunct="1">
        <a:defRPr sz="1798" kern="1200">
          <a:solidFill>
            <a:schemeClr val="tx1"/>
          </a:solidFill>
          <a:latin typeface="+mn-lt"/>
          <a:ea typeface="+mn-ea"/>
          <a:cs typeface="+mn-cs"/>
        </a:defRPr>
      </a:lvl4pPr>
      <a:lvl5pPr marL="1863421" algn="l" defTabSz="931710" rtl="0" eaLnBrk="1" latinLnBrk="0" hangingPunct="1">
        <a:defRPr sz="1798" kern="1200">
          <a:solidFill>
            <a:schemeClr val="tx1"/>
          </a:solidFill>
          <a:latin typeface="+mn-lt"/>
          <a:ea typeface="+mn-ea"/>
          <a:cs typeface="+mn-cs"/>
        </a:defRPr>
      </a:lvl5pPr>
      <a:lvl6pPr marL="2329277" algn="l" defTabSz="931710" rtl="0" eaLnBrk="1" latinLnBrk="0" hangingPunct="1">
        <a:defRPr sz="1798" kern="1200">
          <a:solidFill>
            <a:schemeClr val="tx1"/>
          </a:solidFill>
          <a:latin typeface="+mn-lt"/>
          <a:ea typeface="+mn-ea"/>
          <a:cs typeface="+mn-cs"/>
        </a:defRPr>
      </a:lvl6pPr>
      <a:lvl7pPr marL="2795130" algn="l" defTabSz="931710" rtl="0" eaLnBrk="1" latinLnBrk="0" hangingPunct="1">
        <a:defRPr sz="1798" kern="1200">
          <a:solidFill>
            <a:schemeClr val="tx1"/>
          </a:solidFill>
          <a:latin typeface="+mn-lt"/>
          <a:ea typeface="+mn-ea"/>
          <a:cs typeface="+mn-cs"/>
        </a:defRPr>
      </a:lvl7pPr>
      <a:lvl8pPr marL="3260986" algn="l" defTabSz="931710" rtl="0" eaLnBrk="1" latinLnBrk="0" hangingPunct="1">
        <a:defRPr sz="1798" kern="1200">
          <a:solidFill>
            <a:schemeClr val="tx1"/>
          </a:solidFill>
          <a:latin typeface="+mn-lt"/>
          <a:ea typeface="+mn-ea"/>
          <a:cs typeface="+mn-cs"/>
        </a:defRPr>
      </a:lvl8pPr>
      <a:lvl9pPr marL="3726842" algn="l" defTabSz="931710"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4">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30">
          <p15:clr>
            <a:srgbClr val="5ACBF0"/>
          </p15:clr>
        </p15:guide>
        <p15:guide id="11" pos="4204">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2">
          <p15:clr>
            <a:srgbClr val="5ACBF0"/>
          </p15:clr>
        </p15:guide>
        <p15:guide id="18" orient="horz" pos="1338">
          <p15:clr>
            <a:srgbClr val="5ACBF0"/>
          </p15:clr>
        </p15:guide>
        <p15:guide id="19" orient="horz" pos="1913">
          <p15:clr>
            <a:srgbClr val="5ACBF0"/>
          </p15:clr>
        </p15:guide>
        <p15:guide id="20" orient="horz" pos="2488">
          <p15:clr>
            <a:srgbClr val="5ACBF0"/>
          </p15:clr>
        </p15:guide>
        <p15:guide id="21" orient="horz" pos="3063">
          <p15:clr>
            <a:srgbClr val="5ACBF0"/>
          </p15:clr>
        </p15:guide>
        <p15:guide id="22" orient="horz" pos="3639">
          <p15:clr>
            <a:srgbClr val="5ACBF0"/>
          </p15:clr>
        </p15:guide>
        <p15:guide id="23" pos="288">
          <p15:clr>
            <a:srgbClr val="C35EA4"/>
          </p15:clr>
        </p15:guide>
        <p15:guide id="24" pos="7546">
          <p15:clr>
            <a:srgbClr val="C35EA4"/>
          </p15:clr>
        </p15:guide>
        <p15:guide id="25" orient="horz" pos="302">
          <p15:clr>
            <a:srgbClr val="C35EA4"/>
          </p15:clr>
        </p15:guide>
        <p15:guide id="26" orient="horz" pos="409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4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21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Developer Inner Loop Productivity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134" y="1583758"/>
            <a:ext cx="4439629" cy="4445718"/>
          </a:xfrm>
          <a:prstGeom prst="rect">
            <a:avLst/>
          </a:prstGeom>
        </p:spPr>
      </p:pic>
      <p:sp>
        <p:nvSpPr>
          <p:cNvPr id="12" name="TextBox 11"/>
          <p:cNvSpPr txBox="1"/>
          <p:nvPr/>
        </p:nvSpPr>
        <p:spPr>
          <a:xfrm>
            <a:off x="8987181" y="1685997"/>
            <a:ext cx="2373093" cy="1077218"/>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Diagnose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Fix and optimize your code</a:t>
            </a:r>
          </a:p>
        </p:txBody>
      </p:sp>
      <p:sp>
        <p:nvSpPr>
          <p:cNvPr id="13" name="TextBox 12"/>
          <p:cNvSpPr txBox="1"/>
          <p:nvPr/>
        </p:nvSpPr>
        <p:spPr>
          <a:xfrm>
            <a:off x="9156080" y="4952258"/>
            <a:ext cx="2116563" cy="1077218"/>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Test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Validate your code</a:t>
            </a:r>
          </a:p>
        </p:txBody>
      </p:sp>
      <p:sp>
        <p:nvSpPr>
          <p:cNvPr id="14" name="TextBox 13"/>
          <p:cNvSpPr txBox="1"/>
          <p:nvPr/>
        </p:nvSpPr>
        <p:spPr>
          <a:xfrm>
            <a:off x="1730462" y="4959936"/>
            <a:ext cx="2140478" cy="1138773"/>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Compile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Build your code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0" name="Freeform 10"/>
          <p:cNvSpPr>
            <a:spLocks/>
          </p:cNvSpPr>
          <p:nvPr/>
        </p:nvSpPr>
        <p:spPr bwMode="auto">
          <a:xfrm>
            <a:off x="3824890"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1" name="Freeform 13"/>
          <p:cNvSpPr>
            <a:spLocks/>
          </p:cNvSpPr>
          <p:nvPr/>
        </p:nvSpPr>
        <p:spPr bwMode="auto">
          <a:xfrm>
            <a:off x="6129940"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2" name="Freeform 7"/>
          <p:cNvSpPr>
            <a:spLocks/>
          </p:cNvSpPr>
          <p:nvPr/>
        </p:nvSpPr>
        <p:spPr bwMode="auto">
          <a:xfrm>
            <a:off x="3824890" y="150156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3" name="Freeform 9"/>
          <p:cNvSpPr>
            <a:spLocks/>
          </p:cNvSpPr>
          <p:nvPr/>
        </p:nvSpPr>
        <p:spPr bwMode="auto">
          <a:xfrm>
            <a:off x="3824890"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4" name="Freeform 11"/>
          <p:cNvSpPr>
            <a:spLocks/>
          </p:cNvSpPr>
          <p:nvPr/>
        </p:nvSpPr>
        <p:spPr bwMode="auto">
          <a:xfrm>
            <a:off x="6129940" y="3806617"/>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5" name="Freeform 14"/>
          <p:cNvSpPr>
            <a:spLocks/>
          </p:cNvSpPr>
          <p:nvPr/>
        </p:nvSpPr>
        <p:spPr bwMode="auto">
          <a:xfrm>
            <a:off x="6129940"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7" name="TextBox 26"/>
          <p:cNvSpPr txBox="1"/>
          <p:nvPr/>
        </p:nvSpPr>
        <p:spPr>
          <a:xfrm>
            <a:off x="1782988" y="1595697"/>
            <a:ext cx="2174046" cy="1446550"/>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Edit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Create and update your code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Tree>
    <p:extLst>
      <p:ext uri="{BB962C8B-B14F-4D97-AF65-F5344CB8AC3E}">
        <p14:creationId xmlns:p14="http://schemas.microsoft.com/office/powerpoint/2010/main" val="344173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2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8" presetClass="emph" presetSubtype="0" fill="hold" nodeType="afterEffect">
                                  <p:stCondLst>
                                    <p:cond delay="250"/>
                                  </p:stCondLst>
                                  <p:childTnLst>
                                    <p:animRot by="-10800000">
                                      <p:cBhvr>
                                        <p:cTn id="42" dur="1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animBg="1"/>
      <p:bldP spid="22" grpId="0" animBg="1"/>
      <p:bldP spid="23" grpId="0" animBg="1"/>
      <p:bldP spid="24"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Productivity</a:t>
            </a:r>
          </a:p>
        </p:txBody>
      </p:sp>
    </p:spTree>
    <p:extLst>
      <p:ext uri="{BB962C8B-B14F-4D97-AF65-F5344CB8AC3E}">
        <p14:creationId xmlns:p14="http://schemas.microsoft.com/office/powerpoint/2010/main" val="3706139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134" y="1583758"/>
            <a:ext cx="4439629" cy="4445718"/>
          </a:xfrm>
          <a:prstGeom prst="rect">
            <a:avLst/>
          </a:prstGeom>
        </p:spPr>
      </p:pic>
      <p:sp>
        <p:nvSpPr>
          <p:cNvPr id="12" name="TextBox 11"/>
          <p:cNvSpPr txBox="1"/>
          <p:nvPr/>
        </p:nvSpPr>
        <p:spPr>
          <a:xfrm>
            <a:off x="8987182" y="1685997"/>
            <a:ext cx="218405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Diagnose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Fix and optimize your code</a:t>
            </a:r>
          </a:p>
        </p:txBody>
      </p:sp>
      <p:sp>
        <p:nvSpPr>
          <p:cNvPr id="13" name="TextBox 12"/>
          <p:cNvSpPr txBox="1"/>
          <p:nvPr/>
        </p:nvSpPr>
        <p:spPr>
          <a:xfrm>
            <a:off x="9156080" y="4952258"/>
            <a:ext cx="15839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Validate your code</a:t>
            </a:r>
          </a:p>
        </p:txBody>
      </p:sp>
      <p:sp>
        <p:nvSpPr>
          <p:cNvPr id="14" name="TextBox 13"/>
          <p:cNvSpPr txBox="1"/>
          <p:nvPr/>
        </p:nvSpPr>
        <p:spPr>
          <a:xfrm>
            <a:off x="1730462" y="4959936"/>
            <a:ext cx="214047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Compile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Build your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0" name="Freeform 10"/>
          <p:cNvSpPr>
            <a:spLocks/>
          </p:cNvSpPr>
          <p:nvPr/>
        </p:nvSpPr>
        <p:spPr bwMode="auto">
          <a:xfrm>
            <a:off x="3824890"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1" name="Freeform 13"/>
          <p:cNvSpPr>
            <a:spLocks/>
          </p:cNvSpPr>
          <p:nvPr/>
        </p:nvSpPr>
        <p:spPr bwMode="auto">
          <a:xfrm>
            <a:off x="6129940"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2" name="Freeform 7"/>
          <p:cNvSpPr>
            <a:spLocks/>
          </p:cNvSpPr>
          <p:nvPr/>
        </p:nvSpPr>
        <p:spPr bwMode="auto">
          <a:xfrm>
            <a:off x="3824890" y="150156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3" name="Freeform 9"/>
          <p:cNvSpPr>
            <a:spLocks/>
          </p:cNvSpPr>
          <p:nvPr/>
        </p:nvSpPr>
        <p:spPr bwMode="auto">
          <a:xfrm>
            <a:off x="3824890" y="380661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4" name="Freeform 11"/>
          <p:cNvSpPr>
            <a:spLocks/>
          </p:cNvSpPr>
          <p:nvPr/>
        </p:nvSpPr>
        <p:spPr bwMode="auto">
          <a:xfrm>
            <a:off x="6129940" y="3806617"/>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5" name="Freeform 14"/>
          <p:cNvSpPr>
            <a:spLocks/>
          </p:cNvSpPr>
          <p:nvPr/>
        </p:nvSpPr>
        <p:spPr bwMode="auto">
          <a:xfrm>
            <a:off x="6129940" y="150156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7" name="TextBox 26"/>
          <p:cNvSpPr txBox="1"/>
          <p:nvPr/>
        </p:nvSpPr>
        <p:spPr>
          <a:xfrm>
            <a:off x="1782988" y="1595697"/>
            <a:ext cx="21740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Edit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Create and update your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8" name="TextBox 27"/>
          <p:cNvSpPr txBox="1"/>
          <p:nvPr/>
        </p:nvSpPr>
        <p:spPr>
          <a:xfrm>
            <a:off x="5227637" y="3307596"/>
            <a:ext cx="217404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Commit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Share your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
        <p:nvSpPr>
          <p:cNvPr id="2" name="Title 1"/>
          <p:cNvSpPr>
            <a:spLocks noGrp="1"/>
          </p:cNvSpPr>
          <p:nvPr>
            <p:ph type="title"/>
          </p:nvPr>
        </p:nvSpPr>
        <p:spPr/>
        <p:txBody>
          <a:bodyPr/>
          <a:lstStyle/>
          <a:p>
            <a:r>
              <a:rPr lang="en-US" dirty="0"/>
              <a:t>Developer Inner Loop Productivity</a:t>
            </a:r>
          </a:p>
        </p:txBody>
      </p:sp>
    </p:spTree>
    <p:extLst>
      <p:ext uri="{BB962C8B-B14F-4D97-AF65-F5344CB8AC3E}">
        <p14:creationId xmlns:p14="http://schemas.microsoft.com/office/powerpoint/2010/main" val="32904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2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2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childTnLst>
                                </p:cTn>
                              </p:par>
                            </p:childTnLst>
                          </p:cTn>
                        </p:par>
                        <p:par>
                          <p:cTn id="45" fill="hold">
                            <p:stCondLst>
                              <p:cond delay="2500"/>
                            </p:stCondLst>
                            <p:childTnLst>
                              <p:par>
                                <p:cTn id="46" presetID="8" presetClass="emph" presetSubtype="0" fill="hold" nodeType="afterEffect">
                                  <p:stCondLst>
                                    <p:cond delay="250"/>
                                  </p:stCondLst>
                                  <p:childTnLst>
                                    <p:animRot by="-10800000">
                                      <p:cBhvr>
                                        <p:cTn id="47" dur="1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animBg="1"/>
      <p:bldP spid="22" grpId="0" animBg="1"/>
      <p:bldP spid="23" grpId="0" animBg="1"/>
      <p:bldP spid="24" grpId="0" animBg="1"/>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Productivity - Commit</a:t>
            </a:r>
          </a:p>
        </p:txBody>
      </p:sp>
    </p:spTree>
    <p:extLst>
      <p:ext uri="{BB962C8B-B14F-4D97-AF65-F5344CB8AC3E}">
        <p14:creationId xmlns:p14="http://schemas.microsoft.com/office/powerpoint/2010/main" val="20630126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Developer Inner Loop Productivity</a:t>
            </a:r>
            <a:endParaRPr lang="en-US" dirty="0"/>
          </a:p>
        </p:txBody>
      </p:sp>
      <p:sp>
        <p:nvSpPr>
          <p:cNvPr id="12" name="TextBox 11"/>
          <p:cNvSpPr txBox="1"/>
          <p:nvPr/>
        </p:nvSpPr>
        <p:spPr>
          <a:xfrm>
            <a:off x="9187443" y="4756185"/>
            <a:ext cx="2373093" cy="1384995"/>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Test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Quality early and continuous execution</a:t>
            </a:r>
          </a:p>
        </p:txBody>
      </p:sp>
      <p:sp>
        <p:nvSpPr>
          <p:cNvPr id="13" name="TextBox 12"/>
          <p:cNvSpPr txBox="1"/>
          <p:nvPr/>
        </p:nvSpPr>
        <p:spPr>
          <a:xfrm>
            <a:off x="9190037" y="1512478"/>
            <a:ext cx="2895600" cy="1077218"/>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Diagnose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Performance insights and powerful debugging</a:t>
            </a:r>
          </a:p>
        </p:txBody>
      </p:sp>
      <p:sp>
        <p:nvSpPr>
          <p:cNvPr id="14" name="TextBox 13"/>
          <p:cNvSpPr txBox="1"/>
          <p:nvPr/>
        </p:nvSpPr>
        <p:spPr>
          <a:xfrm>
            <a:off x="1656583" y="4518191"/>
            <a:ext cx="2649995" cy="1077218"/>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Compile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No time wasted waiting for compilation</a:t>
            </a:r>
          </a:p>
        </p:txBody>
      </p:sp>
      <p:grpSp>
        <p:nvGrpSpPr>
          <p:cNvPr id="2" name="Group 1"/>
          <p:cNvGrpSpPr/>
          <p:nvPr/>
        </p:nvGrpSpPr>
        <p:grpSpPr>
          <a:xfrm>
            <a:off x="4103264" y="1382933"/>
            <a:ext cx="4893361" cy="4962313"/>
            <a:chOff x="2704002" y="1662471"/>
            <a:chExt cx="4610100" cy="461168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614" y="1761393"/>
              <a:ext cx="4439629" cy="4445717"/>
            </a:xfrm>
            <a:prstGeom prst="rect">
              <a:avLst/>
            </a:prstGeom>
          </p:spPr>
        </p:pic>
        <p:sp>
          <p:nvSpPr>
            <p:cNvPr id="20" name="Freeform 10"/>
            <p:cNvSpPr>
              <a:spLocks/>
            </p:cNvSpPr>
            <p:nvPr/>
          </p:nvSpPr>
          <p:spPr bwMode="auto">
            <a:xfrm>
              <a:off x="2704002" y="3967521"/>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1" name="Freeform 13"/>
            <p:cNvSpPr>
              <a:spLocks/>
            </p:cNvSpPr>
            <p:nvPr/>
          </p:nvSpPr>
          <p:spPr bwMode="auto">
            <a:xfrm>
              <a:off x="5009052" y="1662471"/>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2" name="Freeform 7"/>
            <p:cNvSpPr>
              <a:spLocks/>
            </p:cNvSpPr>
            <p:nvPr/>
          </p:nvSpPr>
          <p:spPr bwMode="auto">
            <a:xfrm>
              <a:off x="2704002" y="1662471"/>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AD80A"/>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3" name="Freeform 9"/>
            <p:cNvSpPr>
              <a:spLocks/>
            </p:cNvSpPr>
            <p:nvPr/>
          </p:nvSpPr>
          <p:spPr bwMode="auto">
            <a:xfrm>
              <a:off x="2704002" y="3967521"/>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4" name="Freeform 11"/>
            <p:cNvSpPr>
              <a:spLocks/>
            </p:cNvSpPr>
            <p:nvPr/>
          </p:nvSpPr>
          <p:spPr bwMode="auto">
            <a:xfrm>
              <a:off x="5009052" y="3967521"/>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5" name="Freeform 14"/>
            <p:cNvSpPr>
              <a:spLocks/>
            </p:cNvSpPr>
            <p:nvPr/>
          </p:nvSpPr>
          <p:spPr bwMode="auto">
            <a:xfrm>
              <a:off x="5009052" y="1662471"/>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57576">
                      <a:srgbClr val="FFFFFF"/>
                    </a:gs>
                    <a:gs pos="35000">
                      <a:srgbClr val="FFFFFF"/>
                    </a:gs>
                  </a:gsLst>
                  <a:lin ang="5400000" scaled="0"/>
                </a:gradFill>
                <a:effectLst/>
                <a:uLnTx/>
                <a:uFillTx/>
                <a:latin typeface="Segoe UI Semilight"/>
                <a:ea typeface="+mn-ea"/>
                <a:cs typeface="+mn-cs"/>
              </a:endParaRPr>
            </a:p>
          </p:txBody>
        </p:sp>
        <p:sp>
          <p:nvSpPr>
            <p:cNvPr id="26" name="TextBox 25"/>
            <p:cNvSpPr txBox="1"/>
            <p:nvPr/>
          </p:nvSpPr>
          <p:spPr>
            <a:xfrm>
              <a:off x="4122234" y="3289065"/>
              <a:ext cx="2001414" cy="1287135"/>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Commit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Optimized SCC workflow with rich history</a:t>
              </a:r>
            </a:p>
          </p:txBody>
        </p:sp>
      </p:grpSp>
      <p:sp>
        <p:nvSpPr>
          <p:cNvPr id="16" name="TextBox 15"/>
          <p:cNvSpPr txBox="1"/>
          <p:nvPr/>
        </p:nvSpPr>
        <p:spPr>
          <a:xfrm>
            <a:off x="1716546" y="1537967"/>
            <a:ext cx="2174046" cy="1446550"/>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Edit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rPr>
              <a:t>More efficient in writing code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gradFill>
                <a:gsLst>
                  <a:gs pos="57576">
                    <a:srgbClr val="FFFFFF"/>
                  </a:gs>
                  <a:gs pos="35000">
                    <a:srgbClr val="FFFFFF"/>
                  </a:gs>
                </a:gsLst>
                <a:lin ang="5400000" scaled="0"/>
              </a:gradFill>
              <a:effectLst/>
              <a:uLnTx/>
              <a:uFillTx/>
              <a:latin typeface="Segoe UI Light"/>
              <a:ea typeface="+mn-ea"/>
              <a:cs typeface="Arial" pitchFamily="34" charset="0"/>
            </a:endParaRPr>
          </a:p>
        </p:txBody>
      </p:sp>
    </p:spTree>
    <p:extLst>
      <p:ext uri="{BB962C8B-B14F-4D97-AF65-F5344CB8AC3E}">
        <p14:creationId xmlns:p14="http://schemas.microsoft.com/office/powerpoint/2010/main" val="20695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370637" y="2125662"/>
            <a:ext cx="5608638" cy="438943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Take surveys</a:t>
            </a:r>
          </a:p>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“I have more to tell you”</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Forums</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Social channels </a:t>
            </a:r>
          </a:p>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a:t>
            </a:r>
            <a:r>
              <a:rPr kumimoji="0" lang="en-US" sz="1600" b="0" i="0" u="none" strike="noStrike" kern="1200" cap="none" spc="0" normalizeH="0" baseline="0" noProof="0" dirty="0" err="1">
                <a:ln>
                  <a:noFill/>
                </a:ln>
                <a:gradFill>
                  <a:gsLst>
                    <a:gs pos="0">
                      <a:srgbClr val="505050"/>
                    </a:gs>
                    <a:gs pos="100000">
                      <a:srgbClr val="505050"/>
                    </a:gs>
                  </a:gsLst>
                  <a:lin ang="5400000" scaled="1"/>
                </a:gradFill>
                <a:effectLst/>
                <a:uLnTx/>
                <a:uFillTx/>
                <a:latin typeface="Segoe UI"/>
                <a:ea typeface="+mn-ea"/>
                <a:cs typeface="+mn-cs"/>
              </a:rPr>
              <a:t>visualstudio</a:t>
            </a:r>
            <a:endPar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3" name="Rectangle 12"/>
          <p:cNvSpPr/>
          <p:nvPr/>
        </p:nvSpPr>
        <p:spPr bwMode="auto">
          <a:xfrm>
            <a:off x="6370637" y="1226451"/>
            <a:ext cx="5608638" cy="89921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a:ea typeface="+mn-ea"/>
                <a:cs typeface="+mn-cs"/>
              </a:rPr>
              <a:t>Outside Visual Studio</a:t>
            </a:r>
            <a:endParaRPr kumimoji="0" lang="en-US" sz="28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a:ea typeface="+mn-ea"/>
              <a:cs typeface="+mn-cs"/>
            </a:endParaRPr>
          </a:p>
        </p:txBody>
      </p:sp>
      <p:sp>
        <p:nvSpPr>
          <p:cNvPr id="11" name="Rectangle 10"/>
          <p:cNvSpPr/>
          <p:nvPr/>
        </p:nvSpPr>
        <p:spPr bwMode="auto">
          <a:xfrm>
            <a:off x="484842" y="2125662"/>
            <a:ext cx="5670801" cy="438943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Report a problem</a:t>
            </a:r>
          </a:p>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“I ran into an issue”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Send a suggestion</a:t>
            </a:r>
          </a:p>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“I have a great idea”</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Rate this product</a:t>
            </a:r>
          </a:p>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rPr>
              <a:t>“I love Visual Studio!”</a:t>
            </a:r>
          </a:p>
          <a:p>
            <a:pPr marL="466371" marR="0" lvl="1"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5" name="Rectangle 4"/>
          <p:cNvSpPr/>
          <p:nvPr/>
        </p:nvSpPr>
        <p:spPr bwMode="auto">
          <a:xfrm>
            <a:off x="484843" y="1226451"/>
            <a:ext cx="5670801" cy="89921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a:ea typeface="+mn-ea"/>
                <a:cs typeface="+mn-cs"/>
              </a:rPr>
              <a:t>Inside Visual Studio</a:t>
            </a:r>
          </a:p>
        </p:txBody>
      </p:sp>
      <p:sp>
        <p:nvSpPr>
          <p:cNvPr id="6" name="Title 5"/>
          <p:cNvSpPr>
            <a:spLocks noGrp="1"/>
          </p:cNvSpPr>
          <p:nvPr>
            <p:ph type="title"/>
          </p:nvPr>
        </p:nvSpPr>
        <p:spPr/>
        <p:txBody>
          <a:bodyPr/>
          <a:lstStyle/>
          <a:p>
            <a:r>
              <a:rPr lang="en-US" dirty="0"/>
              <a:t>We want to hear from you!</a:t>
            </a:r>
          </a:p>
        </p:txBody>
      </p:sp>
      <p:pic>
        <p:nvPicPr>
          <p:cNvPr id="4" name="Picture 3"/>
          <p:cNvPicPr>
            <a:picLocks noChangeAspect="1"/>
          </p:cNvPicPr>
          <p:nvPr/>
        </p:nvPicPr>
        <p:blipFill>
          <a:blip r:embed="rId3"/>
          <a:stretch>
            <a:fillRect/>
          </a:stretch>
        </p:blipFill>
        <p:spPr>
          <a:xfrm>
            <a:off x="1720043" y="4411662"/>
            <a:ext cx="3200399" cy="177393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442" y="4411662"/>
            <a:ext cx="2817029" cy="1905000"/>
          </a:xfrm>
          <a:prstGeom prst="rect">
            <a:avLst/>
          </a:prstGeom>
        </p:spPr>
      </p:pic>
    </p:spTree>
    <p:extLst>
      <p:ext uri="{BB962C8B-B14F-4D97-AF65-F5344CB8AC3E}">
        <p14:creationId xmlns:p14="http://schemas.microsoft.com/office/powerpoint/2010/main" val="92803660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 want to hear from you!</a:t>
            </a:r>
          </a:p>
        </p:txBody>
      </p:sp>
      <p:pic>
        <p:nvPicPr>
          <p:cNvPr id="2" name="Picture 1"/>
          <p:cNvPicPr>
            <a:picLocks noChangeAspect="1"/>
          </p:cNvPicPr>
          <p:nvPr/>
        </p:nvPicPr>
        <p:blipFill>
          <a:blip r:embed="rId3"/>
          <a:stretch>
            <a:fillRect/>
          </a:stretch>
        </p:blipFill>
        <p:spPr>
          <a:xfrm>
            <a:off x="3787545" y="1212849"/>
            <a:ext cx="4861385" cy="5781676"/>
          </a:xfrm>
          <a:prstGeom prst="rect">
            <a:avLst/>
          </a:prstGeom>
        </p:spPr>
      </p:pic>
      <p:pic>
        <p:nvPicPr>
          <p:cNvPr id="3" name="Picture 2"/>
          <p:cNvPicPr>
            <a:picLocks noChangeAspect="1"/>
          </p:cNvPicPr>
          <p:nvPr/>
        </p:nvPicPr>
        <p:blipFill>
          <a:blip r:embed="rId4"/>
          <a:stretch>
            <a:fillRect/>
          </a:stretch>
        </p:blipFill>
        <p:spPr>
          <a:xfrm>
            <a:off x="1889322" y="2811462"/>
            <a:ext cx="8657831" cy="1442972"/>
          </a:xfrm>
          <a:prstGeom prst="rect">
            <a:avLst/>
          </a:prstGeom>
        </p:spPr>
      </p:pic>
    </p:spTree>
    <p:extLst>
      <p:ext uri="{BB962C8B-B14F-4D97-AF65-F5344CB8AC3E}">
        <p14:creationId xmlns:p14="http://schemas.microsoft.com/office/powerpoint/2010/main" val="3877982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9144000" cy="2179058"/>
          </a:xfrm>
        </p:spPr>
        <p:txBody>
          <a:bodyPr/>
          <a:lstStyle/>
          <a:p>
            <a:r>
              <a:rPr lang="en-US" dirty="0"/>
              <a:t>Behind the scenes: </a:t>
            </a:r>
            <a:br>
              <a:rPr lang="en-US" dirty="0"/>
            </a:br>
            <a:r>
              <a:rPr lang="en-US" dirty="0"/>
              <a:t>UI delay </a:t>
            </a:r>
          </a:p>
        </p:txBody>
      </p:sp>
    </p:spTree>
    <p:extLst>
      <p:ext uri="{BB962C8B-B14F-4D97-AF65-F5344CB8AC3E}">
        <p14:creationId xmlns:p14="http://schemas.microsoft.com/office/powerpoint/2010/main" val="3268686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Visual Studio </a:t>
            </a:r>
          </a:p>
        </p:txBody>
      </p:sp>
      <p:sp>
        <p:nvSpPr>
          <p:cNvPr id="3" name="Text Placeholder 2"/>
          <p:cNvSpPr>
            <a:spLocks noGrp="1"/>
          </p:cNvSpPr>
          <p:nvPr>
            <p:ph type="body" sz="quarter" idx="10"/>
          </p:nvPr>
        </p:nvSpPr>
        <p:spPr>
          <a:xfrm>
            <a:off x="274638" y="1212850"/>
            <a:ext cx="11887200" cy="5256824"/>
          </a:xfrm>
        </p:spPr>
        <p:txBody>
          <a:bodyPr/>
          <a:lstStyle/>
          <a:p>
            <a:endParaRPr lang="en-US" sz="1400" dirty="0"/>
          </a:p>
          <a:p>
            <a:r>
              <a:rPr lang="en-US" dirty="0"/>
              <a:t>Lightweight install, optimized for your dev needs</a:t>
            </a:r>
          </a:p>
          <a:p>
            <a:endParaRPr lang="en-US" dirty="0"/>
          </a:p>
          <a:p>
            <a:r>
              <a:rPr lang="en-US" dirty="0"/>
              <a:t>Any Developer, Any App</a:t>
            </a:r>
          </a:p>
          <a:p>
            <a:endParaRPr lang="en-US" dirty="0"/>
          </a:p>
          <a:p>
            <a:r>
              <a:rPr lang="en-US" dirty="0"/>
              <a:t>Most productive tooling in the industry</a:t>
            </a:r>
          </a:p>
          <a:p>
            <a:endParaRPr lang="en-US" dirty="0"/>
          </a:p>
          <a:p>
            <a:r>
              <a:rPr lang="en-US" dirty="0"/>
              <a:t>Always improving with your feedback </a:t>
            </a:r>
          </a:p>
        </p:txBody>
      </p:sp>
    </p:spTree>
    <p:extLst>
      <p:ext uri="{BB962C8B-B14F-4D97-AF65-F5344CB8AC3E}">
        <p14:creationId xmlns:p14="http://schemas.microsoft.com/office/powerpoint/2010/main" val="13400000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2125663"/>
            <a:ext cx="11522075" cy="36576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p>
            <a:r>
              <a:rPr lang="en-US"/>
              <a:t>Download Visual Studio “15”</a:t>
            </a:r>
            <a:endParaRPr lang="en-US" dirty="0"/>
          </a:p>
        </p:txBody>
      </p:sp>
      <p:sp>
        <p:nvSpPr>
          <p:cNvPr id="3" name="Text Placeholder 2"/>
          <p:cNvSpPr>
            <a:spLocks noGrp="1"/>
          </p:cNvSpPr>
          <p:nvPr>
            <p:ph type="body" sz="quarter" idx="10"/>
          </p:nvPr>
        </p:nvSpPr>
        <p:spPr/>
        <p:txBody>
          <a:bodyPr/>
          <a:lstStyle/>
          <a:p>
            <a:r>
              <a:rPr lang="en-US"/>
              <a:t>Please provide us feedback!</a:t>
            </a:r>
            <a:endParaRPr lang="en-US" dirty="0"/>
          </a:p>
        </p:txBody>
      </p:sp>
      <p:pic>
        <p:nvPicPr>
          <p:cNvPr id="13" name="Picture 12"/>
          <p:cNvPicPr>
            <a:picLocks noChangeAspect="1"/>
          </p:cNvPicPr>
          <p:nvPr/>
        </p:nvPicPr>
        <p:blipFill rotWithShape="1">
          <a:blip r:embed="rId3"/>
          <a:srcRect t="11394" b="2815"/>
          <a:stretch/>
        </p:blipFill>
        <p:spPr>
          <a:xfrm>
            <a:off x="2737231" y="2430462"/>
            <a:ext cx="6962013" cy="3048003"/>
          </a:xfrm>
          <a:prstGeom prst="rect">
            <a:avLst/>
          </a:prstGeom>
        </p:spPr>
      </p:pic>
      <p:sp>
        <p:nvSpPr>
          <p:cNvPr id="14" name="TextBox 13"/>
          <p:cNvSpPr txBox="1"/>
          <p:nvPr/>
        </p:nvSpPr>
        <p:spPr>
          <a:xfrm>
            <a:off x="3894137" y="5835654"/>
            <a:ext cx="4648200" cy="6832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http://aka.ms/vsnext</a:t>
            </a:r>
          </a:p>
        </p:txBody>
      </p:sp>
    </p:spTree>
    <p:extLst>
      <p:ext uri="{BB962C8B-B14F-4D97-AF65-F5344CB8AC3E}">
        <p14:creationId xmlns:p14="http://schemas.microsoft.com/office/powerpoint/2010/main" val="8966771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Future of Visual Studio</a:t>
            </a:r>
          </a:p>
        </p:txBody>
      </p:sp>
      <p:sp>
        <p:nvSpPr>
          <p:cNvPr id="5" name="Text Placeholder 4"/>
          <p:cNvSpPr>
            <a:spLocks noGrp="1"/>
          </p:cNvSpPr>
          <p:nvPr>
            <p:ph type="body" sz="quarter" idx="12"/>
          </p:nvPr>
        </p:nvSpPr>
        <p:spPr/>
        <p:txBody>
          <a:bodyPr/>
          <a:lstStyle/>
          <a:p>
            <a:r>
              <a:rPr lang="en-US"/>
              <a:t>Amanda Silver </a:t>
            </a:r>
          </a:p>
          <a:p>
            <a:r>
              <a:rPr lang="en-US"/>
              <a:t>Director of Program Management</a:t>
            </a:r>
            <a:endParaRPr lang="en-US" dirty="0"/>
          </a:p>
        </p:txBody>
      </p:sp>
      <p:sp>
        <p:nvSpPr>
          <p:cNvPr id="6" name="Text Placeholder 5"/>
          <p:cNvSpPr>
            <a:spLocks noGrp="1"/>
          </p:cNvSpPr>
          <p:nvPr>
            <p:ph type="body" sz="quarter" idx="13"/>
          </p:nvPr>
        </p:nvSpPr>
        <p:spPr/>
        <p:txBody>
          <a:bodyPr/>
          <a:lstStyle/>
          <a:p>
            <a:r>
              <a:rPr lang="en-US" dirty="0"/>
              <a:t>B859</a:t>
            </a:r>
          </a:p>
        </p:txBody>
      </p:sp>
      <p:sp>
        <p:nvSpPr>
          <p:cNvPr id="2" name="Rectangle 1"/>
          <p:cNvSpPr/>
          <p:nvPr/>
        </p:nvSpPr>
        <p:spPr>
          <a:xfrm>
            <a:off x="6097051" y="3312597"/>
            <a:ext cx="242374" cy="369332"/>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Rectangle 2"/>
          <p:cNvSpPr/>
          <p:nvPr/>
        </p:nvSpPr>
        <p:spPr>
          <a:xfrm>
            <a:off x="6097051" y="3312597"/>
            <a:ext cx="242374" cy="369332"/>
          </a:xfrm>
          <a:prstGeom prst="rect">
            <a:avLst/>
          </a:prstGeom>
        </p:spPr>
        <p:txBody>
          <a:bodyPr wrap="non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5344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Where to go next</a:t>
            </a:r>
            <a:endParaRPr lang="en-US" dirty="0"/>
          </a:p>
        </p:txBody>
      </p:sp>
      <p:graphicFrame>
        <p:nvGraphicFramePr>
          <p:cNvPr id="6" name="Table 5"/>
          <p:cNvGraphicFramePr>
            <a:graphicFrameLocks noGrp="1"/>
          </p:cNvGraphicFramePr>
          <p:nvPr>
            <p:extLst/>
          </p:nvPr>
        </p:nvGraphicFramePr>
        <p:xfrm>
          <a:off x="457200" y="1233810"/>
          <a:ext cx="11522075" cy="5643120"/>
        </p:xfrm>
        <a:graphic>
          <a:graphicData uri="http://schemas.openxmlformats.org/drawingml/2006/table">
            <a:tbl>
              <a:tblPr firstRow="1" bandRow="1">
                <a:tableStyleId>{793D81CF-94F2-401A-BA57-92F5A7B2D0C5}</a:tableStyleId>
              </a:tblPr>
              <a:tblGrid>
                <a:gridCol w="1711531">
                  <a:extLst>
                    <a:ext uri="{9D8B030D-6E8A-4147-A177-3AD203B41FA5}">
                      <a16:colId xmlns:a16="http://schemas.microsoft.com/office/drawing/2014/main" val="20000"/>
                    </a:ext>
                  </a:extLst>
                </a:gridCol>
                <a:gridCol w="2891242">
                  <a:extLst>
                    <a:ext uri="{9D8B030D-6E8A-4147-A177-3AD203B41FA5}">
                      <a16:colId xmlns:a16="http://schemas.microsoft.com/office/drawing/2014/main" val="20001"/>
                    </a:ext>
                  </a:extLst>
                </a:gridCol>
                <a:gridCol w="2636241">
                  <a:extLst>
                    <a:ext uri="{9D8B030D-6E8A-4147-A177-3AD203B41FA5}">
                      <a16:colId xmlns:a16="http://schemas.microsoft.com/office/drawing/2014/main" val="20002"/>
                    </a:ext>
                  </a:extLst>
                </a:gridCol>
                <a:gridCol w="1998037">
                  <a:extLst>
                    <a:ext uri="{9D8B030D-6E8A-4147-A177-3AD203B41FA5}">
                      <a16:colId xmlns:a16="http://schemas.microsoft.com/office/drawing/2014/main" val="20003"/>
                    </a:ext>
                  </a:extLst>
                </a:gridCol>
                <a:gridCol w="2285024">
                  <a:extLst>
                    <a:ext uri="{9D8B030D-6E8A-4147-A177-3AD203B41FA5}">
                      <a16:colId xmlns:a16="http://schemas.microsoft.com/office/drawing/2014/main" val="20004"/>
                    </a:ext>
                  </a:extLst>
                </a:gridCol>
              </a:tblGrid>
              <a:tr h="663252">
                <a:tc>
                  <a:txBody>
                    <a:bodyPr/>
                    <a:lstStyle/>
                    <a:p>
                      <a:r>
                        <a:rPr lang="en-US" dirty="0"/>
                        <a:t>Session code</a:t>
                      </a:r>
                    </a:p>
                  </a:txBody>
                  <a:tcPr anchor="ctr">
                    <a:lnL w="12700" cmpd="sng">
                      <a:noFill/>
                    </a:lnL>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chemeClr val="accent1"/>
                    </a:solidFill>
                  </a:tcPr>
                </a:tc>
                <a:tc>
                  <a:txBody>
                    <a:bodyPr/>
                    <a:lstStyle/>
                    <a:p>
                      <a:r>
                        <a:rPr lang="en-US" dirty="0"/>
                        <a:t>Title</a:t>
                      </a:r>
                    </a:p>
                  </a:txBody>
                  <a:tcPr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chemeClr val="accent1"/>
                    </a:solidFill>
                  </a:tcPr>
                </a:tc>
                <a:tc>
                  <a:txBody>
                    <a:bodyPr/>
                    <a:lstStyle/>
                    <a:p>
                      <a:r>
                        <a:rPr lang="en-US" dirty="0"/>
                        <a:t>Speaker</a:t>
                      </a:r>
                    </a:p>
                  </a:txBody>
                  <a:tcPr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chemeClr val="accent1"/>
                    </a:solidFill>
                  </a:tcPr>
                </a:tc>
                <a:tc>
                  <a:txBody>
                    <a:bodyPr/>
                    <a:lstStyle/>
                    <a:p>
                      <a:r>
                        <a:rPr lang="en-US" dirty="0"/>
                        <a:t>Time</a:t>
                      </a:r>
                    </a:p>
                  </a:txBody>
                  <a:tcPr anchor="ct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chemeClr val="accent1"/>
                    </a:solidFill>
                  </a:tcPr>
                </a:tc>
                <a:tc>
                  <a:txBody>
                    <a:bodyPr/>
                    <a:lstStyle/>
                    <a:p>
                      <a:r>
                        <a:rPr lang="en-US" dirty="0"/>
                        <a:t>Room</a:t>
                      </a:r>
                    </a:p>
                  </a:txBody>
                  <a:tcPr anchor="ctr">
                    <a:lnR w="12700" cmpd="sng">
                      <a:noFill/>
                    </a:lnR>
                    <a:lnT w="6350" cap="flat" cmpd="sng" algn="ctr">
                      <a:solidFill>
                        <a:srgbClr val="00BCF2"/>
                      </a:solidFill>
                      <a:prstDash val="solid"/>
                      <a:round/>
                      <a:headEnd type="none" w="med" len="med"/>
                      <a:tailEnd type="none" w="med" len="med"/>
                    </a:lnT>
                    <a:lnB w="6350" cap="flat" cmpd="sng" algn="ctr">
                      <a:solidFill>
                        <a:srgbClr val="00BCF2"/>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77578">
                <a:tc>
                  <a:txBody>
                    <a:bodyPr/>
                    <a:lstStyle/>
                    <a:p>
                      <a:r>
                        <a:rPr lang="en-US" sz="1800" kern="1200" dirty="0">
                          <a:solidFill>
                            <a:schemeClr val="dk1"/>
                          </a:solidFill>
                          <a:latin typeface="+mn-lt"/>
                          <a:ea typeface="+mn-ea"/>
                          <a:cs typeface="+mn-cs"/>
                        </a:rPr>
                        <a:t>B880</a:t>
                      </a:r>
                    </a:p>
                    <a:p>
                      <a:r>
                        <a:rPr lang="en-US" sz="1800" kern="1200" dirty="0">
                          <a:solidFill>
                            <a:schemeClr val="dk1"/>
                          </a:solidFill>
                          <a:latin typeface="+mn-lt"/>
                          <a:ea typeface="+mn-ea"/>
                          <a:cs typeface="+mn-cs"/>
                        </a:rPr>
                        <a:t>(</a:t>
                      </a:r>
                      <a:r>
                        <a:rPr lang="en-US" sz="1800" kern="1200">
                          <a:solidFill>
                            <a:schemeClr val="dk1"/>
                          </a:solidFill>
                          <a:latin typeface="+mn-lt"/>
                          <a:ea typeface="+mn-ea"/>
                          <a:cs typeface="+mn-cs"/>
                        </a:rPr>
                        <a:t>earlier today)</a:t>
                      </a:r>
                      <a:endParaRPr lang="en-US" sz="1800" kern="1200" dirty="0">
                        <a:solidFill>
                          <a:schemeClr val="dk1"/>
                        </a:solidFill>
                        <a:latin typeface="+mn-lt"/>
                        <a:ea typeface="+mn-ea"/>
                        <a:cs typeface="+mn-cs"/>
                      </a:endParaRPr>
                    </a:p>
                  </a:txBody>
                  <a:tcPr>
                    <a:lnL w="12700" cmpd="sng">
                      <a:noFill/>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sz="1800" kern="1200" dirty="0">
                          <a:solidFill>
                            <a:schemeClr val="dk1"/>
                          </a:solidFill>
                          <a:latin typeface="+mn-lt"/>
                          <a:ea typeface="+mn-ea"/>
                          <a:cs typeface="+mn-cs"/>
                        </a:rPr>
                        <a:t>Top 6 Reasons to Move Your C++ Code to Visual Studio 2015</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sz="1800" kern="1200" dirty="0">
                          <a:solidFill>
                            <a:schemeClr val="dk1"/>
                          </a:solidFill>
                          <a:latin typeface="+mn-lt"/>
                          <a:ea typeface="+mn-ea"/>
                          <a:cs typeface="+mn-cs"/>
                        </a:rPr>
                        <a:t>Ankit Asthana, Andrew</a:t>
                      </a:r>
                      <a:r>
                        <a:rPr lang="en-US" sz="1800" kern="1200" baseline="0" dirty="0">
                          <a:solidFill>
                            <a:schemeClr val="dk1"/>
                          </a:solidFill>
                          <a:latin typeface="+mn-lt"/>
                          <a:ea typeface="+mn-ea"/>
                          <a:cs typeface="+mn-cs"/>
                        </a:rPr>
                        <a:t> Hall, Marian </a:t>
                      </a:r>
                      <a:r>
                        <a:rPr lang="en-US" sz="1800" kern="1200" baseline="0" dirty="0" err="1">
                          <a:solidFill>
                            <a:schemeClr val="dk1"/>
                          </a:solidFill>
                          <a:latin typeface="+mn-lt"/>
                          <a:ea typeface="+mn-ea"/>
                          <a:cs typeface="+mn-cs"/>
                        </a:rPr>
                        <a:t>Laparu</a:t>
                      </a:r>
                      <a:endParaRPr lang="en-US" sz="1800" kern="1200" dirty="0">
                        <a:solidFill>
                          <a:schemeClr val="dk1"/>
                        </a:solidFill>
                        <a:latin typeface="+mn-lt"/>
                        <a:ea typeface="+mn-ea"/>
                        <a:cs typeface="+mn-cs"/>
                      </a:endParaRP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sz="1800" kern="1200" dirty="0">
                          <a:solidFill>
                            <a:schemeClr val="dk1"/>
                          </a:solidFill>
                          <a:latin typeface="+mn-lt"/>
                          <a:ea typeface="+mn-ea"/>
                          <a:cs typeface="+mn-cs"/>
                        </a:rPr>
                        <a:t>3/30/2016</a:t>
                      </a:r>
                    </a:p>
                    <a:p>
                      <a:r>
                        <a:rPr lang="en-US" sz="1800" kern="1200" dirty="0">
                          <a:solidFill>
                            <a:schemeClr val="dk1"/>
                          </a:solidFill>
                          <a:latin typeface="+mn-lt"/>
                          <a:ea typeface="+mn-ea"/>
                          <a:cs typeface="+mn-cs"/>
                        </a:rPr>
                        <a:t>11:30am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sz="1800" kern="1200" dirty="0">
                          <a:solidFill>
                            <a:schemeClr val="dk1"/>
                          </a:solidFill>
                          <a:latin typeface="+mn-lt"/>
                          <a:ea typeface="+mn-ea"/>
                          <a:cs typeface="+mn-cs"/>
                        </a:rPr>
                        <a:t>Marriot Salon 6</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00BCF2"/>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1"/>
                  </a:ext>
                </a:extLst>
              </a:tr>
              <a:tr h="677578">
                <a:tc>
                  <a:txBody>
                    <a:bodyPr/>
                    <a:lstStyle/>
                    <a:p>
                      <a:r>
                        <a:rPr lang="en-US" dirty="0"/>
                        <a:t>B886</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Visual Studio 2015 Extensibility</a:t>
                      </a:r>
                      <a:r>
                        <a:rPr lang="en-US" baseline="0" dirty="0"/>
                        <a:t> </a:t>
                      </a:r>
                      <a:endParaRPr lang="en-US" dirty="0"/>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Mads Kristensen</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3/30/2016</a:t>
                      </a:r>
                    </a:p>
                    <a:p>
                      <a:r>
                        <a:rPr lang="en-US" dirty="0"/>
                        <a:t>5:00pm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err="1"/>
                        <a:t>Moscone</a:t>
                      </a:r>
                      <a:r>
                        <a:rPr lang="en-US" dirty="0"/>
                        <a:t> 2005</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10002"/>
                  </a:ext>
                </a:extLst>
              </a:tr>
              <a:tr h="677578">
                <a:tc>
                  <a:txBody>
                    <a:bodyPr/>
                    <a:lstStyle/>
                    <a:p>
                      <a:r>
                        <a:rPr lang="en-US" dirty="0"/>
                        <a:t>B836</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Cross-Platform Mobile with Xamarin</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Miguel</a:t>
                      </a:r>
                      <a:r>
                        <a:rPr lang="en-US" baseline="0" dirty="0"/>
                        <a:t> de </a:t>
                      </a:r>
                      <a:r>
                        <a:rPr lang="en-US" baseline="0" dirty="0" err="1"/>
                        <a:t>Icaza</a:t>
                      </a:r>
                      <a:endParaRPr lang="en-US" dirty="0"/>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3/31/2016</a:t>
                      </a:r>
                    </a:p>
                    <a:p>
                      <a:r>
                        <a:rPr lang="en-US" dirty="0"/>
                        <a:t>2:00pm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Marriott Salon 9</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3"/>
                  </a:ext>
                </a:extLst>
              </a:tr>
              <a:tr h="677578">
                <a:tc>
                  <a:txBody>
                    <a:bodyPr/>
                    <a:lstStyle/>
                    <a:p>
                      <a:r>
                        <a:rPr lang="en-US" dirty="0"/>
                        <a:t>B891</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.NET Overview</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Scott Hanselman, Scott Hunter</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3/31/2016</a:t>
                      </a:r>
                    </a:p>
                    <a:p>
                      <a:r>
                        <a:rPr lang="en-US" dirty="0"/>
                        <a:t>3:30pm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Marriott</a:t>
                      </a:r>
                      <a:r>
                        <a:rPr lang="en-US" baseline="0" dirty="0"/>
                        <a:t> Salon 9</a:t>
                      </a:r>
                      <a:endParaRPr lang="en-US" dirty="0"/>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10004"/>
                  </a:ext>
                </a:extLst>
              </a:tr>
              <a:tr h="677578">
                <a:tc>
                  <a:txBody>
                    <a:bodyPr/>
                    <a:lstStyle/>
                    <a:p>
                      <a:r>
                        <a:rPr lang="en-US" dirty="0"/>
                        <a:t>B889</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The Future of C#</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Dustin Campbell; Mads Torgersen</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3/31/2016</a:t>
                      </a:r>
                    </a:p>
                    <a:p>
                      <a:r>
                        <a:rPr lang="en-US" dirty="0"/>
                        <a:t>6:30pm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tc>
                  <a:txBody>
                    <a:bodyPr/>
                    <a:lstStyle/>
                    <a:p>
                      <a:r>
                        <a:rPr lang="en-US" dirty="0"/>
                        <a:t>Marriott Salon 9</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5"/>
                  </a:ext>
                </a:extLst>
              </a:tr>
              <a:tr h="677578">
                <a:tc>
                  <a:txBody>
                    <a:bodyPr/>
                    <a:lstStyle/>
                    <a:p>
                      <a:r>
                        <a:rPr lang="en-US" dirty="0"/>
                        <a:t>B819</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Become a Visual Studio 2015</a:t>
                      </a:r>
                      <a:r>
                        <a:rPr lang="en-US" baseline="0" dirty="0"/>
                        <a:t> Power User</a:t>
                      </a:r>
                      <a:endParaRPr lang="en-US" dirty="0"/>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Allison </a:t>
                      </a:r>
                      <a:r>
                        <a:rPr lang="en-US" dirty="0" err="1"/>
                        <a:t>Buchholtz</a:t>
                      </a:r>
                      <a:r>
                        <a:rPr lang="en-US" dirty="0"/>
                        <a:t>-Au;</a:t>
                      </a:r>
                      <a:r>
                        <a:rPr lang="en-US" baseline="0" dirty="0"/>
                        <a:t> Andrew Hall</a:t>
                      </a:r>
                      <a:endParaRPr lang="en-US" dirty="0"/>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3/31/2016</a:t>
                      </a:r>
                    </a:p>
                    <a:p>
                      <a:r>
                        <a:rPr lang="en-US" dirty="0"/>
                        <a:t>6:30pm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tc>
                  <a:txBody>
                    <a:bodyPr/>
                    <a:lstStyle/>
                    <a:p>
                      <a:r>
                        <a:rPr lang="en-US" dirty="0"/>
                        <a:t>Marriott Salon 7</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10006"/>
                  </a:ext>
                </a:extLst>
              </a:tr>
              <a:tr h="677578">
                <a:tc>
                  <a:txBody>
                    <a:bodyPr/>
                    <a:lstStyle/>
                    <a:p>
                      <a:r>
                        <a:rPr lang="en-US" dirty="0"/>
                        <a:t>B824</a:t>
                      </a:r>
                    </a:p>
                  </a:txBody>
                  <a:tcPr>
                    <a:lnL w="12700" cmpd="sng">
                      <a:noFill/>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r>
                        <a:rPr lang="en-US" dirty="0"/>
                        <a:t>Building Desktop Apps in Visual Studio </a:t>
                      </a:r>
                      <a:r>
                        <a:rPr lang="en-US" dirty="0" err="1"/>
                        <a:t>vNext</a:t>
                      </a:r>
                      <a:endParaRPr lang="en-US" dirty="0"/>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r>
                        <a:rPr lang="en-US" dirty="0"/>
                        <a:t>Unni Ravindranathan</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r>
                        <a:rPr lang="en-US" dirty="0"/>
                        <a:t>4/1/2016</a:t>
                      </a:r>
                    </a:p>
                    <a:p>
                      <a:r>
                        <a:rPr lang="en-US" dirty="0"/>
                        <a:t>10:30am</a:t>
                      </a:r>
                    </a:p>
                  </a:txBody>
                  <a:tcPr>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r>
                        <a:rPr lang="en-US" dirty="0"/>
                        <a:t>Marriott Salon 8</a:t>
                      </a:r>
                    </a:p>
                  </a:txBody>
                  <a:tcPr>
                    <a:lnL w="3175" cap="flat" cmpd="sng" algn="ctr">
                      <a:solidFill>
                        <a:srgbClr val="FFFFFF"/>
                      </a:solidFill>
                      <a:prstDash val="solid"/>
                      <a:round/>
                      <a:headEnd type="none" w="med" len="med"/>
                      <a:tailEnd type="none" w="med" len="med"/>
                    </a:lnL>
                    <a:lnR w="12700" cmpd="sng">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72534272"/>
                  </a:ext>
                </a:extLst>
              </a:tr>
            </a:tbl>
          </a:graphicData>
        </a:graphic>
      </p:graphicFrame>
    </p:spTree>
    <p:extLst>
      <p:ext uri="{BB962C8B-B14F-4D97-AF65-F5344CB8AC3E}">
        <p14:creationId xmlns:p14="http://schemas.microsoft.com/office/powerpoint/2010/main" val="121293055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b="25517"/>
          <a:stretch/>
        </p:blipFill>
        <p:spPr>
          <a:xfrm>
            <a:off x="-1" y="2112657"/>
            <a:ext cx="6219421" cy="4881868"/>
          </a:xfrm>
          <a:prstGeom prst="rect">
            <a:avLst/>
          </a:prstGeom>
        </p:spPr>
      </p:pic>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endParaRPr lang="en-US" dirty="0"/>
          </a:p>
        </p:txBody>
      </p:sp>
      <p:sp>
        <p:nvSpPr>
          <p:cNvPr id="18" name="Text Placeholder 2"/>
          <p:cNvSpPr txBox="1">
            <a:spLocks/>
          </p:cNvSpPr>
          <p:nvPr/>
        </p:nvSpPr>
        <p:spPr>
          <a:xfrm>
            <a:off x="5174256" y="4092592"/>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marR="0" lvl="0" indent="0" algn="ctr" defTabSz="932742" rtl="0" eaLnBrk="1" fontAlgn="auto" latinLnBrk="0" hangingPunct="1">
              <a:lnSpc>
                <a:spcPct val="90000"/>
              </a:lnSpc>
              <a:spcBef>
                <a:spcPct val="20000"/>
              </a:spcBef>
              <a:spcAft>
                <a:spcPts val="600"/>
              </a:spcAft>
              <a:buClr>
                <a:srgbClr val="FFFFFF"/>
              </a:buClr>
              <a:buSzPct val="100000"/>
              <a:buFontTx/>
              <a:buNone/>
              <a:tabLst/>
              <a:defRPr/>
            </a:pPr>
            <a:r>
              <a:rPr kumimoji="0" lang="en-US" sz="2800" b="0" i="0" u="sng"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rPr>
              <a:t>or</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017" y="2692044"/>
            <a:ext cx="3465008" cy="3465008"/>
          </a:xfrm>
          <a:prstGeom prst="rect">
            <a:avLst/>
          </a:prstGeom>
        </p:spPr>
      </p:pic>
    </p:spTree>
    <p:extLst>
      <p:ext uri="{BB962C8B-B14F-4D97-AF65-F5344CB8AC3E}">
        <p14:creationId xmlns:p14="http://schemas.microsoft.com/office/powerpoint/2010/main" val="321251709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6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6"/>
          <p:cNvSpPr txBox="1">
            <a:spLocks/>
          </p:cNvSpPr>
          <p:nvPr/>
        </p:nvSpPr>
        <p:spPr>
          <a:xfrm>
            <a:off x="808037" y="1834787"/>
            <a:ext cx="5717366" cy="3124200"/>
          </a:xfrm>
          <a:prstGeom prst="rect">
            <a:avLst/>
          </a:prstGeom>
        </p:spPr>
        <p:txBody>
          <a:bodyPr vert="horz" wrap="square" lIns="146304" tIns="91440" rIns="146304" bIns="91440" rtlCol="0" anchor="t">
            <a:noAutofit/>
          </a:bodyPr>
          <a:lstStyle>
            <a:lvl1pPr algn="l" defTabSz="931710" rtl="0" eaLnBrk="1" latinLnBrk="0" hangingPunct="1">
              <a:lnSpc>
                <a:spcPct val="90000"/>
              </a:lnSpc>
              <a:spcBef>
                <a:spcPct val="0"/>
              </a:spcBef>
              <a:buNone/>
              <a:defRPr lang="en-US" sz="4800" b="0" kern="1200" cap="none" spc="-102" baseline="0">
                <a:ln w="3175">
                  <a:noFill/>
                </a:ln>
                <a:solidFill>
                  <a:schemeClr val="tx1"/>
                </a:solidFill>
                <a:effectLst/>
                <a:latin typeface="+mj-lt"/>
                <a:ea typeface="+mn-ea"/>
                <a:cs typeface="Segoe UI" pitchFamily="34" charset="0"/>
              </a:defRPr>
            </a:lvl1pPr>
          </a:lstStyle>
          <a:p>
            <a:pPr marL="0" marR="0" lvl="0" indent="0" algn="r" defTabSz="93171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102" normalizeH="0" baseline="0" noProof="0" dirty="0">
                <a:ln w="3175">
                  <a:noFill/>
                </a:ln>
                <a:gradFill>
                  <a:gsLst>
                    <a:gs pos="0">
                      <a:srgbClr val="FFFFFF"/>
                    </a:gs>
                    <a:gs pos="100000">
                      <a:srgbClr val="FFFFFF"/>
                    </a:gs>
                  </a:gsLst>
                  <a:lin ang="5400000" scaled="1"/>
                </a:gradFill>
                <a:effectLst/>
                <a:uLnTx/>
                <a:uFillTx/>
                <a:latin typeface="Segoe UI Light"/>
                <a:ea typeface="+mn-ea"/>
                <a:cs typeface="Segoe UI" pitchFamily="34" charset="0"/>
              </a:rPr>
              <a:t>Microsoft Development Approach</a:t>
            </a:r>
          </a:p>
        </p:txBody>
      </p:sp>
      <p:sp>
        <p:nvSpPr>
          <p:cNvPr id="35" name="TextBox 34"/>
          <p:cNvSpPr txBox="1"/>
          <p:nvPr/>
        </p:nvSpPr>
        <p:spPr>
          <a:xfrm>
            <a:off x="7567723" y="2010134"/>
            <a:ext cx="3426836" cy="2846933"/>
          </a:xfrm>
          <a:prstGeom prst="rect">
            <a:avLst/>
          </a:prstGeom>
          <a:noFill/>
        </p:spPr>
        <p:txBody>
          <a:bodyPr wrap="none" lIns="182880" tIns="146304" rIns="182880" bIns="146304" rtlCol="0">
            <a:spAutoFit/>
          </a:bodyPr>
          <a:lstStyle/>
          <a:p>
            <a:pPr marL="0" marR="0" lvl="0" indent="0" algn="l" defTabSz="932218" rtl="0" eaLnBrk="1" fontAlgn="auto" latinLnBrk="0" hangingPunct="1">
              <a:lnSpc>
                <a:spcPct val="90000"/>
              </a:lnSpc>
              <a:spcBef>
                <a:spcPts val="0"/>
              </a:spcBef>
              <a:spcAft>
                <a:spcPts val="1200"/>
              </a:spcAft>
              <a:buClrTx/>
              <a:buSzTx/>
              <a:buFontTx/>
              <a:buNone/>
              <a:tabLst/>
              <a:defRPr/>
            </a:pPr>
            <a:r>
              <a:rPr kumimoji="0" lang="en-US" sz="5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Powerful</a:t>
            </a:r>
          </a:p>
          <a:p>
            <a:pPr marL="0" marR="0" lvl="0" indent="0" algn="l" defTabSz="932218" rtl="0" eaLnBrk="1" fontAlgn="auto" latinLnBrk="0" hangingPunct="1">
              <a:lnSpc>
                <a:spcPct val="90000"/>
              </a:lnSpc>
              <a:spcBef>
                <a:spcPts val="0"/>
              </a:spcBef>
              <a:spcAft>
                <a:spcPts val="1200"/>
              </a:spcAft>
              <a:buClrTx/>
              <a:buSzTx/>
              <a:buFontTx/>
              <a:buNone/>
              <a:tabLst/>
              <a:defRPr/>
            </a:pPr>
            <a:r>
              <a:rPr kumimoji="0" lang="en-US" sz="5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Open</a:t>
            </a:r>
          </a:p>
          <a:p>
            <a:pPr marL="0" marR="0" lvl="0" indent="0" algn="l" defTabSz="932218" rtl="0" eaLnBrk="1" fontAlgn="auto" latinLnBrk="0" hangingPunct="1">
              <a:lnSpc>
                <a:spcPct val="90000"/>
              </a:lnSpc>
              <a:spcBef>
                <a:spcPts val="0"/>
              </a:spcBef>
              <a:spcAft>
                <a:spcPts val="1200"/>
              </a:spcAft>
              <a:buClrTx/>
              <a:buSzTx/>
              <a:buFontTx/>
              <a:buNone/>
              <a:tabLst/>
              <a:defRPr/>
            </a:pPr>
            <a:r>
              <a:rPr kumimoji="0" lang="en-US" sz="5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Productive</a:t>
            </a:r>
          </a:p>
        </p:txBody>
      </p:sp>
      <p:cxnSp>
        <p:nvCxnSpPr>
          <p:cNvPr id="36" name="Straight Connector 35"/>
          <p:cNvCxnSpPr/>
          <p:nvPr/>
        </p:nvCxnSpPr>
        <p:spPr>
          <a:xfrm>
            <a:off x="7100806" y="1397243"/>
            <a:ext cx="0" cy="4200041"/>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761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gradFill>
                  <a:gsLst>
                    <a:gs pos="2917">
                      <a:srgbClr val="FFFFFF"/>
                    </a:gs>
                    <a:gs pos="30000">
                      <a:srgbClr val="FFFFFF"/>
                    </a:gs>
                  </a:gsLst>
                  <a:lin ang="5400000" scaled="0"/>
                </a:gradFill>
              </a:rPr>
              <a:t>The Visual Studio family</a:t>
            </a:r>
          </a:p>
        </p:txBody>
      </p:sp>
      <p:sp>
        <p:nvSpPr>
          <p:cNvPr id="4" name="Rectangle 3"/>
          <p:cNvSpPr/>
          <p:nvPr/>
        </p:nvSpPr>
        <p:spPr bwMode="auto">
          <a:xfrm>
            <a:off x="579438" y="1552789"/>
            <a:ext cx="11241341" cy="35814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bwMode="auto">
          <a:xfrm>
            <a:off x="785953" y="1768538"/>
            <a:ext cx="3425196" cy="315883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05" tIns="195044" rIns="243805" bIns="195044" numCol="1" spcCol="0" rtlCol="0" fromWordArt="0" anchor="t" anchorCtr="0" forceAA="0" compatLnSpc="1">
            <a:prstTxWarp prst="textNoShape">
              <a:avLst/>
            </a:prstTxWarp>
            <a:noAutofit/>
          </a:bodyPr>
          <a:lstStyle/>
          <a:p>
            <a:pPr marL="0" marR="0" lvl="0" indent="0" algn="ctr" defTabSz="1243088"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p:cNvSpPr/>
          <p:nvPr/>
        </p:nvSpPr>
        <p:spPr bwMode="auto">
          <a:xfrm>
            <a:off x="8151953" y="1768538"/>
            <a:ext cx="3425196" cy="315883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05" tIns="195044" rIns="243805" bIns="195044" numCol="1" spcCol="0" rtlCol="0" fromWordArt="0" anchor="t" anchorCtr="0" forceAA="0" compatLnSpc="1">
            <a:prstTxWarp prst="textNoShape">
              <a:avLst/>
            </a:prstTxWarp>
            <a:noAutofit/>
          </a:bodyPr>
          <a:lstStyle/>
          <a:p>
            <a:pPr marL="0" marR="0" lvl="0" indent="0" algn="ctr" defTabSz="1243088"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p:nvSpPr>
        <p:spPr bwMode="auto">
          <a:xfrm>
            <a:off x="4500527" y="1768538"/>
            <a:ext cx="3425196" cy="315883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05" tIns="195044" rIns="243805" bIns="195044" numCol="1" spcCol="0" rtlCol="0" fromWordArt="0" anchor="t" anchorCtr="0" forceAA="0" compatLnSpc="1">
            <a:prstTxWarp prst="textNoShape">
              <a:avLst/>
            </a:prstTxWarp>
            <a:noAutofit/>
          </a:bodyPr>
          <a:lstStyle/>
          <a:p>
            <a:pPr marL="0" marR="0" lvl="0" indent="0" algn="ctr" defTabSz="1243088"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9037" y="2462045"/>
            <a:ext cx="2429855" cy="68818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793648" y="3940390"/>
            <a:ext cx="3409807" cy="681211"/>
            <a:chOff x="821983" y="4191000"/>
            <a:chExt cx="3409807" cy="681211"/>
          </a:xfrm>
        </p:grpSpPr>
        <p:sp>
          <p:nvSpPr>
            <p:cNvPr id="16" name="Title 2"/>
            <p:cNvSpPr txBox="1">
              <a:spLocks/>
            </p:cNvSpPr>
            <p:nvPr/>
          </p:nvSpPr>
          <p:spPr>
            <a:xfrm>
              <a:off x="821983" y="4324435"/>
              <a:ext cx="3394418" cy="547776"/>
            </a:xfrm>
            <a:prstGeom prst="rect">
              <a:avLst/>
            </a:prstGeom>
            <a:noFill/>
          </p:spPr>
          <p:txBody>
            <a:bodyPr vert="horz" wrap="square" lIns="198896" tIns="124310" rIns="198896" bIns="124310" rtlCol="0" anchor="t" anchorCtr="0">
              <a:noAutofit/>
            </a:bodyPr>
            <a:lstStyle>
              <a:lvl1pPr algn="l" defTabSz="932468" rtl="0" eaLnBrk="1" latinLnBrk="0" hangingPunct="1">
                <a:lnSpc>
                  <a:spcPct val="90000"/>
                </a:lnSpc>
                <a:spcBef>
                  <a:spcPct val="0"/>
                </a:spcBef>
                <a:buNone/>
                <a:defRPr lang="en-US" sz="88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ctr" defTabSz="932468"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w="3175">
                    <a:noFill/>
                  </a:ln>
                  <a:gradFill>
                    <a:gsLst>
                      <a:gs pos="0">
                        <a:srgbClr val="00BCF2">
                          <a:lumMod val="20000"/>
                          <a:lumOff val="80000"/>
                        </a:srgbClr>
                      </a:gs>
                      <a:gs pos="100000">
                        <a:srgbClr val="00BCF2">
                          <a:lumMod val="20000"/>
                          <a:lumOff val="80000"/>
                        </a:srgbClr>
                      </a:gs>
                    </a:gsLst>
                    <a:lin ang="5400000" scaled="1"/>
                  </a:gradFill>
                  <a:effectLst/>
                  <a:uLnTx/>
                  <a:uFillTx/>
                  <a:latin typeface="Segoe UI Semilight" panose="020B0402040204020203" pitchFamily="34" charset="0"/>
                  <a:ea typeface="+mn-ea"/>
                  <a:cs typeface="Segoe UI Semilight" panose="020B0402040204020203" pitchFamily="34" charset="0"/>
                </a:rPr>
                <a:t>Most complete developer IDE</a:t>
              </a:r>
            </a:p>
          </p:txBody>
        </p:sp>
        <p:cxnSp>
          <p:nvCxnSpPr>
            <p:cNvPr id="17" name="Straight Connector 16"/>
            <p:cNvCxnSpPr/>
            <p:nvPr/>
          </p:nvCxnSpPr>
          <p:spPr>
            <a:xfrm>
              <a:off x="821983" y="4191000"/>
              <a:ext cx="3409807"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482085" y="3940390"/>
            <a:ext cx="3395616" cy="681211"/>
            <a:chOff x="4503785" y="4191000"/>
            <a:chExt cx="3395616" cy="681211"/>
          </a:xfrm>
        </p:grpSpPr>
        <p:sp>
          <p:nvSpPr>
            <p:cNvPr id="19" name="Title 2"/>
            <p:cNvSpPr txBox="1">
              <a:spLocks/>
            </p:cNvSpPr>
            <p:nvPr/>
          </p:nvSpPr>
          <p:spPr>
            <a:xfrm>
              <a:off x="4504983" y="4324435"/>
              <a:ext cx="3394418" cy="547776"/>
            </a:xfrm>
            <a:prstGeom prst="rect">
              <a:avLst/>
            </a:prstGeom>
            <a:noFill/>
          </p:spPr>
          <p:txBody>
            <a:bodyPr vert="horz" wrap="square" lIns="198896" tIns="124310" rIns="198896" bIns="124310" rtlCol="0" anchor="t" anchorCtr="0">
              <a:noAutofit/>
            </a:bodyPr>
            <a:lstStyle>
              <a:lvl1pPr algn="l" defTabSz="932468" rtl="0" eaLnBrk="1" latinLnBrk="0" hangingPunct="1">
                <a:lnSpc>
                  <a:spcPct val="90000"/>
                </a:lnSpc>
                <a:spcBef>
                  <a:spcPct val="0"/>
                </a:spcBef>
                <a:buNone/>
                <a:defRPr lang="en-US" sz="88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ctr" defTabSz="932468"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w="3175">
                    <a:noFill/>
                  </a:ln>
                  <a:gradFill>
                    <a:gsLst>
                      <a:gs pos="0">
                        <a:srgbClr val="00BCF2">
                          <a:lumMod val="20000"/>
                          <a:lumOff val="80000"/>
                        </a:srgbClr>
                      </a:gs>
                      <a:gs pos="100000">
                        <a:srgbClr val="00BCF2">
                          <a:lumMod val="20000"/>
                          <a:lumOff val="80000"/>
                        </a:srgbClr>
                      </a:gs>
                    </a:gsLst>
                    <a:lin ang="5400000" scaled="1"/>
                  </a:gradFill>
                  <a:effectLst/>
                  <a:uLnTx/>
                  <a:uFillTx/>
                  <a:latin typeface="Segoe UI Semilight" panose="020B0402040204020203" pitchFamily="34" charset="0"/>
                  <a:ea typeface="+mn-ea"/>
                  <a:cs typeface="Segoe UI Semilight" panose="020B0402040204020203" pitchFamily="34" charset="0"/>
                </a:rPr>
                <a:t>Code Optimized Editor</a:t>
              </a:r>
            </a:p>
          </p:txBody>
        </p:sp>
        <p:cxnSp>
          <p:nvCxnSpPr>
            <p:cNvPr id="20" name="Straight Connector 19"/>
            <p:cNvCxnSpPr/>
            <p:nvPr/>
          </p:nvCxnSpPr>
          <p:spPr>
            <a:xfrm>
              <a:off x="4503785" y="4191000"/>
              <a:ext cx="3395616"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8047037" y="3940390"/>
            <a:ext cx="3572216" cy="681211"/>
            <a:chOff x="8099084" y="4191000"/>
            <a:chExt cx="3572216" cy="681211"/>
          </a:xfrm>
        </p:grpSpPr>
        <p:sp>
          <p:nvSpPr>
            <p:cNvPr id="22" name="Title 2"/>
            <p:cNvSpPr txBox="1">
              <a:spLocks/>
            </p:cNvSpPr>
            <p:nvPr/>
          </p:nvSpPr>
          <p:spPr>
            <a:xfrm>
              <a:off x="8099084" y="4324435"/>
              <a:ext cx="3572216" cy="547776"/>
            </a:xfrm>
            <a:prstGeom prst="rect">
              <a:avLst/>
            </a:prstGeom>
            <a:noFill/>
          </p:spPr>
          <p:txBody>
            <a:bodyPr vert="horz" wrap="square" lIns="198896" tIns="124310" rIns="198896" bIns="124310" rtlCol="0" anchor="t" anchorCtr="0">
              <a:noAutofit/>
            </a:bodyPr>
            <a:lstStyle>
              <a:lvl1pPr algn="l" defTabSz="932468" rtl="0" eaLnBrk="1" latinLnBrk="0" hangingPunct="1">
                <a:lnSpc>
                  <a:spcPct val="90000"/>
                </a:lnSpc>
                <a:spcBef>
                  <a:spcPct val="0"/>
                </a:spcBef>
                <a:buNone/>
                <a:defRPr lang="en-US" sz="88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marL="0" marR="0" lvl="0" indent="0" algn="ctr" defTabSz="932468"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w="3175">
                    <a:noFill/>
                  </a:ln>
                  <a:gradFill>
                    <a:gsLst>
                      <a:gs pos="0">
                        <a:srgbClr val="00BCF2">
                          <a:lumMod val="20000"/>
                          <a:lumOff val="80000"/>
                        </a:srgbClr>
                      </a:gs>
                      <a:gs pos="100000">
                        <a:srgbClr val="00BCF2">
                          <a:lumMod val="20000"/>
                          <a:lumOff val="80000"/>
                        </a:srgbClr>
                      </a:gs>
                    </a:gsLst>
                    <a:lin ang="5400000" scaled="1"/>
                  </a:gradFill>
                  <a:effectLst/>
                  <a:uLnTx/>
                  <a:uFillTx/>
                  <a:latin typeface="Segoe UI Semilight" panose="020B0402040204020203" pitchFamily="34" charset="0"/>
                  <a:ea typeface="+mn-ea"/>
                  <a:cs typeface="Segoe UI Semilight" panose="020B0402040204020203" pitchFamily="34" charset="0"/>
                  <a:sym typeface="Wingdings" panose="05000000000000000000" pitchFamily="2" charset="2"/>
                </a:rPr>
                <a:t>Cloud services for teams</a:t>
              </a:r>
            </a:p>
          </p:txBody>
        </p:sp>
        <p:cxnSp>
          <p:nvCxnSpPr>
            <p:cNvPr id="23" name="Straight Connector 22"/>
            <p:cNvCxnSpPr/>
            <p:nvPr/>
          </p:nvCxnSpPr>
          <p:spPr>
            <a:xfrm>
              <a:off x="8200976" y="4191000"/>
              <a:ext cx="3425196"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579438" y="5375954"/>
            <a:ext cx="11241341" cy="712108"/>
          </a:xfrm>
          <a:prstGeom prst="rect">
            <a:avLst/>
          </a:prstGeom>
        </p:spPr>
        <p:txBody>
          <a:bodyPr vert="horz" lIns="93154" tIns="46577" rIns="93154" bIns="46577" rtlCol="0" anchor="t">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j-ea"/>
                <a:cs typeface="+mj-cs"/>
              </a:rPr>
              <a:t>Best-in-class tools for </a:t>
            </a:r>
            <a:r>
              <a:rPr kumimoji="0" lang="en-US" sz="3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j-ea"/>
                <a:cs typeface="Segoe UI Semibold" panose="020B0702040204020203" pitchFamily="34" charset="0"/>
              </a:rPr>
              <a:t>every</a:t>
            </a:r>
            <a:r>
              <a:rPr kumimoji="0" lang="en-US" sz="3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j-ea"/>
                <a:cs typeface="+mj-cs"/>
              </a:rPr>
              <a:t> developer and every team</a:t>
            </a:r>
          </a:p>
        </p:txBody>
      </p:sp>
      <p:grpSp>
        <p:nvGrpSpPr>
          <p:cNvPr id="8" name="Group 7"/>
          <p:cNvGrpSpPr/>
          <p:nvPr/>
        </p:nvGrpSpPr>
        <p:grpSpPr>
          <a:xfrm>
            <a:off x="4559344" y="2462045"/>
            <a:ext cx="3017469" cy="688186"/>
            <a:chOff x="4503785" y="2611055"/>
            <a:chExt cx="3017469" cy="688186"/>
          </a:xfrm>
        </p:grpSpPr>
        <p:sp>
          <p:nvSpPr>
            <p:cNvPr id="29" name="TextBox 28"/>
            <p:cNvSpPr txBox="1"/>
            <p:nvPr/>
          </p:nvSpPr>
          <p:spPr>
            <a:xfrm>
              <a:off x="4825248" y="2800796"/>
              <a:ext cx="2696006" cy="346249"/>
            </a:xfrm>
            <a:prstGeom prst="rect">
              <a:avLst/>
            </a:prstGeom>
            <a:noFill/>
          </p:spPr>
          <p:txBody>
            <a:bodyPr wrap="square" lIns="0" tIns="0" rIns="0" bIns="0" rtlCol="0">
              <a:spAutoFit/>
            </a:bodyPr>
            <a:lstStyle/>
            <a:p>
              <a:pPr marL="0" marR="0" lvl="0" indent="0" algn="r" defTabSz="895907" rtl="0" eaLnBrk="1" fontAlgn="auto" latinLnBrk="0" hangingPunct="1">
                <a:lnSpc>
                  <a:spcPct val="90000"/>
                </a:lnSpc>
                <a:spcBef>
                  <a:spcPts val="0"/>
                </a:spcBef>
                <a:spcAft>
                  <a:spcPts val="0"/>
                </a:spcAft>
                <a:buClrTx/>
                <a:buSzTx/>
                <a:buFontTx/>
                <a:buNone/>
                <a:tabLst/>
                <a:defRPr/>
              </a:pPr>
              <a:r>
                <a:rPr kumimoji="0" lang="en-US" sz="2500" b="0" i="0" u="none" strike="noStrike" kern="0" cap="none" spc="-50" normalizeH="0" baseline="0" noProof="0" dirty="0">
                  <a:ln>
                    <a:noFill/>
                  </a:ln>
                  <a:gradFill>
                    <a:gsLst>
                      <a:gs pos="0">
                        <a:srgbClr val="FFFFFF"/>
                      </a:gs>
                      <a:gs pos="100000">
                        <a:srgbClr val="FFFFFF"/>
                      </a:gs>
                    </a:gsLst>
                    <a:lin ang="5400000" scaled="1"/>
                  </a:gradFill>
                  <a:effectLst/>
                  <a:uLnTx/>
                  <a:uFillTx/>
                  <a:latin typeface="Segoe UI"/>
                  <a:ea typeface="+mn-ea"/>
                  <a:cs typeface="Segoe UI" panose="020B0502040204020203" pitchFamily="34" charset="0"/>
                </a:rPr>
                <a:t>Code</a:t>
              </a:r>
            </a:p>
          </p:txBody>
        </p:sp>
        <p:pic>
          <p:nvPicPr>
            <p:cNvPr id="30" name="Picture 2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03785" y="2611055"/>
              <a:ext cx="2429855" cy="68818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428037" y="2462045"/>
            <a:ext cx="2850630" cy="882239"/>
            <a:chOff x="8200976" y="2611055"/>
            <a:chExt cx="2850630" cy="882239"/>
          </a:xfrm>
        </p:grpSpPr>
        <p:sp>
          <p:nvSpPr>
            <p:cNvPr id="31" name="TextBox 30"/>
            <p:cNvSpPr txBox="1"/>
            <p:nvPr/>
          </p:nvSpPr>
          <p:spPr>
            <a:xfrm>
              <a:off x="8863017" y="3147045"/>
              <a:ext cx="2188589" cy="346249"/>
            </a:xfrm>
            <a:prstGeom prst="rect">
              <a:avLst/>
            </a:prstGeom>
            <a:noFill/>
          </p:spPr>
          <p:txBody>
            <a:bodyPr wrap="square" lIns="0" tIns="0" rIns="0" bIns="0" rtlCol="0">
              <a:spAutoFit/>
            </a:bodyPr>
            <a:lstStyle/>
            <a:p>
              <a:pPr marL="0" marR="0" lvl="0" indent="0" algn="l" defTabSz="895907" rtl="0" eaLnBrk="1" fontAlgn="auto" latinLnBrk="0" hangingPunct="1">
                <a:lnSpc>
                  <a:spcPct val="90000"/>
                </a:lnSpc>
                <a:spcBef>
                  <a:spcPts val="0"/>
                </a:spcBef>
                <a:spcAft>
                  <a:spcPts val="0"/>
                </a:spcAft>
                <a:buClrTx/>
                <a:buSzTx/>
                <a:buFontTx/>
                <a:buNone/>
                <a:tabLst/>
                <a:defRPr/>
              </a:pPr>
              <a:r>
                <a:rPr kumimoji="0" lang="en-US" sz="2500" b="0" i="0" u="none" strike="noStrike" kern="0" cap="none" spc="-50" normalizeH="0" baseline="0" noProof="0" dirty="0">
                  <a:ln>
                    <a:noFill/>
                  </a:ln>
                  <a:gradFill>
                    <a:gsLst>
                      <a:gs pos="0">
                        <a:srgbClr val="FFFFFF"/>
                      </a:gs>
                      <a:gs pos="100000">
                        <a:srgbClr val="FFFFFF"/>
                      </a:gs>
                    </a:gsLst>
                    <a:lin ang="5400000" scaled="1"/>
                  </a:gradFill>
                  <a:effectLst/>
                  <a:uLnTx/>
                  <a:uFillTx/>
                  <a:latin typeface="Segoe UI"/>
                  <a:ea typeface="+mn-ea"/>
                  <a:cs typeface="Segoe UI" panose="020B0502040204020203" pitchFamily="34" charset="0"/>
                </a:rPr>
                <a:t>Team Services</a:t>
              </a:r>
            </a:p>
          </p:txBody>
        </p:sp>
        <p:pic>
          <p:nvPicPr>
            <p:cNvPr id="32" name="Picture 3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00976" y="2611055"/>
              <a:ext cx="2429855" cy="688186"/>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6407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6"/>
                                        </p:tgtEl>
                                        <p:attrNameLst>
                                          <p:attrName>style.color</p:attrName>
                                        </p:attrNameLst>
                                      </p:cBhvr>
                                      <p:to>
                                        <a:srgbClr val="7F7F7F"/>
                                      </p:to>
                                    </p:animClr>
                                    <p:animClr clrSpc="rgb" dir="cw">
                                      <p:cBhvr>
                                        <p:cTn id="7" dur="500" fill="hold"/>
                                        <p:tgtEl>
                                          <p:spTgt spid="6"/>
                                        </p:tgtEl>
                                        <p:attrNameLst>
                                          <p:attrName>fillcolor</p:attrName>
                                        </p:attrNameLst>
                                      </p:cBhvr>
                                      <p:to>
                                        <a:srgbClr val="7F7F7F"/>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7"/>
                                        </p:tgtEl>
                                        <p:attrNameLst>
                                          <p:attrName>style.color</p:attrName>
                                        </p:attrNameLst>
                                      </p:cBhvr>
                                      <p:to>
                                        <a:srgbClr val="7F7F7F"/>
                                      </p:to>
                                    </p:animClr>
                                    <p:animClr clrSpc="rgb" dir="cw">
                                      <p:cBhvr>
                                        <p:cTn id="12" dur="500" fill="hold"/>
                                        <p:tgtEl>
                                          <p:spTgt spid="7"/>
                                        </p:tgtEl>
                                        <p:attrNameLst>
                                          <p:attrName>fillcolor</p:attrName>
                                        </p:attrNameLst>
                                      </p:cBhvr>
                                      <p:to>
                                        <a:srgbClr val="7F7F7F"/>
                                      </p:to>
                                    </p:animClr>
                                    <p:set>
                                      <p:cBhvr>
                                        <p:cTn id="13" dur="500" fill="hold"/>
                                        <p:tgtEl>
                                          <p:spTgt spid="7"/>
                                        </p:tgtEl>
                                        <p:attrNameLst>
                                          <p:attrName>fill.type</p:attrName>
                                        </p:attrNameLst>
                                      </p:cBhvr>
                                      <p:to>
                                        <p:strVal val="solid"/>
                                      </p:to>
                                    </p:set>
                                    <p:set>
                                      <p:cBhvr>
                                        <p:cTn id="14"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4411" t="7560" r="8193" b="12412"/>
          <a:stretch/>
        </p:blipFill>
        <p:spPr>
          <a:xfrm>
            <a:off x="-30163" y="326390"/>
            <a:ext cx="8330040" cy="6523671"/>
          </a:xfrm>
          <a:prstGeom prst="rect">
            <a:avLst/>
          </a:prstGeom>
        </p:spPr>
      </p:pic>
      <p:sp>
        <p:nvSpPr>
          <p:cNvPr id="5" name="Title 2"/>
          <p:cNvSpPr>
            <a:spLocks noGrp="1"/>
          </p:cNvSpPr>
          <p:nvPr>
            <p:ph type="title" idx="4294967295"/>
          </p:nvPr>
        </p:nvSpPr>
        <p:spPr>
          <a:xfrm>
            <a:off x="6083300" y="1277938"/>
            <a:ext cx="6353175" cy="881062"/>
          </a:xfrm>
        </p:spPr>
        <p:txBody>
          <a:bodyPr/>
          <a:lstStyle/>
          <a:p>
            <a:r>
              <a:rPr lang="en-US" sz="3800" spc="0" dirty="0">
                <a:gradFill>
                  <a:gsLst>
                    <a:gs pos="0">
                      <a:schemeClr val="tx1"/>
                    </a:gs>
                    <a:gs pos="100000">
                      <a:schemeClr val="tx1"/>
                    </a:gs>
                  </a:gsLst>
                </a:gradFill>
              </a:rPr>
              <a:t>Visual Studio momentum</a:t>
            </a:r>
          </a:p>
        </p:txBody>
      </p:sp>
      <p:sp>
        <p:nvSpPr>
          <p:cNvPr id="6" name="Rectangle 5"/>
          <p:cNvSpPr/>
          <p:nvPr/>
        </p:nvSpPr>
        <p:spPr>
          <a:xfrm>
            <a:off x="6083186" y="2396816"/>
            <a:ext cx="5731487" cy="523220"/>
          </a:xfrm>
          <a:prstGeom prst="rect">
            <a:avLst/>
          </a:prstGeom>
        </p:spPr>
        <p:txBody>
          <a:bodyPr wrap="none" lIns="182672">
            <a:spAutoFit/>
          </a:bodyPr>
          <a:lstStyle/>
          <a:p>
            <a:pPr marL="0" marR="0" lvl="0" indent="0" algn="l" defTabSz="931662" rtl="0" eaLnBrk="1" fontAlgn="auto" latinLnBrk="0" hangingPunct="1">
              <a:lnSpc>
                <a:spcPct val="100000"/>
              </a:lnSpc>
              <a:spcBef>
                <a:spcPts val="0"/>
              </a:spcBef>
              <a:spcAft>
                <a:spcPts val="0"/>
              </a:spcAft>
              <a:buClrTx/>
              <a:buSzTx/>
              <a:buFontTx/>
              <a:buNone/>
              <a:tabLst/>
              <a:defRPr/>
            </a:pPr>
            <a:r>
              <a:rPr kumimoji="0" lang="en-US" sz="2800" b="0" i="0" u="none" strike="noStrike" kern="0" cap="none" spc="-60" normalizeH="0" baseline="0" noProof="0" dirty="0">
                <a:ln w="3175">
                  <a:noFill/>
                </a:ln>
                <a:gradFill>
                  <a:gsLst>
                    <a:gs pos="0">
                      <a:srgbClr val="FFFFFF"/>
                    </a:gs>
                    <a:gs pos="100000">
                      <a:srgbClr val="FFFFFF"/>
                    </a:gs>
                  </a:gsLst>
                  <a:lin ang="5400000" scaled="0"/>
                </a:gradFill>
                <a:effectLst/>
                <a:uLnTx/>
                <a:uFillTx/>
                <a:latin typeface="Segoe UI Light"/>
                <a:ea typeface="+mn-ea"/>
                <a:cs typeface="Segoe UI" pitchFamily="34" charset="0"/>
              </a:rPr>
              <a:t>12.7M+ Visual Studio 2015 downloads</a:t>
            </a:r>
          </a:p>
        </p:txBody>
      </p:sp>
      <p:sp>
        <p:nvSpPr>
          <p:cNvPr id="7" name="Rectangle 6"/>
          <p:cNvSpPr/>
          <p:nvPr/>
        </p:nvSpPr>
        <p:spPr>
          <a:xfrm>
            <a:off x="6083185" y="3263399"/>
            <a:ext cx="3992550" cy="523220"/>
          </a:xfrm>
          <a:prstGeom prst="rect">
            <a:avLst/>
          </a:prstGeom>
        </p:spPr>
        <p:txBody>
          <a:bodyPr wrap="none" lIns="182672">
            <a:spAutoFit/>
          </a:bodyPr>
          <a:lstStyle/>
          <a:p>
            <a:pPr marL="0" marR="0" lvl="0" indent="0" algn="l" defTabSz="93166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3175">
                  <a:noFill/>
                </a:ln>
                <a:gradFill>
                  <a:gsLst>
                    <a:gs pos="0">
                      <a:srgbClr val="FFFFFF"/>
                    </a:gs>
                    <a:gs pos="100000">
                      <a:srgbClr val="FFFFFF"/>
                    </a:gs>
                  </a:gsLst>
                  <a:lin ang="5400000" scaled="0"/>
                </a:gradFill>
                <a:effectLst/>
                <a:uLnTx/>
                <a:uFillTx/>
                <a:latin typeface="Segoe UI Light"/>
                <a:ea typeface="+mn-ea"/>
                <a:cs typeface="Segoe UI" pitchFamily="34" charset="0"/>
              </a:rPr>
              <a:t>6K+ extensions in gallery</a:t>
            </a:r>
          </a:p>
        </p:txBody>
      </p:sp>
      <p:sp>
        <p:nvSpPr>
          <p:cNvPr id="8" name="Rectangle 7"/>
          <p:cNvSpPr/>
          <p:nvPr/>
        </p:nvSpPr>
        <p:spPr>
          <a:xfrm>
            <a:off x="6083186" y="4129982"/>
            <a:ext cx="6185458" cy="523220"/>
          </a:xfrm>
          <a:prstGeom prst="rect">
            <a:avLst/>
          </a:prstGeom>
        </p:spPr>
        <p:txBody>
          <a:bodyPr wrap="none" lIns="182672">
            <a:spAutoFit/>
          </a:bodyPr>
          <a:lstStyle/>
          <a:p>
            <a:pPr marL="0" marR="0" lvl="0" indent="0" algn="l" defTabSz="931662"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3175">
                  <a:noFill/>
                </a:ln>
                <a:gradFill>
                  <a:gsLst>
                    <a:gs pos="0">
                      <a:srgbClr val="FFFFFF"/>
                    </a:gs>
                    <a:gs pos="100000">
                      <a:srgbClr val="FFFFFF"/>
                    </a:gs>
                  </a:gsLst>
                  <a:lin ang="5400000" scaled="0"/>
                </a:gradFill>
                <a:effectLst/>
                <a:uLnTx/>
                <a:uFillTx/>
                <a:latin typeface="Segoe UI Light"/>
                <a:ea typeface="+mn-ea"/>
                <a:cs typeface="Segoe UI" pitchFamily="34" charset="0"/>
              </a:rPr>
              <a:t>950K+ extension downloads per month</a:t>
            </a:r>
          </a:p>
        </p:txBody>
      </p:sp>
    </p:spTree>
    <p:extLst>
      <p:ext uri="{BB962C8B-B14F-4D97-AF65-F5344CB8AC3E}">
        <p14:creationId xmlns:p14="http://schemas.microsoft.com/office/powerpoint/2010/main" val="6170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21751E-6 3.5497E-6 L 4.21751E-6 0.032 " pathEditMode="relative" rAng="0" ptsTypes="AA">
                                      <p:cBhvr>
                                        <p:cTn id="9" dur="500" spd="-100000" fill="hold"/>
                                        <p:tgtEl>
                                          <p:spTgt spid="6"/>
                                        </p:tgtEl>
                                        <p:attrNameLst>
                                          <p:attrName>ppt_x</p:attrName>
                                          <p:attrName>ppt_y</p:attrName>
                                        </p:attrNameLst>
                                      </p:cBhvr>
                                      <p:rCtr x="0" y="1589"/>
                                    </p:animMotion>
                                  </p:childTnLst>
                                </p:cTn>
                              </p:par>
                              <p:par>
                                <p:cTn id="10" presetID="10" presetClass="entr" presetSubtype="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
                                  </p:stCondLst>
                                  <p:childTnLst>
                                    <p:animMotion origin="layout" path="M -4.84555E-6 1.62506E-6 L -4.84555E-6 0.032 " pathEditMode="relative" rAng="0" ptsTypes="AA">
                                      <p:cBhvr>
                                        <p:cTn id="14" dur="500" spd="-100000" fill="hold"/>
                                        <p:tgtEl>
                                          <p:spTgt spid="7"/>
                                        </p:tgtEl>
                                        <p:attrNameLst>
                                          <p:attrName>ppt_x</p:attrName>
                                          <p:attrName>ppt_y</p:attrName>
                                        </p:attrNameLst>
                                      </p:cBhvr>
                                      <p:rCtr x="0" y="1589"/>
                                    </p:animMotion>
                                  </p:childTnLst>
                                </p:cTn>
                              </p:par>
                              <p:par>
                                <p:cTn id="15" presetID="10" presetClass="entr" presetSubtype="0"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path" presetSubtype="0" decel="100000" fill="hold" grpId="1" nodeType="withEffect">
                                  <p:stCondLst>
                                    <p:cond delay="200"/>
                                  </p:stCondLst>
                                  <p:childTnLst>
                                    <p:animMotion origin="layout" path="M 4.51876E-7 -2.99591E-7 L 4.51876E-7 0.032 " pathEditMode="relative" rAng="0" ptsTypes="AA">
                                      <p:cBhvr>
                                        <p:cTn id="19" dur="500" spd="-100000" fill="hold"/>
                                        <p:tgtEl>
                                          <p:spTgt spid="8"/>
                                        </p:tgtEl>
                                        <p:attrNameLst>
                                          <p:attrName>ppt_x</p:attrName>
                                          <p:attrName>ppt_y</p:attrName>
                                        </p:attrNameLst>
                                      </p:cBhvr>
                                      <p:rCtr x="0" y="15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acquisition experience</a:t>
            </a:r>
          </a:p>
        </p:txBody>
      </p:sp>
      <p:sp>
        <p:nvSpPr>
          <p:cNvPr id="2" name="Text Placeholder 1"/>
          <p:cNvSpPr>
            <a:spLocks noGrp="1"/>
          </p:cNvSpPr>
          <p:nvPr>
            <p:ph type="body" sz="quarter" idx="10"/>
          </p:nvPr>
        </p:nvSpPr>
        <p:spPr>
          <a:xfrm>
            <a:off x="274638" y="1212850"/>
            <a:ext cx="11887200" cy="6697218"/>
          </a:xfrm>
        </p:spPr>
        <p:txBody>
          <a:bodyPr/>
          <a:lstStyle/>
          <a:p>
            <a:r>
              <a:rPr lang="en-US" dirty="0"/>
              <a:t>Lightweight </a:t>
            </a:r>
          </a:p>
          <a:p>
            <a:pPr lvl="1"/>
            <a:r>
              <a:rPr lang="en-US" dirty="0"/>
              <a:t>Base install 250 MB</a:t>
            </a:r>
          </a:p>
          <a:p>
            <a:pPr lvl="1"/>
            <a:endParaRPr lang="en-US" sz="1600" dirty="0"/>
          </a:p>
          <a:p>
            <a:r>
              <a:rPr lang="en-US" dirty="0"/>
              <a:t>Fast </a:t>
            </a:r>
          </a:p>
          <a:p>
            <a:pPr lvl="1"/>
            <a:r>
              <a:rPr lang="en-US" dirty="0"/>
              <a:t>Base install average &lt;180s</a:t>
            </a:r>
          </a:p>
          <a:p>
            <a:pPr lvl="1"/>
            <a:endParaRPr lang="en-US" sz="1600" dirty="0"/>
          </a:p>
          <a:p>
            <a:r>
              <a:rPr lang="en-US" dirty="0"/>
              <a:t>Optimized </a:t>
            </a:r>
          </a:p>
          <a:p>
            <a:pPr lvl="1"/>
            <a:r>
              <a:rPr lang="en-US" dirty="0"/>
              <a:t>Installs only what you need</a:t>
            </a:r>
          </a:p>
          <a:p>
            <a:pPr lvl="1"/>
            <a:endParaRPr lang="en-US" sz="1600" dirty="0"/>
          </a:p>
          <a:p>
            <a:r>
              <a:rPr lang="en-US" dirty="0"/>
              <a:t>Low impact &amp; isolated</a:t>
            </a:r>
          </a:p>
          <a:p>
            <a:pPr lvl="1"/>
            <a:r>
              <a:rPr lang="en-US" dirty="0"/>
              <a:t>No more MSI and GAC</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289" y="1363662"/>
            <a:ext cx="6415549" cy="4419600"/>
          </a:xfrm>
          <a:prstGeom prst="rect">
            <a:avLst/>
          </a:prstGeom>
          <a:effectLst/>
        </p:spPr>
      </p:pic>
      <p:sp>
        <p:nvSpPr>
          <p:cNvPr id="5" name="TextBox 4"/>
          <p:cNvSpPr txBox="1"/>
          <p:nvPr/>
        </p:nvSpPr>
        <p:spPr>
          <a:xfrm>
            <a:off x="6904037" y="6311261"/>
            <a:ext cx="4648200" cy="683264"/>
          </a:xfrm>
          <a:prstGeom prst="rect">
            <a:avLst/>
          </a:prstGeom>
          <a:noFill/>
        </p:spPr>
        <p:txBody>
          <a:bodyPr wrap="square" lIns="182880" tIns="146304" rIns="182880" bIns="146304"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http://aka.ms/vsnext</a:t>
            </a:r>
          </a:p>
        </p:txBody>
      </p:sp>
    </p:spTree>
    <p:extLst>
      <p:ext uri="{BB962C8B-B14F-4D97-AF65-F5344CB8AC3E}">
        <p14:creationId xmlns:p14="http://schemas.microsoft.com/office/powerpoint/2010/main" val="1418861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Tools and services for any developer, any app</a:t>
            </a:r>
            <a:endParaRPr lang="de-DE" dirty="0"/>
          </a:p>
        </p:txBody>
      </p:sp>
      <p:sp>
        <p:nvSpPr>
          <p:cNvPr id="5" name="Rectangle 4"/>
          <p:cNvSpPr>
            <a:spLocks/>
          </p:cNvSpPr>
          <p:nvPr/>
        </p:nvSpPr>
        <p:spPr bwMode="auto">
          <a:xfrm>
            <a:off x="6079125" y="3298666"/>
            <a:ext cx="2613973" cy="6832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iOS</a:t>
            </a:r>
          </a:p>
        </p:txBody>
      </p:sp>
      <p:sp>
        <p:nvSpPr>
          <p:cNvPr id="6" name="Oval 6"/>
          <p:cNvSpPr>
            <a:spLocks noChangeArrowheads="1"/>
          </p:cNvSpPr>
          <p:nvPr/>
        </p:nvSpPr>
        <p:spPr bwMode="auto">
          <a:xfrm>
            <a:off x="6669865" y="1744662"/>
            <a:ext cx="1425985" cy="1425988"/>
          </a:xfrm>
          <a:prstGeom prst="ellipse">
            <a:avLst/>
          </a:prstGeom>
          <a:solidFill>
            <a:schemeClr val="tx2"/>
          </a:solidFill>
          <a:ln w="571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948851" y="2154931"/>
            <a:ext cx="946536" cy="605450"/>
          </a:xfrm>
          <a:prstGeom prst="rect">
            <a:avLst/>
          </a:prstGeom>
        </p:spPr>
      </p:pic>
      <p:sp>
        <p:nvSpPr>
          <p:cNvPr id="10" name="Rectangle 9"/>
          <p:cNvSpPr>
            <a:spLocks/>
          </p:cNvSpPr>
          <p:nvPr/>
        </p:nvSpPr>
        <p:spPr bwMode="auto">
          <a:xfrm>
            <a:off x="956113" y="3298666"/>
            <a:ext cx="2613973" cy="6832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Windows</a:t>
            </a:r>
          </a:p>
        </p:txBody>
      </p:sp>
      <p:sp>
        <p:nvSpPr>
          <p:cNvPr id="12" name="Oval 6"/>
          <p:cNvSpPr>
            <a:spLocks noChangeArrowheads="1"/>
          </p:cNvSpPr>
          <p:nvPr/>
        </p:nvSpPr>
        <p:spPr bwMode="auto">
          <a:xfrm>
            <a:off x="1550107" y="1744662"/>
            <a:ext cx="1425985" cy="1425988"/>
          </a:xfrm>
          <a:prstGeom prst="ellipse">
            <a:avLst/>
          </a:prstGeom>
          <a:solidFill>
            <a:schemeClr val="tx2"/>
          </a:solidFill>
          <a:ln w="571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Freeform 12"/>
          <p:cNvSpPr>
            <a:spLocks noChangeAspect="1" noEditPoints="1"/>
          </p:cNvSpPr>
          <p:nvPr/>
        </p:nvSpPr>
        <p:spPr bwMode="black">
          <a:xfrm>
            <a:off x="1874837" y="2108408"/>
            <a:ext cx="701346" cy="698499"/>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5" name="Rectangle 14"/>
          <p:cNvSpPr>
            <a:spLocks/>
          </p:cNvSpPr>
          <p:nvPr/>
        </p:nvSpPr>
        <p:spPr bwMode="auto">
          <a:xfrm>
            <a:off x="8640632" y="3298666"/>
            <a:ext cx="2613973" cy="6832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Android</a:t>
            </a:r>
          </a:p>
        </p:txBody>
      </p:sp>
      <p:sp>
        <p:nvSpPr>
          <p:cNvPr id="17" name="Oval 6"/>
          <p:cNvSpPr>
            <a:spLocks noChangeArrowheads="1"/>
          </p:cNvSpPr>
          <p:nvPr/>
        </p:nvSpPr>
        <p:spPr bwMode="auto">
          <a:xfrm>
            <a:off x="9234626" y="1744662"/>
            <a:ext cx="1425985" cy="1425988"/>
          </a:xfrm>
          <a:prstGeom prst="ellipse">
            <a:avLst/>
          </a:prstGeom>
          <a:solidFill>
            <a:schemeClr val="tx2"/>
          </a:solidFill>
          <a:ln w="571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Freeform 11"/>
          <p:cNvSpPr>
            <a:spLocks noEditPoints="1"/>
          </p:cNvSpPr>
          <p:nvPr/>
        </p:nvSpPr>
        <p:spPr bwMode="black">
          <a:xfrm>
            <a:off x="9617509" y="2021253"/>
            <a:ext cx="734796" cy="904661"/>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9"/>
          <p:cNvSpPr>
            <a:spLocks/>
          </p:cNvSpPr>
          <p:nvPr/>
        </p:nvSpPr>
        <p:spPr bwMode="auto">
          <a:xfrm>
            <a:off x="3517619" y="3298666"/>
            <a:ext cx="2613973" cy="6832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Linux</a:t>
            </a:r>
          </a:p>
        </p:txBody>
      </p:sp>
      <p:sp>
        <p:nvSpPr>
          <p:cNvPr id="22" name="Oval 6"/>
          <p:cNvSpPr>
            <a:spLocks noChangeArrowheads="1"/>
          </p:cNvSpPr>
          <p:nvPr/>
        </p:nvSpPr>
        <p:spPr bwMode="auto">
          <a:xfrm>
            <a:off x="4110869" y="1744662"/>
            <a:ext cx="1425985" cy="1425988"/>
          </a:xfrm>
          <a:prstGeom prst="ellipse">
            <a:avLst/>
          </a:prstGeom>
          <a:solidFill>
            <a:schemeClr val="tx2"/>
          </a:solidFill>
          <a:ln w="5715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3221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 name="Rectangle 7"/>
          <p:cNvSpPr/>
          <p:nvPr/>
        </p:nvSpPr>
        <p:spPr bwMode="auto">
          <a:xfrm>
            <a:off x="274638" y="4308364"/>
            <a:ext cx="11889566" cy="103298"/>
          </a:xfrm>
          <a:prstGeom prst="rect">
            <a:avLst/>
          </a:prstGeom>
          <a:solidFill>
            <a:schemeClr val="accent4">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8" name="Group 37"/>
          <p:cNvGrpSpPr/>
          <p:nvPr/>
        </p:nvGrpSpPr>
        <p:grpSpPr>
          <a:xfrm>
            <a:off x="1693519" y="4735869"/>
            <a:ext cx="9067800" cy="794021"/>
            <a:chOff x="2103437" y="4648602"/>
            <a:chExt cx="9067800" cy="794021"/>
          </a:xfrm>
        </p:grpSpPr>
        <p:sp>
          <p:nvSpPr>
            <p:cNvPr id="25" name="Rectangle 24"/>
            <p:cNvSpPr>
              <a:spLocks/>
            </p:cNvSpPr>
            <p:nvPr/>
          </p:nvSpPr>
          <p:spPr bwMode="auto">
            <a:xfrm>
              <a:off x="2103437" y="4648602"/>
              <a:ext cx="1552823"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.NET</a:t>
              </a:r>
            </a:p>
          </p:txBody>
        </p:sp>
        <p:sp>
          <p:nvSpPr>
            <p:cNvPr id="26" name="Rectangle 25"/>
            <p:cNvSpPr>
              <a:spLocks/>
            </p:cNvSpPr>
            <p:nvPr/>
          </p:nvSpPr>
          <p:spPr bwMode="auto">
            <a:xfrm>
              <a:off x="4513014" y="4648602"/>
              <a:ext cx="1552823"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C++</a:t>
              </a:r>
            </a:p>
          </p:txBody>
        </p:sp>
        <p:sp>
          <p:nvSpPr>
            <p:cNvPr id="27" name="Rectangle 26"/>
            <p:cNvSpPr>
              <a:spLocks/>
            </p:cNvSpPr>
            <p:nvPr/>
          </p:nvSpPr>
          <p:spPr bwMode="auto">
            <a:xfrm>
              <a:off x="6706287" y="4648602"/>
              <a:ext cx="2712526"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JavaScript</a:t>
              </a:r>
            </a:p>
          </p:txBody>
        </p:sp>
        <p:sp>
          <p:nvSpPr>
            <p:cNvPr id="28" name="Rectangle 27"/>
            <p:cNvSpPr>
              <a:spLocks/>
            </p:cNvSpPr>
            <p:nvPr/>
          </p:nvSpPr>
          <p:spPr bwMode="auto">
            <a:xfrm>
              <a:off x="9618414" y="4648602"/>
              <a:ext cx="1552823"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PHP</a:t>
              </a:r>
            </a:p>
          </p:txBody>
        </p:sp>
      </p:grpSp>
      <p:grpSp>
        <p:nvGrpSpPr>
          <p:cNvPr id="37" name="Group 36"/>
          <p:cNvGrpSpPr/>
          <p:nvPr/>
        </p:nvGrpSpPr>
        <p:grpSpPr>
          <a:xfrm>
            <a:off x="294555" y="5751242"/>
            <a:ext cx="11865731" cy="794021"/>
            <a:chOff x="294554" y="5663975"/>
            <a:chExt cx="11865731" cy="794021"/>
          </a:xfrm>
        </p:grpSpPr>
        <p:sp>
          <p:nvSpPr>
            <p:cNvPr id="29" name="Rectangle 28"/>
            <p:cNvSpPr>
              <a:spLocks/>
            </p:cNvSpPr>
            <p:nvPr/>
          </p:nvSpPr>
          <p:spPr bwMode="auto">
            <a:xfrm>
              <a:off x="294554" y="5663975"/>
              <a:ext cx="1968545"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Python</a:t>
              </a:r>
            </a:p>
          </p:txBody>
        </p:sp>
        <p:sp>
          <p:nvSpPr>
            <p:cNvPr id="30" name="Rectangle 29"/>
            <p:cNvSpPr>
              <a:spLocks/>
            </p:cNvSpPr>
            <p:nvPr/>
          </p:nvSpPr>
          <p:spPr bwMode="auto">
            <a:xfrm>
              <a:off x="2998232" y="5663975"/>
              <a:ext cx="2145035"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Node.js</a:t>
              </a:r>
            </a:p>
          </p:txBody>
        </p:sp>
        <p:sp>
          <p:nvSpPr>
            <p:cNvPr id="31" name="Rectangle 30"/>
            <p:cNvSpPr>
              <a:spLocks/>
            </p:cNvSpPr>
            <p:nvPr/>
          </p:nvSpPr>
          <p:spPr bwMode="auto">
            <a:xfrm>
              <a:off x="5878400" y="5663975"/>
              <a:ext cx="797568"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R</a:t>
              </a:r>
            </a:p>
          </p:txBody>
        </p:sp>
        <p:sp>
          <p:nvSpPr>
            <p:cNvPr id="32" name="Rectangle 31"/>
            <p:cNvSpPr>
              <a:spLocks/>
            </p:cNvSpPr>
            <p:nvPr/>
          </p:nvSpPr>
          <p:spPr bwMode="auto">
            <a:xfrm>
              <a:off x="7411101" y="5663975"/>
              <a:ext cx="2416195"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Cordova</a:t>
              </a:r>
            </a:p>
          </p:txBody>
        </p:sp>
        <p:sp>
          <p:nvSpPr>
            <p:cNvPr id="33" name="Rectangle 32"/>
            <p:cNvSpPr>
              <a:spLocks/>
            </p:cNvSpPr>
            <p:nvPr/>
          </p:nvSpPr>
          <p:spPr bwMode="auto">
            <a:xfrm>
              <a:off x="10562428" y="5663975"/>
              <a:ext cx="1597857" cy="7940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marR="0" lvl="0" indent="0" algn="ctr" defTabSz="932411" rtl="0"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Segoe UI Light"/>
                  <a:ea typeface="Segoe UI" pitchFamily="34" charset="0"/>
                  <a:cs typeface="Segoe UI Semibold" panose="020B0702040204020203" pitchFamily="34" charset="0"/>
                </a:rPr>
                <a:t>Unity</a:t>
              </a:r>
            </a:p>
          </p:txBody>
        </p:sp>
      </p:grpSp>
      <p:pic>
        <p:nvPicPr>
          <p:cNvPr id="39" name="Picture 38"/>
          <p:cNvPicPr>
            <a:picLocks noChangeAspect="1"/>
          </p:cNvPicPr>
          <p:nvPr/>
        </p:nvPicPr>
        <p:blipFill>
          <a:blip r:embed="rId5"/>
          <a:stretch>
            <a:fillRect/>
          </a:stretch>
        </p:blipFill>
        <p:spPr>
          <a:xfrm>
            <a:off x="4308353" y="1897101"/>
            <a:ext cx="1071685" cy="1071685"/>
          </a:xfrm>
          <a:prstGeom prst="rect">
            <a:avLst/>
          </a:prstGeom>
          <a:noFill/>
          <a:ln>
            <a:noFill/>
          </a:ln>
        </p:spPr>
      </p:pic>
    </p:spTree>
    <p:extLst>
      <p:ext uri="{BB962C8B-B14F-4D97-AF65-F5344CB8AC3E}">
        <p14:creationId xmlns:p14="http://schemas.microsoft.com/office/powerpoint/2010/main" val="31222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Satya Nadella Lin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2" y="-149225"/>
            <a:ext cx="10725151"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2569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9144000" cy="2179058"/>
          </a:xfrm>
        </p:spPr>
        <p:txBody>
          <a:bodyPr/>
          <a:lstStyle/>
          <a:p>
            <a:r>
              <a:rPr lang="en-US" dirty="0"/>
              <a:t>Any Developer </a:t>
            </a:r>
            <a:br>
              <a:rPr lang="en-US" dirty="0"/>
            </a:br>
            <a:r>
              <a:rPr lang="en-US" dirty="0"/>
              <a:t>Any App</a:t>
            </a:r>
          </a:p>
        </p:txBody>
      </p:sp>
    </p:spTree>
    <p:extLst>
      <p:ext uri="{BB962C8B-B14F-4D97-AF65-F5344CB8AC3E}">
        <p14:creationId xmlns:p14="http://schemas.microsoft.com/office/powerpoint/2010/main" val="131500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EE767E89-5D4D-44CA-8070-C9EE1D87F83B}"/>
    </a:ext>
  </a:extLst>
</a:theme>
</file>

<file path=ppt/theme/theme3.xml><?xml version="1.0" encoding="utf-8"?>
<a:theme xmlns:a="http://schemas.openxmlformats.org/drawingml/2006/main" name="Connect(); //2015">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4.xml><?xml version="1.0" encoding="utf-8"?>
<a:theme xmlns:a="http://schemas.openxmlformats.org/drawingml/2006/main" name="3_Connect(); //2015">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5.xml><?xml version="1.0" encoding="utf-8"?>
<a:theme xmlns:a="http://schemas.openxmlformats.org/drawingml/2006/main" name="Template (March 2016)">
  <a:themeElements>
    <a:clrScheme name="Custom 2">
      <a:dk1>
        <a:srgbClr val="3C3C3C"/>
      </a:dk1>
      <a:lt1>
        <a:srgbClr val="FFFFFF"/>
      </a:lt1>
      <a:dk2>
        <a:srgbClr val="5C2D91"/>
      </a:dk2>
      <a:lt2>
        <a:srgbClr val="FFFFFF"/>
      </a:lt2>
      <a:accent1>
        <a:srgbClr val="5C2D91"/>
      </a:accent1>
      <a:accent2>
        <a:srgbClr val="0078D7"/>
      </a:accent2>
      <a:accent3>
        <a:srgbClr val="008272"/>
      </a:accent3>
      <a:accent4>
        <a:srgbClr val="00B0F0"/>
      </a:accent4>
      <a:accent5>
        <a:srgbClr val="00B294"/>
      </a:accent5>
      <a:accent6>
        <a:srgbClr val="FFB9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 id="{67FAA352-B2C8-44C1-9D64-1BBF1A5C5A77}" vid="{6DB45715-9256-4D34-9929-871A11C9B37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1" ma:contentTypeDescription="" ma:contentTypeScope="" ma:versionID="264624295c8b52c397a103286eb3d87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795b20f19f95dfa6d1f4d708b4ec8d36"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d12e2661e9634d9aa98bbb375f31aced>
    <Event_x0020_Start_x0020_Date xmlns="01c77077-aee4-4b5f-bd4e-9cd40a6fff29">2016-03-30T07:00:00+00:00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iaa5f83406f94009a0f6a3e890699ff7>
    <External_x0020_Speaker xmlns="01c77077-aee4-4b5f-bd4e-9cd40a6fff29">Amanda Silver</External_x0020_Speaker>
    <m6878b9dd7994da4ba144f95347d99c6 xmlns="01c77077-aee4-4b5f-bd4e-9cd40a6fff29">
      <Terms xmlns="http://schemas.microsoft.com/office/infopath/2007/PartnerControls"/>
    </m6878b9dd7994da4ba144f95347d99c6>
    <Presentation_x0020_Date xmlns="01c77077-aee4-4b5f-bd4e-9cd40a6fff29">2016-03-30T07:00:00+00:00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mb2e01f7e2d8413988e28e59aa226eec>
    <MS_x0020_Content_x0020_Owner xmlns="01c77077-aee4-4b5f-bd4e-9cd40a6fff29">
      <UserInfo>
        <DisplayName/>
        <AccountId xsi:nil="true"/>
        <AccountType/>
      </UserInfo>
    </MS_x0020_Content_x0020_Owner>
    <Session_x0020_Code xmlns="01c77077-aee4-4b5f-bd4e-9cd40a6fff29">B859</Session_x0020_Code>
    <Event_x0020_End_x0020_Date xmlns="01c77077-aee4-4b5f-bd4e-9cd40a6fff29">2016-04-01T07:00:00+00:00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Build 2016</TermName>
          <TermId xmlns="http://schemas.microsoft.com/office/infopath/2007/PartnerControls">da8a10b5-9bc3-4217-80aa-6b60d6ec1cee</TermId>
        </TermInfo>
      </Terms>
    </TaxKeywordTaxHTField>
    <TaxCatchAll xmlns="230e9df3-be65-4c73-a93b-d1236ebd677e">
      <Value>48</Value>
      <Value>47</Value>
      <Value>46</Value>
      <Value>49</Value>
    </TaxCatchAl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A4D29B-0199-4083-B6CB-53559E57A3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schemas.microsoft.com/sharepoint/v3"/>
    <ds:schemaRef ds:uri="230e9df3-be65-4c73-a93b-d1236ebd677e"/>
    <ds:schemaRef ds:uri="http://purl.org/dc/terms/"/>
    <ds:schemaRef ds:uri="01c77077-aee4-4b5f-bd4e-9cd40a6fff29"/>
    <ds:schemaRef ds:uri="8ff673fc-3231-4e3a-893b-6d7f7cd32766"/>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Microsoft_Build_2016_16x9_Template</Template>
  <TotalTime>2324</TotalTime>
  <Words>1233</Words>
  <Application>Microsoft Office PowerPoint</Application>
  <PresentationFormat>Custom</PresentationFormat>
  <Paragraphs>243</Paragraphs>
  <Slides>22</Slides>
  <Notes>21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Arial</vt:lpstr>
      <vt:lpstr>Consolas</vt:lpstr>
      <vt:lpstr>Lucida Grande</vt:lpstr>
      <vt:lpstr>Segoe UI</vt:lpstr>
      <vt:lpstr>Segoe UI Light</vt:lpstr>
      <vt:lpstr>Segoe UI Semibold</vt:lpstr>
      <vt:lpstr>Segoe UI Semilight</vt:lpstr>
      <vt:lpstr>Symbol</vt:lpstr>
      <vt:lpstr>Times New Roman</vt:lpstr>
      <vt:lpstr>Wingdings</vt:lpstr>
      <vt:lpstr>5-30721_Build_2016_Template_Light</vt:lpstr>
      <vt:lpstr>5-30721_Build_2016_Template_Dark</vt:lpstr>
      <vt:lpstr>Connect(); //2015</vt:lpstr>
      <vt:lpstr>3_Connect(); //2015</vt:lpstr>
      <vt:lpstr>Template (March 2016)</vt:lpstr>
      <vt:lpstr>PowerPoint Presentation</vt:lpstr>
      <vt:lpstr>The Future of Visual Studio</vt:lpstr>
      <vt:lpstr>PowerPoint Presentation</vt:lpstr>
      <vt:lpstr>The Visual Studio family</vt:lpstr>
      <vt:lpstr>Visual Studio momentum</vt:lpstr>
      <vt:lpstr>New acquisition experience</vt:lpstr>
      <vt:lpstr>Tools and services for any developer, any app</vt:lpstr>
      <vt:lpstr>PowerPoint Presentation</vt:lpstr>
      <vt:lpstr>Any Developer  Any App</vt:lpstr>
      <vt:lpstr>Developer Inner Loop Productivity</vt:lpstr>
      <vt:lpstr>Productivity</vt:lpstr>
      <vt:lpstr>Developer Inner Loop Productivity</vt:lpstr>
      <vt:lpstr>Productivity - Commit</vt:lpstr>
      <vt:lpstr>Developer Inner Loop Productivity</vt:lpstr>
      <vt:lpstr>We want to hear from you!</vt:lpstr>
      <vt:lpstr>We want to hear from you!</vt:lpstr>
      <vt:lpstr>Behind the scenes:  UI delay </vt:lpstr>
      <vt:lpstr>Future of Visual Studio </vt:lpstr>
      <vt:lpstr>Download Visual Studio “15”</vt:lpstr>
      <vt:lpstr>Where to go next</vt:lpstr>
      <vt:lpstr>Please Complete An Evaluation Form Your input is important!</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Visual Studio</dc:title>
  <dc:subject>&lt;Speech title here&gt;</dc:subject>
  <dc:creator>Amanda Silver</dc:creator>
  <cp:keywords>Microsoft Build 2016</cp:keywords>
  <dc:description>Template: Mitchell Derrey, Silver Fox Productions
Formatting: 
Audience Type:</dc:description>
  <cp:lastModifiedBy>Shows</cp:lastModifiedBy>
  <cp:revision>103</cp:revision>
  <dcterms:created xsi:type="dcterms:W3CDTF">2016-03-21T05:19:49Z</dcterms:created>
  <dcterms:modified xsi:type="dcterms:W3CDTF">2016-03-30T22:36:39Z</dcterms:modified>
  <cp:category>Microsoft Build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49;#Moscone Center|d4f36a2e-dd0d-4424-990f-7c93b4e9f063</vt:lpwstr>
  </property>
  <property fmtid="{D5CDD505-2E9C-101B-9397-08002B2CF9AE}" pid="7" name="Track">
    <vt:lpwstr/>
  </property>
  <property fmtid="{D5CDD505-2E9C-101B-9397-08002B2CF9AE}" pid="8" name="Event Location">
    <vt:lpwstr>48;#San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TaxKeyword">
    <vt:lpwstr>46;#Microsoft Build 2016|da8a10b5-9bc3-4217-80aa-6b60d6ec1cee</vt:lpwstr>
  </property>
  <property fmtid="{D5CDD505-2E9C-101B-9397-08002B2CF9AE}" pid="12" name="Audience1">
    <vt:lpwstr/>
  </property>
  <property fmtid="{D5CDD505-2E9C-101B-9397-08002B2CF9AE}" pid="13" name="Event Name">
    <vt:lpwstr>47;#Build|58542b36-5bf5-46a6-a53f-a41fb7a73785</vt:lpwstr>
  </property>
</Properties>
</file>