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3.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4.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229" r:id="rId4"/>
    <p:sldMasterId id="2147484310" r:id="rId5"/>
    <p:sldMasterId id="2147484341" r:id="rId6"/>
    <p:sldMasterId id="2147484365" r:id="rId7"/>
    <p:sldMasterId id="2147484405" r:id="rId8"/>
  </p:sldMasterIdLst>
  <p:notesMasterIdLst>
    <p:notesMasterId r:id="rId41"/>
  </p:notesMasterIdLst>
  <p:handoutMasterIdLst>
    <p:handoutMasterId r:id="rId42"/>
  </p:handout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Lst>
  <p:sldSz cx="12436475" cy="6994525"/>
  <p:notesSz cx="6858000" cy="9144000"/>
  <p:defaultTex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 id="2" name="Monica Lueder" initials="ML" lastIdx="22" clrIdx="2">
    <p:extLst>
      <p:ext uri="{19B8F6BF-5375-455C-9EA6-DF929625EA0E}">
        <p15:presenceInfo xmlns:p15="http://schemas.microsoft.com/office/powerpoint/2012/main" userId="S-1-5-21-2127521184-1604012920-1887927527-2598260" providerId="AD"/>
      </p:ext>
    </p:extLst>
  </p:cmAuthor>
  <p:cmAuthor id="3" name="Mary Feil-Jacobs" initials="MF" lastIdx="22" clrIdx="3">
    <p:extLst>
      <p:ext uri="{19B8F6BF-5375-455C-9EA6-DF929625EA0E}">
        <p15:presenceInfo xmlns:p15="http://schemas.microsoft.com/office/powerpoint/2012/main" userId="S-1-5-21-2127521184-1604012920-1887927527-65006" providerId="AD"/>
      </p:ext>
    </p:extLst>
  </p:cmAuthor>
  <p:cmAuthor id="4" name="Ed Blankenship" initials="EB" lastIdx="4" clrIdx="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505050"/>
    <a:srgbClr val="107C10"/>
    <a:srgbClr val="000000"/>
    <a:srgbClr val="323232"/>
    <a:srgbClr val="5C2D91"/>
    <a:srgbClr val="32145A"/>
    <a:srgbClr val="00BCF2"/>
    <a:srgbClr val="002050"/>
    <a:srgbClr val="D63F2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3001" autoAdjust="0"/>
  </p:normalViewPr>
  <p:slideViewPr>
    <p:cSldViewPr>
      <p:cViewPr varScale="1">
        <p:scale>
          <a:sx n="108" d="100"/>
          <a:sy n="108" d="100"/>
        </p:scale>
        <p:origin x="408" y="114"/>
      </p:cViewPr>
      <p:guideLst/>
    </p:cSldViewPr>
  </p:slideViewPr>
  <p:outlineViewPr>
    <p:cViewPr>
      <p:scale>
        <a:sx n="33" d="100"/>
        <a:sy n="33" d="100"/>
      </p:scale>
      <p:origin x="0" y="-14442"/>
    </p:cViewPr>
  </p:outlineViewPr>
  <p:notesTextViewPr>
    <p:cViewPr>
      <p:scale>
        <a:sx n="100" d="100"/>
        <a:sy n="100" d="100"/>
      </p:scale>
      <p:origin x="0" y="0"/>
    </p:cViewPr>
  </p:notesTextViewPr>
  <p:sorterViewPr>
    <p:cViewPr>
      <p:scale>
        <a:sx n="33" d="100"/>
        <a:sy n="33" d="100"/>
      </p:scale>
      <p:origin x="0" y="0"/>
    </p:cViewPr>
  </p:sorterViewPr>
  <p:notesViewPr>
    <p:cSldViewPr showGuides="1">
      <p:cViewPr>
        <p:scale>
          <a:sx n="100" d="100"/>
          <a:sy n="100" d="100"/>
        </p:scale>
        <p:origin x="2616"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3" Type="http://schemas.openxmlformats.org/officeDocument/2006/relationships/customXml" Target="../customXml/item3.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handoutMaster" Target="handoutMasters/handoutMaster1.xml"/><Relationship Id="rId47" Type="http://schemas.openxmlformats.org/officeDocument/2006/relationships/tableStyles" Target="tableStyles.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r>
              <a:rPr lang="en-US" dirty="0" smtClean="0">
                <a:latin typeface="Segoe UI" pitchFamily="34" charset="0"/>
              </a:rPr>
              <a:t>Microsoft Build 2016</a:t>
            </a:r>
            <a:endParaRPr lang="en-US" dirty="0">
              <a:latin typeface="Segoe UI" pitchFamily="34"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C8D045D-9A66-44E7-900A-FC6D0BD4E54A}" type="datetime8">
              <a:rPr lang="en-US" smtClean="0">
                <a:latin typeface="Segoe UI" pitchFamily="34" charset="0"/>
              </a:rPr>
              <a:t>3/30/2016 1:12 PM</a:t>
            </a:fld>
            <a:endParaRPr lang="en-US" dirty="0">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dirty="0" smtClean="0">
                <a:gradFill>
                  <a:gsLst>
                    <a:gs pos="0">
                      <a:schemeClr val="tx1"/>
                    </a:gs>
                    <a:gs pos="100000">
                      <a:schemeClr val="tx1"/>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endParaRP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r>
              <a:rPr lang="en-US" dirty="0" smtClean="0"/>
              <a:t>Microsoft Build 2016</a:t>
            </a:r>
            <a:endParaRPr lang="en-US" dirty="0"/>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38EEC551-8CDA-4EB6-89BB-2A86C9F091C8}" type="datetime8">
              <a:rPr lang="en-US" smtClean="0"/>
              <a:t>3/30/2016 1:12 PM</a:t>
            </a:fld>
            <a:endParaRPr lang="en-US" dirty="0"/>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32742" rtl="0" eaLnBrk="1" latinLnBrk="0" hangingPunct="1">
      <a:lnSpc>
        <a:spcPct val="90000"/>
      </a:lnSpc>
      <a:spcAft>
        <a:spcPts val="340"/>
      </a:spcAft>
      <a:defRPr sz="900" kern="1200">
        <a:solidFill>
          <a:schemeClr val="tx1"/>
        </a:solidFill>
        <a:latin typeface="Segoe UI Light" pitchFamily="34" charset="0"/>
        <a:ea typeface="+mn-ea"/>
        <a:cs typeface="+mn-cs"/>
      </a:defRPr>
    </a:lvl1pPr>
    <a:lvl2pPr marL="217262" indent="-107956"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2pPr>
    <a:lvl3pPr marL="334664"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3pPr>
    <a:lvl4pPr marL="492551" indent="-149789"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4pPr>
    <a:lvl5pPr marL="627496"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5pPr>
    <a:lvl6pPr marL="2331856" algn="l" defTabSz="932742" rtl="0" eaLnBrk="1" latinLnBrk="0" hangingPunct="1">
      <a:defRPr sz="1200" kern="1200">
        <a:solidFill>
          <a:schemeClr val="tx1"/>
        </a:solidFill>
        <a:latin typeface="+mn-lt"/>
        <a:ea typeface="+mn-ea"/>
        <a:cs typeface="+mn-cs"/>
      </a:defRPr>
    </a:lvl6pPr>
    <a:lvl7pPr marL="2798226" algn="l" defTabSz="932742" rtl="0" eaLnBrk="1" latinLnBrk="0" hangingPunct="1">
      <a:defRPr sz="1200" kern="1200">
        <a:solidFill>
          <a:schemeClr val="tx1"/>
        </a:solidFill>
        <a:latin typeface="+mn-lt"/>
        <a:ea typeface="+mn-ea"/>
        <a:cs typeface="+mn-cs"/>
      </a:defRPr>
    </a:lvl7pPr>
    <a:lvl8pPr marL="3264597" algn="l" defTabSz="932742" rtl="0" eaLnBrk="1" latinLnBrk="0" hangingPunct="1">
      <a:defRPr sz="1200" kern="1200">
        <a:solidFill>
          <a:schemeClr val="tx1"/>
        </a:solidFill>
        <a:latin typeface="+mn-lt"/>
        <a:ea typeface="+mn-ea"/>
        <a:cs typeface="+mn-cs"/>
      </a:defRPr>
    </a:lvl8pPr>
    <a:lvl9pPr marL="3730969" algn="l" defTabSz="9327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rPr>
              <a:t>Microsoft Build 2016</a:t>
            </a: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3/30/2016 1:14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6098032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90EC29EE-A8AD-4CE0-9C0B-116E0D4D753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3/30/2016 1:14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1997383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32742" rtl="0" eaLnBrk="1" fontAlgn="auto" latinLnBrk="0" hangingPunct="1">
              <a:lnSpc>
                <a:spcPct val="90000"/>
              </a:lnSpc>
              <a:spcBef>
                <a:spcPts val="0"/>
              </a:spcBef>
              <a:spcAft>
                <a:spcPts val="340"/>
              </a:spcAft>
              <a:buClrTx/>
              <a:buSzTx/>
              <a:buFontTx/>
              <a:buNone/>
              <a:tabLst/>
              <a:defRPr/>
            </a:pPr>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rPr>
              <a:t>Microsoft Build 2016</a:t>
            </a: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3/30/2016 1:14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5220260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90EC29EE-A8AD-4CE0-9C0B-116E0D4D753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3/30/2016 1:14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7906417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32742" rtl="0" eaLnBrk="1" fontAlgn="auto" latinLnBrk="0" hangingPunct="1">
              <a:lnSpc>
                <a:spcPct val="90000"/>
              </a:lnSpc>
              <a:spcBef>
                <a:spcPts val="0"/>
              </a:spcBef>
              <a:spcAft>
                <a:spcPts val="340"/>
              </a:spcAft>
              <a:buClrTx/>
              <a:buSzTx/>
              <a:buFontTx/>
              <a:buNone/>
              <a:tabLst/>
              <a:defRPr/>
            </a:pPr>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rPr>
              <a:t>Microsoft Build 2016</a:t>
            </a: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3/30/2016 1:14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4877697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90EC29EE-A8AD-4CE0-9C0B-116E0D4D753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3/30/2016 1:14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3154712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32742" rtl="0" eaLnBrk="1" fontAlgn="auto" latinLnBrk="0" hangingPunct="1">
              <a:lnSpc>
                <a:spcPct val="90000"/>
              </a:lnSpc>
              <a:spcBef>
                <a:spcPts val="0"/>
              </a:spcBef>
              <a:spcAft>
                <a:spcPts val="340"/>
              </a:spcAft>
              <a:buClrTx/>
              <a:buSzTx/>
              <a:buFontTx/>
              <a:buNone/>
              <a:tabLst/>
              <a:defRPr/>
            </a:pPr>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rPr>
              <a:t>Microsoft Build 2016</a:t>
            </a: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3/30/2016 1:14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6994724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90EC29EE-A8AD-4CE0-9C0B-116E0D4D753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3/30/2016 1:14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8457393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90EC29EE-A8AD-4CE0-9C0B-116E0D4D753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3/30/2016 1:14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9189535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32742" rtl="0" eaLnBrk="1" fontAlgn="auto" latinLnBrk="0" hangingPunct="1">
              <a:lnSpc>
                <a:spcPct val="90000"/>
              </a:lnSpc>
              <a:spcBef>
                <a:spcPts val="0"/>
              </a:spcBef>
              <a:spcAft>
                <a:spcPts val="340"/>
              </a:spcAft>
              <a:buClrTx/>
              <a:buSzTx/>
              <a:buFontTx/>
              <a:buNone/>
              <a:tabLst/>
              <a:defRPr/>
            </a:pPr>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rPr>
              <a:t>Microsoft Build 2016</a:t>
            </a: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3/30/2016 1:14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8040443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90EC29EE-A8AD-4CE0-9C0B-116E0D4D753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3/30/2016 1:14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8524232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t>Microsoft Build 2016</a:t>
            </a: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3/30/2016 1:14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1814263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32742" rtl="0" eaLnBrk="1" fontAlgn="auto" latinLnBrk="0" hangingPunct="1">
              <a:lnSpc>
                <a:spcPct val="90000"/>
              </a:lnSpc>
              <a:spcBef>
                <a:spcPts val="0"/>
              </a:spcBef>
              <a:spcAft>
                <a:spcPts val="340"/>
              </a:spcAft>
              <a:buClrTx/>
              <a:buSzTx/>
              <a:buFontTx/>
              <a:buNone/>
              <a:tabLst/>
              <a:defRPr/>
            </a:pPr>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rPr>
              <a:t>Microsoft Build 2016</a:t>
            </a: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3/30/2016 1:14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5295345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32742" rtl="0" eaLnBrk="1" fontAlgn="auto" latinLnBrk="0" hangingPunct="1">
              <a:lnSpc>
                <a:spcPct val="90000"/>
              </a:lnSpc>
              <a:spcBef>
                <a:spcPts val="0"/>
              </a:spcBef>
              <a:spcAft>
                <a:spcPts val="340"/>
              </a:spcAft>
              <a:buClrTx/>
              <a:buSzTx/>
              <a:buFontTx/>
              <a:buNone/>
              <a:tabLst/>
              <a:defRPr/>
            </a:pPr>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rPr>
              <a:t>Microsoft Build 2016</a:t>
            </a: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3/30/2016 1:14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2913643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90EC29EE-A8AD-4CE0-9C0B-116E0D4D753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3/30/2016 1:14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9267639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7D10C09F-FCA1-48C8-B40D-42E1045D109E}"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3/30/2016 1:14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3901999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90EC29EE-A8AD-4CE0-9C0B-116E0D4D753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3/30/2016 1:14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0874774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smtClean="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5" name="Date Placeholder 4"/>
          <p:cNvSpPr>
            <a:spLocks noGrp="1"/>
          </p:cNvSpPr>
          <p:nvPr>
            <p:ph type="dt" idx="11"/>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E74353ED-ACB2-44BF-A903-985B0AF962B7}" type="datetime1">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3/30/2016</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1932538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Date Placeholder 4"/>
          <p:cNvSpPr>
            <a:spLocks noGrp="1"/>
          </p:cNvSpPr>
          <p:nvPr>
            <p:ph type="dt" idx="11"/>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8A17D118-1690-458F-B4D2-F9DA5D6F503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3/30/2016 1:14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EC87E0CF-87F6-4B58-B8B8-DCAB2DAAF3CA}"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6" name="Footer Placeholder 5"/>
          <p:cNvSpPr>
            <a:spLocks noGrp="1"/>
          </p:cNvSpPr>
          <p:nvPr>
            <p:ph type="ftr" sz="quarter" idx="1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smtClean="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Tree>
    <p:extLst>
      <p:ext uri="{BB962C8B-B14F-4D97-AF65-F5344CB8AC3E}">
        <p14:creationId xmlns:p14="http://schemas.microsoft.com/office/powerpoint/2010/main" val="42885922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7D10C09F-FCA1-48C8-B40D-42E1045D109E}"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3/30/2016 1:14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637709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97EC2E71-BC3B-49B8-B2BF-93DCC9B91A9A}" type="datetime1">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3/30/2016</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10" name="Footer Placeholder 9"/>
          <p:cNvSpPr>
            <a:spLocks noGrp="1"/>
          </p:cNvSpPr>
          <p:nvPr>
            <p:ph type="ftr" sz="quarter" idx="1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21087018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97EC2E71-BC3B-49B8-B2BF-93DCC9B91A9A}" type="datetime1">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3/30/2016</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10" name="Footer Placeholder 9"/>
          <p:cNvSpPr>
            <a:spLocks noGrp="1"/>
          </p:cNvSpPr>
          <p:nvPr>
            <p:ph type="ftr" sz="quarter" idx="1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13320805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t>Microsoft Build 2016</a:t>
            </a: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3/30/2016 1:14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8876471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t>Microsoft Build 2016</a:t>
            </a: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3/30/2016 1:14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5918451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2742" rtl="0" eaLnBrk="1" fontAlgn="ctr" latinLnBrk="0" hangingPunct="1">
              <a:lnSpc>
                <a:spcPct val="90000"/>
              </a:lnSpc>
              <a:spcBef>
                <a:spcPct val="20000"/>
              </a:spcBef>
              <a:spcAft>
                <a:spcPts val="340"/>
              </a:spcAft>
              <a:buClrTx/>
              <a:buSzPct val="90000"/>
              <a:buFontTx/>
              <a:buNone/>
              <a:tabLst/>
              <a:defRPr/>
            </a:pPr>
            <a:endParaRPr lang="en-US"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EC29EE-A8AD-4CE0-9C0B-116E0D4D7533}" type="datetime8">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3/30/2016 1:14 PM</a:t>
            </a:fld>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Tree>
    <p:extLst>
      <p:ext uri="{BB962C8B-B14F-4D97-AF65-F5344CB8AC3E}">
        <p14:creationId xmlns:p14="http://schemas.microsoft.com/office/powerpoint/2010/main" val="5377155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t>Microsoft Build 2016</a:t>
            </a: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3/30/2016 1:14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2227589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32742" rtl="0" eaLnBrk="1" fontAlgn="auto" latinLnBrk="0" hangingPunct="1">
              <a:lnSpc>
                <a:spcPct val="90000"/>
              </a:lnSpc>
              <a:spcBef>
                <a:spcPts val="0"/>
              </a:spcBef>
              <a:spcAft>
                <a:spcPts val="340"/>
              </a:spcAft>
              <a:buClrTx/>
              <a:buSzTx/>
              <a:buFontTx/>
              <a:buNone/>
              <a:tabLst/>
              <a:defRPr/>
            </a:pPr>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rPr>
              <a:t>Microsoft Build 2016</a:t>
            </a: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3/30/2016 1:14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83412486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4.xml"/><Relationship Id="rId4" Type="http://schemas.openxmlformats.org/officeDocument/2006/relationships/image" Target="../media/image8.png"/></Relationships>
</file>

<file path=ppt/slideLayouts/_rels/slideLayout10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4.xml"/><Relationship Id="rId4" Type="http://schemas.openxmlformats.org/officeDocument/2006/relationships/image" Target="../media/image8.png"/></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5.xml"/><Relationship Id="rId4" Type="http://schemas.openxmlformats.org/officeDocument/2006/relationships/image" Target="../media/image8.png"/></Relationships>
</file>

<file path=ppt/slideLayouts/_rels/slideLayout13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5.xml"/><Relationship Id="rId4" Type="http://schemas.openxmlformats.org/officeDocument/2006/relationships/image" Target="../media/image8.png"/></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4.xml"/><Relationship Id="rId4" Type="http://schemas.openxmlformats.org/officeDocument/2006/relationships/image" Target="../media/image7.png"/></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4.xml"/><Relationship Id="rId4"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alkin">
    <p:bg>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274638" y="2119164"/>
            <a:ext cx="6400800" cy="27497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9" name="Picture 18" hidden="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9230" y="6240963"/>
            <a:ext cx="1278510" cy="274137"/>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invGray">
          <a:xfrm>
            <a:off x="464013" y="490736"/>
            <a:ext cx="1436313" cy="306604"/>
          </a:xfrm>
          <a:prstGeom prst="rect">
            <a:avLst/>
          </a:prstGeom>
        </p:spPr>
      </p:pic>
      <p:sp>
        <p:nvSpPr>
          <p:cNvPr id="12" name="Freeform 11"/>
          <p:cNvSpPr>
            <a:spLocks noEditPoints="1"/>
          </p:cNvSpPr>
          <p:nvPr userDrawn="1"/>
        </p:nvSpPr>
        <p:spPr bwMode="black">
          <a:xfrm>
            <a:off x="2137568" y="2473325"/>
            <a:ext cx="8161338" cy="2047875"/>
          </a:xfrm>
          <a:custGeom>
            <a:avLst/>
            <a:gdLst>
              <a:gd name="T0" fmla="*/ 336 w 2176"/>
              <a:gd name="T1" fmla="*/ 2 h 546"/>
              <a:gd name="T2" fmla="*/ 269 w 2176"/>
              <a:gd name="T3" fmla="*/ 2 h 546"/>
              <a:gd name="T4" fmla="*/ 48 w 2176"/>
              <a:gd name="T5" fmla="*/ 538 h 546"/>
              <a:gd name="T6" fmla="*/ 2128 w 2176"/>
              <a:gd name="T7" fmla="*/ 2 h 546"/>
              <a:gd name="T8" fmla="*/ 2176 w 2176"/>
              <a:gd name="T9" fmla="*/ 2 h 546"/>
              <a:gd name="T10" fmla="*/ 1049 w 2176"/>
              <a:gd name="T11" fmla="*/ 175 h 546"/>
              <a:gd name="T12" fmla="*/ 1025 w 2176"/>
              <a:gd name="T13" fmla="*/ 454 h 546"/>
              <a:gd name="T14" fmla="*/ 937 w 2176"/>
              <a:gd name="T15" fmla="*/ 473 h 546"/>
              <a:gd name="T16" fmla="*/ 892 w 2176"/>
              <a:gd name="T17" fmla="*/ 384 h 546"/>
              <a:gd name="T18" fmla="*/ 809 w 2176"/>
              <a:gd name="T19" fmla="*/ 394 h 546"/>
              <a:gd name="T20" fmla="*/ 975 w 2176"/>
              <a:gd name="T21" fmla="*/ 540 h 546"/>
              <a:gd name="T22" fmla="*/ 1048 w 2176"/>
              <a:gd name="T23" fmla="*/ 482 h 546"/>
              <a:gd name="T24" fmla="*/ 1131 w 2176"/>
              <a:gd name="T25" fmla="*/ 536 h 546"/>
              <a:gd name="T26" fmla="*/ 1293 w 2176"/>
              <a:gd name="T27" fmla="*/ 14 h 546"/>
              <a:gd name="T28" fmla="*/ 1238 w 2176"/>
              <a:gd name="T29" fmla="*/ 3 h 546"/>
              <a:gd name="T30" fmla="*/ 1207 w 2176"/>
              <a:gd name="T31" fmla="*/ 48 h 546"/>
              <a:gd name="T32" fmla="*/ 1237 w 2176"/>
              <a:gd name="T33" fmla="*/ 91 h 546"/>
              <a:gd name="T34" fmla="*/ 1293 w 2176"/>
              <a:gd name="T35" fmla="*/ 81 h 546"/>
              <a:gd name="T36" fmla="*/ 1216 w 2176"/>
              <a:gd name="T37" fmla="*/ 536 h 546"/>
              <a:gd name="T38" fmla="*/ 1216 w 2176"/>
              <a:gd name="T39" fmla="*/ 175 h 546"/>
              <a:gd name="T40" fmla="*/ 1457 w 2176"/>
              <a:gd name="T41" fmla="*/ 536 h 546"/>
              <a:gd name="T42" fmla="*/ 1376 w 2176"/>
              <a:gd name="T43" fmla="*/ 536 h 546"/>
              <a:gd name="T44" fmla="*/ 729 w 2176"/>
              <a:gd name="T45" fmla="*/ 213 h 546"/>
              <a:gd name="T46" fmla="*/ 573 w 2176"/>
              <a:gd name="T47" fmla="*/ 163 h 546"/>
              <a:gd name="T48" fmla="*/ 491 w 2176"/>
              <a:gd name="T49" fmla="*/ 226 h 546"/>
              <a:gd name="T50" fmla="*/ 460 w 2176"/>
              <a:gd name="T51" fmla="*/ 2 h 546"/>
              <a:gd name="T52" fmla="*/ 489 w 2176"/>
              <a:gd name="T53" fmla="*/ 537 h 546"/>
              <a:gd name="T54" fmla="*/ 509 w 2176"/>
              <a:gd name="T55" fmla="*/ 512 h 546"/>
              <a:gd name="T56" fmla="*/ 596 w 2176"/>
              <a:gd name="T57" fmla="*/ 546 h 546"/>
              <a:gd name="T58" fmla="*/ 754 w 2176"/>
              <a:gd name="T59" fmla="*/ 423 h 546"/>
              <a:gd name="T60" fmla="*/ 671 w 2176"/>
              <a:gd name="T61" fmla="*/ 400 h 546"/>
              <a:gd name="T62" fmla="*/ 578 w 2176"/>
              <a:gd name="T63" fmla="*/ 478 h 546"/>
              <a:gd name="T64" fmla="*/ 495 w 2176"/>
              <a:gd name="T65" fmla="*/ 421 h 546"/>
              <a:gd name="T66" fmla="*/ 496 w 2176"/>
              <a:gd name="T67" fmla="*/ 291 h 546"/>
              <a:gd name="T68" fmla="*/ 586 w 2176"/>
              <a:gd name="T69" fmla="*/ 226 h 546"/>
              <a:gd name="T70" fmla="*/ 672 w 2176"/>
              <a:gd name="T71" fmla="*/ 293 h 546"/>
              <a:gd name="T72" fmla="*/ 1866 w 2176"/>
              <a:gd name="T73" fmla="*/ 2 h 546"/>
              <a:gd name="T74" fmla="*/ 1783 w 2176"/>
              <a:gd name="T75" fmla="*/ 220 h 546"/>
              <a:gd name="T76" fmla="*/ 1716 w 2176"/>
              <a:gd name="T77" fmla="*/ 171 h 546"/>
              <a:gd name="T78" fmla="*/ 1561 w 2176"/>
              <a:gd name="T79" fmla="*/ 220 h 546"/>
              <a:gd name="T80" fmla="*/ 1526 w 2176"/>
              <a:gd name="T81" fmla="*/ 443 h 546"/>
              <a:gd name="T82" fmla="*/ 1665 w 2176"/>
              <a:gd name="T83" fmla="*/ 546 h 546"/>
              <a:gd name="T84" fmla="*/ 1763 w 2176"/>
              <a:gd name="T85" fmla="*/ 507 h 546"/>
              <a:gd name="T86" fmla="*/ 1785 w 2176"/>
              <a:gd name="T87" fmla="*/ 537 h 546"/>
              <a:gd name="T88" fmla="*/ 1778 w 2176"/>
              <a:gd name="T89" fmla="*/ 413 h 546"/>
              <a:gd name="T90" fmla="*/ 1692 w 2176"/>
              <a:gd name="T91" fmla="*/ 479 h 546"/>
              <a:gd name="T92" fmla="*/ 1607 w 2176"/>
              <a:gd name="T93" fmla="*/ 414 h 546"/>
              <a:gd name="T94" fmla="*/ 1624 w 2176"/>
              <a:gd name="T95" fmla="*/ 269 h 546"/>
              <a:gd name="T96" fmla="*/ 1732 w 2176"/>
              <a:gd name="T97" fmla="*/ 241 h 546"/>
              <a:gd name="T98" fmla="*/ 1786 w 2176"/>
              <a:gd name="T99" fmla="*/ 326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76" h="546">
                <a:moveTo>
                  <a:pt x="163" y="538"/>
                </a:moveTo>
                <a:cubicBezTo>
                  <a:pt x="116" y="538"/>
                  <a:pt x="116" y="538"/>
                  <a:pt x="116" y="538"/>
                </a:cubicBezTo>
                <a:cubicBezTo>
                  <a:pt x="336" y="2"/>
                  <a:pt x="336" y="2"/>
                  <a:pt x="336" y="2"/>
                </a:cubicBezTo>
                <a:cubicBezTo>
                  <a:pt x="384" y="2"/>
                  <a:pt x="384" y="2"/>
                  <a:pt x="384" y="2"/>
                </a:cubicBezTo>
                <a:lnTo>
                  <a:pt x="163" y="538"/>
                </a:lnTo>
                <a:close/>
                <a:moveTo>
                  <a:pt x="269" y="2"/>
                </a:moveTo>
                <a:cubicBezTo>
                  <a:pt x="221" y="2"/>
                  <a:pt x="221" y="2"/>
                  <a:pt x="221" y="2"/>
                </a:cubicBezTo>
                <a:cubicBezTo>
                  <a:pt x="0" y="538"/>
                  <a:pt x="0" y="538"/>
                  <a:pt x="0" y="538"/>
                </a:cubicBezTo>
                <a:cubicBezTo>
                  <a:pt x="48" y="538"/>
                  <a:pt x="48" y="538"/>
                  <a:pt x="48" y="538"/>
                </a:cubicBezTo>
                <a:lnTo>
                  <a:pt x="269" y="2"/>
                </a:lnTo>
                <a:close/>
                <a:moveTo>
                  <a:pt x="2176" y="2"/>
                </a:moveTo>
                <a:cubicBezTo>
                  <a:pt x="2128" y="2"/>
                  <a:pt x="2128" y="2"/>
                  <a:pt x="2128" y="2"/>
                </a:cubicBezTo>
                <a:cubicBezTo>
                  <a:pt x="1908" y="538"/>
                  <a:pt x="1908" y="538"/>
                  <a:pt x="1908" y="538"/>
                </a:cubicBezTo>
                <a:cubicBezTo>
                  <a:pt x="1955" y="538"/>
                  <a:pt x="1955" y="538"/>
                  <a:pt x="1955" y="538"/>
                </a:cubicBezTo>
                <a:lnTo>
                  <a:pt x="2176" y="2"/>
                </a:lnTo>
                <a:close/>
                <a:moveTo>
                  <a:pt x="1131" y="536"/>
                </a:moveTo>
                <a:cubicBezTo>
                  <a:pt x="1131" y="175"/>
                  <a:pt x="1131" y="175"/>
                  <a:pt x="1131" y="175"/>
                </a:cubicBezTo>
                <a:cubicBezTo>
                  <a:pt x="1049" y="175"/>
                  <a:pt x="1049" y="175"/>
                  <a:pt x="1049" y="175"/>
                </a:cubicBezTo>
                <a:cubicBezTo>
                  <a:pt x="1049" y="384"/>
                  <a:pt x="1049" y="384"/>
                  <a:pt x="1049" y="384"/>
                </a:cubicBezTo>
                <a:cubicBezTo>
                  <a:pt x="1049" y="399"/>
                  <a:pt x="1047" y="412"/>
                  <a:pt x="1042" y="424"/>
                </a:cubicBezTo>
                <a:cubicBezTo>
                  <a:pt x="1038" y="436"/>
                  <a:pt x="1032" y="446"/>
                  <a:pt x="1025" y="454"/>
                </a:cubicBezTo>
                <a:cubicBezTo>
                  <a:pt x="1017" y="462"/>
                  <a:pt x="1009" y="468"/>
                  <a:pt x="999" y="472"/>
                </a:cubicBezTo>
                <a:cubicBezTo>
                  <a:pt x="989" y="476"/>
                  <a:pt x="978" y="478"/>
                  <a:pt x="967" y="478"/>
                </a:cubicBezTo>
                <a:cubicBezTo>
                  <a:pt x="956" y="478"/>
                  <a:pt x="946" y="476"/>
                  <a:pt x="937" y="473"/>
                </a:cubicBezTo>
                <a:cubicBezTo>
                  <a:pt x="927" y="470"/>
                  <a:pt x="920" y="464"/>
                  <a:pt x="913" y="457"/>
                </a:cubicBezTo>
                <a:cubicBezTo>
                  <a:pt x="906" y="449"/>
                  <a:pt x="901" y="440"/>
                  <a:pt x="897" y="428"/>
                </a:cubicBezTo>
                <a:cubicBezTo>
                  <a:pt x="894" y="416"/>
                  <a:pt x="892" y="401"/>
                  <a:pt x="892" y="384"/>
                </a:cubicBezTo>
                <a:cubicBezTo>
                  <a:pt x="892" y="175"/>
                  <a:pt x="892" y="175"/>
                  <a:pt x="892" y="175"/>
                </a:cubicBezTo>
                <a:cubicBezTo>
                  <a:pt x="809" y="175"/>
                  <a:pt x="809" y="175"/>
                  <a:pt x="809" y="175"/>
                </a:cubicBezTo>
                <a:cubicBezTo>
                  <a:pt x="809" y="394"/>
                  <a:pt x="809" y="394"/>
                  <a:pt x="809" y="394"/>
                </a:cubicBezTo>
                <a:cubicBezTo>
                  <a:pt x="809" y="444"/>
                  <a:pt x="821" y="482"/>
                  <a:pt x="843" y="507"/>
                </a:cubicBezTo>
                <a:cubicBezTo>
                  <a:pt x="865" y="532"/>
                  <a:pt x="897" y="545"/>
                  <a:pt x="939" y="545"/>
                </a:cubicBezTo>
                <a:cubicBezTo>
                  <a:pt x="951" y="545"/>
                  <a:pt x="963" y="543"/>
                  <a:pt x="975" y="540"/>
                </a:cubicBezTo>
                <a:cubicBezTo>
                  <a:pt x="986" y="537"/>
                  <a:pt x="996" y="532"/>
                  <a:pt x="1005" y="526"/>
                </a:cubicBezTo>
                <a:cubicBezTo>
                  <a:pt x="1014" y="521"/>
                  <a:pt x="1022" y="514"/>
                  <a:pt x="1029" y="506"/>
                </a:cubicBezTo>
                <a:cubicBezTo>
                  <a:pt x="1037" y="499"/>
                  <a:pt x="1043" y="490"/>
                  <a:pt x="1048" y="482"/>
                </a:cubicBezTo>
                <a:cubicBezTo>
                  <a:pt x="1049" y="482"/>
                  <a:pt x="1049" y="482"/>
                  <a:pt x="1049" y="482"/>
                </a:cubicBezTo>
                <a:cubicBezTo>
                  <a:pt x="1049" y="536"/>
                  <a:pt x="1049" y="536"/>
                  <a:pt x="1049" y="536"/>
                </a:cubicBezTo>
                <a:lnTo>
                  <a:pt x="1131" y="536"/>
                </a:lnTo>
                <a:close/>
                <a:moveTo>
                  <a:pt x="1307" y="48"/>
                </a:moveTo>
                <a:cubicBezTo>
                  <a:pt x="1307" y="41"/>
                  <a:pt x="1306" y="35"/>
                  <a:pt x="1303" y="29"/>
                </a:cubicBezTo>
                <a:cubicBezTo>
                  <a:pt x="1301" y="23"/>
                  <a:pt x="1297" y="18"/>
                  <a:pt x="1293" y="14"/>
                </a:cubicBezTo>
                <a:cubicBezTo>
                  <a:pt x="1288" y="9"/>
                  <a:pt x="1283" y="6"/>
                  <a:pt x="1277" y="3"/>
                </a:cubicBezTo>
                <a:cubicBezTo>
                  <a:pt x="1271" y="1"/>
                  <a:pt x="1264" y="0"/>
                  <a:pt x="1257" y="0"/>
                </a:cubicBezTo>
                <a:cubicBezTo>
                  <a:pt x="1250" y="0"/>
                  <a:pt x="1244" y="1"/>
                  <a:pt x="1238" y="3"/>
                </a:cubicBezTo>
                <a:cubicBezTo>
                  <a:pt x="1232" y="6"/>
                  <a:pt x="1226" y="9"/>
                  <a:pt x="1222" y="13"/>
                </a:cubicBezTo>
                <a:cubicBezTo>
                  <a:pt x="1217" y="18"/>
                  <a:pt x="1214" y="23"/>
                  <a:pt x="1211" y="29"/>
                </a:cubicBezTo>
                <a:cubicBezTo>
                  <a:pt x="1209" y="34"/>
                  <a:pt x="1207" y="41"/>
                  <a:pt x="1207" y="48"/>
                </a:cubicBezTo>
                <a:cubicBezTo>
                  <a:pt x="1207" y="54"/>
                  <a:pt x="1209" y="60"/>
                  <a:pt x="1211" y="66"/>
                </a:cubicBezTo>
                <a:cubicBezTo>
                  <a:pt x="1214" y="72"/>
                  <a:pt x="1217" y="77"/>
                  <a:pt x="1221" y="81"/>
                </a:cubicBezTo>
                <a:cubicBezTo>
                  <a:pt x="1226" y="85"/>
                  <a:pt x="1231" y="88"/>
                  <a:pt x="1237" y="91"/>
                </a:cubicBezTo>
                <a:cubicBezTo>
                  <a:pt x="1243" y="93"/>
                  <a:pt x="1250" y="95"/>
                  <a:pt x="1257" y="95"/>
                </a:cubicBezTo>
                <a:cubicBezTo>
                  <a:pt x="1264" y="95"/>
                  <a:pt x="1271" y="93"/>
                  <a:pt x="1277" y="91"/>
                </a:cubicBezTo>
                <a:cubicBezTo>
                  <a:pt x="1283" y="88"/>
                  <a:pt x="1289" y="85"/>
                  <a:pt x="1293" y="81"/>
                </a:cubicBezTo>
                <a:cubicBezTo>
                  <a:pt x="1297" y="77"/>
                  <a:pt x="1301" y="72"/>
                  <a:pt x="1303" y="66"/>
                </a:cubicBezTo>
                <a:cubicBezTo>
                  <a:pt x="1306" y="60"/>
                  <a:pt x="1307" y="54"/>
                  <a:pt x="1307" y="48"/>
                </a:cubicBezTo>
                <a:moveTo>
                  <a:pt x="1216" y="536"/>
                </a:moveTo>
                <a:cubicBezTo>
                  <a:pt x="1297" y="536"/>
                  <a:pt x="1297" y="536"/>
                  <a:pt x="1297" y="536"/>
                </a:cubicBezTo>
                <a:cubicBezTo>
                  <a:pt x="1297" y="175"/>
                  <a:pt x="1297" y="175"/>
                  <a:pt x="1297" y="175"/>
                </a:cubicBezTo>
                <a:cubicBezTo>
                  <a:pt x="1216" y="175"/>
                  <a:pt x="1216" y="175"/>
                  <a:pt x="1216" y="175"/>
                </a:cubicBezTo>
                <a:lnTo>
                  <a:pt x="1216" y="536"/>
                </a:lnTo>
                <a:close/>
                <a:moveTo>
                  <a:pt x="1376" y="536"/>
                </a:moveTo>
                <a:cubicBezTo>
                  <a:pt x="1457" y="536"/>
                  <a:pt x="1457" y="536"/>
                  <a:pt x="1457" y="536"/>
                </a:cubicBezTo>
                <a:cubicBezTo>
                  <a:pt x="1457" y="2"/>
                  <a:pt x="1457" y="2"/>
                  <a:pt x="1457" y="2"/>
                </a:cubicBezTo>
                <a:cubicBezTo>
                  <a:pt x="1376" y="2"/>
                  <a:pt x="1376" y="2"/>
                  <a:pt x="1376" y="2"/>
                </a:cubicBezTo>
                <a:lnTo>
                  <a:pt x="1376" y="536"/>
                </a:lnTo>
                <a:close/>
                <a:moveTo>
                  <a:pt x="765" y="342"/>
                </a:moveTo>
                <a:cubicBezTo>
                  <a:pt x="765" y="317"/>
                  <a:pt x="762" y="294"/>
                  <a:pt x="756" y="272"/>
                </a:cubicBezTo>
                <a:cubicBezTo>
                  <a:pt x="750" y="249"/>
                  <a:pt x="741" y="230"/>
                  <a:pt x="729" y="213"/>
                </a:cubicBezTo>
                <a:cubicBezTo>
                  <a:pt x="717" y="196"/>
                  <a:pt x="701" y="183"/>
                  <a:pt x="682" y="173"/>
                </a:cubicBezTo>
                <a:cubicBezTo>
                  <a:pt x="663" y="163"/>
                  <a:pt x="640" y="158"/>
                  <a:pt x="613" y="158"/>
                </a:cubicBezTo>
                <a:cubicBezTo>
                  <a:pt x="599" y="158"/>
                  <a:pt x="585" y="160"/>
                  <a:pt x="573" y="163"/>
                </a:cubicBezTo>
                <a:cubicBezTo>
                  <a:pt x="561" y="166"/>
                  <a:pt x="549" y="171"/>
                  <a:pt x="539" y="177"/>
                </a:cubicBezTo>
                <a:cubicBezTo>
                  <a:pt x="529" y="183"/>
                  <a:pt x="520" y="190"/>
                  <a:pt x="512" y="199"/>
                </a:cubicBezTo>
                <a:cubicBezTo>
                  <a:pt x="504" y="207"/>
                  <a:pt x="497" y="216"/>
                  <a:pt x="491" y="226"/>
                </a:cubicBezTo>
                <a:cubicBezTo>
                  <a:pt x="489" y="226"/>
                  <a:pt x="489" y="226"/>
                  <a:pt x="489" y="226"/>
                </a:cubicBezTo>
                <a:cubicBezTo>
                  <a:pt x="489" y="2"/>
                  <a:pt x="489" y="2"/>
                  <a:pt x="489" y="2"/>
                </a:cubicBezTo>
                <a:cubicBezTo>
                  <a:pt x="460" y="2"/>
                  <a:pt x="460" y="2"/>
                  <a:pt x="460" y="2"/>
                </a:cubicBezTo>
                <a:cubicBezTo>
                  <a:pt x="406" y="133"/>
                  <a:pt x="406" y="133"/>
                  <a:pt x="406" y="133"/>
                </a:cubicBezTo>
                <a:cubicBezTo>
                  <a:pt x="406" y="537"/>
                  <a:pt x="406" y="537"/>
                  <a:pt x="406" y="537"/>
                </a:cubicBezTo>
                <a:cubicBezTo>
                  <a:pt x="489" y="537"/>
                  <a:pt x="489" y="537"/>
                  <a:pt x="489" y="537"/>
                </a:cubicBezTo>
                <a:cubicBezTo>
                  <a:pt x="489" y="490"/>
                  <a:pt x="489" y="490"/>
                  <a:pt x="489" y="490"/>
                </a:cubicBezTo>
                <a:cubicBezTo>
                  <a:pt x="491" y="490"/>
                  <a:pt x="491" y="490"/>
                  <a:pt x="491" y="490"/>
                </a:cubicBezTo>
                <a:cubicBezTo>
                  <a:pt x="496" y="498"/>
                  <a:pt x="502" y="505"/>
                  <a:pt x="509" y="512"/>
                </a:cubicBezTo>
                <a:cubicBezTo>
                  <a:pt x="515" y="519"/>
                  <a:pt x="523" y="525"/>
                  <a:pt x="532" y="530"/>
                </a:cubicBezTo>
                <a:cubicBezTo>
                  <a:pt x="540" y="535"/>
                  <a:pt x="550" y="539"/>
                  <a:pt x="561" y="542"/>
                </a:cubicBezTo>
                <a:cubicBezTo>
                  <a:pt x="571" y="544"/>
                  <a:pt x="583" y="546"/>
                  <a:pt x="596" y="546"/>
                </a:cubicBezTo>
                <a:cubicBezTo>
                  <a:pt x="623" y="546"/>
                  <a:pt x="647" y="541"/>
                  <a:pt x="668" y="530"/>
                </a:cubicBezTo>
                <a:cubicBezTo>
                  <a:pt x="689" y="520"/>
                  <a:pt x="707" y="506"/>
                  <a:pt x="721" y="488"/>
                </a:cubicBezTo>
                <a:cubicBezTo>
                  <a:pt x="736" y="470"/>
                  <a:pt x="747" y="448"/>
                  <a:pt x="754" y="423"/>
                </a:cubicBezTo>
                <a:cubicBezTo>
                  <a:pt x="761" y="398"/>
                  <a:pt x="765" y="371"/>
                  <a:pt x="765" y="342"/>
                </a:cubicBezTo>
                <a:moveTo>
                  <a:pt x="678" y="341"/>
                </a:moveTo>
                <a:cubicBezTo>
                  <a:pt x="678" y="363"/>
                  <a:pt x="676" y="383"/>
                  <a:pt x="671" y="400"/>
                </a:cubicBezTo>
                <a:cubicBezTo>
                  <a:pt x="667" y="418"/>
                  <a:pt x="660" y="432"/>
                  <a:pt x="651" y="443"/>
                </a:cubicBezTo>
                <a:cubicBezTo>
                  <a:pt x="643" y="455"/>
                  <a:pt x="632" y="463"/>
                  <a:pt x="620" y="469"/>
                </a:cubicBezTo>
                <a:cubicBezTo>
                  <a:pt x="607" y="475"/>
                  <a:pt x="593" y="478"/>
                  <a:pt x="578" y="478"/>
                </a:cubicBezTo>
                <a:cubicBezTo>
                  <a:pt x="565" y="478"/>
                  <a:pt x="553" y="475"/>
                  <a:pt x="542" y="470"/>
                </a:cubicBezTo>
                <a:cubicBezTo>
                  <a:pt x="531" y="466"/>
                  <a:pt x="522" y="459"/>
                  <a:pt x="514" y="450"/>
                </a:cubicBezTo>
                <a:cubicBezTo>
                  <a:pt x="506" y="442"/>
                  <a:pt x="500" y="432"/>
                  <a:pt x="495" y="421"/>
                </a:cubicBezTo>
                <a:cubicBezTo>
                  <a:pt x="491" y="410"/>
                  <a:pt x="488" y="397"/>
                  <a:pt x="488" y="384"/>
                </a:cubicBezTo>
                <a:cubicBezTo>
                  <a:pt x="488" y="336"/>
                  <a:pt x="488" y="336"/>
                  <a:pt x="488" y="336"/>
                </a:cubicBezTo>
                <a:cubicBezTo>
                  <a:pt x="488" y="319"/>
                  <a:pt x="491" y="304"/>
                  <a:pt x="496" y="291"/>
                </a:cubicBezTo>
                <a:cubicBezTo>
                  <a:pt x="500" y="278"/>
                  <a:pt x="507" y="266"/>
                  <a:pt x="516" y="257"/>
                </a:cubicBezTo>
                <a:cubicBezTo>
                  <a:pt x="524" y="247"/>
                  <a:pt x="534" y="240"/>
                  <a:pt x="546" y="234"/>
                </a:cubicBezTo>
                <a:cubicBezTo>
                  <a:pt x="558" y="229"/>
                  <a:pt x="571" y="226"/>
                  <a:pt x="586" y="226"/>
                </a:cubicBezTo>
                <a:cubicBezTo>
                  <a:pt x="601" y="226"/>
                  <a:pt x="614" y="229"/>
                  <a:pt x="625" y="234"/>
                </a:cubicBezTo>
                <a:cubicBezTo>
                  <a:pt x="636" y="240"/>
                  <a:pt x="646" y="247"/>
                  <a:pt x="654" y="257"/>
                </a:cubicBezTo>
                <a:cubicBezTo>
                  <a:pt x="662" y="267"/>
                  <a:pt x="668" y="279"/>
                  <a:pt x="672" y="293"/>
                </a:cubicBezTo>
                <a:cubicBezTo>
                  <a:pt x="676" y="307"/>
                  <a:pt x="678" y="323"/>
                  <a:pt x="678" y="341"/>
                </a:cubicBezTo>
                <a:moveTo>
                  <a:pt x="1866" y="537"/>
                </a:moveTo>
                <a:cubicBezTo>
                  <a:pt x="1866" y="2"/>
                  <a:pt x="1866" y="2"/>
                  <a:pt x="1866" y="2"/>
                </a:cubicBezTo>
                <a:cubicBezTo>
                  <a:pt x="1785" y="2"/>
                  <a:pt x="1785" y="2"/>
                  <a:pt x="1785" y="2"/>
                </a:cubicBezTo>
                <a:cubicBezTo>
                  <a:pt x="1785" y="220"/>
                  <a:pt x="1785" y="220"/>
                  <a:pt x="1785" y="220"/>
                </a:cubicBezTo>
                <a:cubicBezTo>
                  <a:pt x="1783" y="220"/>
                  <a:pt x="1783" y="220"/>
                  <a:pt x="1783" y="220"/>
                </a:cubicBezTo>
                <a:cubicBezTo>
                  <a:pt x="1779" y="213"/>
                  <a:pt x="1773" y="206"/>
                  <a:pt x="1767" y="199"/>
                </a:cubicBezTo>
                <a:cubicBezTo>
                  <a:pt x="1760" y="192"/>
                  <a:pt x="1753" y="187"/>
                  <a:pt x="1744" y="182"/>
                </a:cubicBezTo>
                <a:cubicBezTo>
                  <a:pt x="1736" y="177"/>
                  <a:pt x="1726" y="173"/>
                  <a:pt x="1716" y="171"/>
                </a:cubicBezTo>
                <a:cubicBezTo>
                  <a:pt x="1705" y="168"/>
                  <a:pt x="1693" y="167"/>
                  <a:pt x="1681" y="167"/>
                </a:cubicBezTo>
                <a:cubicBezTo>
                  <a:pt x="1656" y="167"/>
                  <a:pt x="1633" y="171"/>
                  <a:pt x="1613" y="181"/>
                </a:cubicBezTo>
                <a:cubicBezTo>
                  <a:pt x="1592" y="190"/>
                  <a:pt x="1575" y="203"/>
                  <a:pt x="1561" y="220"/>
                </a:cubicBezTo>
                <a:cubicBezTo>
                  <a:pt x="1546" y="238"/>
                  <a:pt x="1535" y="259"/>
                  <a:pt x="1527" y="283"/>
                </a:cubicBezTo>
                <a:cubicBezTo>
                  <a:pt x="1519" y="308"/>
                  <a:pt x="1515" y="335"/>
                  <a:pt x="1515" y="365"/>
                </a:cubicBezTo>
                <a:cubicBezTo>
                  <a:pt x="1515" y="394"/>
                  <a:pt x="1519" y="420"/>
                  <a:pt x="1526" y="443"/>
                </a:cubicBezTo>
                <a:cubicBezTo>
                  <a:pt x="1534" y="465"/>
                  <a:pt x="1544" y="484"/>
                  <a:pt x="1558" y="500"/>
                </a:cubicBezTo>
                <a:cubicBezTo>
                  <a:pt x="1571" y="515"/>
                  <a:pt x="1587" y="526"/>
                  <a:pt x="1605" y="534"/>
                </a:cubicBezTo>
                <a:cubicBezTo>
                  <a:pt x="1624" y="542"/>
                  <a:pt x="1643" y="546"/>
                  <a:pt x="1665" y="546"/>
                </a:cubicBezTo>
                <a:cubicBezTo>
                  <a:pt x="1679" y="546"/>
                  <a:pt x="1693" y="544"/>
                  <a:pt x="1705" y="541"/>
                </a:cubicBezTo>
                <a:cubicBezTo>
                  <a:pt x="1717" y="538"/>
                  <a:pt x="1728" y="533"/>
                  <a:pt x="1737" y="528"/>
                </a:cubicBezTo>
                <a:cubicBezTo>
                  <a:pt x="1747" y="522"/>
                  <a:pt x="1756" y="515"/>
                  <a:pt x="1763" y="507"/>
                </a:cubicBezTo>
                <a:cubicBezTo>
                  <a:pt x="1771" y="499"/>
                  <a:pt x="1778" y="490"/>
                  <a:pt x="1783" y="480"/>
                </a:cubicBezTo>
                <a:cubicBezTo>
                  <a:pt x="1785" y="480"/>
                  <a:pt x="1785" y="480"/>
                  <a:pt x="1785" y="480"/>
                </a:cubicBezTo>
                <a:cubicBezTo>
                  <a:pt x="1785" y="537"/>
                  <a:pt x="1785" y="537"/>
                  <a:pt x="1785" y="537"/>
                </a:cubicBezTo>
                <a:lnTo>
                  <a:pt x="1866" y="537"/>
                </a:lnTo>
                <a:close/>
                <a:moveTo>
                  <a:pt x="1786" y="366"/>
                </a:moveTo>
                <a:cubicBezTo>
                  <a:pt x="1786" y="384"/>
                  <a:pt x="1783" y="399"/>
                  <a:pt x="1778" y="413"/>
                </a:cubicBezTo>
                <a:cubicBezTo>
                  <a:pt x="1773" y="427"/>
                  <a:pt x="1767" y="439"/>
                  <a:pt x="1758" y="449"/>
                </a:cubicBezTo>
                <a:cubicBezTo>
                  <a:pt x="1750" y="458"/>
                  <a:pt x="1740" y="466"/>
                  <a:pt x="1728" y="471"/>
                </a:cubicBezTo>
                <a:cubicBezTo>
                  <a:pt x="1717" y="476"/>
                  <a:pt x="1705" y="479"/>
                  <a:pt x="1692" y="479"/>
                </a:cubicBezTo>
                <a:cubicBezTo>
                  <a:pt x="1679" y="479"/>
                  <a:pt x="1667" y="477"/>
                  <a:pt x="1656" y="472"/>
                </a:cubicBezTo>
                <a:cubicBezTo>
                  <a:pt x="1644" y="467"/>
                  <a:pt x="1635" y="460"/>
                  <a:pt x="1626" y="450"/>
                </a:cubicBezTo>
                <a:cubicBezTo>
                  <a:pt x="1618" y="440"/>
                  <a:pt x="1612" y="428"/>
                  <a:pt x="1607" y="414"/>
                </a:cubicBezTo>
                <a:cubicBezTo>
                  <a:pt x="1602" y="399"/>
                  <a:pt x="1600" y="382"/>
                  <a:pt x="1600" y="363"/>
                </a:cubicBezTo>
                <a:cubicBezTo>
                  <a:pt x="1600" y="343"/>
                  <a:pt x="1602" y="325"/>
                  <a:pt x="1606" y="309"/>
                </a:cubicBezTo>
                <a:cubicBezTo>
                  <a:pt x="1610" y="294"/>
                  <a:pt x="1616" y="280"/>
                  <a:pt x="1624" y="269"/>
                </a:cubicBezTo>
                <a:cubicBezTo>
                  <a:pt x="1632" y="257"/>
                  <a:pt x="1642" y="249"/>
                  <a:pt x="1654" y="242"/>
                </a:cubicBezTo>
                <a:cubicBezTo>
                  <a:pt x="1667" y="236"/>
                  <a:pt x="1681" y="233"/>
                  <a:pt x="1697" y="233"/>
                </a:cubicBezTo>
                <a:cubicBezTo>
                  <a:pt x="1709" y="233"/>
                  <a:pt x="1721" y="236"/>
                  <a:pt x="1732" y="241"/>
                </a:cubicBezTo>
                <a:cubicBezTo>
                  <a:pt x="1743" y="245"/>
                  <a:pt x="1752" y="252"/>
                  <a:pt x="1760" y="260"/>
                </a:cubicBezTo>
                <a:cubicBezTo>
                  <a:pt x="1768" y="269"/>
                  <a:pt x="1774" y="279"/>
                  <a:pt x="1779" y="290"/>
                </a:cubicBezTo>
                <a:cubicBezTo>
                  <a:pt x="1783" y="301"/>
                  <a:pt x="1786" y="313"/>
                  <a:pt x="1786" y="326"/>
                </a:cubicBezTo>
                <a:lnTo>
                  <a:pt x="1786" y="366"/>
                </a:lnTo>
                <a:close/>
              </a:path>
            </a:pathLst>
          </a:custGeom>
          <a:solidFill>
            <a:srgbClr val="00BCF2"/>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6559627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160568471"/>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Blank Accent Color (4)">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8900086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Closing Logo Slide (1)">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Effect>
                      <a14:brightnessContrast bright="-40000" contrast="-20000"/>
                    </a14:imgEffect>
                  </a14:imgLayer>
                </a14:imgProps>
              </a:ext>
            </a:extLst>
          </a:blip>
          <a:stretch>
            <a:fillRect/>
          </a:stretch>
        </p:blipFill>
        <p:spPr>
          <a:xfrm>
            <a:off x="1" y="0"/>
            <a:ext cx="12420997" cy="6982615"/>
          </a:xfrm>
          <a:prstGeom prst="rect">
            <a:avLst/>
          </a:prstGeom>
        </p:spPr>
      </p:pic>
      <p:sp>
        <p:nvSpPr>
          <p:cNvPr id="9" name="Rectangle 8"/>
          <p:cNvSpPr/>
          <p:nvPr userDrawn="1"/>
        </p:nvSpPr>
        <p:spPr bwMode="auto">
          <a:xfrm>
            <a:off x="-1" y="0"/>
            <a:ext cx="12420997" cy="6994525"/>
          </a:xfrm>
          <a:prstGeom prst="rect">
            <a:avLst/>
          </a:prstGeom>
          <a:solidFill>
            <a:schemeClr val="tx2">
              <a:alpha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5" name="MS logo white"/>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bwMode="gray">
          <a:xfrm>
            <a:off x="457200" y="6220740"/>
            <a:ext cx="1371600" cy="293816"/>
          </a:xfrm>
          <a:prstGeom prst="rect">
            <a:avLst/>
          </a:prstGeom>
        </p:spPr>
      </p:pic>
    </p:spTree>
    <p:extLst>
      <p:ext uri="{BB962C8B-B14F-4D97-AF65-F5344CB8AC3E}">
        <p14:creationId xmlns:p14="http://schemas.microsoft.com/office/powerpoint/2010/main" val="1851027313"/>
      </p:ext>
    </p:extLst>
  </p:cSld>
  <p:clrMapOvr>
    <a:masterClrMapping/>
  </p:clrMapOvr>
  <p:extLst mod="1">
    <p:ext uri="{DCECCB84-F9BA-43D5-87BE-67443E8EF086}">
      <p15:sldGuideLst xmlns:p15="http://schemas.microsoft.com/office/powerpoint/2012/main">
        <p15:guide id="1" orient="horz" pos="4401">
          <p15:clr>
            <a:srgbClr val="C35EA4"/>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Closing Logo Slide (2)">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Effect>
                      <a14:brightnessContrast bright="-40000" contrast="-20000"/>
                    </a14:imgEffect>
                  </a14:imgLayer>
                </a14:imgProps>
              </a:ext>
            </a:extLst>
          </a:blip>
          <a:stretch>
            <a:fillRect/>
          </a:stretch>
        </p:blipFill>
        <p:spPr>
          <a:xfrm>
            <a:off x="1" y="0"/>
            <a:ext cx="12420997" cy="6982615"/>
          </a:xfrm>
          <a:prstGeom prst="rect">
            <a:avLst/>
          </a:prstGeom>
        </p:spPr>
      </p:pic>
      <p:sp>
        <p:nvSpPr>
          <p:cNvPr id="7" name="Rectangle 6"/>
          <p:cNvSpPr/>
          <p:nvPr userDrawn="1"/>
        </p:nvSpPr>
        <p:spPr bwMode="auto">
          <a:xfrm>
            <a:off x="-1" y="0"/>
            <a:ext cx="12420997" cy="6994525"/>
          </a:xfrm>
          <a:prstGeom prst="rect">
            <a:avLst/>
          </a:prstGeom>
          <a:solidFill>
            <a:srgbClr val="502784">
              <a:alpha val="7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8" name="MS logo white"/>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bwMode="gray">
          <a:xfrm>
            <a:off x="455612" y="6207230"/>
            <a:ext cx="1371600" cy="293816"/>
          </a:xfrm>
          <a:prstGeom prst="rect">
            <a:avLst/>
          </a:prstGeom>
        </p:spPr>
      </p:pic>
      <p:pic>
        <p:nvPicPr>
          <p:cNvPr id="5" name="MS logo white"/>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bwMode="gray">
          <a:xfrm>
            <a:off x="457200" y="6220740"/>
            <a:ext cx="1371600" cy="293816"/>
          </a:xfrm>
          <a:prstGeom prst="rect">
            <a:avLst/>
          </a:prstGeom>
        </p:spPr>
      </p:pic>
    </p:spTree>
    <p:extLst>
      <p:ext uri="{BB962C8B-B14F-4D97-AF65-F5344CB8AC3E}">
        <p14:creationId xmlns:p14="http://schemas.microsoft.com/office/powerpoint/2010/main" val="379012351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Closing Logo Slide (3)">
    <p:bg>
      <p:bgPr>
        <a:solidFill>
          <a:srgbClr val="5C2D9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invGray">
          <a:xfrm>
            <a:off x="465849" y="3145046"/>
            <a:ext cx="3284727" cy="704435"/>
          </a:xfrm>
          <a:prstGeom prst="rect">
            <a:avLst/>
          </a:prstGeom>
        </p:spPr>
      </p:pic>
      <p:sp>
        <p:nvSpPr>
          <p:cNvPr id="6" name="Text Box 3"/>
          <p:cNvSpPr txBox="1">
            <a:spLocks noChangeArrowheads="1"/>
          </p:cNvSpPr>
          <p:nvPr userDrawn="1"/>
        </p:nvSpPr>
        <p:spPr bwMode="blackWhite">
          <a:xfrm>
            <a:off x="274640" y="6292889"/>
            <a:ext cx="11856403" cy="403187"/>
          </a:xfrm>
          <a:prstGeom prst="rect">
            <a:avLst/>
          </a:prstGeom>
          <a:noFill/>
          <a:ln w="12700">
            <a:noFill/>
            <a:miter lim="800000"/>
            <a:headEnd type="none" w="sm" len="sm"/>
            <a:tailEnd type="none" w="sm" len="sm"/>
          </a:ln>
          <a:effectLst/>
        </p:spPr>
        <p:txBody>
          <a:bodyPr vert="horz" wrap="square" lIns="182672" tIns="146138" rIns="182672" bIns="146138" numCol="1" anchor="t" anchorCtr="0" compatLnSpc="1">
            <a:prstTxWarp prst="textNoShape">
              <a:avLst/>
            </a:prstTxWarp>
            <a:spAutoFit/>
          </a:bodyPr>
          <a:lstStyle/>
          <a:p>
            <a:pPr defTabSz="931264" eaLnBrk="0" hangingPunct="0"/>
            <a:r>
              <a:rPr lang="en-US" sz="699" dirty="0">
                <a:solidFill>
                  <a:schemeClr val="tx1"/>
                </a:solidFill>
                <a:cs typeface="Segoe UI" pitchFamily="34" charset="0"/>
              </a:rPr>
              <a:t>© 2015 Microsoft Corporation. All rights reserved. </a:t>
            </a:r>
          </a:p>
        </p:txBody>
      </p:sp>
    </p:spTree>
    <p:extLst>
      <p:ext uri="{BB962C8B-B14F-4D97-AF65-F5344CB8AC3E}">
        <p14:creationId xmlns:p14="http://schemas.microsoft.com/office/powerpoint/2010/main" val="247442413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Closing Logo Slide (4)">
    <p:bg>
      <p:bgPr>
        <a:solidFill>
          <a:schemeClr val="tx2"/>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40" y="6292889"/>
            <a:ext cx="11856403" cy="403187"/>
          </a:xfrm>
          <a:prstGeom prst="rect">
            <a:avLst/>
          </a:prstGeom>
          <a:noFill/>
          <a:ln w="12700">
            <a:noFill/>
            <a:miter lim="800000"/>
            <a:headEnd type="none" w="sm" len="sm"/>
            <a:tailEnd type="none" w="sm" len="sm"/>
          </a:ln>
          <a:effectLst/>
        </p:spPr>
        <p:txBody>
          <a:bodyPr vert="horz" wrap="square" lIns="182672" tIns="146138" rIns="182672" bIns="146138" numCol="1" anchor="t" anchorCtr="0" compatLnSpc="1">
            <a:prstTxWarp prst="textNoShape">
              <a:avLst/>
            </a:prstTxWarp>
            <a:spAutoFit/>
          </a:bodyPr>
          <a:lstStyle/>
          <a:p>
            <a:pPr defTabSz="931264" eaLnBrk="0" hangingPunct="0"/>
            <a:r>
              <a:rPr lang="en-US" sz="699" dirty="0">
                <a:solidFill>
                  <a:srgbClr val="505050"/>
                </a:solidFill>
                <a:cs typeface="Segoe UI" pitchFamily="34" charset="0"/>
              </a:rPr>
              <a:t>© 2015 Microsoft Corporation. All rights reserved. </a:t>
            </a: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459230" y="3145041"/>
            <a:ext cx="3288506" cy="704444"/>
          </a:xfrm>
          <a:prstGeom prst="rect">
            <a:avLst/>
          </a:prstGeom>
        </p:spPr>
      </p:pic>
    </p:spTree>
    <p:extLst>
      <p:ext uri="{BB962C8B-B14F-4D97-AF65-F5344CB8AC3E}">
        <p14:creationId xmlns:p14="http://schemas.microsoft.com/office/powerpoint/2010/main" val="131325453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Speaker Notes">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9" y="1212852"/>
            <a:ext cx="11887200" cy="2510095"/>
          </a:xfrm>
          <a:prstGeom prst="rect">
            <a:avLst/>
          </a:prstGeom>
        </p:spPr>
        <p:txBody>
          <a:bodyPr/>
          <a:lstStyle>
            <a:lvl1pPr marL="290191" indent="-290191">
              <a:buClr>
                <a:schemeClr val="tx1"/>
              </a:buClr>
              <a:buSzPct val="90000"/>
              <a:buFont typeface="Wingdings" panose="05000000000000000000" pitchFamily="2" charset="2"/>
              <a:buChar char="§"/>
              <a:defRPr sz="3595">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0868" indent="-280678">
              <a:buClr>
                <a:schemeClr val="tx1"/>
              </a:buClr>
              <a:buSzPct val="90000"/>
              <a:buFont typeface="Wingdings" panose="05000000000000000000" pitchFamily="2" charset="2"/>
              <a:buChar char="§"/>
              <a:defRPr sz="3196">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059" indent="-290191">
              <a:buClr>
                <a:schemeClr val="tx1"/>
              </a:buClr>
              <a:buSzPct val="90000"/>
              <a:buFont typeface="Wingdings" panose="05000000000000000000" pitchFamily="2" charset="2"/>
              <a:buChar char="§"/>
              <a:defRPr sz="2797">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89407" indent="-228347">
              <a:buClr>
                <a:schemeClr val="tx1"/>
              </a:buClr>
              <a:buSzPct val="90000"/>
              <a:buFont typeface="Wingdings" panose="05000000000000000000" pitchFamily="2" charset="2"/>
              <a:buChar char="§"/>
              <a:defRPr sz="2397">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7753" indent="-228347">
              <a:buClr>
                <a:schemeClr val="tx1"/>
              </a:buClr>
              <a:buSzPct val="90000"/>
              <a:buFont typeface="Wingdings" panose="05000000000000000000" pitchFamily="2" charset="2"/>
              <a:buChar char="§"/>
              <a:defRPr sz="1998">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2"/>
          <p:cNvSpPr>
            <a:spLocks noGrp="1"/>
          </p:cNvSpPr>
          <p:nvPr>
            <p:ph type="title"/>
          </p:nvPr>
        </p:nvSpPr>
        <p:spPr bwMode="white"/>
        <p:txBody>
          <a:bodyPr/>
          <a:lstStyle>
            <a:lvl1pPr>
              <a:defRPr sz="4800">
                <a:gradFill>
                  <a:gsLst>
                    <a:gs pos="1250">
                      <a:schemeClr val="tx1"/>
                    </a:gs>
                    <a:gs pos="100000">
                      <a:schemeClr val="tx1"/>
                    </a:gs>
                  </a:gsLst>
                  <a:lin ang="5400000" scaled="0"/>
                </a:gradFill>
                <a:latin typeface="+mj-lt"/>
                <a:ea typeface="Segoe UI" pitchFamily="34" charset="0"/>
                <a:cs typeface="Segoe UI" pitchFamily="34" charset="0"/>
              </a:defRPr>
            </a:lvl1pPr>
          </a:lstStyle>
          <a:p>
            <a:r>
              <a:rPr lang="en-US" dirty="0"/>
              <a:t>Click to edit Master title style</a:t>
            </a:r>
          </a:p>
        </p:txBody>
      </p:sp>
    </p:spTree>
    <p:extLst>
      <p:ext uri="{BB962C8B-B14F-4D97-AF65-F5344CB8AC3E}">
        <p14:creationId xmlns:p14="http://schemas.microsoft.com/office/powerpoint/2010/main" val="2345512030"/>
      </p:ext>
    </p:extLst>
  </p:cSld>
  <p:clrMapOvr>
    <a:overrideClrMapping bg1="dk1" tx1="lt1" bg2="dk2" tx2="lt2" accent1="accent1" accent2="accent2" accent3="accent3" accent4="accent4" accent5="accent5" accent6="accent6" hlink="hlink" folHlink="folHlink"/>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itle Slide (2)">
    <p:bg bwMode="auto">
      <p:bgPr>
        <a:solidFill>
          <a:srgbClr val="5C2D91"/>
        </a:solidFill>
        <a:effectLst/>
      </p:bgPr>
    </p:bg>
    <p:spTree>
      <p:nvGrpSpPr>
        <p:cNvPr id="1" name=""/>
        <p:cNvGrpSpPr/>
        <p:nvPr/>
      </p:nvGrpSpPr>
      <p:grpSpPr>
        <a:xfrm>
          <a:off x="0" y="0"/>
          <a:ext cx="0" cy="0"/>
          <a:chOff x="0" y="0"/>
          <a:chExt cx="0" cy="0"/>
        </a:xfrm>
      </p:grpSpPr>
      <p:pic>
        <p:nvPicPr>
          <p:cNvPr id="10" name="MS logo white"/>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gray">
          <a:xfrm>
            <a:off x="455612" y="6207230"/>
            <a:ext cx="1371600" cy="293816"/>
          </a:xfrm>
          <a:prstGeom prst="rect">
            <a:avLst/>
          </a:prstGeom>
        </p:spPr>
      </p:pic>
      <p:sp>
        <p:nvSpPr>
          <p:cNvPr id="14" name="Text Placeholder 4"/>
          <p:cNvSpPr>
            <a:spLocks noGrp="1"/>
          </p:cNvSpPr>
          <p:nvPr>
            <p:ph type="body" sz="quarter" idx="13" hasCustomPrompt="1"/>
          </p:nvPr>
        </p:nvSpPr>
        <p:spPr>
          <a:xfrm>
            <a:off x="246062" y="3982826"/>
            <a:ext cx="7632700" cy="1183205"/>
          </a:xfrm>
          <a:noFill/>
        </p:spPr>
        <p:txBody>
          <a:bodyPr wrap="square" lIns="182880" tIns="146304" rIns="182880" bIns="146304">
            <a:spAutoFit/>
          </a:bodyPr>
          <a:lstStyle>
            <a:lvl1pPr marL="0" indent="0">
              <a:spcBef>
                <a:spcPts val="0"/>
              </a:spcBef>
              <a:buNone/>
              <a:defRPr sz="3200" spc="0" baseline="0">
                <a:gradFill>
                  <a:gsLst>
                    <a:gs pos="0">
                      <a:schemeClr val="tx1"/>
                    </a:gs>
                    <a:gs pos="100000">
                      <a:schemeClr val="tx1"/>
                    </a:gs>
                  </a:gsLst>
                  <a:lin ang="5400000" scaled="0"/>
                </a:gradFill>
                <a:latin typeface="+mj-lt"/>
              </a:defRPr>
            </a:lvl1pPr>
          </a:lstStyle>
          <a:p>
            <a:pPr lvl="0"/>
            <a:r>
              <a:rPr lang="en-US" dirty="0"/>
              <a:t>Speaker Name</a:t>
            </a:r>
          </a:p>
          <a:p>
            <a:pPr lvl="0"/>
            <a:r>
              <a:rPr lang="en-US" dirty="0"/>
              <a:t>Title</a:t>
            </a:r>
          </a:p>
        </p:txBody>
      </p:sp>
      <p:sp>
        <p:nvSpPr>
          <p:cNvPr id="17" name="Text Placeholder 4"/>
          <p:cNvSpPr>
            <a:spLocks noGrp="1"/>
          </p:cNvSpPr>
          <p:nvPr>
            <p:ph type="body" sz="quarter" idx="14" hasCustomPrompt="1"/>
          </p:nvPr>
        </p:nvSpPr>
        <p:spPr>
          <a:xfrm>
            <a:off x="207963" y="2864380"/>
            <a:ext cx="7619999" cy="878159"/>
          </a:xfrm>
          <a:noFill/>
        </p:spPr>
        <p:txBody>
          <a:bodyPr wrap="square" lIns="182880" tIns="146304" rIns="182880" bIns="146304">
            <a:spAutoFit/>
          </a:bodyPr>
          <a:lstStyle>
            <a:lvl1pPr marL="0" indent="0">
              <a:spcBef>
                <a:spcPts val="0"/>
              </a:spcBef>
              <a:buNone/>
              <a:defRPr sz="4200" spc="0" baseline="0">
                <a:gradFill>
                  <a:gsLst>
                    <a:gs pos="0">
                      <a:schemeClr val="tx1"/>
                    </a:gs>
                    <a:gs pos="100000">
                      <a:schemeClr val="tx1"/>
                    </a:gs>
                  </a:gsLst>
                  <a:lin ang="5400000" scaled="0"/>
                </a:gradFill>
                <a:latin typeface="+mj-lt"/>
              </a:defRPr>
            </a:lvl1pPr>
          </a:lstStyle>
          <a:p>
            <a:pPr lvl="0"/>
            <a:r>
              <a:rPr lang="en-US" dirty="0"/>
              <a:t>Presentation Name</a:t>
            </a:r>
          </a:p>
        </p:txBody>
      </p:sp>
    </p:spTree>
    <p:extLst>
      <p:ext uri="{BB962C8B-B14F-4D97-AF65-F5344CB8AC3E}">
        <p14:creationId xmlns:p14="http://schemas.microsoft.com/office/powerpoint/2010/main" val="131076346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mod="1">
    <p:ext uri="{DCECCB84-F9BA-43D5-87BE-67443E8EF086}">
      <p15:sldGuideLst xmlns:p15="http://schemas.microsoft.com/office/powerpoint/2012/main">
        <p15:guide id="4" orient="horz" pos="4401">
          <p15:clr>
            <a:srgbClr val="C35EA4"/>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Section Title (1)">
    <p:spTree>
      <p:nvGrpSpPr>
        <p:cNvPr id="1" name=""/>
        <p:cNvGrpSpPr/>
        <p:nvPr/>
      </p:nvGrpSpPr>
      <p:grpSpPr>
        <a:xfrm>
          <a:off x="0" y="0"/>
          <a:ext cx="0" cy="0"/>
          <a:chOff x="0" y="0"/>
          <a:chExt cx="0" cy="0"/>
        </a:xfrm>
      </p:grpSpPr>
      <p:sp>
        <p:nvSpPr>
          <p:cNvPr id="7" name="Text Placeholder 4"/>
          <p:cNvSpPr>
            <a:spLocks noGrp="1"/>
          </p:cNvSpPr>
          <p:nvPr>
            <p:ph type="body" sz="quarter" idx="14" hasCustomPrompt="1"/>
          </p:nvPr>
        </p:nvSpPr>
        <p:spPr>
          <a:xfrm>
            <a:off x="207963" y="2864380"/>
            <a:ext cx="11877675" cy="878159"/>
          </a:xfrm>
          <a:noFill/>
        </p:spPr>
        <p:txBody>
          <a:bodyPr wrap="square" lIns="182880" tIns="146304" rIns="182880" bIns="146304">
            <a:spAutoFit/>
          </a:bodyPr>
          <a:lstStyle>
            <a:lvl1pPr marL="0" indent="0">
              <a:spcBef>
                <a:spcPts val="0"/>
              </a:spcBef>
              <a:buNone/>
              <a:defRPr sz="4200" spc="0" baseline="0">
                <a:solidFill>
                  <a:schemeClr val="bg1"/>
                </a:solidFill>
                <a:latin typeface="+mj-lt"/>
              </a:defRPr>
            </a:lvl1pPr>
          </a:lstStyle>
          <a:p>
            <a:pPr lvl="0"/>
            <a:r>
              <a:rPr lang="en-US" dirty="0"/>
              <a:t>Section Title</a:t>
            </a:r>
          </a:p>
        </p:txBody>
      </p:sp>
    </p:spTree>
    <p:extLst>
      <p:ext uri="{BB962C8B-B14F-4D97-AF65-F5344CB8AC3E}">
        <p14:creationId xmlns:p14="http://schemas.microsoft.com/office/powerpoint/2010/main" val="358160364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mod="1">
    <p:ext uri="{DCECCB84-F9BA-43D5-87BE-67443E8EF086}">
      <p15:sldGuideLst xmlns:p15="http://schemas.microsoft.com/office/powerpoint/2012/main">
        <p15:guide id="1" orient="horz" pos="4401">
          <p15:clr>
            <a:srgbClr val="C35EA4"/>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Section Title (3)">
    <p:bg>
      <p:bgPr>
        <a:solidFill>
          <a:srgbClr val="682A7A"/>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4" hasCustomPrompt="1"/>
          </p:nvPr>
        </p:nvSpPr>
        <p:spPr>
          <a:xfrm>
            <a:off x="207963" y="2864380"/>
            <a:ext cx="11877675" cy="878159"/>
          </a:xfrm>
          <a:noFill/>
        </p:spPr>
        <p:txBody>
          <a:bodyPr wrap="square" lIns="182880" tIns="146304" rIns="182880" bIns="146304">
            <a:spAutoFit/>
          </a:bodyPr>
          <a:lstStyle>
            <a:lvl1pPr marL="0" indent="0">
              <a:spcBef>
                <a:spcPts val="0"/>
              </a:spcBef>
              <a:buNone/>
              <a:defRPr sz="4200" spc="0" baseline="0">
                <a:gradFill>
                  <a:gsLst>
                    <a:gs pos="0">
                      <a:schemeClr val="tx1"/>
                    </a:gs>
                    <a:gs pos="100000">
                      <a:schemeClr val="tx1"/>
                    </a:gs>
                  </a:gsLst>
                  <a:lin ang="5400000" scaled="0"/>
                </a:gradFill>
                <a:latin typeface="+mj-lt"/>
              </a:defRPr>
            </a:lvl1pPr>
          </a:lstStyle>
          <a:p>
            <a:pPr lvl="0"/>
            <a:r>
              <a:rPr lang="en-US" dirty="0"/>
              <a:t>Section Title</a:t>
            </a:r>
          </a:p>
        </p:txBody>
      </p:sp>
    </p:spTree>
    <p:extLst>
      <p:ext uri="{BB962C8B-B14F-4D97-AF65-F5344CB8AC3E}">
        <p14:creationId xmlns:p14="http://schemas.microsoft.com/office/powerpoint/2010/main" val="3473949534"/>
      </p:ext>
    </p:extLst>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Section Title (4)">
    <p:bg>
      <p:bgPr>
        <a:solidFill>
          <a:srgbClr val="5C2D91"/>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4" hasCustomPrompt="1"/>
          </p:nvPr>
        </p:nvSpPr>
        <p:spPr>
          <a:xfrm>
            <a:off x="207963" y="2864380"/>
            <a:ext cx="11877675" cy="878159"/>
          </a:xfrm>
          <a:noFill/>
        </p:spPr>
        <p:txBody>
          <a:bodyPr wrap="square" lIns="182880" tIns="146304" rIns="182880" bIns="146304">
            <a:spAutoFit/>
          </a:bodyPr>
          <a:lstStyle>
            <a:lvl1pPr marL="0" indent="0">
              <a:spcBef>
                <a:spcPts val="0"/>
              </a:spcBef>
              <a:buNone/>
              <a:defRPr sz="4200" spc="0" baseline="0">
                <a:gradFill>
                  <a:gsLst>
                    <a:gs pos="0">
                      <a:schemeClr val="tx1"/>
                    </a:gs>
                    <a:gs pos="100000">
                      <a:schemeClr val="tx1"/>
                    </a:gs>
                  </a:gsLst>
                  <a:lin ang="5400000" scaled="0"/>
                </a:gradFill>
                <a:latin typeface="+mj-lt"/>
              </a:defRPr>
            </a:lvl1pPr>
          </a:lstStyle>
          <a:p>
            <a:pPr lvl="0"/>
            <a:r>
              <a:rPr lang="en-US" dirty="0"/>
              <a:t>Section Title</a:t>
            </a:r>
          </a:p>
        </p:txBody>
      </p:sp>
    </p:spTree>
    <p:extLst>
      <p:ext uri="{BB962C8B-B14F-4D97-AF65-F5344CB8AC3E}">
        <p14:creationId xmlns:p14="http://schemas.microsoft.com/office/powerpoint/2010/main" val="3191480943"/>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lumn Bullet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179946700"/>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Section Title (5)">
    <p:bg>
      <p:bgPr>
        <a:solidFill>
          <a:srgbClr val="0078D7"/>
        </a:solidFill>
        <a:effectLst/>
      </p:bgPr>
    </p:bg>
    <p:spTree>
      <p:nvGrpSpPr>
        <p:cNvPr id="1" name=""/>
        <p:cNvGrpSpPr/>
        <p:nvPr/>
      </p:nvGrpSpPr>
      <p:grpSpPr>
        <a:xfrm>
          <a:off x="0" y="0"/>
          <a:ext cx="0" cy="0"/>
          <a:chOff x="0" y="0"/>
          <a:chExt cx="0" cy="0"/>
        </a:xfrm>
      </p:grpSpPr>
      <p:sp>
        <p:nvSpPr>
          <p:cNvPr id="4" name="Text Placeholder 4"/>
          <p:cNvSpPr>
            <a:spLocks noGrp="1"/>
          </p:cNvSpPr>
          <p:nvPr>
            <p:ph type="body" sz="quarter" idx="14" hasCustomPrompt="1"/>
          </p:nvPr>
        </p:nvSpPr>
        <p:spPr>
          <a:xfrm>
            <a:off x="207963" y="2864380"/>
            <a:ext cx="11877675" cy="878159"/>
          </a:xfrm>
          <a:noFill/>
        </p:spPr>
        <p:txBody>
          <a:bodyPr wrap="square" lIns="182880" tIns="146304" rIns="182880" bIns="146304">
            <a:spAutoFit/>
          </a:bodyPr>
          <a:lstStyle>
            <a:lvl1pPr marL="0" indent="0">
              <a:spcBef>
                <a:spcPts val="0"/>
              </a:spcBef>
              <a:buNone/>
              <a:defRPr sz="4200" spc="0" baseline="0">
                <a:gradFill>
                  <a:gsLst>
                    <a:gs pos="0">
                      <a:schemeClr val="tx1"/>
                    </a:gs>
                    <a:gs pos="100000">
                      <a:schemeClr val="tx1"/>
                    </a:gs>
                  </a:gsLst>
                  <a:lin ang="5400000" scaled="0"/>
                </a:gradFill>
                <a:latin typeface="+mj-lt"/>
              </a:defRPr>
            </a:lvl1pPr>
          </a:lstStyle>
          <a:p>
            <a:pPr lvl="0"/>
            <a:r>
              <a:rPr lang="en-US" dirty="0"/>
              <a:t>Section Title</a:t>
            </a:r>
          </a:p>
        </p:txBody>
      </p:sp>
    </p:spTree>
    <p:extLst>
      <p:ext uri="{BB962C8B-B14F-4D97-AF65-F5344CB8AC3E}">
        <p14:creationId xmlns:p14="http://schemas.microsoft.com/office/powerpoint/2010/main" val="1535900059"/>
      </p:ext>
    </p:extLst>
  </p:cSld>
  <p:clrMapOvr>
    <a:masterClrMapping/>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Section Title (6)">
    <p:bg>
      <p:bgPr>
        <a:solidFill>
          <a:schemeClr val="accent4"/>
        </a:solidFill>
        <a:effectLst/>
      </p:bgPr>
    </p:bg>
    <p:spTree>
      <p:nvGrpSpPr>
        <p:cNvPr id="1" name=""/>
        <p:cNvGrpSpPr/>
        <p:nvPr/>
      </p:nvGrpSpPr>
      <p:grpSpPr>
        <a:xfrm>
          <a:off x="0" y="0"/>
          <a:ext cx="0" cy="0"/>
          <a:chOff x="0" y="0"/>
          <a:chExt cx="0" cy="0"/>
        </a:xfrm>
      </p:grpSpPr>
      <p:sp>
        <p:nvSpPr>
          <p:cNvPr id="4" name="Text Placeholder 4"/>
          <p:cNvSpPr>
            <a:spLocks noGrp="1"/>
          </p:cNvSpPr>
          <p:nvPr>
            <p:ph type="body" sz="quarter" idx="14" hasCustomPrompt="1"/>
          </p:nvPr>
        </p:nvSpPr>
        <p:spPr>
          <a:xfrm>
            <a:off x="207963" y="2864380"/>
            <a:ext cx="11877675" cy="878159"/>
          </a:xfrm>
          <a:noFill/>
        </p:spPr>
        <p:txBody>
          <a:bodyPr wrap="square" lIns="182880" tIns="146304" rIns="182880" bIns="146304">
            <a:spAutoFit/>
          </a:bodyPr>
          <a:lstStyle>
            <a:lvl1pPr marL="0" indent="0">
              <a:spcBef>
                <a:spcPts val="0"/>
              </a:spcBef>
              <a:buNone/>
              <a:defRPr sz="4200" spc="0" baseline="0">
                <a:gradFill>
                  <a:gsLst>
                    <a:gs pos="0">
                      <a:schemeClr val="tx1"/>
                    </a:gs>
                    <a:gs pos="100000">
                      <a:schemeClr val="tx1"/>
                    </a:gs>
                  </a:gsLst>
                  <a:lin ang="5400000" scaled="0"/>
                </a:gradFill>
                <a:latin typeface="+mj-lt"/>
              </a:defRPr>
            </a:lvl1pPr>
          </a:lstStyle>
          <a:p>
            <a:pPr lvl="0"/>
            <a:r>
              <a:rPr lang="en-US" dirty="0"/>
              <a:t>Section Title</a:t>
            </a:r>
          </a:p>
        </p:txBody>
      </p:sp>
    </p:spTree>
    <p:extLst>
      <p:ext uri="{BB962C8B-B14F-4D97-AF65-F5344CB8AC3E}">
        <p14:creationId xmlns:p14="http://schemas.microsoft.com/office/powerpoint/2010/main" val="3449563960"/>
      </p:ext>
    </p:extLst>
  </p:cSld>
  <p:clrMapOvr>
    <a:masterClrMapping/>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itle &amp; Non-Bulleted Text (1)">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800"/>
            </a:lvl1pPr>
          </a:lstStyle>
          <a:p>
            <a:r>
              <a:rPr lang="en-US" dirty="0"/>
              <a:t>Click to edit Master title style</a:t>
            </a:r>
          </a:p>
        </p:txBody>
      </p:sp>
      <p:sp>
        <p:nvSpPr>
          <p:cNvPr id="5" name="Text Placeholder 3"/>
          <p:cNvSpPr>
            <a:spLocks noGrp="1"/>
          </p:cNvSpPr>
          <p:nvPr>
            <p:ph type="body" sz="quarter" idx="13"/>
          </p:nvPr>
        </p:nvSpPr>
        <p:spPr>
          <a:xfrm>
            <a:off x="274640" y="1818958"/>
            <a:ext cx="11889564" cy="2092080"/>
          </a:xfrm>
        </p:spPr>
        <p:txBody>
          <a:bodyPr/>
          <a:lstStyle>
            <a:lvl1pPr marL="0" indent="0">
              <a:buNone/>
              <a:defRPr>
                <a:solidFill>
                  <a:schemeClr val="bg1"/>
                </a:solidFill>
              </a:defRPr>
            </a:lvl1pPr>
            <a:lvl2pPr marL="28543" indent="0">
              <a:buNone/>
              <a:defRPr sz="1998"/>
            </a:lvl2pPr>
            <a:lvl3pPr marL="223590" indent="0">
              <a:buNone/>
              <a:defRPr sz="1998"/>
            </a:lvl3pPr>
            <a:lvl4pPr marL="475723" indent="0">
              <a:buNone/>
              <a:defRPr sz="1798"/>
            </a:lvl4pPr>
            <a:lvl5pPr marL="738957" indent="0">
              <a:buNone/>
              <a:defRPr sz="1798"/>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97315448"/>
      </p:ext>
    </p:extLst>
  </p:cSld>
  <p:clrMapOvr>
    <a:masterClrMapping/>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itle &amp; Non-Bulleted Text (2)">
    <p:bg>
      <p:bgPr>
        <a:solidFill>
          <a:srgbClr val="682A7A"/>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800">
                <a:solidFill>
                  <a:schemeClr val="tx1"/>
                </a:solidFill>
              </a:defRPr>
            </a:lvl1pPr>
          </a:lstStyle>
          <a:p>
            <a:r>
              <a:rPr lang="en-US" dirty="0"/>
              <a:t>Click to edit Master title style</a:t>
            </a:r>
          </a:p>
        </p:txBody>
      </p:sp>
      <p:sp>
        <p:nvSpPr>
          <p:cNvPr id="5" name="Text Placeholder 3"/>
          <p:cNvSpPr>
            <a:spLocks noGrp="1"/>
          </p:cNvSpPr>
          <p:nvPr>
            <p:ph type="body" sz="quarter" idx="13"/>
          </p:nvPr>
        </p:nvSpPr>
        <p:spPr>
          <a:xfrm>
            <a:off x="274640" y="1818958"/>
            <a:ext cx="11889564" cy="2092080"/>
          </a:xfrm>
        </p:spPr>
        <p:txBody>
          <a:bodyPr/>
          <a:lstStyle>
            <a:lvl1pPr marL="0" indent="0">
              <a:buNone/>
              <a:defRPr>
                <a:solidFill>
                  <a:schemeClr val="tx1"/>
                </a:solidFill>
              </a:defRPr>
            </a:lvl1pPr>
            <a:lvl2pPr marL="28543" indent="0">
              <a:buNone/>
              <a:defRPr sz="1998">
                <a:solidFill>
                  <a:schemeClr val="tx1"/>
                </a:solidFill>
              </a:defRPr>
            </a:lvl2pPr>
            <a:lvl3pPr marL="223590" indent="0">
              <a:buNone/>
              <a:defRPr sz="1998">
                <a:solidFill>
                  <a:schemeClr val="tx1"/>
                </a:solidFill>
              </a:defRPr>
            </a:lvl3pPr>
            <a:lvl4pPr marL="475723" indent="0">
              <a:buNone/>
              <a:defRPr sz="1798">
                <a:solidFill>
                  <a:schemeClr val="tx1"/>
                </a:solidFill>
              </a:defRPr>
            </a:lvl4pPr>
            <a:lvl5pPr marL="738957" indent="0">
              <a:buNone/>
              <a:defRPr sz="1798">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83008399"/>
      </p:ext>
    </p:extLst>
  </p:cSld>
  <p:clrMapOvr>
    <a:masterClrMapping/>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itle &amp; Non-Bulleted Text (3)">
    <p:bg>
      <p:bgPr>
        <a:solidFill>
          <a:srgbClr val="5C2D9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800">
                <a:solidFill>
                  <a:schemeClr val="tx1"/>
                </a:solidFill>
              </a:defRPr>
            </a:lvl1pPr>
          </a:lstStyle>
          <a:p>
            <a:r>
              <a:rPr lang="en-US" dirty="0"/>
              <a:t>Click to edit Master title style</a:t>
            </a:r>
          </a:p>
        </p:txBody>
      </p:sp>
      <p:sp>
        <p:nvSpPr>
          <p:cNvPr id="5" name="Text Placeholder 3"/>
          <p:cNvSpPr>
            <a:spLocks noGrp="1"/>
          </p:cNvSpPr>
          <p:nvPr>
            <p:ph type="body" sz="quarter" idx="13"/>
          </p:nvPr>
        </p:nvSpPr>
        <p:spPr>
          <a:xfrm>
            <a:off x="274640" y="1818958"/>
            <a:ext cx="11889564" cy="2092080"/>
          </a:xfrm>
        </p:spPr>
        <p:txBody>
          <a:bodyPr/>
          <a:lstStyle>
            <a:lvl1pPr marL="0" indent="0">
              <a:buNone/>
              <a:defRPr>
                <a:solidFill>
                  <a:schemeClr val="tx1"/>
                </a:solidFill>
              </a:defRPr>
            </a:lvl1pPr>
            <a:lvl2pPr marL="28543" indent="0">
              <a:buNone/>
              <a:defRPr sz="1998">
                <a:solidFill>
                  <a:schemeClr val="tx1"/>
                </a:solidFill>
              </a:defRPr>
            </a:lvl2pPr>
            <a:lvl3pPr marL="223590" indent="0">
              <a:buNone/>
              <a:defRPr sz="1998">
                <a:solidFill>
                  <a:schemeClr val="tx1"/>
                </a:solidFill>
              </a:defRPr>
            </a:lvl3pPr>
            <a:lvl4pPr marL="475723" indent="0">
              <a:buNone/>
              <a:defRPr sz="1798">
                <a:solidFill>
                  <a:schemeClr val="tx1"/>
                </a:solidFill>
              </a:defRPr>
            </a:lvl4pPr>
            <a:lvl5pPr marL="738957" indent="0">
              <a:buNone/>
              <a:defRPr sz="1798">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01193444"/>
      </p:ext>
    </p:extLst>
  </p:cSld>
  <p:clrMapOvr>
    <a:masterClrMapping/>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itle &amp; Non-Bulleted Text (4)">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800">
                <a:solidFill>
                  <a:schemeClr val="tx1"/>
                </a:solidFill>
              </a:defRPr>
            </a:lvl1pPr>
          </a:lstStyle>
          <a:p>
            <a:r>
              <a:rPr lang="en-US" dirty="0"/>
              <a:t>Click to edit Master title style</a:t>
            </a:r>
          </a:p>
        </p:txBody>
      </p:sp>
      <p:sp>
        <p:nvSpPr>
          <p:cNvPr id="5" name="Text Placeholder 3"/>
          <p:cNvSpPr>
            <a:spLocks noGrp="1"/>
          </p:cNvSpPr>
          <p:nvPr>
            <p:ph type="body" sz="quarter" idx="13"/>
          </p:nvPr>
        </p:nvSpPr>
        <p:spPr>
          <a:xfrm>
            <a:off x="274640" y="1818958"/>
            <a:ext cx="11889564" cy="2092080"/>
          </a:xfrm>
        </p:spPr>
        <p:txBody>
          <a:bodyPr/>
          <a:lstStyle>
            <a:lvl1pPr marL="0" indent="0">
              <a:buNone/>
              <a:defRPr>
                <a:solidFill>
                  <a:schemeClr val="tx1"/>
                </a:solidFill>
              </a:defRPr>
            </a:lvl1pPr>
            <a:lvl2pPr marL="28543" indent="0">
              <a:buNone/>
              <a:defRPr sz="1998">
                <a:solidFill>
                  <a:schemeClr val="tx1"/>
                </a:solidFill>
              </a:defRPr>
            </a:lvl2pPr>
            <a:lvl3pPr marL="223590" indent="0">
              <a:buNone/>
              <a:defRPr sz="1998">
                <a:solidFill>
                  <a:schemeClr val="tx1"/>
                </a:solidFill>
              </a:defRPr>
            </a:lvl3pPr>
            <a:lvl4pPr marL="475723" indent="0">
              <a:buNone/>
              <a:defRPr sz="1798">
                <a:solidFill>
                  <a:schemeClr val="tx1"/>
                </a:solidFill>
              </a:defRPr>
            </a:lvl4pPr>
            <a:lvl5pPr marL="738957" indent="0">
              <a:buNone/>
              <a:defRPr sz="1798">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22543696"/>
      </p:ext>
    </p:extLst>
  </p:cSld>
  <p:clrMapOvr>
    <a:masterClrMapping/>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itle &amp; Non-Bulleted Text (5)">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800">
                <a:solidFill>
                  <a:schemeClr val="tx1"/>
                </a:solidFill>
              </a:defRPr>
            </a:lvl1pPr>
          </a:lstStyle>
          <a:p>
            <a:r>
              <a:rPr lang="en-US" dirty="0"/>
              <a:t>Click to edit Master title style</a:t>
            </a:r>
          </a:p>
        </p:txBody>
      </p:sp>
      <p:sp>
        <p:nvSpPr>
          <p:cNvPr id="5" name="Text Placeholder 3"/>
          <p:cNvSpPr>
            <a:spLocks noGrp="1"/>
          </p:cNvSpPr>
          <p:nvPr>
            <p:ph type="body" sz="quarter" idx="13"/>
          </p:nvPr>
        </p:nvSpPr>
        <p:spPr>
          <a:xfrm>
            <a:off x="274640" y="1818958"/>
            <a:ext cx="11889564" cy="2092080"/>
          </a:xfrm>
        </p:spPr>
        <p:txBody>
          <a:bodyPr/>
          <a:lstStyle>
            <a:lvl1pPr marL="0" indent="0">
              <a:buNone/>
              <a:defRPr>
                <a:solidFill>
                  <a:schemeClr val="tx1"/>
                </a:solidFill>
              </a:defRPr>
            </a:lvl1pPr>
            <a:lvl2pPr marL="28543" indent="0">
              <a:buNone/>
              <a:defRPr sz="1998">
                <a:solidFill>
                  <a:schemeClr val="tx1"/>
                </a:solidFill>
              </a:defRPr>
            </a:lvl2pPr>
            <a:lvl3pPr marL="223590" indent="0">
              <a:buNone/>
              <a:defRPr sz="1998">
                <a:solidFill>
                  <a:schemeClr val="tx1"/>
                </a:solidFill>
              </a:defRPr>
            </a:lvl3pPr>
            <a:lvl4pPr marL="475723" indent="0">
              <a:buNone/>
              <a:defRPr sz="1798">
                <a:solidFill>
                  <a:schemeClr val="tx1"/>
                </a:solidFill>
              </a:defRPr>
            </a:lvl4pPr>
            <a:lvl5pPr marL="738957" indent="0">
              <a:buNone/>
              <a:defRPr sz="1798">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59558540"/>
      </p:ext>
    </p:extLst>
  </p:cSld>
  <p:clrMapOvr>
    <a:masterClrMapping/>
  </p:clrMapOvr>
  <p:transition>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wo Column Non-Bulleted Text (1)">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800"/>
            </a:lvl1pPr>
          </a:lstStyle>
          <a:p>
            <a:r>
              <a:rPr lang="en-US" dirty="0"/>
              <a:t>Click to edit Master title style</a:t>
            </a:r>
          </a:p>
        </p:txBody>
      </p:sp>
      <p:sp>
        <p:nvSpPr>
          <p:cNvPr id="7" name="Text Placeholder 3"/>
          <p:cNvSpPr>
            <a:spLocks noGrp="1"/>
          </p:cNvSpPr>
          <p:nvPr>
            <p:ph type="body" sz="quarter" idx="11"/>
          </p:nvPr>
        </p:nvSpPr>
        <p:spPr>
          <a:xfrm>
            <a:off x="274643" y="1818958"/>
            <a:ext cx="5486399" cy="2648601"/>
          </a:xfrm>
        </p:spPr>
        <p:txBody>
          <a:bodyPr wrap="square">
            <a:spAutoFit/>
          </a:bodyPr>
          <a:lstStyle>
            <a:lvl1pPr marL="0" indent="0">
              <a:spcBef>
                <a:spcPts val="1222"/>
              </a:spcBef>
              <a:buClr>
                <a:schemeClr val="tx1"/>
              </a:buClr>
              <a:buFont typeface="Wingdings" pitchFamily="2" charset="2"/>
              <a:buNone/>
              <a:defRPr sz="4000">
                <a:solidFill>
                  <a:schemeClr val="bg1"/>
                </a:solidFill>
              </a:defRPr>
            </a:lvl1pPr>
            <a:lvl2pPr marL="0" indent="0">
              <a:buNone/>
              <a:defRPr sz="1998"/>
            </a:lvl2pPr>
            <a:lvl3pPr marL="231518" indent="0">
              <a:buNone/>
              <a:tabLst/>
              <a:defRPr sz="1998"/>
            </a:lvl3pPr>
            <a:lvl4pPr marL="459866" indent="0">
              <a:buNone/>
              <a:defRPr/>
            </a:lvl4pPr>
            <a:lvl5pPr marL="685041"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3"/>
          <p:cNvSpPr>
            <a:spLocks noGrp="1"/>
          </p:cNvSpPr>
          <p:nvPr>
            <p:ph type="body" sz="quarter" idx="12"/>
          </p:nvPr>
        </p:nvSpPr>
        <p:spPr>
          <a:xfrm>
            <a:off x="6675443" y="1818958"/>
            <a:ext cx="5486399" cy="2648601"/>
          </a:xfrm>
        </p:spPr>
        <p:txBody>
          <a:bodyPr wrap="square">
            <a:spAutoFit/>
          </a:bodyPr>
          <a:lstStyle>
            <a:lvl1pPr marL="0" indent="0">
              <a:spcBef>
                <a:spcPts val="1222"/>
              </a:spcBef>
              <a:buClr>
                <a:schemeClr val="tx1"/>
              </a:buClr>
              <a:buFont typeface="Wingdings" pitchFamily="2" charset="2"/>
              <a:buNone/>
              <a:defRPr sz="4000">
                <a:solidFill>
                  <a:schemeClr val="bg1"/>
                </a:solidFill>
              </a:defRPr>
            </a:lvl1pPr>
            <a:lvl2pPr marL="0" indent="0">
              <a:buNone/>
              <a:defRPr sz="1998"/>
            </a:lvl2pPr>
            <a:lvl3pPr marL="231518" indent="0">
              <a:buNone/>
              <a:tabLst/>
              <a:defRPr sz="1998"/>
            </a:lvl3pPr>
            <a:lvl4pPr marL="459866" indent="0">
              <a:buNone/>
              <a:defRPr/>
            </a:lvl4pPr>
            <a:lvl5pPr marL="685041"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35871098"/>
      </p:ext>
    </p:extLst>
  </p:cSld>
  <p:clrMapOvr>
    <a:masterClrMapping/>
  </p:clrMapOvr>
  <p:transition>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wo Column Non-Bulleted Text (2)">
    <p:bg>
      <p:bgPr>
        <a:solidFill>
          <a:srgbClr val="682A7A"/>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800">
                <a:solidFill>
                  <a:schemeClr val="tx1"/>
                </a:solidFill>
              </a:defRPr>
            </a:lvl1pPr>
          </a:lstStyle>
          <a:p>
            <a:r>
              <a:rPr lang="en-US" dirty="0"/>
              <a:t>Click to edit Master title style</a:t>
            </a:r>
          </a:p>
        </p:txBody>
      </p:sp>
      <p:sp>
        <p:nvSpPr>
          <p:cNvPr id="7" name="Text Placeholder 3"/>
          <p:cNvSpPr>
            <a:spLocks noGrp="1"/>
          </p:cNvSpPr>
          <p:nvPr>
            <p:ph type="body" sz="quarter" idx="11"/>
          </p:nvPr>
        </p:nvSpPr>
        <p:spPr>
          <a:xfrm>
            <a:off x="274643" y="1818958"/>
            <a:ext cx="5486399" cy="2648601"/>
          </a:xfrm>
        </p:spPr>
        <p:txBody>
          <a:bodyPr wrap="square">
            <a:spAutoFit/>
          </a:bodyPr>
          <a:lstStyle>
            <a:lvl1pPr marL="0" indent="0">
              <a:spcBef>
                <a:spcPts val="1222"/>
              </a:spcBef>
              <a:buClr>
                <a:schemeClr val="tx1"/>
              </a:buClr>
              <a:buFont typeface="Wingdings" pitchFamily="2" charset="2"/>
              <a:buNone/>
              <a:defRPr sz="4000">
                <a:solidFill>
                  <a:schemeClr val="tx1"/>
                </a:solidFill>
              </a:defRPr>
            </a:lvl1pPr>
            <a:lvl2pPr marL="0" indent="0">
              <a:buNone/>
              <a:defRPr sz="1998">
                <a:solidFill>
                  <a:schemeClr val="tx1"/>
                </a:solidFill>
              </a:defRPr>
            </a:lvl2pPr>
            <a:lvl3pPr marL="231518" indent="0">
              <a:buNone/>
              <a:tabLst/>
              <a:defRPr sz="1998">
                <a:solidFill>
                  <a:schemeClr val="tx1"/>
                </a:solidFill>
              </a:defRPr>
            </a:lvl3pPr>
            <a:lvl4pPr marL="459866" indent="0">
              <a:buNone/>
              <a:defRPr>
                <a:solidFill>
                  <a:schemeClr val="tx1"/>
                </a:solidFill>
              </a:defRPr>
            </a:lvl4pPr>
            <a:lvl5pPr marL="685041" indent="0">
              <a:buNone/>
              <a:tabLst/>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3"/>
          <p:cNvSpPr>
            <a:spLocks noGrp="1"/>
          </p:cNvSpPr>
          <p:nvPr>
            <p:ph type="body" sz="quarter" idx="12"/>
          </p:nvPr>
        </p:nvSpPr>
        <p:spPr>
          <a:xfrm>
            <a:off x="6675443" y="1818958"/>
            <a:ext cx="5486399" cy="2648601"/>
          </a:xfrm>
        </p:spPr>
        <p:txBody>
          <a:bodyPr wrap="square">
            <a:spAutoFit/>
          </a:bodyPr>
          <a:lstStyle>
            <a:lvl1pPr marL="0" indent="0">
              <a:spcBef>
                <a:spcPts val="1222"/>
              </a:spcBef>
              <a:buClr>
                <a:schemeClr val="tx1"/>
              </a:buClr>
              <a:buFont typeface="Wingdings" pitchFamily="2" charset="2"/>
              <a:buNone/>
              <a:defRPr sz="4000">
                <a:solidFill>
                  <a:schemeClr val="tx1"/>
                </a:solidFill>
              </a:defRPr>
            </a:lvl1pPr>
            <a:lvl2pPr marL="0" indent="0">
              <a:buNone/>
              <a:defRPr sz="1998">
                <a:solidFill>
                  <a:schemeClr val="tx1"/>
                </a:solidFill>
              </a:defRPr>
            </a:lvl2pPr>
            <a:lvl3pPr marL="231518" indent="0">
              <a:buNone/>
              <a:tabLst/>
              <a:defRPr sz="1998">
                <a:solidFill>
                  <a:schemeClr val="tx1"/>
                </a:solidFill>
              </a:defRPr>
            </a:lvl3pPr>
            <a:lvl4pPr marL="459866" indent="0">
              <a:buNone/>
              <a:defRPr>
                <a:solidFill>
                  <a:schemeClr val="tx1"/>
                </a:solidFill>
              </a:defRPr>
            </a:lvl4pPr>
            <a:lvl5pPr marL="685041" indent="0">
              <a:buNone/>
              <a:tabLst/>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64775583"/>
      </p:ext>
    </p:extLst>
  </p:cSld>
  <p:clrMapOvr>
    <a:masterClrMapping/>
  </p:clrMapOvr>
  <p:transition>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wo Column Non-Bulleted Text (3)">
    <p:bg>
      <p:bgPr>
        <a:solidFill>
          <a:srgbClr val="5C2D9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800">
                <a:solidFill>
                  <a:schemeClr val="tx1"/>
                </a:solidFill>
              </a:defRPr>
            </a:lvl1pPr>
          </a:lstStyle>
          <a:p>
            <a:r>
              <a:rPr lang="en-US" dirty="0"/>
              <a:t>Click to edit Master title style</a:t>
            </a:r>
          </a:p>
        </p:txBody>
      </p:sp>
      <p:sp>
        <p:nvSpPr>
          <p:cNvPr id="7" name="Text Placeholder 3"/>
          <p:cNvSpPr>
            <a:spLocks noGrp="1"/>
          </p:cNvSpPr>
          <p:nvPr>
            <p:ph type="body" sz="quarter" idx="11"/>
          </p:nvPr>
        </p:nvSpPr>
        <p:spPr>
          <a:xfrm>
            <a:off x="274643" y="1818958"/>
            <a:ext cx="5486399" cy="2648601"/>
          </a:xfrm>
        </p:spPr>
        <p:txBody>
          <a:bodyPr wrap="square">
            <a:spAutoFit/>
          </a:bodyPr>
          <a:lstStyle>
            <a:lvl1pPr marL="0" indent="0">
              <a:spcBef>
                <a:spcPts val="1222"/>
              </a:spcBef>
              <a:buClr>
                <a:schemeClr val="tx1"/>
              </a:buClr>
              <a:buFont typeface="Wingdings" pitchFamily="2" charset="2"/>
              <a:buNone/>
              <a:defRPr sz="4000">
                <a:solidFill>
                  <a:schemeClr val="tx1"/>
                </a:solidFill>
              </a:defRPr>
            </a:lvl1pPr>
            <a:lvl2pPr marL="0" indent="0">
              <a:buNone/>
              <a:defRPr sz="1998">
                <a:solidFill>
                  <a:schemeClr val="tx1"/>
                </a:solidFill>
              </a:defRPr>
            </a:lvl2pPr>
            <a:lvl3pPr marL="231518" indent="0">
              <a:buNone/>
              <a:tabLst/>
              <a:defRPr sz="1998">
                <a:solidFill>
                  <a:schemeClr val="tx1"/>
                </a:solidFill>
              </a:defRPr>
            </a:lvl3pPr>
            <a:lvl4pPr marL="459866" indent="0">
              <a:buNone/>
              <a:defRPr>
                <a:solidFill>
                  <a:schemeClr val="tx1"/>
                </a:solidFill>
              </a:defRPr>
            </a:lvl4pPr>
            <a:lvl5pPr marL="685041" indent="0">
              <a:buNone/>
              <a:tabLst/>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3"/>
          <p:cNvSpPr>
            <a:spLocks noGrp="1"/>
          </p:cNvSpPr>
          <p:nvPr>
            <p:ph type="body" sz="quarter" idx="12"/>
          </p:nvPr>
        </p:nvSpPr>
        <p:spPr>
          <a:xfrm>
            <a:off x="6675443" y="1818958"/>
            <a:ext cx="5486399" cy="2648601"/>
          </a:xfrm>
        </p:spPr>
        <p:txBody>
          <a:bodyPr wrap="square">
            <a:spAutoFit/>
          </a:bodyPr>
          <a:lstStyle>
            <a:lvl1pPr marL="0" indent="0">
              <a:spcBef>
                <a:spcPts val="1222"/>
              </a:spcBef>
              <a:buClr>
                <a:schemeClr val="tx1"/>
              </a:buClr>
              <a:buFont typeface="Wingdings" pitchFamily="2" charset="2"/>
              <a:buNone/>
              <a:defRPr sz="4000">
                <a:solidFill>
                  <a:schemeClr val="tx1"/>
                </a:solidFill>
              </a:defRPr>
            </a:lvl1pPr>
            <a:lvl2pPr marL="0" indent="0">
              <a:buNone/>
              <a:defRPr sz="1998">
                <a:solidFill>
                  <a:schemeClr val="tx1"/>
                </a:solidFill>
              </a:defRPr>
            </a:lvl2pPr>
            <a:lvl3pPr marL="231518" indent="0">
              <a:buNone/>
              <a:tabLst/>
              <a:defRPr sz="1998">
                <a:solidFill>
                  <a:schemeClr val="tx1"/>
                </a:solidFill>
              </a:defRPr>
            </a:lvl3pPr>
            <a:lvl4pPr marL="459866" indent="0">
              <a:buNone/>
              <a:defRPr>
                <a:solidFill>
                  <a:schemeClr val="tx1"/>
                </a:solidFill>
              </a:defRPr>
            </a:lvl4pPr>
            <a:lvl5pPr marL="685041" indent="0">
              <a:buNone/>
              <a:tabLst/>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08555270"/>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2189335521"/>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wo Column Non-Bulleted Text (4)">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800">
                <a:solidFill>
                  <a:schemeClr val="tx1"/>
                </a:solidFill>
              </a:defRPr>
            </a:lvl1pPr>
          </a:lstStyle>
          <a:p>
            <a:r>
              <a:rPr lang="en-US" dirty="0"/>
              <a:t>Click to edit Master title style</a:t>
            </a:r>
          </a:p>
        </p:txBody>
      </p:sp>
      <p:sp>
        <p:nvSpPr>
          <p:cNvPr id="7" name="Text Placeholder 3"/>
          <p:cNvSpPr>
            <a:spLocks noGrp="1"/>
          </p:cNvSpPr>
          <p:nvPr>
            <p:ph type="body" sz="quarter" idx="11"/>
          </p:nvPr>
        </p:nvSpPr>
        <p:spPr>
          <a:xfrm>
            <a:off x="274643" y="1818958"/>
            <a:ext cx="5486399" cy="2648601"/>
          </a:xfrm>
        </p:spPr>
        <p:txBody>
          <a:bodyPr wrap="square">
            <a:spAutoFit/>
          </a:bodyPr>
          <a:lstStyle>
            <a:lvl1pPr marL="0" indent="0">
              <a:spcBef>
                <a:spcPts val="1222"/>
              </a:spcBef>
              <a:buClr>
                <a:schemeClr val="tx1"/>
              </a:buClr>
              <a:buFont typeface="Wingdings" pitchFamily="2" charset="2"/>
              <a:buNone/>
              <a:defRPr sz="4000">
                <a:solidFill>
                  <a:schemeClr val="tx1"/>
                </a:solidFill>
              </a:defRPr>
            </a:lvl1pPr>
            <a:lvl2pPr marL="0" indent="0">
              <a:buNone/>
              <a:defRPr sz="1998">
                <a:solidFill>
                  <a:schemeClr val="tx1"/>
                </a:solidFill>
              </a:defRPr>
            </a:lvl2pPr>
            <a:lvl3pPr marL="231518" indent="0">
              <a:buNone/>
              <a:tabLst/>
              <a:defRPr sz="1998">
                <a:solidFill>
                  <a:schemeClr val="tx1"/>
                </a:solidFill>
              </a:defRPr>
            </a:lvl3pPr>
            <a:lvl4pPr marL="459866" indent="0">
              <a:buNone/>
              <a:defRPr>
                <a:solidFill>
                  <a:schemeClr val="tx1"/>
                </a:solidFill>
              </a:defRPr>
            </a:lvl4pPr>
            <a:lvl5pPr marL="685041" indent="0">
              <a:buNone/>
              <a:tabLst/>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3"/>
          <p:cNvSpPr>
            <a:spLocks noGrp="1"/>
          </p:cNvSpPr>
          <p:nvPr>
            <p:ph type="body" sz="quarter" idx="12"/>
          </p:nvPr>
        </p:nvSpPr>
        <p:spPr>
          <a:xfrm>
            <a:off x="6675443" y="1818958"/>
            <a:ext cx="5486399" cy="2648601"/>
          </a:xfrm>
        </p:spPr>
        <p:txBody>
          <a:bodyPr wrap="square">
            <a:spAutoFit/>
          </a:bodyPr>
          <a:lstStyle>
            <a:lvl1pPr marL="0" indent="0">
              <a:spcBef>
                <a:spcPts val="1222"/>
              </a:spcBef>
              <a:buClr>
                <a:schemeClr val="tx1"/>
              </a:buClr>
              <a:buFont typeface="Wingdings" pitchFamily="2" charset="2"/>
              <a:buNone/>
              <a:defRPr sz="4000">
                <a:solidFill>
                  <a:schemeClr val="tx1"/>
                </a:solidFill>
              </a:defRPr>
            </a:lvl1pPr>
            <a:lvl2pPr marL="0" indent="0">
              <a:buNone/>
              <a:defRPr sz="1998">
                <a:solidFill>
                  <a:schemeClr val="tx1"/>
                </a:solidFill>
              </a:defRPr>
            </a:lvl2pPr>
            <a:lvl3pPr marL="231518" indent="0">
              <a:buNone/>
              <a:tabLst/>
              <a:defRPr sz="1998">
                <a:solidFill>
                  <a:schemeClr val="tx1"/>
                </a:solidFill>
              </a:defRPr>
            </a:lvl3pPr>
            <a:lvl4pPr marL="459866" indent="0">
              <a:buNone/>
              <a:defRPr>
                <a:solidFill>
                  <a:schemeClr val="tx1"/>
                </a:solidFill>
              </a:defRPr>
            </a:lvl4pPr>
            <a:lvl5pPr marL="685041" indent="0">
              <a:buNone/>
              <a:tabLst/>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89968825"/>
      </p:ext>
    </p:extLst>
  </p:cSld>
  <p:clrMapOvr>
    <a:masterClrMapping/>
  </p:clrMapOvr>
  <p:transition>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wo Column Non-Bulleted Text (5)">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800">
                <a:solidFill>
                  <a:schemeClr val="tx1"/>
                </a:solidFill>
              </a:defRPr>
            </a:lvl1pPr>
          </a:lstStyle>
          <a:p>
            <a:r>
              <a:rPr lang="en-US" dirty="0"/>
              <a:t>Click to edit Master title style</a:t>
            </a:r>
          </a:p>
        </p:txBody>
      </p:sp>
      <p:sp>
        <p:nvSpPr>
          <p:cNvPr id="7" name="Text Placeholder 3"/>
          <p:cNvSpPr>
            <a:spLocks noGrp="1"/>
          </p:cNvSpPr>
          <p:nvPr>
            <p:ph type="body" sz="quarter" idx="11"/>
          </p:nvPr>
        </p:nvSpPr>
        <p:spPr>
          <a:xfrm>
            <a:off x="274643" y="1818958"/>
            <a:ext cx="5486399" cy="2648601"/>
          </a:xfrm>
        </p:spPr>
        <p:txBody>
          <a:bodyPr wrap="square">
            <a:spAutoFit/>
          </a:bodyPr>
          <a:lstStyle>
            <a:lvl1pPr marL="0" indent="0">
              <a:spcBef>
                <a:spcPts val="1222"/>
              </a:spcBef>
              <a:buClr>
                <a:schemeClr val="tx1"/>
              </a:buClr>
              <a:buFont typeface="Wingdings" pitchFamily="2" charset="2"/>
              <a:buNone/>
              <a:defRPr sz="4000">
                <a:solidFill>
                  <a:schemeClr val="tx1"/>
                </a:solidFill>
              </a:defRPr>
            </a:lvl1pPr>
            <a:lvl2pPr marL="0" indent="0">
              <a:buNone/>
              <a:defRPr sz="1998">
                <a:solidFill>
                  <a:schemeClr val="tx1"/>
                </a:solidFill>
              </a:defRPr>
            </a:lvl2pPr>
            <a:lvl3pPr marL="231518" indent="0">
              <a:buNone/>
              <a:tabLst/>
              <a:defRPr sz="1998">
                <a:solidFill>
                  <a:schemeClr val="tx1"/>
                </a:solidFill>
              </a:defRPr>
            </a:lvl3pPr>
            <a:lvl4pPr marL="459866" indent="0">
              <a:buNone/>
              <a:defRPr>
                <a:solidFill>
                  <a:schemeClr val="tx1"/>
                </a:solidFill>
              </a:defRPr>
            </a:lvl4pPr>
            <a:lvl5pPr marL="685041" indent="0">
              <a:buNone/>
              <a:tabLst/>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3"/>
          <p:cNvSpPr>
            <a:spLocks noGrp="1"/>
          </p:cNvSpPr>
          <p:nvPr>
            <p:ph type="body" sz="quarter" idx="12"/>
          </p:nvPr>
        </p:nvSpPr>
        <p:spPr>
          <a:xfrm>
            <a:off x="6675443" y="1818958"/>
            <a:ext cx="5486399" cy="2648601"/>
          </a:xfrm>
        </p:spPr>
        <p:txBody>
          <a:bodyPr wrap="square">
            <a:spAutoFit/>
          </a:bodyPr>
          <a:lstStyle>
            <a:lvl1pPr marL="0" indent="0">
              <a:spcBef>
                <a:spcPts val="1222"/>
              </a:spcBef>
              <a:buClr>
                <a:schemeClr val="tx1"/>
              </a:buClr>
              <a:buFont typeface="Wingdings" pitchFamily="2" charset="2"/>
              <a:buNone/>
              <a:defRPr sz="4000">
                <a:solidFill>
                  <a:schemeClr val="tx1"/>
                </a:solidFill>
              </a:defRPr>
            </a:lvl1pPr>
            <a:lvl2pPr marL="0" indent="0">
              <a:buNone/>
              <a:defRPr sz="1998">
                <a:solidFill>
                  <a:schemeClr val="tx1"/>
                </a:solidFill>
              </a:defRPr>
            </a:lvl2pPr>
            <a:lvl3pPr marL="231518" indent="0">
              <a:buNone/>
              <a:tabLst/>
              <a:defRPr sz="1998">
                <a:solidFill>
                  <a:schemeClr val="tx1"/>
                </a:solidFill>
              </a:defRPr>
            </a:lvl3pPr>
            <a:lvl4pPr marL="459866" indent="0">
              <a:buNone/>
              <a:defRPr>
                <a:solidFill>
                  <a:schemeClr val="tx1"/>
                </a:solidFill>
              </a:defRPr>
            </a:lvl4pPr>
            <a:lvl5pPr marL="685041" indent="0">
              <a:buNone/>
              <a:tabLst/>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33578344"/>
      </p:ext>
    </p:extLst>
  </p:cSld>
  <p:clrMapOvr>
    <a:masterClrMapping/>
  </p:clrMapOvr>
  <p:transition>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50% One Column Non-Bulleted Text (1)">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4641" y="295277"/>
            <a:ext cx="5486401" cy="1523681"/>
          </a:xfrm>
        </p:spPr>
        <p:txBody>
          <a:bodyPr/>
          <a:lstStyle>
            <a:lvl1pPr>
              <a:defRPr sz="4800"/>
            </a:lvl1pPr>
          </a:lstStyle>
          <a:p>
            <a:r>
              <a:rPr lang="en-US" dirty="0"/>
              <a:t>Click to edit Master title style</a:t>
            </a:r>
          </a:p>
        </p:txBody>
      </p:sp>
      <p:sp>
        <p:nvSpPr>
          <p:cNvPr id="7" name="Text Placeholder 3"/>
          <p:cNvSpPr>
            <a:spLocks noGrp="1"/>
          </p:cNvSpPr>
          <p:nvPr>
            <p:ph type="body" sz="quarter" idx="11"/>
          </p:nvPr>
        </p:nvSpPr>
        <p:spPr>
          <a:xfrm>
            <a:off x="274643" y="1818958"/>
            <a:ext cx="5486399" cy="2648601"/>
          </a:xfrm>
        </p:spPr>
        <p:txBody>
          <a:bodyPr wrap="square">
            <a:spAutoFit/>
          </a:bodyPr>
          <a:lstStyle>
            <a:lvl1pPr marL="0" indent="0">
              <a:spcBef>
                <a:spcPts val="1222"/>
              </a:spcBef>
              <a:buClr>
                <a:schemeClr val="tx1"/>
              </a:buClr>
              <a:buFont typeface="Wingdings" pitchFamily="2" charset="2"/>
              <a:buNone/>
              <a:defRPr sz="4000">
                <a:solidFill>
                  <a:schemeClr val="bg1"/>
                </a:solidFill>
              </a:defRPr>
            </a:lvl1pPr>
            <a:lvl2pPr marL="0" indent="0">
              <a:buNone/>
              <a:defRPr sz="1998"/>
            </a:lvl2pPr>
            <a:lvl3pPr marL="231518" indent="0">
              <a:buNone/>
              <a:tabLst/>
              <a:defRPr sz="1998"/>
            </a:lvl3pPr>
            <a:lvl4pPr marL="459866" indent="0">
              <a:buNone/>
              <a:defRPr/>
            </a:lvl4pPr>
            <a:lvl5pPr marL="685041"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92497711"/>
      </p:ext>
    </p:extLst>
  </p:cSld>
  <p:clrMapOvr>
    <a:masterClrMapping/>
  </p:clrMapOvr>
  <p:transition>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50% One Column Non-Bulleted Text (2)">
    <p:bg>
      <p:bgPr>
        <a:solidFill>
          <a:schemeClr val="tx2"/>
        </a:solidFill>
        <a:effectLst/>
      </p:bgPr>
    </p:bg>
    <p:spTree>
      <p:nvGrpSpPr>
        <p:cNvPr id="1" name=""/>
        <p:cNvGrpSpPr/>
        <p:nvPr/>
      </p:nvGrpSpPr>
      <p:grpSpPr>
        <a:xfrm>
          <a:off x="0" y="0"/>
          <a:ext cx="0" cy="0"/>
          <a:chOff x="0" y="0"/>
          <a:chExt cx="0" cy="0"/>
        </a:xfrm>
      </p:grpSpPr>
      <p:sp>
        <p:nvSpPr>
          <p:cNvPr id="8" name="Rectangle 7"/>
          <p:cNvSpPr/>
          <p:nvPr userDrawn="1"/>
        </p:nvSpPr>
        <p:spPr bwMode="auto">
          <a:xfrm>
            <a:off x="-1" y="0"/>
            <a:ext cx="6220800" cy="6994525"/>
          </a:xfrm>
          <a:prstGeom prst="rect">
            <a:avLst/>
          </a:prstGeom>
          <a:solidFill>
            <a:srgbClr val="682A7A"/>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320" tIns="45659" rIns="91320" bIns="45659" numCol="1" rtlCol="0" anchor="ctr" anchorCtr="0" compatLnSpc="1">
            <a:prstTxWarp prst="textNoShape">
              <a:avLst/>
            </a:prstTxWarp>
          </a:bodyPr>
          <a:lstStyle/>
          <a:p>
            <a:pPr algn="ctr" defTabSz="912938" fontAlgn="base">
              <a:lnSpc>
                <a:spcPct val="90000"/>
              </a:lnSpc>
              <a:spcBef>
                <a:spcPct val="0"/>
              </a:spcBef>
              <a:spcAft>
                <a:spcPct val="0"/>
              </a:spcAft>
              <a:defRPr/>
            </a:pPr>
            <a:endParaRPr lang="en-US" sz="1998" spc="-50" dirty="0">
              <a:gradFill>
                <a:gsLst>
                  <a:gs pos="0">
                    <a:srgbClr val="FFFFFF"/>
                  </a:gs>
                  <a:gs pos="100000">
                    <a:srgbClr val="FFFFFF"/>
                  </a:gs>
                </a:gsLst>
                <a:lin ang="5400000" scaled="0"/>
              </a:gradFill>
              <a:latin typeface="Segoe UI"/>
            </a:endParaRPr>
          </a:p>
        </p:txBody>
      </p:sp>
      <p:sp>
        <p:nvSpPr>
          <p:cNvPr id="5" name="Title 1"/>
          <p:cNvSpPr>
            <a:spLocks noGrp="1"/>
          </p:cNvSpPr>
          <p:nvPr>
            <p:ph type="title"/>
          </p:nvPr>
        </p:nvSpPr>
        <p:spPr>
          <a:xfrm>
            <a:off x="274641" y="295277"/>
            <a:ext cx="5486401" cy="1523681"/>
          </a:xfrm>
        </p:spPr>
        <p:txBody>
          <a:bodyPr/>
          <a:lstStyle>
            <a:lvl1pPr>
              <a:defRPr sz="4800">
                <a:solidFill>
                  <a:schemeClr val="tx1"/>
                </a:solidFill>
              </a:defRPr>
            </a:lvl1pPr>
          </a:lstStyle>
          <a:p>
            <a:r>
              <a:rPr lang="en-US" dirty="0"/>
              <a:t>Click to edit Master title style</a:t>
            </a:r>
          </a:p>
        </p:txBody>
      </p:sp>
      <p:sp>
        <p:nvSpPr>
          <p:cNvPr id="6" name="Text Placeholder 3"/>
          <p:cNvSpPr>
            <a:spLocks noGrp="1"/>
          </p:cNvSpPr>
          <p:nvPr>
            <p:ph type="body" sz="quarter" idx="11"/>
          </p:nvPr>
        </p:nvSpPr>
        <p:spPr>
          <a:xfrm>
            <a:off x="274643" y="1818958"/>
            <a:ext cx="5486399" cy="2648601"/>
          </a:xfrm>
        </p:spPr>
        <p:txBody>
          <a:bodyPr wrap="square">
            <a:spAutoFit/>
          </a:bodyPr>
          <a:lstStyle>
            <a:lvl1pPr marL="0" indent="0">
              <a:spcBef>
                <a:spcPts val="1222"/>
              </a:spcBef>
              <a:buClr>
                <a:schemeClr val="tx1"/>
              </a:buClr>
              <a:buFont typeface="Wingdings" pitchFamily="2" charset="2"/>
              <a:buNone/>
              <a:defRPr sz="4000">
                <a:solidFill>
                  <a:schemeClr val="tx1"/>
                </a:solidFill>
              </a:defRPr>
            </a:lvl1pPr>
            <a:lvl2pPr marL="0" indent="0">
              <a:buNone/>
              <a:defRPr sz="1998">
                <a:solidFill>
                  <a:schemeClr val="tx1"/>
                </a:solidFill>
              </a:defRPr>
            </a:lvl2pPr>
            <a:lvl3pPr marL="231518" indent="0">
              <a:buNone/>
              <a:tabLst/>
              <a:defRPr sz="1998">
                <a:solidFill>
                  <a:schemeClr val="tx1"/>
                </a:solidFill>
              </a:defRPr>
            </a:lvl3pPr>
            <a:lvl4pPr marL="459866" indent="0">
              <a:buNone/>
              <a:defRPr>
                <a:solidFill>
                  <a:schemeClr val="tx1"/>
                </a:solidFill>
              </a:defRPr>
            </a:lvl4pPr>
            <a:lvl5pPr marL="685041" indent="0">
              <a:buNone/>
              <a:tabLst/>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9483219"/>
      </p:ext>
    </p:extLst>
  </p:cSld>
  <p:clrMapOvr>
    <a:masterClrMapping/>
  </p:clrMapOvr>
  <p:transition>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50% One Column Non-Bulleted Text (3)">
    <p:bg>
      <p:bgPr>
        <a:solidFill>
          <a:schemeClr val="tx2"/>
        </a:solidFill>
        <a:effectLst/>
      </p:bgPr>
    </p:bg>
    <p:spTree>
      <p:nvGrpSpPr>
        <p:cNvPr id="1" name=""/>
        <p:cNvGrpSpPr/>
        <p:nvPr/>
      </p:nvGrpSpPr>
      <p:grpSpPr>
        <a:xfrm>
          <a:off x="0" y="0"/>
          <a:ext cx="0" cy="0"/>
          <a:chOff x="0" y="0"/>
          <a:chExt cx="0" cy="0"/>
        </a:xfrm>
      </p:grpSpPr>
      <p:sp>
        <p:nvSpPr>
          <p:cNvPr id="5" name="Rectangle 4"/>
          <p:cNvSpPr/>
          <p:nvPr userDrawn="1"/>
        </p:nvSpPr>
        <p:spPr bwMode="auto">
          <a:xfrm>
            <a:off x="-1" y="0"/>
            <a:ext cx="6220800" cy="6994525"/>
          </a:xfrm>
          <a:prstGeom prst="rect">
            <a:avLst/>
          </a:prstGeom>
          <a:solidFill>
            <a:srgbClr val="5C2D9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320" tIns="45659" rIns="91320" bIns="45659" numCol="1" rtlCol="0" anchor="ctr" anchorCtr="0" compatLnSpc="1">
            <a:prstTxWarp prst="textNoShape">
              <a:avLst/>
            </a:prstTxWarp>
          </a:bodyPr>
          <a:lstStyle/>
          <a:p>
            <a:pPr algn="ctr" defTabSz="912938" fontAlgn="base">
              <a:lnSpc>
                <a:spcPct val="90000"/>
              </a:lnSpc>
              <a:spcBef>
                <a:spcPct val="0"/>
              </a:spcBef>
              <a:spcAft>
                <a:spcPct val="0"/>
              </a:spcAft>
              <a:defRPr/>
            </a:pPr>
            <a:endParaRPr lang="en-US" sz="1998" spc="-50" dirty="0">
              <a:gradFill>
                <a:gsLst>
                  <a:gs pos="0">
                    <a:srgbClr val="FFFFFF"/>
                  </a:gs>
                  <a:gs pos="100000">
                    <a:srgbClr val="FFFFFF"/>
                  </a:gs>
                </a:gsLst>
                <a:lin ang="5400000" scaled="0"/>
              </a:gradFill>
              <a:latin typeface="Segoe UI"/>
            </a:endParaRPr>
          </a:p>
        </p:txBody>
      </p:sp>
      <p:sp>
        <p:nvSpPr>
          <p:cNvPr id="6" name="Title 1"/>
          <p:cNvSpPr>
            <a:spLocks noGrp="1"/>
          </p:cNvSpPr>
          <p:nvPr>
            <p:ph type="title"/>
          </p:nvPr>
        </p:nvSpPr>
        <p:spPr>
          <a:xfrm>
            <a:off x="274641" y="295277"/>
            <a:ext cx="5486401" cy="1523681"/>
          </a:xfrm>
        </p:spPr>
        <p:txBody>
          <a:bodyPr/>
          <a:lstStyle>
            <a:lvl1pPr>
              <a:defRPr sz="4800">
                <a:solidFill>
                  <a:schemeClr val="tx1"/>
                </a:solidFill>
              </a:defRPr>
            </a:lvl1pPr>
          </a:lstStyle>
          <a:p>
            <a:r>
              <a:rPr lang="en-US" dirty="0"/>
              <a:t>Click to edit Master title style</a:t>
            </a:r>
          </a:p>
        </p:txBody>
      </p:sp>
      <p:sp>
        <p:nvSpPr>
          <p:cNvPr id="7" name="Text Placeholder 3"/>
          <p:cNvSpPr>
            <a:spLocks noGrp="1"/>
          </p:cNvSpPr>
          <p:nvPr>
            <p:ph type="body" sz="quarter" idx="11"/>
          </p:nvPr>
        </p:nvSpPr>
        <p:spPr>
          <a:xfrm>
            <a:off x="274643" y="1818958"/>
            <a:ext cx="5486399" cy="2648601"/>
          </a:xfrm>
        </p:spPr>
        <p:txBody>
          <a:bodyPr wrap="square">
            <a:spAutoFit/>
          </a:bodyPr>
          <a:lstStyle>
            <a:lvl1pPr marL="0" indent="0">
              <a:spcBef>
                <a:spcPts val="1222"/>
              </a:spcBef>
              <a:buClr>
                <a:schemeClr val="tx1"/>
              </a:buClr>
              <a:buFont typeface="Wingdings" pitchFamily="2" charset="2"/>
              <a:buNone/>
              <a:defRPr sz="4000">
                <a:solidFill>
                  <a:schemeClr val="tx1"/>
                </a:solidFill>
              </a:defRPr>
            </a:lvl1pPr>
            <a:lvl2pPr marL="0" indent="0">
              <a:buNone/>
              <a:defRPr sz="1998">
                <a:solidFill>
                  <a:schemeClr val="tx1"/>
                </a:solidFill>
              </a:defRPr>
            </a:lvl2pPr>
            <a:lvl3pPr marL="231518" indent="0">
              <a:buNone/>
              <a:tabLst/>
              <a:defRPr sz="1998">
                <a:solidFill>
                  <a:schemeClr val="tx1"/>
                </a:solidFill>
              </a:defRPr>
            </a:lvl3pPr>
            <a:lvl4pPr marL="459866" indent="0">
              <a:buNone/>
              <a:defRPr>
                <a:solidFill>
                  <a:schemeClr val="tx1"/>
                </a:solidFill>
              </a:defRPr>
            </a:lvl4pPr>
            <a:lvl5pPr marL="685041" indent="0">
              <a:buNone/>
              <a:tabLst/>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13869018"/>
      </p:ext>
    </p:extLst>
  </p:cSld>
  <p:clrMapOvr>
    <a:masterClrMapping/>
  </p:clrMapOvr>
  <p:transition>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50% One Column Non-Bulleted Text (4)">
    <p:bg>
      <p:bgPr>
        <a:solidFill>
          <a:schemeClr val="tx2"/>
        </a:solidFill>
        <a:effectLst/>
      </p:bgPr>
    </p:bg>
    <p:spTree>
      <p:nvGrpSpPr>
        <p:cNvPr id="1" name=""/>
        <p:cNvGrpSpPr/>
        <p:nvPr/>
      </p:nvGrpSpPr>
      <p:grpSpPr>
        <a:xfrm>
          <a:off x="0" y="0"/>
          <a:ext cx="0" cy="0"/>
          <a:chOff x="0" y="0"/>
          <a:chExt cx="0" cy="0"/>
        </a:xfrm>
      </p:grpSpPr>
      <p:sp>
        <p:nvSpPr>
          <p:cNvPr id="5" name="Rectangle 4"/>
          <p:cNvSpPr/>
          <p:nvPr userDrawn="1"/>
        </p:nvSpPr>
        <p:spPr bwMode="auto">
          <a:xfrm>
            <a:off x="-1" y="0"/>
            <a:ext cx="6220800" cy="6994525"/>
          </a:xfrm>
          <a:prstGeom prst="rect">
            <a:avLst/>
          </a:prstGeom>
          <a:solidFill>
            <a:schemeClr val="accent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320" tIns="45659" rIns="91320" bIns="45659" numCol="1" rtlCol="0" anchor="ctr" anchorCtr="0" compatLnSpc="1">
            <a:prstTxWarp prst="textNoShape">
              <a:avLst/>
            </a:prstTxWarp>
          </a:bodyPr>
          <a:lstStyle/>
          <a:p>
            <a:pPr algn="ctr" defTabSz="912938" fontAlgn="base">
              <a:lnSpc>
                <a:spcPct val="90000"/>
              </a:lnSpc>
              <a:spcBef>
                <a:spcPct val="0"/>
              </a:spcBef>
              <a:spcAft>
                <a:spcPct val="0"/>
              </a:spcAft>
              <a:defRPr/>
            </a:pPr>
            <a:endParaRPr lang="en-US" sz="1998" spc="-50" dirty="0">
              <a:gradFill>
                <a:gsLst>
                  <a:gs pos="0">
                    <a:srgbClr val="FFFFFF"/>
                  </a:gs>
                  <a:gs pos="100000">
                    <a:srgbClr val="FFFFFF"/>
                  </a:gs>
                </a:gsLst>
                <a:lin ang="5400000" scaled="0"/>
              </a:gradFill>
              <a:latin typeface="Segoe UI"/>
            </a:endParaRPr>
          </a:p>
        </p:txBody>
      </p:sp>
      <p:sp>
        <p:nvSpPr>
          <p:cNvPr id="6" name="Title 1"/>
          <p:cNvSpPr>
            <a:spLocks noGrp="1"/>
          </p:cNvSpPr>
          <p:nvPr>
            <p:ph type="title"/>
          </p:nvPr>
        </p:nvSpPr>
        <p:spPr>
          <a:xfrm>
            <a:off x="274641" y="295277"/>
            <a:ext cx="5486401" cy="1523681"/>
          </a:xfrm>
        </p:spPr>
        <p:txBody>
          <a:bodyPr/>
          <a:lstStyle>
            <a:lvl1pPr>
              <a:defRPr sz="4800">
                <a:solidFill>
                  <a:schemeClr val="tx1"/>
                </a:solidFill>
              </a:defRPr>
            </a:lvl1pPr>
          </a:lstStyle>
          <a:p>
            <a:r>
              <a:rPr lang="en-US" dirty="0"/>
              <a:t>Click to edit Master title style</a:t>
            </a:r>
          </a:p>
        </p:txBody>
      </p:sp>
      <p:sp>
        <p:nvSpPr>
          <p:cNvPr id="7" name="Text Placeholder 3"/>
          <p:cNvSpPr>
            <a:spLocks noGrp="1"/>
          </p:cNvSpPr>
          <p:nvPr>
            <p:ph type="body" sz="quarter" idx="11"/>
          </p:nvPr>
        </p:nvSpPr>
        <p:spPr>
          <a:xfrm>
            <a:off x="274643" y="1818958"/>
            <a:ext cx="5486399" cy="2648601"/>
          </a:xfrm>
        </p:spPr>
        <p:txBody>
          <a:bodyPr wrap="square">
            <a:spAutoFit/>
          </a:bodyPr>
          <a:lstStyle>
            <a:lvl1pPr marL="0" indent="0">
              <a:spcBef>
                <a:spcPts val="1222"/>
              </a:spcBef>
              <a:buClr>
                <a:schemeClr val="tx1"/>
              </a:buClr>
              <a:buFont typeface="Wingdings" pitchFamily="2" charset="2"/>
              <a:buNone/>
              <a:defRPr sz="4000">
                <a:solidFill>
                  <a:schemeClr val="tx1"/>
                </a:solidFill>
              </a:defRPr>
            </a:lvl1pPr>
            <a:lvl2pPr marL="0" indent="0">
              <a:buNone/>
              <a:defRPr sz="1998">
                <a:solidFill>
                  <a:schemeClr val="tx1"/>
                </a:solidFill>
              </a:defRPr>
            </a:lvl2pPr>
            <a:lvl3pPr marL="231518" indent="0">
              <a:buNone/>
              <a:tabLst/>
              <a:defRPr sz="1998">
                <a:solidFill>
                  <a:schemeClr val="tx1"/>
                </a:solidFill>
              </a:defRPr>
            </a:lvl3pPr>
            <a:lvl4pPr marL="459866" indent="0">
              <a:buNone/>
              <a:defRPr>
                <a:solidFill>
                  <a:schemeClr val="tx1"/>
                </a:solidFill>
              </a:defRPr>
            </a:lvl4pPr>
            <a:lvl5pPr marL="685041" indent="0">
              <a:buNone/>
              <a:tabLst/>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03740025"/>
      </p:ext>
    </p:extLst>
  </p:cSld>
  <p:clrMapOvr>
    <a:masterClrMapping/>
  </p:clrMapOvr>
  <p:transition>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50% One Column Non-Bulleted Text (5)">
    <p:bg>
      <p:bgPr>
        <a:solidFill>
          <a:schemeClr val="tx2"/>
        </a:solidFill>
        <a:effectLst/>
      </p:bgPr>
    </p:bg>
    <p:spTree>
      <p:nvGrpSpPr>
        <p:cNvPr id="1" name=""/>
        <p:cNvGrpSpPr/>
        <p:nvPr/>
      </p:nvGrpSpPr>
      <p:grpSpPr>
        <a:xfrm>
          <a:off x="0" y="0"/>
          <a:ext cx="0" cy="0"/>
          <a:chOff x="0" y="0"/>
          <a:chExt cx="0" cy="0"/>
        </a:xfrm>
      </p:grpSpPr>
      <p:sp>
        <p:nvSpPr>
          <p:cNvPr id="5" name="Rectangle 4"/>
          <p:cNvSpPr/>
          <p:nvPr userDrawn="1"/>
        </p:nvSpPr>
        <p:spPr bwMode="auto">
          <a:xfrm>
            <a:off x="-1" y="0"/>
            <a:ext cx="6220800" cy="6994525"/>
          </a:xfrm>
          <a:prstGeom prst="rect">
            <a:avLst/>
          </a:prstGeom>
          <a:solidFill>
            <a:schemeClr val="accent4"/>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320" tIns="45659" rIns="91320" bIns="45659" numCol="1" rtlCol="0" anchor="ctr" anchorCtr="0" compatLnSpc="1">
            <a:prstTxWarp prst="textNoShape">
              <a:avLst/>
            </a:prstTxWarp>
          </a:bodyPr>
          <a:lstStyle/>
          <a:p>
            <a:pPr algn="ctr" defTabSz="912938" fontAlgn="base">
              <a:lnSpc>
                <a:spcPct val="90000"/>
              </a:lnSpc>
              <a:spcBef>
                <a:spcPct val="0"/>
              </a:spcBef>
              <a:spcAft>
                <a:spcPct val="0"/>
              </a:spcAft>
              <a:defRPr/>
            </a:pPr>
            <a:endParaRPr lang="en-US" sz="1998" spc="-50" dirty="0">
              <a:gradFill>
                <a:gsLst>
                  <a:gs pos="0">
                    <a:srgbClr val="FFFFFF"/>
                  </a:gs>
                  <a:gs pos="100000">
                    <a:srgbClr val="FFFFFF"/>
                  </a:gs>
                </a:gsLst>
                <a:lin ang="5400000" scaled="0"/>
              </a:gradFill>
              <a:latin typeface="Segoe UI"/>
            </a:endParaRPr>
          </a:p>
        </p:txBody>
      </p:sp>
      <p:sp>
        <p:nvSpPr>
          <p:cNvPr id="8" name="Title 1"/>
          <p:cNvSpPr>
            <a:spLocks noGrp="1"/>
          </p:cNvSpPr>
          <p:nvPr>
            <p:ph type="title"/>
          </p:nvPr>
        </p:nvSpPr>
        <p:spPr>
          <a:xfrm>
            <a:off x="274641" y="295277"/>
            <a:ext cx="5486401" cy="1523681"/>
          </a:xfrm>
        </p:spPr>
        <p:txBody>
          <a:bodyPr/>
          <a:lstStyle>
            <a:lvl1pPr>
              <a:defRPr sz="4800">
                <a:solidFill>
                  <a:schemeClr val="tx1"/>
                </a:solidFill>
              </a:defRPr>
            </a:lvl1pPr>
          </a:lstStyle>
          <a:p>
            <a:r>
              <a:rPr lang="en-US" dirty="0"/>
              <a:t>Click to edit Master title style</a:t>
            </a:r>
          </a:p>
        </p:txBody>
      </p:sp>
      <p:sp>
        <p:nvSpPr>
          <p:cNvPr id="9" name="Text Placeholder 3"/>
          <p:cNvSpPr>
            <a:spLocks noGrp="1"/>
          </p:cNvSpPr>
          <p:nvPr>
            <p:ph type="body" sz="quarter" idx="11"/>
          </p:nvPr>
        </p:nvSpPr>
        <p:spPr>
          <a:xfrm>
            <a:off x="274643" y="1818958"/>
            <a:ext cx="5486399" cy="2648601"/>
          </a:xfrm>
        </p:spPr>
        <p:txBody>
          <a:bodyPr wrap="square">
            <a:spAutoFit/>
          </a:bodyPr>
          <a:lstStyle>
            <a:lvl1pPr marL="0" indent="0">
              <a:spcBef>
                <a:spcPts val="1222"/>
              </a:spcBef>
              <a:buClr>
                <a:schemeClr val="tx1"/>
              </a:buClr>
              <a:buFont typeface="Wingdings" pitchFamily="2" charset="2"/>
              <a:buNone/>
              <a:defRPr sz="4000">
                <a:solidFill>
                  <a:schemeClr val="tx1"/>
                </a:solidFill>
              </a:defRPr>
            </a:lvl1pPr>
            <a:lvl2pPr marL="0" indent="0">
              <a:buNone/>
              <a:defRPr sz="1998">
                <a:solidFill>
                  <a:schemeClr val="tx1"/>
                </a:solidFill>
              </a:defRPr>
            </a:lvl2pPr>
            <a:lvl3pPr marL="231518" indent="0">
              <a:buNone/>
              <a:tabLst/>
              <a:defRPr sz="1998">
                <a:solidFill>
                  <a:schemeClr val="tx1"/>
                </a:solidFill>
              </a:defRPr>
            </a:lvl3pPr>
            <a:lvl4pPr marL="459866" indent="0">
              <a:buNone/>
              <a:defRPr>
                <a:solidFill>
                  <a:schemeClr val="tx1"/>
                </a:solidFill>
              </a:defRPr>
            </a:lvl4pPr>
            <a:lvl5pPr marL="685041" indent="0">
              <a:buNone/>
              <a:tabLst/>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13252796"/>
      </p:ext>
    </p:extLst>
  </p:cSld>
  <p:clrMapOvr>
    <a:masterClrMapping/>
  </p:clrMapOvr>
  <p:transition>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Quote Layout (1)">
    <p:bg>
      <p:bgPr>
        <a:solidFill>
          <a:schemeClr val="tx2"/>
        </a:soli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89040" y="1201810"/>
            <a:ext cx="10058399" cy="3439751"/>
          </a:xfrm>
        </p:spPr>
        <p:txBody>
          <a:bodyPr/>
          <a:lstStyle>
            <a:lvl1pPr marL="180000" indent="-233105">
              <a:defRPr sz="4800" baseline="0"/>
            </a:lvl1pPr>
          </a:lstStyle>
          <a:p>
            <a:r>
              <a:rPr lang="en-US" dirty="0"/>
              <a:t>“Sample quote goes here. Design is easier than it looks, and more important than it seems.”</a:t>
            </a:r>
          </a:p>
        </p:txBody>
      </p:sp>
      <p:sp>
        <p:nvSpPr>
          <p:cNvPr id="4" name="Text Placeholder 3"/>
          <p:cNvSpPr>
            <a:spLocks noGrp="1"/>
          </p:cNvSpPr>
          <p:nvPr>
            <p:ph type="body" sz="quarter" idx="10" hasCustomPrompt="1"/>
          </p:nvPr>
        </p:nvSpPr>
        <p:spPr>
          <a:xfrm>
            <a:off x="5761038" y="5126041"/>
            <a:ext cx="5486400" cy="1071123"/>
          </a:xfrm>
        </p:spPr>
        <p:txBody>
          <a:bodyPr/>
          <a:lstStyle>
            <a:lvl1pPr marL="0" indent="0">
              <a:spcBef>
                <a:spcPts val="0"/>
              </a:spcBef>
              <a:buNone/>
              <a:defRPr sz="3196" baseline="0">
                <a:latin typeface="+mj-lt"/>
              </a:defRPr>
            </a:lvl1pPr>
          </a:lstStyle>
          <a:p>
            <a:pPr lvl="0"/>
            <a:r>
              <a:rPr lang="en-US" dirty="0"/>
              <a:t>Author Name</a:t>
            </a:r>
          </a:p>
          <a:p>
            <a:pPr lvl="0"/>
            <a:r>
              <a:rPr lang="en-US" dirty="0"/>
              <a:t>Title</a:t>
            </a:r>
          </a:p>
        </p:txBody>
      </p:sp>
    </p:spTree>
    <p:extLst>
      <p:ext uri="{BB962C8B-B14F-4D97-AF65-F5344CB8AC3E}">
        <p14:creationId xmlns:p14="http://schemas.microsoft.com/office/powerpoint/2010/main" val="3616676947"/>
      </p:ext>
    </p:extLst>
  </p:cSld>
  <p:clrMapOvr>
    <a:masterClrMapping/>
  </p:clrMapOvr>
  <p:transition>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Quote Layout (2)">
    <p:bg>
      <p:bgPr>
        <a:solidFill>
          <a:srgbClr val="682A7A"/>
        </a:soli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89040" y="1201810"/>
            <a:ext cx="10058399" cy="3439751"/>
          </a:xfrm>
        </p:spPr>
        <p:txBody>
          <a:bodyPr/>
          <a:lstStyle>
            <a:lvl1pPr marL="180000" indent="-233105">
              <a:defRPr sz="4800" baseline="0">
                <a:solidFill>
                  <a:schemeClr val="tx1"/>
                </a:solidFill>
              </a:defRPr>
            </a:lvl1pPr>
          </a:lstStyle>
          <a:p>
            <a:r>
              <a:rPr lang="en-US" dirty="0"/>
              <a:t>“Sample quote goes here. Design is easier than it looks, and more important than it seems.”</a:t>
            </a:r>
          </a:p>
        </p:txBody>
      </p:sp>
      <p:sp>
        <p:nvSpPr>
          <p:cNvPr id="4" name="Text Placeholder 3"/>
          <p:cNvSpPr>
            <a:spLocks noGrp="1"/>
          </p:cNvSpPr>
          <p:nvPr>
            <p:ph type="body" sz="quarter" idx="10" hasCustomPrompt="1"/>
          </p:nvPr>
        </p:nvSpPr>
        <p:spPr>
          <a:xfrm>
            <a:off x="5761038" y="5126041"/>
            <a:ext cx="5486400" cy="1071123"/>
          </a:xfrm>
        </p:spPr>
        <p:txBody>
          <a:bodyPr/>
          <a:lstStyle>
            <a:lvl1pPr marL="0" indent="0">
              <a:spcBef>
                <a:spcPts val="0"/>
              </a:spcBef>
              <a:buNone/>
              <a:defRPr sz="3196" baseline="0">
                <a:solidFill>
                  <a:schemeClr val="tx1"/>
                </a:solidFill>
                <a:latin typeface="+mj-lt"/>
              </a:defRPr>
            </a:lvl1pPr>
          </a:lstStyle>
          <a:p>
            <a:pPr lvl="0"/>
            <a:r>
              <a:rPr lang="en-US" dirty="0"/>
              <a:t>Author Name</a:t>
            </a:r>
          </a:p>
          <a:p>
            <a:pPr lvl="0"/>
            <a:r>
              <a:rPr lang="en-US" dirty="0"/>
              <a:t>Title</a:t>
            </a:r>
          </a:p>
        </p:txBody>
      </p:sp>
    </p:spTree>
    <p:extLst>
      <p:ext uri="{BB962C8B-B14F-4D97-AF65-F5344CB8AC3E}">
        <p14:creationId xmlns:p14="http://schemas.microsoft.com/office/powerpoint/2010/main" val="4264360866"/>
      </p:ext>
    </p:extLst>
  </p:cSld>
  <p:clrMapOvr>
    <a:masterClrMapping/>
  </p:clrMapOvr>
  <p:transition>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Quote Layout (3)">
    <p:bg>
      <p:bgPr>
        <a:solidFill>
          <a:srgbClr val="5C2D91"/>
        </a:soli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89040" y="1201810"/>
            <a:ext cx="10058399" cy="3439751"/>
          </a:xfrm>
        </p:spPr>
        <p:txBody>
          <a:bodyPr/>
          <a:lstStyle>
            <a:lvl1pPr marL="180000" indent="-233105">
              <a:defRPr sz="4800" baseline="0">
                <a:solidFill>
                  <a:schemeClr val="tx1"/>
                </a:solidFill>
              </a:defRPr>
            </a:lvl1pPr>
          </a:lstStyle>
          <a:p>
            <a:r>
              <a:rPr lang="en-US" dirty="0"/>
              <a:t>“Sample quote goes here. Design is easier than it looks, and more important than it seems.”</a:t>
            </a:r>
          </a:p>
        </p:txBody>
      </p:sp>
      <p:sp>
        <p:nvSpPr>
          <p:cNvPr id="4" name="Text Placeholder 3"/>
          <p:cNvSpPr>
            <a:spLocks noGrp="1"/>
          </p:cNvSpPr>
          <p:nvPr>
            <p:ph type="body" sz="quarter" idx="10" hasCustomPrompt="1"/>
          </p:nvPr>
        </p:nvSpPr>
        <p:spPr>
          <a:xfrm>
            <a:off x="5761038" y="5126041"/>
            <a:ext cx="5486400" cy="1071123"/>
          </a:xfrm>
        </p:spPr>
        <p:txBody>
          <a:bodyPr/>
          <a:lstStyle>
            <a:lvl1pPr marL="0" indent="0">
              <a:spcBef>
                <a:spcPts val="0"/>
              </a:spcBef>
              <a:buNone/>
              <a:defRPr sz="3196" baseline="0">
                <a:solidFill>
                  <a:schemeClr val="tx1"/>
                </a:solidFill>
                <a:latin typeface="+mj-lt"/>
              </a:defRPr>
            </a:lvl1pPr>
          </a:lstStyle>
          <a:p>
            <a:pPr lvl="0"/>
            <a:r>
              <a:rPr lang="en-US" dirty="0"/>
              <a:t>Author Name</a:t>
            </a:r>
          </a:p>
          <a:p>
            <a:pPr lvl="0"/>
            <a:r>
              <a:rPr lang="en-US" dirty="0"/>
              <a:t>Title</a:t>
            </a:r>
          </a:p>
        </p:txBody>
      </p:sp>
    </p:spTree>
    <p:extLst>
      <p:ext uri="{BB962C8B-B14F-4D97-AF65-F5344CB8AC3E}">
        <p14:creationId xmlns:p14="http://schemas.microsoft.com/office/powerpoint/2010/main" val="755302744"/>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5" name="Title 4"/>
          <p:cNvSpPr>
            <a:spLocks noGrp="1"/>
          </p:cNvSpPr>
          <p:nvPr>
            <p:ph type="title"/>
          </p:nvPr>
        </p:nvSpPr>
        <p:spPr>
          <a:xfrm>
            <a:off x="1101436" y="2963862"/>
            <a:ext cx="10235966" cy="917575"/>
          </a:xfrm>
        </p:spPr>
        <p:txBody>
          <a:bodyPr anchor="ctr" anchorCtr="0"/>
          <a:lstStyle>
            <a:lvl1pPr algn="l">
              <a:defRPr>
                <a:gradFill>
                  <a:gsLst>
                    <a:gs pos="1250">
                      <a:schemeClr val="tx1"/>
                    </a:gs>
                    <a:gs pos="100000">
                      <a:schemeClr val="tx1"/>
                    </a:gs>
                  </a:gsLst>
                  <a:lin ang="5400000" scaled="0"/>
                </a:gradFill>
              </a:defRPr>
            </a:lvl1pPr>
          </a:lstStyle>
          <a:p>
            <a:r>
              <a:rPr lang="en-US" smtClean="0"/>
              <a:t>Click to edit Master title style</a:t>
            </a:r>
            <a:endParaRPr lang="en-US" dirty="0"/>
          </a:p>
        </p:txBody>
      </p:sp>
    </p:spTree>
    <p:extLst>
      <p:ext uri="{BB962C8B-B14F-4D97-AF65-F5344CB8AC3E}">
        <p14:creationId xmlns:p14="http://schemas.microsoft.com/office/powerpoint/2010/main" val="3437131397"/>
      </p:ext>
    </p:extLst>
  </p:cSld>
  <p:clrMapOvr>
    <a:masterClrMapping/>
  </p:clrMapOvr>
  <p:transition>
    <p:fade/>
  </p:transition>
  <p:timing>
    <p:tnLst>
      <p:par>
        <p:cT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Quote Layout (4)">
    <p:bg>
      <p:bgPr>
        <a:solidFill>
          <a:schemeClr val="accent2"/>
        </a:soli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89040" y="1201810"/>
            <a:ext cx="10058399" cy="3439751"/>
          </a:xfrm>
        </p:spPr>
        <p:txBody>
          <a:bodyPr/>
          <a:lstStyle>
            <a:lvl1pPr marL="180000" indent="-233105">
              <a:defRPr sz="4800" baseline="0">
                <a:solidFill>
                  <a:schemeClr val="tx1"/>
                </a:solidFill>
              </a:defRPr>
            </a:lvl1pPr>
          </a:lstStyle>
          <a:p>
            <a:r>
              <a:rPr lang="en-US" dirty="0"/>
              <a:t>“Sample quote goes here. Design is easier than it looks, and more important than it seems.”</a:t>
            </a:r>
          </a:p>
        </p:txBody>
      </p:sp>
      <p:sp>
        <p:nvSpPr>
          <p:cNvPr id="4" name="Text Placeholder 3"/>
          <p:cNvSpPr>
            <a:spLocks noGrp="1"/>
          </p:cNvSpPr>
          <p:nvPr>
            <p:ph type="body" sz="quarter" idx="10" hasCustomPrompt="1"/>
          </p:nvPr>
        </p:nvSpPr>
        <p:spPr>
          <a:xfrm>
            <a:off x="5761038" y="5126041"/>
            <a:ext cx="5486400" cy="1071123"/>
          </a:xfrm>
        </p:spPr>
        <p:txBody>
          <a:bodyPr/>
          <a:lstStyle>
            <a:lvl1pPr marL="0" indent="0">
              <a:spcBef>
                <a:spcPts val="0"/>
              </a:spcBef>
              <a:buNone/>
              <a:defRPr sz="3196" baseline="0">
                <a:solidFill>
                  <a:schemeClr val="tx1"/>
                </a:solidFill>
                <a:latin typeface="+mj-lt"/>
              </a:defRPr>
            </a:lvl1pPr>
          </a:lstStyle>
          <a:p>
            <a:pPr lvl="0"/>
            <a:r>
              <a:rPr lang="en-US" dirty="0"/>
              <a:t>Author Name</a:t>
            </a:r>
          </a:p>
          <a:p>
            <a:pPr lvl="0"/>
            <a:r>
              <a:rPr lang="en-US" dirty="0"/>
              <a:t>Title</a:t>
            </a:r>
          </a:p>
        </p:txBody>
      </p:sp>
    </p:spTree>
    <p:extLst>
      <p:ext uri="{BB962C8B-B14F-4D97-AF65-F5344CB8AC3E}">
        <p14:creationId xmlns:p14="http://schemas.microsoft.com/office/powerpoint/2010/main" val="3067466763"/>
      </p:ext>
    </p:extLst>
  </p:cSld>
  <p:clrMapOvr>
    <a:masterClrMapping/>
  </p:clrMapOvr>
  <p:transition>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Quote Layout (5)">
    <p:bg>
      <p:bgPr>
        <a:solidFill>
          <a:schemeClr val="accent4"/>
        </a:soli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89040" y="1201810"/>
            <a:ext cx="10058399" cy="3439751"/>
          </a:xfrm>
        </p:spPr>
        <p:txBody>
          <a:bodyPr/>
          <a:lstStyle>
            <a:lvl1pPr marL="180000" indent="-233105">
              <a:defRPr sz="4800" baseline="0">
                <a:solidFill>
                  <a:schemeClr val="tx1"/>
                </a:solidFill>
              </a:defRPr>
            </a:lvl1pPr>
          </a:lstStyle>
          <a:p>
            <a:r>
              <a:rPr lang="en-US" dirty="0"/>
              <a:t>“Sample quote goes here. Design is easier than it looks, and more important than it seems.”</a:t>
            </a:r>
          </a:p>
        </p:txBody>
      </p:sp>
      <p:sp>
        <p:nvSpPr>
          <p:cNvPr id="4" name="Text Placeholder 3"/>
          <p:cNvSpPr>
            <a:spLocks noGrp="1"/>
          </p:cNvSpPr>
          <p:nvPr>
            <p:ph type="body" sz="quarter" idx="10" hasCustomPrompt="1"/>
          </p:nvPr>
        </p:nvSpPr>
        <p:spPr>
          <a:xfrm>
            <a:off x="5761038" y="5126041"/>
            <a:ext cx="5486400" cy="1071123"/>
          </a:xfrm>
        </p:spPr>
        <p:txBody>
          <a:bodyPr/>
          <a:lstStyle>
            <a:lvl1pPr marL="0" indent="0">
              <a:spcBef>
                <a:spcPts val="0"/>
              </a:spcBef>
              <a:buNone/>
              <a:defRPr sz="3196" baseline="0">
                <a:solidFill>
                  <a:schemeClr val="tx1"/>
                </a:solidFill>
                <a:latin typeface="+mj-lt"/>
              </a:defRPr>
            </a:lvl1pPr>
          </a:lstStyle>
          <a:p>
            <a:pPr lvl="0"/>
            <a:r>
              <a:rPr lang="en-US" dirty="0"/>
              <a:t>Author Name</a:t>
            </a:r>
          </a:p>
          <a:p>
            <a:pPr lvl="0"/>
            <a:r>
              <a:rPr lang="en-US" dirty="0"/>
              <a:t>Title</a:t>
            </a:r>
          </a:p>
        </p:txBody>
      </p:sp>
    </p:spTree>
    <p:extLst>
      <p:ext uri="{BB962C8B-B14F-4D97-AF65-F5344CB8AC3E}">
        <p14:creationId xmlns:p14="http://schemas.microsoft.com/office/powerpoint/2010/main" val="2966971481"/>
      </p:ext>
    </p:extLst>
  </p:cSld>
  <p:clrMapOvr>
    <a:masterClrMapping/>
  </p:clrMapOvr>
  <p:transition>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rgbClr val="682A7A"/>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5833926"/>
      </p:ext>
    </p:extLst>
  </p:cSld>
  <p:clrMapOvr>
    <a:masterClrMapping/>
  </p:clrMapOvr>
  <p:transition>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rgbClr val="5C2D9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3194802"/>
      </p:ext>
    </p:extLst>
  </p:cSld>
  <p:clrMapOvr>
    <a:masterClrMapping/>
  </p:clrMapOvr>
  <p:transition>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rgbClr val="0078D7"/>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2018137"/>
      </p:ext>
    </p:extLst>
  </p:cSld>
  <p:clrMapOvr>
    <a:masterClrMapping/>
  </p:clrMapOvr>
  <p:transition>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Blank Accent Color (4)">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63174934"/>
      </p:ext>
    </p:extLst>
  </p:cSld>
  <p:clrMapOvr>
    <a:masterClrMapping/>
  </p:clrMapOvr>
  <p:transition>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Closing Logo Slide (1)">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Effect>
                      <a14:brightnessContrast bright="-40000" contrast="-20000"/>
                    </a14:imgEffect>
                  </a14:imgLayer>
                </a14:imgProps>
              </a:ext>
            </a:extLst>
          </a:blip>
          <a:stretch>
            <a:fillRect/>
          </a:stretch>
        </p:blipFill>
        <p:spPr>
          <a:xfrm>
            <a:off x="1" y="0"/>
            <a:ext cx="12420997" cy="6982615"/>
          </a:xfrm>
          <a:prstGeom prst="rect">
            <a:avLst/>
          </a:prstGeom>
        </p:spPr>
      </p:pic>
      <p:sp>
        <p:nvSpPr>
          <p:cNvPr id="9" name="Rectangle 8"/>
          <p:cNvSpPr/>
          <p:nvPr userDrawn="1"/>
        </p:nvSpPr>
        <p:spPr bwMode="auto">
          <a:xfrm>
            <a:off x="-1" y="0"/>
            <a:ext cx="12420997" cy="6994525"/>
          </a:xfrm>
          <a:prstGeom prst="rect">
            <a:avLst/>
          </a:prstGeom>
          <a:solidFill>
            <a:schemeClr val="tx2">
              <a:alpha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5" name="MS logo white"/>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bwMode="gray">
          <a:xfrm>
            <a:off x="457200" y="6220740"/>
            <a:ext cx="1371600" cy="293816"/>
          </a:xfrm>
          <a:prstGeom prst="rect">
            <a:avLst/>
          </a:prstGeom>
        </p:spPr>
      </p:pic>
    </p:spTree>
    <p:extLst>
      <p:ext uri="{BB962C8B-B14F-4D97-AF65-F5344CB8AC3E}">
        <p14:creationId xmlns:p14="http://schemas.microsoft.com/office/powerpoint/2010/main" val="135512927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mod="1">
    <p:ext uri="{DCECCB84-F9BA-43D5-87BE-67443E8EF086}">
      <p15:sldGuideLst xmlns:p15="http://schemas.microsoft.com/office/powerpoint/2012/main">
        <p15:guide id="1" orient="horz" pos="4401">
          <p15:clr>
            <a:srgbClr val="C35EA4"/>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Closing Logo Slide (2)">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Effect>
                      <a14:brightnessContrast bright="-40000" contrast="-20000"/>
                    </a14:imgEffect>
                  </a14:imgLayer>
                </a14:imgProps>
              </a:ext>
            </a:extLst>
          </a:blip>
          <a:stretch>
            <a:fillRect/>
          </a:stretch>
        </p:blipFill>
        <p:spPr>
          <a:xfrm>
            <a:off x="1" y="0"/>
            <a:ext cx="12420997" cy="6982615"/>
          </a:xfrm>
          <a:prstGeom prst="rect">
            <a:avLst/>
          </a:prstGeom>
        </p:spPr>
      </p:pic>
      <p:sp>
        <p:nvSpPr>
          <p:cNvPr id="7" name="Rectangle 6"/>
          <p:cNvSpPr/>
          <p:nvPr userDrawn="1"/>
        </p:nvSpPr>
        <p:spPr bwMode="auto">
          <a:xfrm>
            <a:off x="-1" y="0"/>
            <a:ext cx="12420997" cy="6994525"/>
          </a:xfrm>
          <a:prstGeom prst="rect">
            <a:avLst/>
          </a:prstGeom>
          <a:solidFill>
            <a:srgbClr val="502784">
              <a:alpha val="7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8" name="MS logo white"/>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bwMode="gray">
          <a:xfrm>
            <a:off x="455612" y="6207230"/>
            <a:ext cx="1371600" cy="293816"/>
          </a:xfrm>
          <a:prstGeom prst="rect">
            <a:avLst/>
          </a:prstGeom>
        </p:spPr>
      </p:pic>
      <p:pic>
        <p:nvPicPr>
          <p:cNvPr id="5" name="MS logo white"/>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bwMode="gray">
          <a:xfrm>
            <a:off x="457200" y="6220740"/>
            <a:ext cx="1371600" cy="293816"/>
          </a:xfrm>
          <a:prstGeom prst="rect">
            <a:avLst/>
          </a:prstGeom>
        </p:spPr>
      </p:pic>
    </p:spTree>
    <p:extLst>
      <p:ext uri="{BB962C8B-B14F-4D97-AF65-F5344CB8AC3E}">
        <p14:creationId xmlns:p14="http://schemas.microsoft.com/office/powerpoint/2010/main" val="166548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Closing Logo Slide (3)">
    <p:bg>
      <p:bgPr>
        <a:solidFill>
          <a:srgbClr val="5C2D9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invGray">
          <a:xfrm>
            <a:off x="465849" y="3145046"/>
            <a:ext cx="3284727" cy="704435"/>
          </a:xfrm>
          <a:prstGeom prst="rect">
            <a:avLst/>
          </a:prstGeom>
        </p:spPr>
      </p:pic>
      <p:sp>
        <p:nvSpPr>
          <p:cNvPr id="6" name="Text Box 3"/>
          <p:cNvSpPr txBox="1">
            <a:spLocks noChangeArrowheads="1"/>
          </p:cNvSpPr>
          <p:nvPr userDrawn="1"/>
        </p:nvSpPr>
        <p:spPr bwMode="blackWhite">
          <a:xfrm>
            <a:off x="274640" y="6292889"/>
            <a:ext cx="11856403" cy="403187"/>
          </a:xfrm>
          <a:prstGeom prst="rect">
            <a:avLst/>
          </a:prstGeom>
          <a:noFill/>
          <a:ln w="12700">
            <a:noFill/>
            <a:miter lim="800000"/>
            <a:headEnd type="none" w="sm" len="sm"/>
            <a:tailEnd type="none" w="sm" len="sm"/>
          </a:ln>
          <a:effectLst/>
        </p:spPr>
        <p:txBody>
          <a:bodyPr vert="horz" wrap="square" lIns="182672" tIns="146138" rIns="182672" bIns="146138" numCol="1" anchor="t" anchorCtr="0" compatLnSpc="1">
            <a:prstTxWarp prst="textNoShape">
              <a:avLst/>
            </a:prstTxWarp>
            <a:spAutoFit/>
          </a:bodyPr>
          <a:lstStyle/>
          <a:p>
            <a:pPr defTabSz="931264" eaLnBrk="0" hangingPunct="0"/>
            <a:r>
              <a:rPr lang="en-US" sz="699" dirty="0">
                <a:solidFill>
                  <a:schemeClr val="tx1"/>
                </a:solidFill>
                <a:cs typeface="Segoe UI" pitchFamily="34" charset="0"/>
              </a:rPr>
              <a:t>© 2015 Microsoft Corporation. All rights reserved. </a:t>
            </a:r>
          </a:p>
        </p:txBody>
      </p:sp>
    </p:spTree>
    <p:extLst>
      <p:ext uri="{BB962C8B-B14F-4D97-AF65-F5344CB8AC3E}">
        <p14:creationId xmlns:p14="http://schemas.microsoft.com/office/powerpoint/2010/main" val="1528692461"/>
      </p:ext>
    </p:extLst>
  </p:cSld>
  <p:clrMapOvr>
    <a:masterClrMapping/>
  </p:clrMapOvr>
  <p:transition>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Closing Logo Slide (4)">
    <p:bg>
      <p:bgPr>
        <a:solidFill>
          <a:schemeClr val="tx2"/>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40" y="6292889"/>
            <a:ext cx="11856403" cy="403187"/>
          </a:xfrm>
          <a:prstGeom prst="rect">
            <a:avLst/>
          </a:prstGeom>
          <a:noFill/>
          <a:ln w="12700">
            <a:noFill/>
            <a:miter lim="800000"/>
            <a:headEnd type="none" w="sm" len="sm"/>
            <a:tailEnd type="none" w="sm" len="sm"/>
          </a:ln>
          <a:effectLst/>
        </p:spPr>
        <p:txBody>
          <a:bodyPr vert="horz" wrap="square" lIns="182672" tIns="146138" rIns="182672" bIns="146138" numCol="1" anchor="t" anchorCtr="0" compatLnSpc="1">
            <a:prstTxWarp prst="textNoShape">
              <a:avLst/>
            </a:prstTxWarp>
            <a:spAutoFit/>
          </a:bodyPr>
          <a:lstStyle/>
          <a:p>
            <a:pPr defTabSz="931264" eaLnBrk="0" hangingPunct="0"/>
            <a:r>
              <a:rPr lang="en-US" sz="699" dirty="0">
                <a:solidFill>
                  <a:srgbClr val="505050"/>
                </a:solidFill>
                <a:cs typeface="Segoe UI" pitchFamily="34" charset="0"/>
              </a:rPr>
              <a:t>© 2015 Microsoft Corporation. All rights reserved. </a:t>
            </a: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459230" y="3145041"/>
            <a:ext cx="3288506" cy="704444"/>
          </a:xfrm>
          <a:prstGeom prst="rect">
            <a:avLst/>
          </a:prstGeom>
        </p:spPr>
      </p:pic>
    </p:spTree>
    <p:extLst>
      <p:ext uri="{BB962C8B-B14F-4D97-AF65-F5344CB8AC3E}">
        <p14:creationId xmlns:p14="http://schemas.microsoft.com/office/powerpoint/2010/main" val="3831747568"/>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9144000" cy="1181862"/>
          </a:xfrm>
          <a:noFill/>
        </p:spPr>
        <p:txBody>
          <a:bodyPr wrap="square" tIns="91440" bIns="91440" anchor="t" anchorCtr="0">
            <a:spAutoFit/>
          </a:bodyPr>
          <a:lstStyle>
            <a:lvl1pPr>
              <a:defRPr sz="7200" spc="-100" baseline="0">
                <a:gradFill>
                  <a:gsLst>
                    <a:gs pos="24779">
                      <a:srgbClr val="000000"/>
                    </a:gs>
                    <a:gs pos="70000">
                      <a:srgbClr val="000000"/>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8" y="3954463"/>
            <a:ext cx="9143999" cy="738664"/>
          </a:xfrm>
          <a:noFill/>
        </p:spPr>
        <p:txBody>
          <a:bodyPr wrap="square" lIns="182880" tIns="146304" rIns="182880" bIns="146304">
            <a:spAutoFit/>
          </a:bodyPr>
          <a:lstStyle>
            <a:lvl1pPr marL="0" indent="0">
              <a:spcBef>
                <a:spcPts val="0"/>
              </a:spcBef>
              <a:buNone/>
              <a:defRPr sz="3200" spc="0" baseline="0">
                <a:gradFill>
                  <a:gsLst>
                    <a:gs pos="24779">
                      <a:srgbClr val="000000"/>
                    </a:gs>
                    <a:gs pos="70000">
                      <a:srgbClr val="000000"/>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38976025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bwMode="white">
          <a:xfrm>
            <a:off x="274638" y="1212851"/>
            <a:ext cx="11887200" cy="2443746"/>
          </a:xfrm>
          <a:prstGeom prst="rect">
            <a:avLst/>
          </a:prstGeom>
        </p:spPr>
        <p:txBody>
          <a:bodyPr/>
          <a:lstStyle>
            <a:lvl1pPr marL="290193" indent="-290193">
              <a:buClr>
                <a:schemeClr val="tx1"/>
              </a:buClr>
              <a:buSzPct val="90000"/>
              <a:buFont typeface="Arial" pitchFamily="34" charset="0"/>
              <a:buChar char="•"/>
              <a:defRPr sz="3596">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0871" indent="-280679">
              <a:buClr>
                <a:schemeClr val="tx1"/>
              </a:buClr>
              <a:buSzPct val="90000"/>
              <a:buFont typeface="Arial" pitchFamily="34" charset="0"/>
              <a:buChar char="•"/>
              <a:defRPr sz="3196">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065" indent="-290193">
              <a:buClr>
                <a:schemeClr val="tx1"/>
              </a:buClr>
              <a:buSzPct val="90000"/>
              <a:buFont typeface="Arial" pitchFamily="34" charset="0"/>
              <a:buChar char="•"/>
              <a:defRPr sz="2797">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89413" indent="-228349">
              <a:buClr>
                <a:schemeClr val="tx1"/>
              </a:buClr>
              <a:buSzPct val="90000"/>
              <a:buFont typeface="Arial" pitchFamily="34" charset="0"/>
              <a:buChar char="•"/>
              <a:defRPr sz="2397">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7762" indent="-228349">
              <a:buClr>
                <a:schemeClr val="tx1"/>
              </a:buClr>
              <a:buSzPct val="90000"/>
              <a:buFont typeface="Arial" pitchFamily="34" charset="0"/>
              <a:buChar char="•"/>
              <a:defRPr sz="1998">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6"/>
          <p:cNvSpPr>
            <a:spLocks noGrp="1"/>
          </p:cNvSpPr>
          <p:nvPr>
            <p:ph type="body" sz="quarter" idx="11"/>
          </p:nvPr>
        </p:nvSpPr>
        <p:spPr>
          <a:xfrm>
            <a:off x="1" y="6363077"/>
            <a:ext cx="12436476" cy="631450"/>
          </a:xfrm>
          <a:prstGeom prst="rect">
            <a:avLst/>
          </a:prstGeom>
          <a:solidFill>
            <a:srgbClr val="FFFF99"/>
          </a:solidFill>
        </p:spPr>
        <p:txBody>
          <a:bodyPr lIns="155457" tIns="77729" rIns="155457" bIns="77729" anchor="b" anchorCtr="0">
            <a:noAutofit/>
          </a:bodyPr>
          <a:lstStyle>
            <a:lvl1pPr algn="r">
              <a:buFont typeface="Arial" pitchFamily="34" charset="0"/>
              <a:buNone/>
              <a:defRPr sz="3696"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Click to edit Master text styles</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694751672"/>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Vide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9143999" cy="1181862"/>
          </a:xfrm>
          <a:noFill/>
        </p:spPr>
        <p:txBody>
          <a:bodyPr wrap="square" tIns="91440" bIns="91440" anchor="t" anchorCtr="0">
            <a:spAutoFit/>
          </a:bodyPr>
          <a:lstStyle>
            <a:lvl1pPr>
              <a:defRPr sz="7200" spc="-100" baseline="0">
                <a:gradFill>
                  <a:gsLst>
                    <a:gs pos="0">
                      <a:schemeClr val="tx1"/>
                    </a:gs>
                    <a:gs pos="100000">
                      <a:schemeClr val="tx1"/>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17841475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908698505"/>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92035">
                      <a:srgbClr val="000000"/>
                    </a:gs>
                    <a:gs pos="75000">
                      <a:srgbClr val="000000"/>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168934554"/>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0-50 Right Photo Layou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41426"/>
            <a:ext cx="5486399" cy="2012859"/>
          </a:xfrm>
        </p:spPr>
        <p:txBody>
          <a:bodyPr>
            <a:spAutoFit/>
          </a:bodyPr>
          <a:lstStyle>
            <a:lvl1pPr>
              <a:defRPr sz="6600" baseline="0">
                <a:gradFill>
                  <a:gsLst>
                    <a:gs pos="1250">
                      <a:schemeClr val="tx1"/>
                    </a:gs>
                    <a:gs pos="100000">
                      <a:schemeClr val="tx1"/>
                    </a:gs>
                  </a:gsLst>
                  <a:lin ang="5400000" scaled="0"/>
                </a:gradFill>
              </a:defRPr>
            </a:lvl1pPr>
          </a:lstStyle>
          <a:p>
            <a:r>
              <a:rPr lang="en-US" dirty="0" smtClean="0"/>
              <a:t>50/50 photo layout</a:t>
            </a:r>
            <a:endParaRPr lang="en-US" dirty="0"/>
          </a:p>
        </p:txBody>
      </p:sp>
      <p:sp>
        <p:nvSpPr>
          <p:cNvPr id="5" name="Picture Placeholder 4"/>
          <p:cNvSpPr>
            <a:spLocks noGrp="1"/>
          </p:cNvSpPr>
          <p:nvPr>
            <p:ph type="pic" sz="quarter" idx="10"/>
          </p:nvPr>
        </p:nvSpPr>
        <p:spPr bwMode="ltGray">
          <a:xfrm>
            <a:off x="6219825" y="0"/>
            <a:ext cx="6216650" cy="6992587"/>
          </a:xfrm>
          <a:blipFill dpi="0" rotWithShape="1">
            <a:blip r:embed="rId2"/>
            <a:srcRect/>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smtClean="0"/>
              <a:t>Click icon to add picture</a:t>
            </a:r>
            <a:endParaRPr lang="en-US" dirty="0"/>
          </a:p>
        </p:txBody>
      </p:sp>
    </p:spTree>
    <p:extLst>
      <p:ext uri="{BB962C8B-B14F-4D97-AF65-F5344CB8AC3E}">
        <p14:creationId xmlns:p14="http://schemas.microsoft.com/office/powerpoint/2010/main" val="2366974557"/>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5675349"/>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Microsoft">
    <p:bg>
      <p:bgRef idx="1001">
        <a:schemeClr val="bg2"/>
      </p:bgRef>
    </p:bg>
    <p:spTree>
      <p:nvGrpSpPr>
        <p:cNvPr id="1" name=""/>
        <p:cNvGrpSpPr/>
        <p:nvPr/>
      </p:nvGrpSpPr>
      <p:grpSpPr>
        <a:xfrm>
          <a:off x="0" y="0"/>
          <a:ext cx="0" cy="0"/>
          <a:chOff x="0" y="0"/>
          <a:chExt cx="0" cy="0"/>
        </a:xfrm>
      </p:grpSpPr>
      <p:pic>
        <p:nvPicPr>
          <p:cNvPr id="16" name="Picture 15" hidden="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59230" y="6240963"/>
            <a:ext cx="1278510" cy="274137"/>
          </a:xfrm>
          <a:prstGeom prst="rect">
            <a:avLst/>
          </a:prstGeom>
        </p:spPr>
      </p:pic>
      <p:sp>
        <p:nvSpPr>
          <p:cNvPr id="18" name="Title 1"/>
          <p:cNvSpPr>
            <a:spLocks noGrp="1"/>
          </p:cNvSpPr>
          <p:nvPr>
            <p:ph type="title" hasCustomPrompt="1"/>
          </p:nvPr>
        </p:nvSpPr>
        <p:spPr>
          <a:xfrm>
            <a:off x="274702" y="2125678"/>
            <a:ext cx="10058336" cy="1828786"/>
          </a:xfrm>
          <a:noFill/>
        </p:spPr>
        <p:txBody>
          <a:bodyPr lIns="146304" tIns="91440" rIns="146304" bIns="91440" anchor="t" anchorCtr="0"/>
          <a:lstStyle>
            <a:lvl1pPr>
              <a:defRPr sz="5400" spc="-100" baseline="0">
                <a:gradFill>
                  <a:gsLst>
                    <a:gs pos="100000">
                      <a:schemeClr val="tx2"/>
                    </a:gs>
                    <a:gs pos="0">
                      <a:schemeClr val="tx2"/>
                    </a:gs>
                  </a:gsLst>
                  <a:lin ang="5400000" scaled="0"/>
                </a:gradFill>
              </a:defRPr>
            </a:lvl1pPr>
          </a:lstStyle>
          <a:p>
            <a:r>
              <a:rPr lang="en-US" dirty="0" smtClean="0"/>
              <a:t>Presentation title</a:t>
            </a:r>
            <a:endParaRPr lang="en-US" dirty="0"/>
          </a:p>
        </p:txBody>
      </p:sp>
      <p:sp>
        <p:nvSpPr>
          <p:cNvPr id="19" name="Text Placeholder 4"/>
          <p:cNvSpPr>
            <a:spLocks noGrp="1"/>
          </p:cNvSpPr>
          <p:nvPr>
            <p:ph type="body" sz="quarter" idx="12" hasCustomPrompt="1"/>
          </p:nvPr>
        </p:nvSpPr>
        <p:spPr>
          <a:xfrm>
            <a:off x="274701" y="3955786"/>
            <a:ext cx="10058337" cy="1828007"/>
          </a:xfrm>
          <a:noFill/>
        </p:spPr>
        <p:txBody>
          <a:bodyPr lIns="146304" tIns="109728" rIns="146304" bIns="109728">
            <a:noAutofit/>
          </a:bodyPr>
          <a:lstStyle>
            <a:lvl1pPr marL="0" indent="0">
              <a:spcBef>
                <a:spcPts val="0"/>
              </a:spcBef>
              <a:buNone/>
              <a:defRPr sz="3200" spc="0" baseline="0">
                <a:gradFill>
                  <a:gsLst>
                    <a:gs pos="91000">
                      <a:schemeClr val="tx1"/>
                    </a:gs>
                    <a:gs pos="0">
                      <a:schemeClr val="tx1"/>
                    </a:gs>
                  </a:gsLst>
                  <a:lin ang="5400000" scaled="0"/>
                </a:gradFill>
                <a:latin typeface="+mj-lt"/>
              </a:defRPr>
            </a:lvl1pPr>
          </a:lstStyle>
          <a:p>
            <a:pPr lvl="0"/>
            <a:r>
              <a:rPr lang="en-US" dirty="0" smtClean="0"/>
              <a:t>Speaker Name</a:t>
            </a:r>
          </a:p>
        </p:txBody>
      </p:sp>
      <p:pic>
        <p:nvPicPr>
          <p:cNvPr id="6" name="Picture 5"/>
          <p:cNvPicPr>
            <a:picLocks noChangeAspect="1"/>
          </p:cNvPicPr>
          <p:nvPr userDrawn="1"/>
        </p:nvPicPr>
        <p:blipFill rotWithShape="1">
          <a:blip r:embed="rId3" cstate="screen">
            <a:extLst>
              <a:ext uri="{28A0092B-C50C-407E-A947-70E740481C1C}">
                <a14:useLocalDpi xmlns:a14="http://schemas.microsoft.com/office/drawing/2010/main"/>
              </a:ext>
            </a:extLst>
          </a:blip>
          <a:srcRect b="1380"/>
          <a:stretch/>
        </p:blipFill>
        <p:spPr bwMode="invGray">
          <a:xfrm>
            <a:off x="457200" y="490736"/>
            <a:ext cx="1449939" cy="306604"/>
          </a:xfrm>
          <a:prstGeom prst="rect">
            <a:avLst/>
          </a:prstGeom>
        </p:spPr>
      </p:pic>
      <p:sp>
        <p:nvSpPr>
          <p:cNvPr id="7" name="Text Placeholder 2"/>
          <p:cNvSpPr>
            <a:spLocks noGrp="1"/>
          </p:cNvSpPr>
          <p:nvPr>
            <p:ph type="body" sz="quarter" idx="13" hasCustomPrompt="1"/>
          </p:nvPr>
        </p:nvSpPr>
        <p:spPr>
          <a:xfrm>
            <a:off x="8504238" y="307621"/>
            <a:ext cx="3656013" cy="572464"/>
          </a:xfrm>
        </p:spPr>
        <p:txBody>
          <a:bodyPr lIns="182880" tIns="146304" rIns="182880" bIns="146304"/>
          <a:lstStyle>
            <a:lvl1pPr marL="0" indent="0" algn="r">
              <a:buNone/>
              <a:defRPr sz="2000">
                <a:latin typeface="+mn-lt"/>
              </a:defRPr>
            </a:lvl1pPr>
            <a:lvl2pPr marL="342900" indent="0">
              <a:buNone/>
              <a:defRPr sz="2000"/>
            </a:lvl2pPr>
            <a:lvl3pPr marL="571500" indent="0">
              <a:buNone/>
              <a:defRPr sz="2000"/>
            </a:lvl3pPr>
            <a:lvl4pPr marL="800100" indent="0">
              <a:buNone/>
              <a:defRPr sz="2000"/>
            </a:lvl4pPr>
            <a:lvl5pPr marL="1028700" indent="0">
              <a:buNone/>
              <a:defRPr sz="2000"/>
            </a:lvl5pPr>
          </a:lstStyle>
          <a:p>
            <a:pPr lvl="0"/>
            <a:r>
              <a:rPr lang="en-US" dirty="0" smtClean="0"/>
              <a:t>Session Code Here</a:t>
            </a:r>
            <a:endParaRPr lang="en-US" dirty="0"/>
          </a:p>
        </p:txBody>
      </p:sp>
      <p:sp>
        <p:nvSpPr>
          <p:cNvPr id="2" name="TextBox 1"/>
          <p:cNvSpPr txBox="1"/>
          <p:nvPr userDrawn="1"/>
        </p:nvSpPr>
        <p:spPr>
          <a:xfrm>
            <a:off x="288989" y="6072577"/>
            <a:ext cx="1900200" cy="627864"/>
          </a:xfrm>
          <a:prstGeom prst="rect">
            <a:avLst/>
          </a:prstGeom>
          <a:noFill/>
        </p:spPr>
        <p:txBody>
          <a:bodyPr wrap="none" lIns="182880" tIns="146304" rIns="182880" bIns="146304" rtlCol="0">
            <a:spAutoFit/>
          </a:bodyPr>
          <a:lstStyle/>
          <a:p>
            <a:pPr>
              <a:lnSpc>
                <a:spcPct val="90000"/>
              </a:lnSpc>
              <a:spcAft>
                <a:spcPts val="600"/>
              </a:spcAft>
            </a:pPr>
            <a:r>
              <a:rPr lang="en-US" sz="2400" dirty="0" smtClean="0">
                <a:gradFill>
                  <a:gsLst>
                    <a:gs pos="2917">
                      <a:schemeClr val="tx1"/>
                    </a:gs>
                    <a:gs pos="30000">
                      <a:schemeClr val="tx1"/>
                    </a:gs>
                  </a:gsLst>
                  <a:lin ang="5400000" scaled="0"/>
                </a:gradFill>
              </a:rPr>
              <a:t>#Build2016</a:t>
            </a:r>
          </a:p>
        </p:txBody>
      </p:sp>
    </p:spTree>
    <p:extLst>
      <p:ext uri="{BB962C8B-B14F-4D97-AF65-F5344CB8AC3E}">
        <p14:creationId xmlns:p14="http://schemas.microsoft.com/office/powerpoint/2010/main" val="168501045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0159915"/>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129962453"/>
      </p:ext>
    </p:extLst>
  </p:cSld>
  <p:clrMapOvr>
    <a:masterClrMapping/>
  </p:clrMapOvr>
  <p:transition>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losing logo slide_color">
    <p:bg>
      <p:bgRef idx="1001">
        <a:schemeClr val="bg2"/>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6"/>
            <a:ext cx="118871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a:t>
            </a:r>
            <a:r>
              <a:rPr lang="en-US" sz="700" dirty="0" smtClean="0">
                <a:gradFill>
                  <a:gsLst>
                    <a:gs pos="0">
                      <a:schemeClr val="tx1"/>
                    </a:gs>
                    <a:gs pos="100000">
                      <a:schemeClr val="tx1"/>
                    </a:gs>
                  </a:gsLst>
                  <a:lin ang="5400000" scaled="0"/>
                </a:gradFill>
                <a:cs typeface="Segoe UI" pitchFamily="34" charset="0"/>
              </a:rPr>
              <a:t>2016 </a:t>
            </a:r>
            <a:r>
              <a:rPr lang="en-US" sz="700" dirty="0">
                <a:gradFill>
                  <a:gsLst>
                    <a:gs pos="0">
                      <a:schemeClr val="tx1"/>
                    </a:gs>
                    <a:gs pos="100000">
                      <a:schemeClr val="tx1"/>
                    </a:gs>
                  </a:gsLst>
                  <a:lin ang="5400000" scaled="0"/>
                </a:gradFill>
                <a:cs typeface="Segoe UI" pitchFamily="34" charset="0"/>
              </a:rPr>
              <a:t>Microsoft Corporation. All rights reserved. </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464013" y="479425"/>
            <a:ext cx="1436313" cy="306604"/>
          </a:xfrm>
          <a:prstGeom prst="rect">
            <a:avLst/>
          </a:prstGeom>
        </p:spPr>
      </p:pic>
    </p:spTree>
    <p:extLst>
      <p:ext uri="{BB962C8B-B14F-4D97-AF65-F5344CB8AC3E}">
        <p14:creationId xmlns:p14="http://schemas.microsoft.com/office/powerpoint/2010/main" val="925069136"/>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3482969643"/>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Walkin">
    <p:bg>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274638" y="2119164"/>
            <a:ext cx="6400800" cy="27497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9" name="Picture 18" hidden="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9230" y="6240963"/>
            <a:ext cx="1278510" cy="274137"/>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invGray">
          <a:xfrm>
            <a:off x="464013" y="490736"/>
            <a:ext cx="1436313" cy="306604"/>
          </a:xfrm>
          <a:prstGeom prst="rect">
            <a:avLst/>
          </a:prstGeom>
        </p:spPr>
      </p:pic>
      <p:sp>
        <p:nvSpPr>
          <p:cNvPr id="12" name="Freeform 11"/>
          <p:cNvSpPr>
            <a:spLocks noEditPoints="1"/>
          </p:cNvSpPr>
          <p:nvPr userDrawn="1"/>
        </p:nvSpPr>
        <p:spPr bwMode="black">
          <a:xfrm>
            <a:off x="2137568" y="2473325"/>
            <a:ext cx="8161338" cy="2047875"/>
          </a:xfrm>
          <a:custGeom>
            <a:avLst/>
            <a:gdLst>
              <a:gd name="T0" fmla="*/ 336 w 2176"/>
              <a:gd name="T1" fmla="*/ 2 h 546"/>
              <a:gd name="T2" fmla="*/ 269 w 2176"/>
              <a:gd name="T3" fmla="*/ 2 h 546"/>
              <a:gd name="T4" fmla="*/ 48 w 2176"/>
              <a:gd name="T5" fmla="*/ 538 h 546"/>
              <a:gd name="T6" fmla="*/ 2128 w 2176"/>
              <a:gd name="T7" fmla="*/ 2 h 546"/>
              <a:gd name="T8" fmla="*/ 2176 w 2176"/>
              <a:gd name="T9" fmla="*/ 2 h 546"/>
              <a:gd name="T10" fmla="*/ 1049 w 2176"/>
              <a:gd name="T11" fmla="*/ 175 h 546"/>
              <a:gd name="T12" fmla="*/ 1025 w 2176"/>
              <a:gd name="T13" fmla="*/ 454 h 546"/>
              <a:gd name="T14" fmla="*/ 937 w 2176"/>
              <a:gd name="T15" fmla="*/ 473 h 546"/>
              <a:gd name="T16" fmla="*/ 892 w 2176"/>
              <a:gd name="T17" fmla="*/ 384 h 546"/>
              <a:gd name="T18" fmla="*/ 809 w 2176"/>
              <a:gd name="T19" fmla="*/ 394 h 546"/>
              <a:gd name="T20" fmla="*/ 975 w 2176"/>
              <a:gd name="T21" fmla="*/ 540 h 546"/>
              <a:gd name="T22" fmla="*/ 1048 w 2176"/>
              <a:gd name="T23" fmla="*/ 482 h 546"/>
              <a:gd name="T24" fmla="*/ 1131 w 2176"/>
              <a:gd name="T25" fmla="*/ 536 h 546"/>
              <a:gd name="T26" fmla="*/ 1293 w 2176"/>
              <a:gd name="T27" fmla="*/ 14 h 546"/>
              <a:gd name="T28" fmla="*/ 1238 w 2176"/>
              <a:gd name="T29" fmla="*/ 3 h 546"/>
              <a:gd name="T30" fmla="*/ 1207 w 2176"/>
              <a:gd name="T31" fmla="*/ 48 h 546"/>
              <a:gd name="T32" fmla="*/ 1237 w 2176"/>
              <a:gd name="T33" fmla="*/ 91 h 546"/>
              <a:gd name="T34" fmla="*/ 1293 w 2176"/>
              <a:gd name="T35" fmla="*/ 81 h 546"/>
              <a:gd name="T36" fmla="*/ 1216 w 2176"/>
              <a:gd name="T37" fmla="*/ 536 h 546"/>
              <a:gd name="T38" fmla="*/ 1216 w 2176"/>
              <a:gd name="T39" fmla="*/ 175 h 546"/>
              <a:gd name="T40" fmla="*/ 1457 w 2176"/>
              <a:gd name="T41" fmla="*/ 536 h 546"/>
              <a:gd name="T42" fmla="*/ 1376 w 2176"/>
              <a:gd name="T43" fmla="*/ 536 h 546"/>
              <a:gd name="T44" fmla="*/ 729 w 2176"/>
              <a:gd name="T45" fmla="*/ 213 h 546"/>
              <a:gd name="T46" fmla="*/ 573 w 2176"/>
              <a:gd name="T47" fmla="*/ 163 h 546"/>
              <a:gd name="T48" fmla="*/ 491 w 2176"/>
              <a:gd name="T49" fmla="*/ 226 h 546"/>
              <a:gd name="T50" fmla="*/ 460 w 2176"/>
              <a:gd name="T51" fmla="*/ 2 h 546"/>
              <a:gd name="T52" fmla="*/ 489 w 2176"/>
              <a:gd name="T53" fmla="*/ 537 h 546"/>
              <a:gd name="T54" fmla="*/ 509 w 2176"/>
              <a:gd name="T55" fmla="*/ 512 h 546"/>
              <a:gd name="T56" fmla="*/ 596 w 2176"/>
              <a:gd name="T57" fmla="*/ 546 h 546"/>
              <a:gd name="T58" fmla="*/ 754 w 2176"/>
              <a:gd name="T59" fmla="*/ 423 h 546"/>
              <a:gd name="T60" fmla="*/ 671 w 2176"/>
              <a:gd name="T61" fmla="*/ 400 h 546"/>
              <a:gd name="T62" fmla="*/ 578 w 2176"/>
              <a:gd name="T63" fmla="*/ 478 h 546"/>
              <a:gd name="T64" fmla="*/ 495 w 2176"/>
              <a:gd name="T65" fmla="*/ 421 h 546"/>
              <a:gd name="T66" fmla="*/ 496 w 2176"/>
              <a:gd name="T67" fmla="*/ 291 h 546"/>
              <a:gd name="T68" fmla="*/ 586 w 2176"/>
              <a:gd name="T69" fmla="*/ 226 h 546"/>
              <a:gd name="T70" fmla="*/ 672 w 2176"/>
              <a:gd name="T71" fmla="*/ 293 h 546"/>
              <a:gd name="T72" fmla="*/ 1866 w 2176"/>
              <a:gd name="T73" fmla="*/ 2 h 546"/>
              <a:gd name="T74" fmla="*/ 1783 w 2176"/>
              <a:gd name="T75" fmla="*/ 220 h 546"/>
              <a:gd name="T76" fmla="*/ 1716 w 2176"/>
              <a:gd name="T77" fmla="*/ 171 h 546"/>
              <a:gd name="T78" fmla="*/ 1561 w 2176"/>
              <a:gd name="T79" fmla="*/ 220 h 546"/>
              <a:gd name="T80" fmla="*/ 1526 w 2176"/>
              <a:gd name="T81" fmla="*/ 443 h 546"/>
              <a:gd name="T82" fmla="*/ 1665 w 2176"/>
              <a:gd name="T83" fmla="*/ 546 h 546"/>
              <a:gd name="T84" fmla="*/ 1763 w 2176"/>
              <a:gd name="T85" fmla="*/ 507 h 546"/>
              <a:gd name="T86" fmla="*/ 1785 w 2176"/>
              <a:gd name="T87" fmla="*/ 537 h 546"/>
              <a:gd name="T88" fmla="*/ 1778 w 2176"/>
              <a:gd name="T89" fmla="*/ 413 h 546"/>
              <a:gd name="T90" fmla="*/ 1692 w 2176"/>
              <a:gd name="T91" fmla="*/ 479 h 546"/>
              <a:gd name="T92" fmla="*/ 1607 w 2176"/>
              <a:gd name="T93" fmla="*/ 414 h 546"/>
              <a:gd name="T94" fmla="*/ 1624 w 2176"/>
              <a:gd name="T95" fmla="*/ 269 h 546"/>
              <a:gd name="T96" fmla="*/ 1732 w 2176"/>
              <a:gd name="T97" fmla="*/ 241 h 546"/>
              <a:gd name="T98" fmla="*/ 1786 w 2176"/>
              <a:gd name="T99" fmla="*/ 326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76" h="546">
                <a:moveTo>
                  <a:pt x="163" y="538"/>
                </a:moveTo>
                <a:cubicBezTo>
                  <a:pt x="116" y="538"/>
                  <a:pt x="116" y="538"/>
                  <a:pt x="116" y="538"/>
                </a:cubicBezTo>
                <a:cubicBezTo>
                  <a:pt x="336" y="2"/>
                  <a:pt x="336" y="2"/>
                  <a:pt x="336" y="2"/>
                </a:cubicBezTo>
                <a:cubicBezTo>
                  <a:pt x="384" y="2"/>
                  <a:pt x="384" y="2"/>
                  <a:pt x="384" y="2"/>
                </a:cubicBezTo>
                <a:lnTo>
                  <a:pt x="163" y="538"/>
                </a:lnTo>
                <a:close/>
                <a:moveTo>
                  <a:pt x="269" y="2"/>
                </a:moveTo>
                <a:cubicBezTo>
                  <a:pt x="221" y="2"/>
                  <a:pt x="221" y="2"/>
                  <a:pt x="221" y="2"/>
                </a:cubicBezTo>
                <a:cubicBezTo>
                  <a:pt x="0" y="538"/>
                  <a:pt x="0" y="538"/>
                  <a:pt x="0" y="538"/>
                </a:cubicBezTo>
                <a:cubicBezTo>
                  <a:pt x="48" y="538"/>
                  <a:pt x="48" y="538"/>
                  <a:pt x="48" y="538"/>
                </a:cubicBezTo>
                <a:lnTo>
                  <a:pt x="269" y="2"/>
                </a:lnTo>
                <a:close/>
                <a:moveTo>
                  <a:pt x="2176" y="2"/>
                </a:moveTo>
                <a:cubicBezTo>
                  <a:pt x="2128" y="2"/>
                  <a:pt x="2128" y="2"/>
                  <a:pt x="2128" y="2"/>
                </a:cubicBezTo>
                <a:cubicBezTo>
                  <a:pt x="1908" y="538"/>
                  <a:pt x="1908" y="538"/>
                  <a:pt x="1908" y="538"/>
                </a:cubicBezTo>
                <a:cubicBezTo>
                  <a:pt x="1955" y="538"/>
                  <a:pt x="1955" y="538"/>
                  <a:pt x="1955" y="538"/>
                </a:cubicBezTo>
                <a:lnTo>
                  <a:pt x="2176" y="2"/>
                </a:lnTo>
                <a:close/>
                <a:moveTo>
                  <a:pt x="1131" y="536"/>
                </a:moveTo>
                <a:cubicBezTo>
                  <a:pt x="1131" y="175"/>
                  <a:pt x="1131" y="175"/>
                  <a:pt x="1131" y="175"/>
                </a:cubicBezTo>
                <a:cubicBezTo>
                  <a:pt x="1049" y="175"/>
                  <a:pt x="1049" y="175"/>
                  <a:pt x="1049" y="175"/>
                </a:cubicBezTo>
                <a:cubicBezTo>
                  <a:pt x="1049" y="384"/>
                  <a:pt x="1049" y="384"/>
                  <a:pt x="1049" y="384"/>
                </a:cubicBezTo>
                <a:cubicBezTo>
                  <a:pt x="1049" y="399"/>
                  <a:pt x="1047" y="412"/>
                  <a:pt x="1042" y="424"/>
                </a:cubicBezTo>
                <a:cubicBezTo>
                  <a:pt x="1038" y="436"/>
                  <a:pt x="1032" y="446"/>
                  <a:pt x="1025" y="454"/>
                </a:cubicBezTo>
                <a:cubicBezTo>
                  <a:pt x="1017" y="462"/>
                  <a:pt x="1009" y="468"/>
                  <a:pt x="999" y="472"/>
                </a:cubicBezTo>
                <a:cubicBezTo>
                  <a:pt x="989" y="476"/>
                  <a:pt x="978" y="478"/>
                  <a:pt x="967" y="478"/>
                </a:cubicBezTo>
                <a:cubicBezTo>
                  <a:pt x="956" y="478"/>
                  <a:pt x="946" y="476"/>
                  <a:pt x="937" y="473"/>
                </a:cubicBezTo>
                <a:cubicBezTo>
                  <a:pt x="927" y="470"/>
                  <a:pt x="920" y="464"/>
                  <a:pt x="913" y="457"/>
                </a:cubicBezTo>
                <a:cubicBezTo>
                  <a:pt x="906" y="449"/>
                  <a:pt x="901" y="440"/>
                  <a:pt x="897" y="428"/>
                </a:cubicBezTo>
                <a:cubicBezTo>
                  <a:pt x="894" y="416"/>
                  <a:pt x="892" y="401"/>
                  <a:pt x="892" y="384"/>
                </a:cubicBezTo>
                <a:cubicBezTo>
                  <a:pt x="892" y="175"/>
                  <a:pt x="892" y="175"/>
                  <a:pt x="892" y="175"/>
                </a:cubicBezTo>
                <a:cubicBezTo>
                  <a:pt x="809" y="175"/>
                  <a:pt x="809" y="175"/>
                  <a:pt x="809" y="175"/>
                </a:cubicBezTo>
                <a:cubicBezTo>
                  <a:pt x="809" y="394"/>
                  <a:pt x="809" y="394"/>
                  <a:pt x="809" y="394"/>
                </a:cubicBezTo>
                <a:cubicBezTo>
                  <a:pt x="809" y="444"/>
                  <a:pt x="821" y="482"/>
                  <a:pt x="843" y="507"/>
                </a:cubicBezTo>
                <a:cubicBezTo>
                  <a:pt x="865" y="532"/>
                  <a:pt x="897" y="545"/>
                  <a:pt x="939" y="545"/>
                </a:cubicBezTo>
                <a:cubicBezTo>
                  <a:pt x="951" y="545"/>
                  <a:pt x="963" y="543"/>
                  <a:pt x="975" y="540"/>
                </a:cubicBezTo>
                <a:cubicBezTo>
                  <a:pt x="986" y="537"/>
                  <a:pt x="996" y="532"/>
                  <a:pt x="1005" y="526"/>
                </a:cubicBezTo>
                <a:cubicBezTo>
                  <a:pt x="1014" y="521"/>
                  <a:pt x="1022" y="514"/>
                  <a:pt x="1029" y="506"/>
                </a:cubicBezTo>
                <a:cubicBezTo>
                  <a:pt x="1037" y="499"/>
                  <a:pt x="1043" y="490"/>
                  <a:pt x="1048" y="482"/>
                </a:cubicBezTo>
                <a:cubicBezTo>
                  <a:pt x="1049" y="482"/>
                  <a:pt x="1049" y="482"/>
                  <a:pt x="1049" y="482"/>
                </a:cubicBezTo>
                <a:cubicBezTo>
                  <a:pt x="1049" y="536"/>
                  <a:pt x="1049" y="536"/>
                  <a:pt x="1049" y="536"/>
                </a:cubicBezTo>
                <a:lnTo>
                  <a:pt x="1131" y="536"/>
                </a:lnTo>
                <a:close/>
                <a:moveTo>
                  <a:pt x="1307" y="48"/>
                </a:moveTo>
                <a:cubicBezTo>
                  <a:pt x="1307" y="41"/>
                  <a:pt x="1306" y="35"/>
                  <a:pt x="1303" y="29"/>
                </a:cubicBezTo>
                <a:cubicBezTo>
                  <a:pt x="1301" y="23"/>
                  <a:pt x="1297" y="18"/>
                  <a:pt x="1293" y="14"/>
                </a:cubicBezTo>
                <a:cubicBezTo>
                  <a:pt x="1288" y="9"/>
                  <a:pt x="1283" y="6"/>
                  <a:pt x="1277" y="3"/>
                </a:cubicBezTo>
                <a:cubicBezTo>
                  <a:pt x="1271" y="1"/>
                  <a:pt x="1264" y="0"/>
                  <a:pt x="1257" y="0"/>
                </a:cubicBezTo>
                <a:cubicBezTo>
                  <a:pt x="1250" y="0"/>
                  <a:pt x="1244" y="1"/>
                  <a:pt x="1238" y="3"/>
                </a:cubicBezTo>
                <a:cubicBezTo>
                  <a:pt x="1232" y="6"/>
                  <a:pt x="1226" y="9"/>
                  <a:pt x="1222" y="13"/>
                </a:cubicBezTo>
                <a:cubicBezTo>
                  <a:pt x="1217" y="18"/>
                  <a:pt x="1214" y="23"/>
                  <a:pt x="1211" y="29"/>
                </a:cubicBezTo>
                <a:cubicBezTo>
                  <a:pt x="1209" y="34"/>
                  <a:pt x="1207" y="41"/>
                  <a:pt x="1207" y="48"/>
                </a:cubicBezTo>
                <a:cubicBezTo>
                  <a:pt x="1207" y="54"/>
                  <a:pt x="1209" y="60"/>
                  <a:pt x="1211" y="66"/>
                </a:cubicBezTo>
                <a:cubicBezTo>
                  <a:pt x="1214" y="72"/>
                  <a:pt x="1217" y="77"/>
                  <a:pt x="1221" y="81"/>
                </a:cubicBezTo>
                <a:cubicBezTo>
                  <a:pt x="1226" y="85"/>
                  <a:pt x="1231" y="88"/>
                  <a:pt x="1237" y="91"/>
                </a:cubicBezTo>
                <a:cubicBezTo>
                  <a:pt x="1243" y="93"/>
                  <a:pt x="1250" y="95"/>
                  <a:pt x="1257" y="95"/>
                </a:cubicBezTo>
                <a:cubicBezTo>
                  <a:pt x="1264" y="95"/>
                  <a:pt x="1271" y="93"/>
                  <a:pt x="1277" y="91"/>
                </a:cubicBezTo>
                <a:cubicBezTo>
                  <a:pt x="1283" y="88"/>
                  <a:pt x="1289" y="85"/>
                  <a:pt x="1293" y="81"/>
                </a:cubicBezTo>
                <a:cubicBezTo>
                  <a:pt x="1297" y="77"/>
                  <a:pt x="1301" y="72"/>
                  <a:pt x="1303" y="66"/>
                </a:cubicBezTo>
                <a:cubicBezTo>
                  <a:pt x="1306" y="60"/>
                  <a:pt x="1307" y="54"/>
                  <a:pt x="1307" y="48"/>
                </a:cubicBezTo>
                <a:moveTo>
                  <a:pt x="1216" y="536"/>
                </a:moveTo>
                <a:cubicBezTo>
                  <a:pt x="1297" y="536"/>
                  <a:pt x="1297" y="536"/>
                  <a:pt x="1297" y="536"/>
                </a:cubicBezTo>
                <a:cubicBezTo>
                  <a:pt x="1297" y="175"/>
                  <a:pt x="1297" y="175"/>
                  <a:pt x="1297" y="175"/>
                </a:cubicBezTo>
                <a:cubicBezTo>
                  <a:pt x="1216" y="175"/>
                  <a:pt x="1216" y="175"/>
                  <a:pt x="1216" y="175"/>
                </a:cubicBezTo>
                <a:lnTo>
                  <a:pt x="1216" y="536"/>
                </a:lnTo>
                <a:close/>
                <a:moveTo>
                  <a:pt x="1376" y="536"/>
                </a:moveTo>
                <a:cubicBezTo>
                  <a:pt x="1457" y="536"/>
                  <a:pt x="1457" y="536"/>
                  <a:pt x="1457" y="536"/>
                </a:cubicBezTo>
                <a:cubicBezTo>
                  <a:pt x="1457" y="2"/>
                  <a:pt x="1457" y="2"/>
                  <a:pt x="1457" y="2"/>
                </a:cubicBezTo>
                <a:cubicBezTo>
                  <a:pt x="1376" y="2"/>
                  <a:pt x="1376" y="2"/>
                  <a:pt x="1376" y="2"/>
                </a:cubicBezTo>
                <a:lnTo>
                  <a:pt x="1376" y="536"/>
                </a:lnTo>
                <a:close/>
                <a:moveTo>
                  <a:pt x="765" y="342"/>
                </a:moveTo>
                <a:cubicBezTo>
                  <a:pt x="765" y="317"/>
                  <a:pt x="762" y="294"/>
                  <a:pt x="756" y="272"/>
                </a:cubicBezTo>
                <a:cubicBezTo>
                  <a:pt x="750" y="249"/>
                  <a:pt x="741" y="230"/>
                  <a:pt x="729" y="213"/>
                </a:cubicBezTo>
                <a:cubicBezTo>
                  <a:pt x="717" y="196"/>
                  <a:pt x="701" y="183"/>
                  <a:pt x="682" y="173"/>
                </a:cubicBezTo>
                <a:cubicBezTo>
                  <a:pt x="663" y="163"/>
                  <a:pt x="640" y="158"/>
                  <a:pt x="613" y="158"/>
                </a:cubicBezTo>
                <a:cubicBezTo>
                  <a:pt x="599" y="158"/>
                  <a:pt x="585" y="160"/>
                  <a:pt x="573" y="163"/>
                </a:cubicBezTo>
                <a:cubicBezTo>
                  <a:pt x="561" y="166"/>
                  <a:pt x="549" y="171"/>
                  <a:pt x="539" y="177"/>
                </a:cubicBezTo>
                <a:cubicBezTo>
                  <a:pt x="529" y="183"/>
                  <a:pt x="520" y="190"/>
                  <a:pt x="512" y="199"/>
                </a:cubicBezTo>
                <a:cubicBezTo>
                  <a:pt x="504" y="207"/>
                  <a:pt x="497" y="216"/>
                  <a:pt x="491" y="226"/>
                </a:cubicBezTo>
                <a:cubicBezTo>
                  <a:pt x="489" y="226"/>
                  <a:pt x="489" y="226"/>
                  <a:pt x="489" y="226"/>
                </a:cubicBezTo>
                <a:cubicBezTo>
                  <a:pt x="489" y="2"/>
                  <a:pt x="489" y="2"/>
                  <a:pt x="489" y="2"/>
                </a:cubicBezTo>
                <a:cubicBezTo>
                  <a:pt x="460" y="2"/>
                  <a:pt x="460" y="2"/>
                  <a:pt x="460" y="2"/>
                </a:cubicBezTo>
                <a:cubicBezTo>
                  <a:pt x="406" y="133"/>
                  <a:pt x="406" y="133"/>
                  <a:pt x="406" y="133"/>
                </a:cubicBezTo>
                <a:cubicBezTo>
                  <a:pt x="406" y="537"/>
                  <a:pt x="406" y="537"/>
                  <a:pt x="406" y="537"/>
                </a:cubicBezTo>
                <a:cubicBezTo>
                  <a:pt x="489" y="537"/>
                  <a:pt x="489" y="537"/>
                  <a:pt x="489" y="537"/>
                </a:cubicBezTo>
                <a:cubicBezTo>
                  <a:pt x="489" y="490"/>
                  <a:pt x="489" y="490"/>
                  <a:pt x="489" y="490"/>
                </a:cubicBezTo>
                <a:cubicBezTo>
                  <a:pt x="491" y="490"/>
                  <a:pt x="491" y="490"/>
                  <a:pt x="491" y="490"/>
                </a:cubicBezTo>
                <a:cubicBezTo>
                  <a:pt x="496" y="498"/>
                  <a:pt x="502" y="505"/>
                  <a:pt x="509" y="512"/>
                </a:cubicBezTo>
                <a:cubicBezTo>
                  <a:pt x="515" y="519"/>
                  <a:pt x="523" y="525"/>
                  <a:pt x="532" y="530"/>
                </a:cubicBezTo>
                <a:cubicBezTo>
                  <a:pt x="540" y="535"/>
                  <a:pt x="550" y="539"/>
                  <a:pt x="561" y="542"/>
                </a:cubicBezTo>
                <a:cubicBezTo>
                  <a:pt x="571" y="544"/>
                  <a:pt x="583" y="546"/>
                  <a:pt x="596" y="546"/>
                </a:cubicBezTo>
                <a:cubicBezTo>
                  <a:pt x="623" y="546"/>
                  <a:pt x="647" y="541"/>
                  <a:pt x="668" y="530"/>
                </a:cubicBezTo>
                <a:cubicBezTo>
                  <a:pt x="689" y="520"/>
                  <a:pt x="707" y="506"/>
                  <a:pt x="721" y="488"/>
                </a:cubicBezTo>
                <a:cubicBezTo>
                  <a:pt x="736" y="470"/>
                  <a:pt x="747" y="448"/>
                  <a:pt x="754" y="423"/>
                </a:cubicBezTo>
                <a:cubicBezTo>
                  <a:pt x="761" y="398"/>
                  <a:pt x="765" y="371"/>
                  <a:pt x="765" y="342"/>
                </a:cubicBezTo>
                <a:moveTo>
                  <a:pt x="678" y="341"/>
                </a:moveTo>
                <a:cubicBezTo>
                  <a:pt x="678" y="363"/>
                  <a:pt x="676" y="383"/>
                  <a:pt x="671" y="400"/>
                </a:cubicBezTo>
                <a:cubicBezTo>
                  <a:pt x="667" y="418"/>
                  <a:pt x="660" y="432"/>
                  <a:pt x="651" y="443"/>
                </a:cubicBezTo>
                <a:cubicBezTo>
                  <a:pt x="643" y="455"/>
                  <a:pt x="632" y="463"/>
                  <a:pt x="620" y="469"/>
                </a:cubicBezTo>
                <a:cubicBezTo>
                  <a:pt x="607" y="475"/>
                  <a:pt x="593" y="478"/>
                  <a:pt x="578" y="478"/>
                </a:cubicBezTo>
                <a:cubicBezTo>
                  <a:pt x="565" y="478"/>
                  <a:pt x="553" y="475"/>
                  <a:pt x="542" y="470"/>
                </a:cubicBezTo>
                <a:cubicBezTo>
                  <a:pt x="531" y="466"/>
                  <a:pt x="522" y="459"/>
                  <a:pt x="514" y="450"/>
                </a:cubicBezTo>
                <a:cubicBezTo>
                  <a:pt x="506" y="442"/>
                  <a:pt x="500" y="432"/>
                  <a:pt x="495" y="421"/>
                </a:cubicBezTo>
                <a:cubicBezTo>
                  <a:pt x="491" y="410"/>
                  <a:pt x="488" y="397"/>
                  <a:pt x="488" y="384"/>
                </a:cubicBezTo>
                <a:cubicBezTo>
                  <a:pt x="488" y="336"/>
                  <a:pt x="488" y="336"/>
                  <a:pt x="488" y="336"/>
                </a:cubicBezTo>
                <a:cubicBezTo>
                  <a:pt x="488" y="319"/>
                  <a:pt x="491" y="304"/>
                  <a:pt x="496" y="291"/>
                </a:cubicBezTo>
                <a:cubicBezTo>
                  <a:pt x="500" y="278"/>
                  <a:pt x="507" y="266"/>
                  <a:pt x="516" y="257"/>
                </a:cubicBezTo>
                <a:cubicBezTo>
                  <a:pt x="524" y="247"/>
                  <a:pt x="534" y="240"/>
                  <a:pt x="546" y="234"/>
                </a:cubicBezTo>
                <a:cubicBezTo>
                  <a:pt x="558" y="229"/>
                  <a:pt x="571" y="226"/>
                  <a:pt x="586" y="226"/>
                </a:cubicBezTo>
                <a:cubicBezTo>
                  <a:pt x="601" y="226"/>
                  <a:pt x="614" y="229"/>
                  <a:pt x="625" y="234"/>
                </a:cubicBezTo>
                <a:cubicBezTo>
                  <a:pt x="636" y="240"/>
                  <a:pt x="646" y="247"/>
                  <a:pt x="654" y="257"/>
                </a:cubicBezTo>
                <a:cubicBezTo>
                  <a:pt x="662" y="267"/>
                  <a:pt x="668" y="279"/>
                  <a:pt x="672" y="293"/>
                </a:cubicBezTo>
                <a:cubicBezTo>
                  <a:pt x="676" y="307"/>
                  <a:pt x="678" y="323"/>
                  <a:pt x="678" y="341"/>
                </a:cubicBezTo>
                <a:moveTo>
                  <a:pt x="1866" y="537"/>
                </a:moveTo>
                <a:cubicBezTo>
                  <a:pt x="1866" y="2"/>
                  <a:pt x="1866" y="2"/>
                  <a:pt x="1866" y="2"/>
                </a:cubicBezTo>
                <a:cubicBezTo>
                  <a:pt x="1785" y="2"/>
                  <a:pt x="1785" y="2"/>
                  <a:pt x="1785" y="2"/>
                </a:cubicBezTo>
                <a:cubicBezTo>
                  <a:pt x="1785" y="220"/>
                  <a:pt x="1785" y="220"/>
                  <a:pt x="1785" y="220"/>
                </a:cubicBezTo>
                <a:cubicBezTo>
                  <a:pt x="1783" y="220"/>
                  <a:pt x="1783" y="220"/>
                  <a:pt x="1783" y="220"/>
                </a:cubicBezTo>
                <a:cubicBezTo>
                  <a:pt x="1779" y="213"/>
                  <a:pt x="1773" y="206"/>
                  <a:pt x="1767" y="199"/>
                </a:cubicBezTo>
                <a:cubicBezTo>
                  <a:pt x="1760" y="192"/>
                  <a:pt x="1753" y="187"/>
                  <a:pt x="1744" y="182"/>
                </a:cubicBezTo>
                <a:cubicBezTo>
                  <a:pt x="1736" y="177"/>
                  <a:pt x="1726" y="173"/>
                  <a:pt x="1716" y="171"/>
                </a:cubicBezTo>
                <a:cubicBezTo>
                  <a:pt x="1705" y="168"/>
                  <a:pt x="1693" y="167"/>
                  <a:pt x="1681" y="167"/>
                </a:cubicBezTo>
                <a:cubicBezTo>
                  <a:pt x="1656" y="167"/>
                  <a:pt x="1633" y="171"/>
                  <a:pt x="1613" y="181"/>
                </a:cubicBezTo>
                <a:cubicBezTo>
                  <a:pt x="1592" y="190"/>
                  <a:pt x="1575" y="203"/>
                  <a:pt x="1561" y="220"/>
                </a:cubicBezTo>
                <a:cubicBezTo>
                  <a:pt x="1546" y="238"/>
                  <a:pt x="1535" y="259"/>
                  <a:pt x="1527" y="283"/>
                </a:cubicBezTo>
                <a:cubicBezTo>
                  <a:pt x="1519" y="308"/>
                  <a:pt x="1515" y="335"/>
                  <a:pt x="1515" y="365"/>
                </a:cubicBezTo>
                <a:cubicBezTo>
                  <a:pt x="1515" y="394"/>
                  <a:pt x="1519" y="420"/>
                  <a:pt x="1526" y="443"/>
                </a:cubicBezTo>
                <a:cubicBezTo>
                  <a:pt x="1534" y="465"/>
                  <a:pt x="1544" y="484"/>
                  <a:pt x="1558" y="500"/>
                </a:cubicBezTo>
                <a:cubicBezTo>
                  <a:pt x="1571" y="515"/>
                  <a:pt x="1587" y="526"/>
                  <a:pt x="1605" y="534"/>
                </a:cubicBezTo>
                <a:cubicBezTo>
                  <a:pt x="1624" y="542"/>
                  <a:pt x="1643" y="546"/>
                  <a:pt x="1665" y="546"/>
                </a:cubicBezTo>
                <a:cubicBezTo>
                  <a:pt x="1679" y="546"/>
                  <a:pt x="1693" y="544"/>
                  <a:pt x="1705" y="541"/>
                </a:cubicBezTo>
                <a:cubicBezTo>
                  <a:pt x="1717" y="538"/>
                  <a:pt x="1728" y="533"/>
                  <a:pt x="1737" y="528"/>
                </a:cubicBezTo>
                <a:cubicBezTo>
                  <a:pt x="1747" y="522"/>
                  <a:pt x="1756" y="515"/>
                  <a:pt x="1763" y="507"/>
                </a:cubicBezTo>
                <a:cubicBezTo>
                  <a:pt x="1771" y="499"/>
                  <a:pt x="1778" y="490"/>
                  <a:pt x="1783" y="480"/>
                </a:cubicBezTo>
                <a:cubicBezTo>
                  <a:pt x="1785" y="480"/>
                  <a:pt x="1785" y="480"/>
                  <a:pt x="1785" y="480"/>
                </a:cubicBezTo>
                <a:cubicBezTo>
                  <a:pt x="1785" y="537"/>
                  <a:pt x="1785" y="537"/>
                  <a:pt x="1785" y="537"/>
                </a:cubicBezTo>
                <a:lnTo>
                  <a:pt x="1866" y="537"/>
                </a:lnTo>
                <a:close/>
                <a:moveTo>
                  <a:pt x="1786" y="366"/>
                </a:moveTo>
                <a:cubicBezTo>
                  <a:pt x="1786" y="384"/>
                  <a:pt x="1783" y="399"/>
                  <a:pt x="1778" y="413"/>
                </a:cubicBezTo>
                <a:cubicBezTo>
                  <a:pt x="1773" y="427"/>
                  <a:pt x="1767" y="439"/>
                  <a:pt x="1758" y="449"/>
                </a:cubicBezTo>
                <a:cubicBezTo>
                  <a:pt x="1750" y="458"/>
                  <a:pt x="1740" y="466"/>
                  <a:pt x="1728" y="471"/>
                </a:cubicBezTo>
                <a:cubicBezTo>
                  <a:pt x="1717" y="476"/>
                  <a:pt x="1705" y="479"/>
                  <a:pt x="1692" y="479"/>
                </a:cubicBezTo>
                <a:cubicBezTo>
                  <a:pt x="1679" y="479"/>
                  <a:pt x="1667" y="477"/>
                  <a:pt x="1656" y="472"/>
                </a:cubicBezTo>
                <a:cubicBezTo>
                  <a:pt x="1644" y="467"/>
                  <a:pt x="1635" y="460"/>
                  <a:pt x="1626" y="450"/>
                </a:cubicBezTo>
                <a:cubicBezTo>
                  <a:pt x="1618" y="440"/>
                  <a:pt x="1612" y="428"/>
                  <a:pt x="1607" y="414"/>
                </a:cubicBezTo>
                <a:cubicBezTo>
                  <a:pt x="1602" y="399"/>
                  <a:pt x="1600" y="382"/>
                  <a:pt x="1600" y="363"/>
                </a:cubicBezTo>
                <a:cubicBezTo>
                  <a:pt x="1600" y="343"/>
                  <a:pt x="1602" y="325"/>
                  <a:pt x="1606" y="309"/>
                </a:cubicBezTo>
                <a:cubicBezTo>
                  <a:pt x="1610" y="294"/>
                  <a:pt x="1616" y="280"/>
                  <a:pt x="1624" y="269"/>
                </a:cubicBezTo>
                <a:cubicBezTo>
                  <a:pt x="1632" y="257"/>
                  <a:pt x="1642" y="249"/>
                  <a:pt x="1654" y="242"/>
                </a:cubicBezTo>
                <a:cubicBezTo>
                  <a:pt x="1667" y="236"/>
                  <a:pt x="1681" y="233"/>
                  <a:pt x="1697" y="233"/>
                </a:cubicBezTo>
                <a:cubicBezTo>
                  <a:pt x="1709" y="233"/>
                  <a:pt x="1721" y="236"/>
                  <a:pt x="1732" y="241"/>
                </a:cubicBezTo>
                <a:cubicBezTo>
                  <a:pt x="1743" y="245"/>
                  <a:pt x="1752" y="252"/>
                  <a:pt x="1760" y="260"/>
                </a:cubicBezTo>
                <a:cubicBezTo>
                  <a:pt x="1768" y="269"/>
                  <a:pt x="1774" y="279"/>
                  <a:pt x="1779" y="290"/>
                </a:cubicBezTo>
                <a:cubicBezTo>
                  <a:pt x="1783" y="301"/>
                  <a:pt x="1786" y="313"/>
                  <a:pt x="1786" y="326"/>
                </a:cubicBezTo>
                <a:lnTo>
                  <a:pt x="1786" y="366"/>
                </a:lnTo>
                <a:close/>
              </a:path>
            </a:pathLst>
          </a:custGeom>
          <a:solidFill>
            <a:srgbClr val="00BCF2"/>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25338439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 Microsoft">
    <p:bg>
      <p:bgRef idx="1001">
        <a:schemeClr val="bg2"/>
      </p:bgRef>
    </p:bg>
    <p:spTree>
      <p:nvGrpSpPr>
        <p:cNvPr id="1" name=""/>
        <p:cNvGrpSpPr/>
        <p:nvPr/>
      </p:nvGrpSpPr>
      <p:grpSpPr>
        <a:xfrm>
          <a:off x="0" y="0"/>
          <a:ext cx="0" cy="0"/>
          <a:chOff x="0" y="0"/>
          <a:chExt cx="0" cy="0"/>
        </a:xfrm>
      </p:grpSpPr>
      <p:pic>
        <p:nvPicPr>
          <p:cNvPr id="16" name="Picture 15" hidden="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59230" y="6240963"/>
            <a:ext cx="1278510" cy="274137"/>
          </a:xfrm>
          <a:prstGeom prst="rect">
            <a:avLst/>
          </a:prstGeom>
        </p:spPr>
      </p:pic>
      <p:sp>
        <p:nvSpPr>
          <p:cNvPr id="18" name="Title 1"/>
          <p:cNvSpPr>
            <a:spLocks noGrp="1"/>
          </p:cNvSpPr>
          <p:nvPr>
            <p:ph type="title" hasCustomPrompt="1"/>
          </p:nvPr>
        </p:nvSpPr>
        <p:spPr>
          <a:xfrm>
            <a:off x="274702" y="2125678"/>
            <a:ext cx="10058336" cy="1828786"/>
          </a:xfrm>
          <a:noFill/>
        </p:spPr>
        <p:txBody>
          <a:bodyPr lIns="146304" tIns="91440" rIns="146304" bIns="91440" anchor="t" anchorCtr="0"/>
          <a:lstStyle>
            <a:lvl1pPr>
              <a:defRPr sz="5400" spc="-100" baseline="0">
                <a:gradFill>
                  <a:gsLst>
                    <a:gs pos="100000">
                      <a:schemeClr val="tx2"/>
                    </a:gs>
                    <a:gs pos="0">
                      <a:schemeClr val="tx2"/>
                    </a:gs>
                  </a:gsLst>
                  <a:lin ang="5400000" scaled="0"/>
                </a:gradFill>
              </a:defRPr>
            </a:lvl1pPr>
          </a:lstStyle>
          <a:p>
            <a:r>
              <a:rPr lang="en-US" dirty="0" smtClean="0"/>
              <a:t>Presentation title</a:t>
            </a:r>
            <a:endParaRPr lang="en-US" dirty="0"/>
          </a:p>
        </p:txBody>
      </p:sp>
      <p:sp>
        <p:nvSpPr>
          <p:cNvPr id="19" name="Text Placeholder 4"/>
          <p:cNvSpPr>
            <a:spLocks noGrp="1"/>
          </p:cNvSpPr>
          <p:nvPr>
            <p:ph type="body" sz="quarter" idx="12" hasCustomPrompt="1"/>
          </p:nvPr>
        </p:nvSpPr>
        <p:spPr>
          <a:xfrm>
            <a:off x="274701" y="3955786"/>
            <a:ext cx="10058337" cy="1828007"/>
          </a:xfrm>
          <a:noFill/>
        </p:spPr>
        <p:txBody>
          <a:bodyPr lIns="146304" tIns="109728" rIns="146304" bIns="109728">
            <a:noAutofit/>
          </a:bodyPr>
          <a:lstStyle>
            <a:lvl1pPr marL="0" indent="0">
              <a:spcBef>
                <a:spcPts val="0"/>
              </a:spcBef>
              <a:buNone/>
              <a:defRPr sz="3200" spc="0" baseline="0">
                <a:gradFill>
                  <a:gsLst>
                    <a:gs pos="91000">
                      <a:schemeClr val="tx1"/>
                    </a:gs>
                    <a:gs pos="0">
                      <a:schemeClr val="tx1"/>
                    </a:gs>
                  </a:gsLst>
                  <a:lin ang="5400000" scaled="0"/>
                </a:gradFill>
                <a:latin typeface="+mj-lt"/>
              </a:defRPr>
            </a:lvl1pPr>
          </a:lstStyle>
          <a:p>
            <a:pPr lvl="0"/>
            <a:r>
              <a:rPr lang="en-US" dirty="0" smtClean="0"/>
              <a:t>Speaker Name</a:t>
            </a:r>
          </a:p>
        </p:txBody>
      </p:sp>
      <p:pic>
        <p:nvPicPr>
          <p:cNvPr id="6" name="Picture 5"/>
          <p:cNvPicPr>
            <a:picLocks noChangeAspect="1"/>
          </p:cNvPicPr>
          <p:nvPr userDrawn="1"/>
        </p:nvPicPr>
        <p:blipFill rotWithShape="1">
          <a:blip r:embed="rId3" cstate="screen">
            <a:extLst>
              <a:ext uri="{28A0092B-C50C-407E-A947-70E740481C1C}">
                <a14:useLocalDpi xmlns:a14="http://schemas.microsoft.com/office/drawing/2010/main"/>
              </a:ext>
            </a:extLst>
          </a:blip>
          <a:srcRect b="1380"/>
          <a:stretch/>
        </p:blipFill>
        <p:spPr bwMode="invGray">
          <a:xfrm>
            <a:off x="457200" y="490736"/>
            <a:ext cx="1449939" cy="306604"/>
          </a:xfrm>
          <a:prstGeom prst="rect">
            <a:avLst/>
          </a:prstGeom>
        </p:spPr>
      </p:pic>
      <p:sp>
        <p:nvSpPr>
          <p:cNvPr id="7" name="Text Placeholder 2"/>
          <p:cNvSpPr>
            <a:spLocks noGrp="1"/>
          </p:cNvSpPr>
          <p:nvPr>
            <p:ph type="body" sz="quarter" idx="13" hasCustomPrompt="1"/>
          </p:nvPr>
        </p:nvSpPr>
        <p:spPr>
          <a:xfrm>
            <a:off x="8504238" y="307621"/>
            <a:ext cx="3656013" cy="572464"/>
          </a:xfrm>
        </p:spPr>
        <p:txBody>
          <a:bodyPr lIns="182880" tIns="146304" rIns="182880" bIns="146304"/>
          <a:lstStyle>
            <a:lvl1pPr marL="0" indent="0" algn="r">
              <a:buNone/>
              <a:defRPr sz="2000">
                <a:latin typeface="+mn-lt"/>
              </a:defRPr>
            </a:lvl1pPr>
            <a:lvl2pPr marL="342900" indent="0">
              <a:buNone/>
              <a:defRPr sz="2000"/>
            </a:lvl2pPr>
            <a:lvl3pPr marL="571500" indent="0">
              <a:buNone/>
              <a:defRPr sz="2000"/>
            </a:lvl3pPr>
            <a:lvl4pPr marL="800100" indent="0">
              <a:buNone/>
              <a:defRPr sz="2000"/>
            </a:lvl4pPr>
            <a:lvl5pPr marL="1028700" indent="0">
              <a:buNone/>
              <a:defRPr sz="2000"/>
            </a:lvl5pPr>
          </a:lstStyle>
          <a:p>
            <a:pPr lvl="0"/>
            <a:r>
              <a:rPr lang="en-US" dirty="0" smtClean="0"/>
              <a:t>Session Code Here</a:t>
            </a:r>
            <a:endParaRPr lang="en-US" dirty="0"/>
          </a:p>
        </p:txBody>
      </p:sp>
      <p:sp>
        <p:nvSpPr>
          <p:cNvPr id="8" name="TextBox 7"/>
          <p:cNvSpPr txBox="1"/>
          <p:nvPr userDrawn="1"/>
        </p:nvSpPr>
        <p:spPr>
          <a:xfrm>
            <a:off x="288989" y="6072577"/>
            <a:ext cx="1900200" cy="627864"/>
          </a:xfrm>
          <a:prstGeom prst="rect">
            <a:avLst/>
          </a:prstGeom>
          <a:noFill/>
        </p:spPr>
        <p:txBody>
          <a:bodyPr wrap="none" lIns="182880" tIns="146304" rIns="182880" bIns="146304" rtlCol="0">
            <a:spAutoFit/>
          </a:bodyPr>
          <a:lstStyle/>
          <a:p>
            <a:pPr>
              <a:lnSpc>
                <a:spcPct val="90000"/>
              </a:lnSpc>
              <a:spcAft>
                <a:spcPts val="600"/>
              </a:spcAft>
            </a:pPr>
            <a:r>
              <a:rPr lang="en-US" sz="2400" dirty="0" smtClean="0">
                <a:gradFill>
                  <a:gsLst>
                    <a:gs pos="2917">
                      <a:schemeClr val="tx1"/>
                    </a:gs>
                    <a:gs pos="30000">
                      <a:schemeClr val="tx1"/>
                    </a:gs>
                  </a:gsLst>
                  <a:lin ang="5400000" scaled="0"/>
                </a:gradFill>
              </a:rPr>
              <a:t>#Build2016</a:t>
            </a:r>
          </a:p>
        </p:txBody>
      </p:sp>
    </p:spTree>
    <p:extLst>
      <p:ext uri="{BB962C8B-B14F-4D97-AF65-F5344CB8AC3E}">
        <p14:creationId xmlns:p14="http://schemas.microsoft.com/office/powerpoint/2010/main" val="124331597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 Build">
    <p:bg>
      <p:bgRef idx="1001">
        <a:schemeClr val="bg2"/>
      </p:bgRef>
    </p:bg>
    <p:spTree>
      <p:nvGrpSpPr>
        <p:cNvPr id="1" name=""/>
        <p:cNvGrpSpPr/>
        <p:nvPr/>
      </p:nvGrpSpPr>
      <p:grpSpPr>
        <a:xfrm>
          <a:off x="0" y="0"/>
          <a:ext cx="0" cy="0"/>
          <a:chOff x="0" y="0"/>
          <a:chExt cx="0" cy="0"/>
        </a:xfrm>
      </p:grpSpPr>
      <p:pic>
        <p:nvPicPr>
          <p:cNvPr id="16" name="Picture 15" hidden="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59230" y="6240963"/>
            <a:ext cx="1278510" cy="274137"/>
          </a:xfrm>
          <a:prstGeom prst="rect">
            <a:avLst/>
          </a:prstGeom>
        </p:spPr>
      </p:pic>
      <p:sp>
        <p:nvSpPr>
          <p:cNvPr id="18" name="Title 1"/>
          <p:cNvSpPr>
            <a:spLocks noGrp="1"/>
          </p:cNvSpPr>
          <p:nvPr>
            <p:ph type="title" hasCustomPrompt="1"/>
          </p:nvPr>
        </p:nvSpPr>
        <p:spPr>
          <a:xfrm>
            <a:off x="274702" y="2125678"/>
            <a:ext cx="10058336" cy="1828786"/>
          </a:xfrm>
          <a:noFill/>
        </p:spPr>
        <p:txBody>
          <a:bodyPr lIns="146304" tIns="91440" rIns="146304" bIns="91440" anchor="t" anchorCtr="0"/>
          <a:lstStyle>
            <a:lvl1pPr>
              <a:defRPr sz="5400" spc="-100" baseline="0">
                <a:gradFill>
                  <a:gsLst>
                    <a:gs pos="100000">
                      <a:schemeClr val="tx2"/>
                    </a:gs>
                    <a:gs pos="0">
                      <a:schemeClr val="tx2"/>
                    </a:gs>
                  </a:gsLst>
                  <a:lin ang="5400000" scaled="0"/>
                </a:gradFill>
              </a:defRPr>
            </a:lvl1pPr>
          </a:lstStyle>
          <a:p>
            <a:r>
              <a:rPr lang="en-US" dirty="0" smtClean="0"/>
              <a:t>Presentation title</a:t>
            </a:r>
            <a:endParaRPr lang="en-US" dirty="0"/>
          </a:p>
        </p:txBody>
      </p:sp>
      <p:sp>
        <p:nvSpPr>
          <p:cNvPr id="19" name="Text Placeholder 4"/>
          <p:cNvSpPr>
            <a:spLocks noGrp="1"/>
          </p:cNvSpPr>
          <p:nvPr>
            <p:ph type="body" sz="quarter" idx="12" hasCustomPrompt="1"/>
          </p:nvPr>
        </p:nvSpPr>
        <p:spPr>
          <a:xfrm>
            <a:off x="274701" y="3955786"/>
            <a:ext cx="10058337" cy="1828007"/>
          </a:xfrm>
          <a:noFill/>
        </p:spPr>
        <p:txBody>
          <a:bodyPr lIns="146304" tIns="109728" rIns="146304" bIns="109728">
            <a:noAutofit/>
          </a:bodyPr>
          <a:lstStyle>
            <a:lvl1pPr marL="0" indent="0">
              <a:spcBef>
                <a:spcPts val="0"/>
              </a:spcBef>
              <a:buNone/>
              <a:defRPr sz="3200" spc="0" baseline="0">
                <a:gradFill>
                  <a:gsLst>
                    <a:gs pos="91000">
                      <a:schemeClr val="tx1"/>
                    </a:gs>
                    <a:gs pos="0">
                      <a:schemeClr val="tx1"/>
                    </a:gs>
                  </a:gsLst>
                  <a:lin ang="5400000" scaled="0"/>
                </a:gradFill>
                <a:latin typeface="+mj-lt"/>
              </a:defRPr>
            </a:lvl1pPr>
          </a:lstStyle>
          <a:p>
            <a:pPr lvl="0"/>
            <a:r>
              <a:rPr lang="en-US" dirty="0" smtClean="0"/>
              <a:t>Speaker Name</a:t>
            </a:r>
          </a:p>
        </p:txBody>
      </p:sp>
      <p:sp>
        <p:nvSpPr>
          <p:cNvPr id="7" name="Text Placeholder 2"/>
          <p:cNvSpPr>
            <a:spLocks noGrp="1"/>
          </p:cNvSpPr>
          <p:nvPr>
            <p:ph type="body" sz="quarter" idx="13" hasCustomPrompt="1"/>
          </p:nvPr>
        </p:nvSpPr>
        <p:spPr>
          <a:xfrm>
            <a:off x="8504238" y="307621"/>
            <a:ext cx="3656013" cy="572464"/>
          </a:xfrm>
        </p:spPr>
        <p:txBody>
          <a:bodyPr lIns="182880" tIns="146304" rIns="182880" bIns="146304"/>
          <a:lstStyle>
            <a:lvl1pPr marL="0" indent="0" algn="r">
              <a:buNone/>
              <a:defRPr sz="2000">
                <a:latin typeface="+mn-lt"/>
              </a:defRPr>
            </a:lvl1pPr>
            <a:lvl2pPr marL="342900" indent="0">
              <a:buNone/>
              <a:defRPr sz="2000"/>
            </a:lvl2pPr>
            <a:lvl3pPr marL="571500" indent="0">
              <a:buNone/>
              <a:defRPr sz="2000"/>
            </a:lvl3pPr>
            <a:lvl4pPr marL="800100" indent="0">
              <a:buNone/>
              <a:defRPr sz="2000"/>
            </a:lvl4pPr>
            <a:lvl5pPr marL="1028700" indent="0">
              <a:buNone/>
              <a:defRPr sz="2000"/>
            </a:lvl5pPr>
          </a:lstStyle>
          <a:p>
            <a:pPr lvl="0"/>
            <a:r>
              <a:rPr lang="en-US" dirty="0" smtClean="0"/>
              <a:t>Session Code Here</a:t>
            </a:r>
            <a:endParaRPr lang="en-US" dirty="0"/>
          </a:p>
        </p:txBody>
      </p:sp>
      <p:sp>
        <p:nvSpPr>
          <p:cNvPr id="8" name="Freeform 7"/>
          <p:cNvSpPr>
            <a:spLocks noChangeAspect="1" noEditPoints="1"/>
          </p:cNvSpPr>
          <p:nvPr userDrawn="1"/>
        </p:nvSpPr>
        <p:spPr bwMode="black">
          <a:xfrm>
            <a:off x="457200" y="490736"/>
            <a:ext cx="1239006" cy="310896"/>
          </a:xfrm>
          <a:custGeom>
            <a:avLst/>
            <a:gdLst>
              <a:gd name="T0" fmla="*/ 336 w 2176"/>
              <a:gd name="T1" fmla="*/ 2 h 546"/>
              <a:gd name="T2" fmla="*/ 269 w 2176"/>
              <a:gd name="T3" fmla="*/ 2 h 546"/>
              <a:gd name="T4" fmla="*/ 48 w 2176"/>
              <a:gd name="T5" fmla="*/ 538 h 546"/>
              <a:gd name="T6" fmla="*/ 2128 w 2176"/>
              <a:gd name="T7" fmla="*/ 2 h 546"/>
              <a:gd name="T8" fmla="*/ 2176 w 2176"/>
              <a:gd name="T9" fmla="*/ 2 h 546"/>
              <a:gd name="T10" fmla="*/ 1049 w 2176"/>
              <a:gd name="T11" fmla="*/ 175 h 546"/>
              <a:gd name="T12" fmla="*/ 1025 w 2176"/>
              <a:gd name="T13" fmla="*/ 454 h 546"/>
              <a:gd name="T14" fmla="*/ 937 w 2176"/>
              <a:gd name="T15" fmla="*/ 473 h 546"/>
              <a:gd name="T16" fmla="*/ 892 w 2176"/>
              <a:gd name="T17" fmla="*/ 384 h 546"/>
              <a:gd name="T18" fmla="*/ 809 w 2176"/>
              <a:gd name="T19" fmla="*/ 394 h 546"/>
              <a:gd name="T20" fmla="*/ 975 w 2176"/>
              <a:gd name="T21" fmla="*/ 540 h 546"/>
              <a:gd name="T22" fmla="*/ 1048 w 2176"/>
              <a:gd name="T23" fmla="*/ 482 h 546"/>
              <a:gd name="T24" fmla="*/ 1131 w 2176"/>
              <a:gd name="T25" fmla="*/ 536 h 546"/>
              <a:gd name="T26" fmla="*/ 1293 w 2176"/>
              <a:gd name="T27" fmla="*/ 14 h 546"/>
              <a:gd name="T28" fmla="*/ 1238 w 2176"/>
              <a:gd name="T29" fmla="*/ 3 h 546"/>
              <a:gd name="T30" fmla="*/ 1207 w 2176"/>
              <a:gd name="T31" fmla="*/ 48 h 546"/>
              <a:gd name="T32" fmla="*/ 1237 w 2176"/>
              <a:gd name="T33" fmla="*/ 91 h 546"/>
              <a:gd name="T34" fmla="*/ 1293 w 2176"/>
              <a:gd name="T35" fmla="*/ 81 h 546"/>
              <a:gd name="T36" fmla="*/ 1216 w 2176"/>
              <a:gd name="T37" fmla="*/ 536 h 546"/>
              <a:gd name="T38" fmla="*/ 1216 w 2176"/>
              <a:gd name="T39" fmla="*/ 175 h 546"/>
              <a:gd name="T40" fmla="*/ 1457 w 2176"/>
              <a:gd name="T41" fmla="*/ 536 h 546"/>
              <a:gd name="T42" fmla="*/ 1376 w 2176"/>
              <a:gd name="T43" fmla="*/ 536 h 546"/>
              <a:gd name="T44" fmla="*/ 729 w 2176"/>
              <a:gd name="T45" fmla="*/ 213 h 546"/>
              <a:gd name="T46" fmla="*/ 573 w 2176"/>
              <a:gd name="T47" fmla="*/ 163 h 546"/>
              <a:gd name="T48" fmla="*/ 491 w 2176"/>
              <a:gd name="T49" fmla="*/ 226 h 546"/>
              <a:gd name="T50" fmla="*/ 460 w 2176"/>
              <a:gd name="T51" fmla="*/ 2 h 546"/>
              <a:gd name="T52" fmla="*/ 489 w 2176"/>
              <a:gd name="T53" fmla="*/ 537 h 546"/>
              <a:gd name="T54" fmla="*/ 509 w 2176"/>
              <a:gd name="T55" fmla="*/ 512 h 546"/>
              <a:gd name="T56" fmla="*/ 596 w 2176"/>
              <a:gd name="T57" fmla="*/ 546 h 546"/>
              <a:gd name="T58" fmla="*/ 754 w 2176"/>
              <a:gd name="T59" fmla="*/ 423 h 546"/>
              <a:gd name="T60" fmla="*/ 671 w 2176"/>
              <a:gd name="T61" fmla="*/ 400 h 546"/>
              <a:gd name="T62" fmla="*/ 578 w 2176"/>
              <a:gd name="T63" fmla="*/ 478 h 546"/>
              <a:gd name="T64" fmla="*/ 495 w 2176"/>
              <a:gd name="T65" fmla="*/ 421 h 546"/>
              <a:gd name="T66" fmla="*/ 496 w 2176"/>
              <a:gd name="T67" fmla="*/ 291 h 546"/>
              <a:gd name="T68" fmla="*/ 586 w 2176"/>
              <a:gd name="T69" fmla="*/ 226 h 546"/>
              <a:gd name="T70" fmla="*/ 672 w 2176"/>
              <a:gd name="T71" fmla="*/ 293 h 546"/>
              <a:gd name="T72" fmla="*/ 1866 w 2176"/>
              <a:gd name="T73" fmla="*/ 2 h 546"/>
              <a:gd name="T74" fmla="*/ 1783 w 2176"/>
              <a:gd name="T75" fmla="*/ 220 h 546"/>
              <a:gd name="T76" fmla="*/ 1716 w 2176"/>
              <a:gd name="T77" fmla="*/ 171 h 546"/>
              <a:gd name="T78" fmla="*/ 1561 w 2176"/>
              <a:gd name="T79" fmla="*/ 220 h 546"/>
              <a:gd name="T80" fmla="*/ 1526 w 2176"/>
              <a:gd name="T81" fmla="*/ 443 h 546"/>
              <a:gd name="T82" fmla="*/ 1665 w 2176"/>
              <a:gd name="T83" fmla="*/ 546 h 546"/>
              <a:gd name="T84" fmla="*/ 1763 w 2176"/>
              <a:gd name="T85" fmla="*/ 507 h 546"/>
              <a:gd name="T86" fmla="*/ 1785 w 2176"/>
              <a:gd name="T87" fmla="*/ 537 h 546"/>
              <a:gd name="T88" fmla="*/ 1778 w 2176"/>
              <a:gd name="T89" fmla="*/ 413 h 546"/>
              <a:gd name="T90" fmla="*/ 1692 w 2176"/>
              <a:gd name="T91" fmla="*/ 479 h 546"/>
              <a:gd name="T92" fmla="*/ 1607 w 2176"/>
              <a:gd name="T93" fmla="*/ 414 h 546"/>
              <a:gd name="T94" fmla="*/ 1624 w 2176"/>
              <a:gd name="T95" fmla="*/ 269 h 546"/>
              <a:gd name="T96" fmla="*/ 1732 w 2176"/>
              <a:gd name="T97" fmla="*/ 241 h 546"/>
              <a:gd name="T98" fmla="*/ 1786 w 2176"/>
              <a:gd name="T99" fmla="*/ 326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76" h="546">
                <a:moveTo>
                  <a:pt x="163" y="538"/>
                </a:moveTo>
                <a:cubicBezTo>
                  <a:pt x="116" y="538"/>
                  <a:pt x="116" y="538"/>
                  <a:pt x="116" y="538"/>
                </a:cubicBezTo>
                <a:cubicBezTo>
                  <a:pt x="336" y="2"/>
                  <a:pt x="336" y="2"/>
                  <a:pt x="336" y="2"/>
                </a:cubicBezTo>
                <a:cubicBezTo>
                  <a:pt x="384" y="2"/>
                  <a:pt x="384" y="2"/>
                  <a:pt x="384" y="2"/>
                </a:cubicBezTo>
                <a:lnTo>
                  <a:pt x="163" y="538"/>
                </a:lnTo>
                <a:close/>
                <a:moveTo>
                  <a:pt x="269" y="2"/>
                </a:moveTo>
                <a:cubicBezTo>
                  <a:pt x="221" y="2"/>
                  <a:pt x="221" y="2"/>
                  <a:pt x="221" y="2"/>
                </a:cubicBezTo>
                <a:cubicBezTo>
                  <a:pt x="0" y="538"/>
                  <a:pt x="0" y="538"/>
                  <a:pt x="0" y="538"/>
                </a:cubicBezTo>
                <a:cubicBezTo>
                  <a:pt x="48" y="538"/>
                  <a:pt x="48" y="538"/>
                  <a:pt x="48" y="538"/>
                </a:cubicBezTo>
                <a:lnTo>
                  <a:pt x="269" y="2"/>
                </a:lnTo>
                <a:close/>
                <a:moveTo>
                  <a:pt x="2176" y="2"/>
                </a:moveTo>
                <a:cubicBezTo>
                  <a:pt x="2128" y="2"/>
                  <a:pt x="2128" y="2"/>
                  <a:pt x="2128" y="2"/>
                </a:cubicBezTo>
                <a:cubicBezTo>
                  <a:pt x="1908" y="538"/>
                  <a:pt x="1908" y="538"/>
                  <a:pt x="1908" y="538"/>
                </a:cubicBezTo>
                <a:cubicBezTo>
                  <a:pt x="1955" y="538"/>
                  <a:pt x="1955" y="538"/>
                  <a:pt x="1955" y="538"/>
                </a:cubicBezTo>
                <a:lnTo>
                  <a:pt x="2176" y="2"/>
                </a:lnTo>
                <a:close/>
                <a:moveTo>
                  <a:pt x="1131" y="536"/>
                </a:moveTo>
                <a:cubicBezTo>
                  <a:pt x="1131" y="175"/>
                  <a:pt x="1131" y="175"/>
                  <a:pt x="1131" y="175"/>
                </a:cubicBezTo>
                <a:cubicBezTo>
                  <a:pt x="1049" y="175"/>
                  <a:pt x="1049" y="175"/>
                  <a:pt x="1049" y="175"/>
                </a:cubicBezTo>
                <a:cubicBezTo>
                  <a:pt x="1049" y="384"/>
                  <a:pt x="1049" y="384"/>
                  <a:pt x="1049" y="384"/>
                </a:cubicBezTo>
                <a:cubicBezTo>
                  <a:pt x="1049" y="399"/>
                  <a:pt x="1047" y="412"/>
                  <a:pt x="1042" y="424"/>
                </a:cubicBezTo>
                <a:cubicBezTo>
                  <a:pt x="1038" y="436"/>
                  <a:pt x="1032" y="446"/>
                  <a:pt x="1025" y="454"/>
                </a:cubicBezTo>
                <a:cubicBezTo>
                  <a:pt x="1017" y="462"/>
                  <a:pt x="1009" y="468"/>
                  <a:pt x="999" y="472"/>
                </a:cubicBezTo>
                <a:cubicBezTo>
                  <a:pt x="989" y="476"/>
                  <a:pt x="978" y="478"/>
                  <a:pt x="967" y="478"/>
                </a:cubicBezTo>
                <a:cubicBezTo>
                  <a:pt x="956" y="478"/>
                  <a:pt x="946" y="476"/>
                  <a:pt x="937" y="473"/>
                </a:cubicBezTo>
                <a:cubicBezTo>
                  <a:pt x="927" y="470"/>
                  <a:pt x="920" y="464"/>
                  <a:pt x="913" y="457"/>
                </a:cubicBezTo>
                <a:cubicBezTo>
                  <a:pt x="906" y="449"/>
                  <a:pt x="901" y="440"/>
                  <a:pt x="897" y="428"/>
                </a:cubicBezTo>
                <a:cubicBezTo>
                  <a:pt x="894" y="416"/>
                  <a:pt x="892" y="401"/>
                  <a:pt x="892" y="384"/>
                </a:cubicBezTo>
                <a:cubicBezTo>
                  <a:pt x="892" y="175"/>
                  <a:pt x="892" y="175"/>
                  <a:pt x="892" y="175"/>
                </a:cubicBezTo>
                <a:cubicBezTo>
                  <a:pt x="809" y="175"/>
                  <a:pt x="809" y="175"/>
                  <a:pt x="809" y="175"/>
                </a:cubicBezTo>
                <a:cubicBezTo>
                  <a:pt x="809" y="394"/>
                  <a:pt x="809" y="394"/>
                  <a:pt x="809" y="394"/>
                </a:cubicBezTo>
                <a:cubicBezTo>
                  <a:pt x="809" y="444"/>
                  <a:pt x="821" y="482"/>
                  <a:pt x="843" y="507"/>
                </a:cubicBezTo>
                <a:cubicBezTo>
                  <a:pt x="865" y="532"/>
                  <a:pt x="897" y="545"/>
                  <a:pt x="939" y="545"/>
                </a:cubicBezTo>
                <a:cubicBezTo>
                  <a:pt x="951" y="545"/>
                  <a:pt x="963" y="543"/>
                  <a:pt x="975" y="540"/>
                </a:cubicBezTo>
                <a:cubicBezTo>
                  <a:pt x="986" y="537"/>
                  <a:pt x="996" y="532"/>
                  <a:pt x="1005" y="526"/>
                </a:cubicBezTo>
                <a:cubicBezTo>
                  <a:pt x="1014" y="521"/>
                  <a:pt x="1022" y="514"/>
                  <a:pt x="1029" y="506"/>
                </a:cubicBezTo>
                <a:cubicBezTo>
                  <a:pt x="1037" y="499"/>
                  <a:pt x="1043" y="490"/>
                  <a:pt x="1048" y="482"/>
                </a:cubicBezTo>
                <a:cubicBezTo>
                  <a:pt x="1049" y="482"/>
                  <a:pt x="1049" y="482"/>
                  <a:pt x="1049" y="482"/>
                </a:cubicBezTo>
                <a:cubicBezTo>
                  <a:pt x="1049" y="536"/>
                  <a:pt x="1049" y="536"/>
                  <a:pt x="1049" y="536"/>
                </a:cubicBezTo>
                <a:lnTo>
                  <a:pt x="1131" y="536"/>
                </a:lnTo>
                <a:close/>
                <a:moveTo>
                  <a:pt x="1307" y="48"/>
                </a:moveTo>
                <a:cubicBezTo>
                  <a:pt x="1307" y="41"/>
                  <a:pt x="1306" y="35"/>
                  <a:pt x="1303" y="29"/>
                </a:cubicBezTo>
                <a:cubicBezTo>
                  <a:pt x="1301" y="23"/>
                  <a:pt x="1297" y="18"/>
                  <a:pt x="1293" y="14"/>
                </a:cubicBezTo>
                <a:cubicBezTo>
                  <a:pt x="1288" y="9"/>
                  <a:pt x="1283" y="6"/>
                  <a:pt x="1277" y="3"/>
                </a:cubicBezTo>
                <a:cubicBezTo>
                  <a:pt x="1271" y="1"/>
                  <a:pt x="1264" y="0"/>
                  <a:pt x="1257" y="0"/>
                </a:cubicBezTo>
                <a:cubicBezTo>
                  <a:pt x="1250" y="0"/>
                  <a:pt x="1244" y="1"/>
                  <a:pt x="1238" y="3"/>
                </a:cubicBezTo>
                <a:cubicBezTo>
                  <a:pt x="1232" y="6"/>
                  <a:pt x="1226" y="9"/>
                  <a:pt x="1222" y="13"/>
                </a:cubicBezTo>
                <a:cubicBezTo>
                  <a:pt x="1217" y="18"/>
                  <a:pt x="1214" y="23"/>
                  <a:pt x="1211" y="29"/>
                </a:cubicBezTo>
                <a:cubicBezTo>
                  <a:pt x="1209" y="34"/>
                  <a:pt x="1207" y="41"/>
                  <a:pt x="1207" y="48"/>
                </a:cubicBezTo>
                <a:cubicBezTo>
                  <a:pt x="1207" y="54"/>
                  <a:pt x="1209" y="60"/>
                  <a:pt x="1211" y="66"/>
                </a:cubicBezTo>
                <a:cubicBezTo>
                  <a:pt x="1214" y="72"/>
                  <a:pt x="1217" y="77"/>
                  <a:pt x="1221" y="81"/>
                </a:cubicBezTo>
                <a:cubicBezTo>
                  <a:pt x="1226" y="85"/>
                  <a:pt x="1231" y="88"/>
                  <a:pt x="1237" y="91"/>
                </a:cubicBezTo>
                <a:cubicBezTo>
                  <a:pt x="1243" y="93"/>
                  <a:pt x="1250" y="95"/>
                  <a:pt x="1257" y="95"/>
                </a:cubicBezTo>
                <a:cubicBezTo>
                  <a:pt x="1264" y="95"/>
                  <a:pt x="1271" y="93"/>
                  <a:pt x="1277" y="91"/>
                </a:cubicBezTo>
                <a:cubicBezTo>
                  <a:pt x="1283" y="88"/>
                  <a:pt x="1289" y="85"/>
                  <a:pt x="1293" y="81"/>
                </a:cubicBezTo>
                <a:cubicBezTo>
                  <a:pt x="1297" y="77"/>
                  <a:pt x="1301" y="72"/>
                  <a:pt x="1303" y="66"/>
                </a:cubicBezTo>
                <a:cubicBezTo>
                  <a:pt x="1306" y="60"/>
                  <a:pt x="1307" y="54"/>
                  <a:pt x="1307" y="48"/>
                </a:cubicBezTo>
                <a:moveTo>
                  <a:pt x="1216" y="536"/>
                </a:moveTo>
                <a:cubicBezTo>
                  <a:pt x="1297" y="536"/>
                  <a:pt x="1297" y="536"/>
                  <a:pt x="1297" y="536"/>
                </a:cubicBezTo>
                <a:cubicBezTo>
                  <a:pt x="1297" y="175"/>
                  <a:pt x="1297" y="175"/>
                  <a:pt x="1297" y="175"/>
                </a:cubicBezTo>
                <a:cubicBezTo>
                  <a:pt x="1216" y="175"/>
                  <a:pt x="1216" y="175"/>
                  <a:pt x="1216" y="175"/>
                </a:cubicBezTo>
                <a:lnTo>
                  <a:pt x="1216" y="536"/>
                </a:lnTo>
                <a:close/>
                <a:moveTo>
                  <a:pt x="1376" y="536"/>
                </a:moveTo>
                <a:cubicBezTo>
                  <a:pt x="1457" y="536"/>
                  <a:pt x="1457" y="536"/>
                  <a:pt x="1457" y="536"/>
                </a:cubicBezTo>
                <a:cubicBezTo>
                  <a:pt x="1457" y="2"/>
                  <a:pt x="1457" y="2"/>
                  <a:pt x="1457" y="2"/>
                </a:cubicBezTo>
                <a:cubicBezTo>
                  <a:pt x="1376" y="2"/>
                  <a:pt x="1376" y="2"/>
                  <a:pt x="1376" y="2"/>
                </a:cubicBezTo>
                <a:lnTo>
                  <a:pt x="1376" y="536"/>
                </a:lnTo>
                <a:close/>
                <a:moveTo>
                  <a:pt x="765" y="342"/>
                </a:moveTo>
                <a:cubicBezTo>
                  <a:pt x="765" y="317"/>
                  <a:pt x="762" y="294"/>
                  <a:pt x="756" y="272"/>
                </a:cubicBezTo>
                <a:cubicBezTo>
                  <a:pt x="750" y="249"/>
                  <a:pt x="741" y="230"/>
                  <a:pt x="729" y="213"/>
                </a:cubicBezTo>
                <a:cubicBezTo>
                  <a:pt x="717" y="196"/>
                  <a:pt x="701" y="183"/>
                  <a:pt x="682" y="173"/>
                </a:cubicBezTo>
                <a:cubicBezTo>
                  <a:pt x="663" y="163"/>
                  <a:pt x="640" y="158"/>
                  <a:pt x="613" y="158"/>
                </a:cubicBezTo>
                <a:cubicBezTo>
                  <a:pt x="599" y="158"/>
                  <a:pt x="585" y="160"/>
                  <a:pt x="573" y="163"/>
                </a:cubicBezTo>
                <a:cubicBezTo>
                  <a:pt x="561" y="166"/>
                  <a:pt x="549" y="171"/>
                  <a:pt x="539" y="177"/>
                </a:cubicBezTo>
                <a:cubicBezTo>
                  <a:pt x="529" y="183"/>
                  <a:pt x="520" y="190"/>
                  <a:pt x="512" y="199"/>
                </a:cubicBezTo>
                <a:cubicBezTo>
                  <a:pt x="504" y="207"/>
                  <a:pt x="497" y="216"/>
                  <a:pt x="491" y="226"/>
                </a:cubicBezTo>
                <a:cubicBezTo>
                  <a:pt x="489" y="226"/>
                  <a:pt x="489" y="226"/>
                  <a:pt x="489" y="226"/>
                </a:cubicBezTo>
                <a:cubicBezTo>
                  <a:pt x="489" y="2"/>
                  <a:pt x="489" y="2"/>
                  <a:pt x="489" y="2"/>
                </a:cubicBezTo>
                <a:cubicBezTo>
                  <a:pt x="460" y="2"/>
                  <a:pt x="460" y="2"/>
                  <a:pt x="460" y="2"/>
                </a:cubicBezTo>
                <a:cubicBezTo>
                  <a:pt x="406" y="133"/>
                  <a:pt x="406" y="133"/>
                  <a:pt x="406" y="133"/>
                </a:cubicBezTo>
                <a:cubicBezTo>
                  <a:pt x="406" y="537"/>
                  <a:pt x="406" y="537"/>
                  <a:pt x="406" y="537"/>
                </a:cubicBezTo>
                <a:cubicBezTo>
                  <a:pt x="489" y="537"/>
                  <a:pt x="489" y="537"/>
                  <a:pt x="489" y="537"/>
                </a:cubicBezTo>
                <a:cubicBezTo>
                  <a:pt x="489" y="490"/>
                  <a:pt x="489" y="490"/>
                  <a:pt x="489" y="490"/>
                </a:cubicBezTo>
                <a:cubicBezTo>
                  <a:pt x="491" y="490"/>
                  <a:pt x="491" y="490"/>
                  <a:pt x="491" y="490"/>
                </a:cubicBezTo>
                <a:cubicBezTo>
                  <a:pt x="496" y="498"/>
                  <a:pt x="502" y="505"/>
                  <a:pt x="509" y="512"/>
                </a:cubicBezTo>
                <a:cubicBezTo>
                  <a:pt x="515" y="519"/>
                  <a:pt x="523" y="525"/>
                  <a:pt x="532" y="530"/>
                </a:cubicBezTo>
                <a:cubicBezTo>
                  <a:pt x="540" y="535"/>
                  <a:pt x="550" y="539"/>
                  <a:pt x="561" y="542"/>
                </a:cubicBezTo>
                <a:cubicBezTo>
                  <a:pt x="571" y="544"/>
                  <a:pt x="583" y="546"/>
                  <a:pt x="596" y="546"/>
                </a:cubicBezTo>
                <a:cubicBezTo>
                  <a:pt x="623" y="546"/>
                  <a:pt x="647" y="541"/>
                  <a:pt x="668" y="530"/>
                </a:cubicBezTo>
                <a:cubicBezTo>
                  <a:pt x="689" y="520"/>
                  <a:pt x="707" y="506"/>
                  <a:pt x="721" y="488"/>
                </a:cubicBezTo>
                <a:cubicBezTo>
                  <a:pt x="736" y="470"/>
                  <a:pt x="747" y="448"/>
                  <a:pt x="754" y="423"/>
                </a:cubicBezTo>
                <a:cubicBezTo>
                  <a:pt x="761" y="398"/>
                  <a:pt x="765" y="371"/>
                  <a:pt x="765" y="342"/>
                </a:cubicBezTo>
                <a:moveTo>
                  <a:pt x="678" y="341"/>
                </a:moveTo>
                <a:cubicBezTo>
                  <a:pt x="678" y="363"/>
                  <a:pt x="676" y="383"/>
                  <a:pt x="671" y="400"/>
                </a:cubicBezTo>
                <a:cubicBezTo>
                  <a:pt x="667" y="418"/>
                  <a:pt x="660" y="432"/>
                  <a:pt x="651" y="443"/>
                </a:cubicBezTo>
                <a:cubicBezTo>
                  <a:pt x="643" y="455"/>
                  <a:pt x="632" y="463"/>
                  <a:pt x="620" y="469"/>
                </a:cubicBezTo>
                <a:cubicBezTo>
                  <a:pt x="607" y="475"/>
                  <a:pt x="593" y="478"/>
                  <a:pt x="578" y="478"/>
                </a:cubicBezTo>
                <a:cubicBezTo>
                  <a:pt x="565" y="478"/>
                  <a:pt x="553" y="475"/>
                  <a:pt x="542" y="470"/>
                </a:cubicBezTo>
                <a:cubicBezTo>
                  <a:pt x="531" y="466"/>
                  <a:pt x="522" y="459"/>
                  <a:pt x="514" y="450"/>
                </a:cubicBezTo>
                <a:cubicBezTo>
                  <a:pt x="506" y="442"/>
                  <a:pt x="500" y="432"/>
                  <a:pt x="495" y="421"/>
                </a:cubicBezTo>
                <a:cubicBezTo>
                  <a:pt x="491" y="410"/>
                  <a:pt x="488" y="397"/>
                  <a:pt x="488" y="384"/>
                </a:cubicBezTo>
                <a:cubicBezTo>
                  <a:pt x="488" y="336"/>
                  <a:pt x="488" y="336"/>
                  <a:pt x="488" y="336"/>
                </a:cubicBezTo>
                <a:cubicBezTo>
                  <a:pt x="488" y="319"/>
                  <a:pt x="491" y="304"/>
                  <a:pt x="496" y="291"/>
                </a:cubicBezTo>
                <a:cubicBezTo>
                  <a:pt x="500" y="278"/>
                  <a:pt x="507" y="266"/>
                  <a:pt x="516" y="257"/>
                </a:cubicBezTo>
                <a:cubicBezTo>
                  <a:pt x="524" y="247"/>
                  <a:pt x="534" y="240"/>
                  <a:pt x="546" y="234"/>
                </a:cubicBezTo>
                <a:cubicBezTo>
                  <a:pt x="558" y="229"/>
                  <a:pt x="571" y="226"/>
                  <a:pt x="586" y="226"/>
                </a:cubicBezTo>
                <a:cubicBezTo>
                  <a:pt x="601" y="226"/>
                  <a:pt x="614" y="229"/>
                  <a:pt x="625" y="234"/>
                </a:cubicBezTo>
                <a:cubicBezTo>
                  <a:pt x="636" y="240"/>
                  <a:pt x="646" y="247"/>
                  <a:pt x="654" y="257"/>
                </a:cubicBezTo>
                <a:cubicBezTo>
                  <a:pt x="662" y="267"/>
                  <a:pt x="668" y="279"/>
                  <a:pt x="672" y="293"/>
                </a:cubicBezTo>
                <a:cubicBezTo>
                  <a:pt x="676" y="307"/>
                  <a:pt x="678" y="323"/>
                  <a:pt x="678" y="341"/>
                </a:cubicBezTo>
                <a:moveTo>
                  <a:pt x="1866" y="537"/>
                </a:moveTo>
                <a:cubicBezTo>
                  <a:pt x="1866" y="2"/>
                  <a:pt x="1866" y="2"/>
                  <a:pt x="1866" y="2"/>
                </a:cubicBezTo>
                <a:cubicBezTo>
                  <a:pt x="1785" y="2"/>
                  <a:pt x="1785" y="2"/>
                  <a:pt x="1785" y="2"/>
                </a:cubicBezTo>
                <a:cubicBezTo>
                  <a:pt x="1785" y="220"/>
                  <a:pt x="1785" y="220"/>
                  <a:pt x="1785" y="220"/>
                </a:cubicBezTo>
                <a:cubicBezTo>
                  <a:pt x="1783" y="220"/>
                  <a:pt x="1783" y="220"/>
                  <a:pt x="1783" y="220"/>
                </a:cubicBezTo>
                <a:cubicBezTo>
                  <a:pt x="1779" y="213"/>
                  <a:pt x="1773" y="206"/>
                  <a:pt x="1767" y="199"/>
                </a:cubicBezTo>
                <a:cubicBezTo>
                  <a:pt x="1760" y="192"/>
                  <a:pt x="1753" y="187"/>
                  <a:pt x="1744" y="182"/>
                </a:cubicBezTo>
                <a:cubicBezTo>
                  <a:pt x="1736" y="177"/>
                  <a:pt x="1726" y="173"/>
                  <a:pt x="1716" y="171"/>
                </a:cubicBezTo>
                <a:cubicBezTo>
                  <a:pt x="1705" y="168"/>
                  <a:pt x="1693" y="167"/>
                  <a:pt x="1681" y="167"/>
                </a:cubicBezTo>
                <a:cubicBezTo>
                  <a:pt x="1656" y="167"/>
                  <a:pt x="1633" y="171"/>
                  <a:pt x="1613" y="181"/>
                </a:cubicBezTo>
                <a:cubicBezTo>
                  <a:pt x="1592" y="190"/>
                  <a:pt x="1575" y="203"/>
                  <a:pt x="1561" y="220"/>
                </a:cubicBezTo>
                <a:cubicBezTo>
                  <a:pt x="1546" y="238"/>
                  <a:pt x="1535" y="259"/>
                  <a:pt x="1527" y="283"/>
                </a:cubicBezTo>
                <a:cubicBezTo>
                  <a:pt x="1519" y="308"/>
                  <a:pt x="1515" y="335"/>
                  <a:pt x="1515" y="365"/>
                </a:cubicBezTo>
                <a:cubicBezTo>
                  <a:pt x="1515" y="394"/>
                  <a:pt x="1519" y="420"/>
                  <a:pt x="1526" y="443"/>
                </a:cubicBezTo>
                <a:cubicBezTo>
                  <a:pt x="1534" y="465"/>
                  <a:pt x="1544" y="484"/>
                  <a:pt x="1558" y="500"/>
                </a:cubicBezTo>
                <a:cubicBezTo>
                  <a:pt x="1571" y="515"/>
                  <a:pt x="1587" y="526"/>
                  <a:pt x="1605" y="534"/>
                </a:cubicBezTo>
                <a:cubicBezTo>
                  <a:pt x="1624" y="542"/>
                  <a:pt x="1643" y="546"/>
                  <a:pt x="1665" y="546"/>
                </a:cubicBezTo>
                <a:cubicBezTo>
                  <a:pt x="1679" y="546"/>
                  <a:pt x="1693" y="544"/>
                  <a:pt x="1705" y="541"/>
                </a:cubicBezTo>
                <a:cubicBezTo>
                  <a:pt x="1717" y="538"/>
                  <a:pt x="1728" y="533"/>
                  <a:pt x="1737" y="528"/>
                </a:cubicBezTo>
                <a:cubicBezTo>
                  <a:pt x="1747" y="522"/>
                  <a:pt x="1756" y="515"/>
                  <a:pt x="1763" y="507"/>
                </a:cubicBezTo>
                <a:cubicBezTo>
                  <a:pt x="1771" y="499"/>
                  <a:pt x="1778" y="490"/>
                  <a:pt x="1783" y="480"/>
                </a:cubicBezTo>
                <a:cubicBezTo>
                  <a:pt x="1785" y="480"/>
                  <a:pt x="1785" y="480"/>
                  <a:pt x="1785" y="480"/>
                </a:cubicBezTo>
                <a:cubicBezTo>
                  <a:pt x="1785" y="537"/>
                  <a:pt x="1785" y="537"/>
                  <a:pt x="1785" y="537"/>
                </a:cubicBezTo>
                <a:lnTo>
                  <a:pt x="1866" y="537"/>
                </a:lnTo>
                <a:close/>
                <a:moveTo>
                  <a:pt x="1786" y="366"/>
                </a:moveTo>
                <a:cubicBezTo>
                  <a:pt x="1786" y="384"/>
                  <a:pt x="1783" y="399"/>
                  <a:pt x="1778" y="413"/>
                </a:cubicBezTo>
                <a:cubicBezTo>
                  <a:pt x="1773" y="427"/>
                  <a:pt x="1767" y="439"/>
                  <a:pt x="1758" y="449"/>
                </a:cubicBezTo>
                <a:cubicBezTo>
                  <a:pt x="1750" y="458"/>
                  <a:pt x="1740" y="466"/>
                  <a:pt x="1728" y="471"/>
                </a:cubicBezTo>
                <a:cubicBezTo>
                  <a:pt x="1717" y="476"/>
                  <a:pt x="1705" y="479"/>
                  <a:pt x="1692" y="479"/>
                </a:cubicBezTo>
                <a:cubicBezTo>
                  <a:pt x="1679" y="479"/>
                  <a:pt x="1667" y="477"/>
                  <a:pt x="1656" y="472"/>
                </a:cubicBezTo>
                <a:cubicBezTo>
                  <a:pt x="1644" y="467"/>
                  <a:pt x="1635" y="460"/>
                  <a:pt x="1626" y="450"/>
                </a:cubicBezTo>
                <a:cubicBezTo>
                  <a:pt x="1618" y="440"/>
                  <a:pt x="1612" y="428"/>
                  <a:pt x="1607" y="414"/>
                </a:cubicBezTo>
                <a:cubicBezTo>
                  <a:pt x="1602" y="399"/>
                  <a:pt x="1600" y="382"/>
                  <a:pt x="1600" y="363"/>
                </a:cubicBezTo>
                <a:cubicBezTo>
                  <a:pt x="1600" y="343"/>
                  <a:pt x="1602" y="325"/>
                  <a:pt x="1606" y="309"/>
                </a:cubicBezTo>
                <a:cubicBezTo>
                  <a:pt x="1610" y="294"/>
                  <a:pt x="1616" y="280"/>
                  <a:pt x="1624" y="269"/>
                </a:cubicBezTo>
                <a:cubicBezTo>
                  <a:pt x="1632" y="257"/>
                  <a:pt x="1642" y="249"/>
                  <a:pt x="1654" y="242"/>
                </a:cubicBezTo>
                <a:cubicBezTo>
                  <a:pt x="1667" y="236"/>
                  <a:pt x="1681" y="233"/>
                  <a:pt x="1697" y="233"/>
                </a:cubicBezTo>
                <a:cubicBezTo>
                  <a:pt x="1709" y="233"/>
                  <a:pt x="1721" y="236"/>
                  <a:pt x="1732" y="241"/>
                </a:cubicBezTo>
                <a:cubicBezTo>
                  <a:pt x="1743" y="245"/>
                  <a:pt x="1752" y="252"/>
                  <a:pt x="1760" y="260"/>
                </a:cubicBezTo>
                <a:cubicBezTo>
                  <a:pt x="1768" y="269"/>
                  <a:pt x="1774" y="279"/>
                  <a:pt x="1779" y="290"/>
                </a:cubicBezTo>
                <a:cubicBezTo>
                  <a:pt x="1783" y="301"/>
                  <a:pt x="1786" y="313"/>
                  <a:pt x="1786" y="326"/>
                </a:cubicBezTo>
                <a:lnTo>
                  <a:pt x="1786" y="36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solidFill>
                <a:srgbClr val="404040"/>
              </a:solidFill>
            </a:endParaRPr>
          </a:p>
        </p:txBody>
      </p:sp>
      <p:sp>
        <p:nvSpPr>
          <p:cNvPr id="9" name="TextBox 8"/>
          <p:cNvSpPr txBox="1"/>
          <p:nvPr userDrawn="1"/>
        </p:nvSpPr>
        <p:spPr>
          <a:xfrm>
            <a:off x="288989" y="6072577"/>
            <a:ext cx="1900200" cy="627864"/>
          </a:xfrm>
          <a:prstGeom prst="rect">
            <a:avLst/>
          </a:prstGeom>
          <a:noFill/>
        </p:spPr>
        <p:txBody>
          <a:bodyPr wrap="none" lIns="182880" tIns="146304" rIns="182880" bIns="146304" rtlCol="0">
            <a:spAutoFit/>
          </a:bodyPr>
          <a:lstStyle/>
          <a:p>
            <a:pPr>
              <a:lnSpc>
                <a:spcPct val="90000"/>
              </a:lnSpc>
              <a:spcAft>
                <a:spcPts val="600"/>
              </a:spcAft>
            </a:pPr>
            <a:r>
              <a:rPr lang="en-US" sz="2400" dirty="0" smtClean="0">
                <a:gradFill>
                  <a:gsLst>
                    <a:gs pos="2917">
                      <a:schemeClr val="tx1"/>
                    </a:gs>
                    <a:gs pos="30000">
                      <a:schemeClr val="tx1"/>
                    </a:gs>
                  </a:gsLst>
                  <a:lin ang="5400000" scaled="0"/>
                </a:gradFill>
              </a:rPr>
              <a:t>#Build2016</a:t>
            </a:r>
          </a:p>
        </p:txBody>
      </p:sp>
    </p:spTree>
    <p:extLst>
      <p:ext uri="{BB962C8B-B14F-4D97-AF65-F5344CB8AC3E}">
        <p14:creationId xmlns:p14="http://schemas.microsoft.com/office/powerpoint/2010/main" val="32500260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274638" y="1212850"/>
            <a:ext cx="11887200" cy="2065181"/>
          </a:xfrm>
        </p:spPr>
        <p:txBody>
          <a:bodyPr/>
          <a:lstStyle>
            <a:lvl1pPr marL="0" indent="0">
              <a:buNone/>
              <a:defRPr>
                <a:gradFill>
                  <a:gsLst>
                    <a:gs pos="1250">
                      <a:schemeClr val="tx1"/>
                    </a:gs>
                    <a:gs pos="99000">
                      <a:schemeClr val="tx1"/>
                    </a:gs>
                  </a:gsLst>
                  <a:lin ang="5400000" scaled="0"/>
                </a:gradFill>
              </a:defRPr>
            </a:lvl1pPr>
            <a:lvl2pPr marL="0" indent="0">
              <a:buFontTx/>
              <a:buNone/>
              <a:defRPr sz="2400"/>
            </a:lvl2pPr>
            <a:lvl3pPr marL="228600" indent="0">
              <a:buNone/>
              <a:defRPr/>
            </a:lvl3pPr>
            <a:lvl4pPr marL="457200" indent="0">
              <a:buNone/>
              <a:defRPr/>
            </a:lvl4pPr>
            <a:lvl5pPr marL="685800" indent="0">
              <a:buNone/>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639774513"/>
      </p:ext>
    </p:extLst>
  </p:cSld>
  <p:clrMapOvr>
    <a:masterClrMapping/>
  </p:clrMapOvr>
  <p:transition>
    <p:fade/>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10676225"/>
      </p:ext>
    </p:extLst>
  </p:cSld>
  <p:clrMapOvr>
    <a:masterClrMapping/>
  </p:clrMapOvr>
  <p:transition>
    <p:fade/>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4" name="Text Placeholder 3"/>
          <p:cNvSpPr>
            <a:spLocks noGrp="1"/>
          </p:cNvSpPr>
          <p:nvPr>
            <p:ph type="body" sz="quarter" idx="10"/>
          </p:nvPr>
        </p:nvSpPr>
        <p:spPr>
          <a:xfrm>
            <a:off x="274639" y="1212849"/>
            <a:ext cx="5486399" cy="1982081"/>
          </a:xfrm>
        </p:spPr>
        <p:txBody>
          <a:bodyPr wrap="square">
            <a:spAutoFit/>
          </a:bodyPr>
          <a:lstStyle>
            <a:lvl1pPr marL="0" indent="0">
              <a:spcBef>
                <a:spcPts val="1224"/>
              </a:spcBef>
              <a:buClr>
                <a:schemeClr val="tx1"/>
              </a:buClr>
              <a:buFont typeface="Wingdings" pitchFamily="2" charset="2"/>
              <a:buNone/>
              <a:defRPr sz="3200"/>
            </a:lvl1pPr>
            <a:lvl2pPr marL="0" indent="0">
              <a:buNone/>
              <a:defRPr sz="2400"/>
            </a:lvl2pPr>
            <a:lvl3pPr marL="231775" indent="0">
              <a:buNone/>
              <a:tabLst/>
              <a:defRPr sz="2000"/>
            </a:lvl3pPr>
            <a:lvl4pPr marL="460375" indent="0">
              <a:buNone/>
              <a:defRPr/>
            </a:lvl4pPr>
            <a:lvl5pPr marL="685800" indent="0">
              <a:buNone/>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3"/>
          <p:cNvSpPr>
            <a:spLocks noGrp="1"/>
          </p:cNvSpPr>
          <p:nvPr>
            <p:ph type="body" sz="quarter" idx="11"/>
          </p:nvPr>
        </p:nvSpPr>
        <p:spPr>
          <a:xfrm>
            <a:off x="6675439" y="1212849"/>
            <a:ext cx="5486399" cy="1982081"/>
          </a:xfrm>
        </p:spPr>
        <p:txBody>
          <a:bodyPr wrap="square">
            <a:spAutoFit/>
          </a:bodyPr>
          <a:lstStyle>
            <a:lvl1pPr marL="0" indent="0">
              <a:spcBef>
                <a:spcPts val="1224"/>
              </a:spcBef>
              <a:buClr>
                <a:schemeClr val="tx1"/>
              </a:buClr>
              <a:buFont typeface="Wingdings" pitchFamily="2" charset="2"/>
              <a:buNone/>
              <a:defRPr sz="3200"/>
            </a:lvl1pPr>
            <a:lvl2pPr marL="0" indent="0">
              <a:buNone/>
              <a:defRPr sz="2400"/>
            </a:lvl2pPr>
            <a:lvl3pPr marL="231775" indent="0">
              <a:buNone/>
              <a:tabLst/>
              <a:defRPr sz="2000"/>
            </a:lvl3pPr>
            <a:lvl4pPr marL="460375" indent="0">
              <a:buNone/>
              <a:defRPr/>
            </a:lvl4pPr>
            <a:lvl5pPr marL="685800" indent="0">
              <a:buNone/>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642542555"/>
      </p:ext>
    </p:extLst>
  </p:cSld>
  <p:clrMapOvr>
    <a:masterClrMapping/>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 Build">
    <p:bg>
      <p:bgRef idx="1001">
        <a:schemeClr val="bg2"/>
      </p:bgRef>
    </p:bg>
    <p:spTree>
      <p:nvGrpSpPr>
        <p:cNvPr id="1" name=""/>
        <p:cNvGrpSpPr/>
        <p:nvPr/>
      </p:nvGrpSpPr>
      <p:grpSpPr>
        <a:xfrm>
          <a:off x="0" y="0"/>
          <a:ext cx="0" cy="0"/>
          <a:chOff x="0" y="0"/>
          <a:chExt cx="0" cy="0"/>
        </a:xfrm>
      </p:grpSpPr>
      <p:pic>
        <p:nvPicPr>
          <p:cNvPr id="16" name="Picture 15" hidden="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59230" y="6240963"/>
            <a:ext cx="1278510" cy="274137"/>
          </a:xfrm>
          <a:prstGeom prst="rect">
            <a:avLst/>
          </a:prstGeom>
        </p:spPr>
      </p:pic>
      <p:sp>
        <p:nvSpPr>
          <p:cNvPr id="18" name="Title 1"/>
          <p:cNvSpPr>
            <a:spLocks noGrp="1"/>
          </p:cNvSpPr>
          <p:nvPr>
            <p:ph type="title" hasCustomPrompt="1"/>
          </p:nvPr>
        </p:nvSpPr>
        <p:spPr>
          <a:xfrm>
            <a:off x="274702" y="2125678"/>
            <a:ext cx="10058336" cy="1828786"/>
          </a:xfrm>
          <a:noFill/>
        </p:spPr>
        <p:txBody>
          <a:bodyPr lIns="146304" tIns="91440" rIns="146304" bIns="91440" anchor="t" anchorCtr="0"/>
          <a:lstStyle>
            <a:lvl1pPr>
              <a:defRPr sz="5400" spc="-100" baseline="0">
                <a:gradFill>
                  <a:gsLst>
                    <a:gs pos="100000">
                      <a:schemeClr val="tx2"/>
                    </a:gs>
                    <a:gs pos="0">
                      <a:schemeClr val="tx2"/>
                    </a:gs>
                  </a:gsLst>
                  <a:lin ang="5400000" scaled="0"/>
                </a:gradFill>
              </a:defRPr>
            </a:lvl1pPr>
          </a:lstStyle>
          <a:p>
            <a:r>
              <a:rPr lang="en-US" dirty="0" smtClean="0"/>
              <a:t>Presentation title</a:t>
            </a:r>
            <a:endParaRPr lang="en-US" dirty="0"/>
          </a:p>
        </p:txBody>
      </p:sp>
      <p:sp>
        <p:nvSpPr>
          <p:cNvPr id="19" name="Text Placeholder 4"/>
          <p:cNvSpPr>
            <a:spLocks noGrp="1"/>
          </p:cNvSpPr>
          <p:nvPr>
            <p:ph type="body" sz="quarter" idx="12" hasCustomPrompt="1"/>
          </p:nvPr>
        </p:nvSpPr>
        <p:spPr>
          <a:xfrm>
            <a:off x="274701" y="3955786"/>
            <a:ext cx="10058337" cy="1828007"/>
          </a:xfrm>
          <a:noFill/>
        </p:spPr>
        <p:txBody>
          <a:bodyPr lIns="146304" tIns="109728" rIns="146304" bIns="109728">
            <a:noAutofit/>
          </a:bodyPr>
          <a:lstStyle>
            <a:lvl1pPr marL="0" indent="0">
              <a:spcBef>
                <a:spcPts val="0"/>
              </a:spcBef>
              <a:buNone/>
              <a:defRPr sz="3200" spc="0" baseline="0">
                <a:gradFill>
                  <a:gsLst>
                    <a:gs pos="91000">
                      <a:schemeClr val="tx1"/>
                    </a:gs>
                    <a:gs pos="0">
                      <a:schemeClr val="tx1"/>
                    </a:gs>
                  </a:gsLst>
                  <a:lin ang="5400000" scaled="0"/>
                </a:gradFill>
                <a:latin typeface="+mj-lt"/>
              </a:defRPr>
            </a:lvl1pPr>
          </a:lstStyle>
          <a:p>
            <a:pPr lvl="0"/>
            <a:r>
              <a:rPr lang="en-US" dirty="0" smtClean="0"/>
              <a:t>Speaker Name</a:t>
            </a:r>
          </a:p>
        </p:txBody>
      </p:sp>
      <p:sp>
        <p:nvSpPr>
          <p:cNvPr id="7" name="Text Placeholder 2"/>
          <p:cNvSpPr>
            <a:spLocks noGrp="1"/>
          </p:cNvSpPr>
          <p:nvPr>
            <p:ph type="body" sz="quarter" idx="13" hasCustomPrompt="1"/>
          </p:nvPr>
        </p:nvSpPr>
        <p:spPr>
          <a:xfrm>
            <a:off x="8504238" y="307621"/>
            <a:ext cx="3656013" cy="572464"/>
          </a:xfrm>
        </p:spPr>
        <p:txBody>
          <a:bodyPr lIns="182880" tIns="146304" rIns="182880" bIns="146304"/>
          <a:lstStyle>
            <a:lvl1pPr marL="0" indent="0" algn="r">
              <a:buNone/>
              <a:defRPr sz="2000">
                <a:latin typeface="+mn-lt"/>
              </a:defRPr>
            </a:lvl1pPr>
            <a:lvl2pPr marL="342900" indent="0">
              <a:buNone/>
              <a:defRPr sz="2000"/>
            </a:lvl2pPr>
            <a:lvl3pPr marL="571500" indent="0">
              <a:buNone/>
              <a:defRPr sz="2000"/>
            </a:lvl3pPr>
            <a:lvl4pPr marL="800100" indent="0">
              <a:buNone/>
              <a:defRPr sz="2000"/>
            </a:lvl4pPr>
            <a:lvl5pPr marL="1028700" indent="0">
              <a:buNone/>
              <a:defRPr sz="2000"/>
            </a:lvl5pPr>
          </a:lstStyle>
          <a:p>
            <a:pPr lvl="0"/>
            <a:r>
              <a:rPr lang="en-US" dirty="0" smtClean="0"/>
              <a:t>Session Code Here</a:t>
            </a:r>
            <a:endParaRPr lang="en-US" dirty="0"/>
          </a:p>
        </p:txBody>
      </p:sp>
      <p:sp>
        <p:nvSpPr>
          <p:cNvPr id="8" name="Freeform 7"/>
          <p:cNvSpPr>
            <a:spLocks noChangeAspect="1" noEditPoints="1"/>
          </p:cNvSpPr>
          <p:nvPr userDrawn="1"/>
        </p:nvSpPr>
        <p:spPr bwMode="black">
          <a:xfrm>
            <a:off x="457200" y="490736"/>
            <a:ext cx="1239006" cy="310896"/>
          </a:xfrm>
          <a:custGeom>
            <a:avLst/>
            <a:gdLst>
              <a:gd name="T0" fmla="*/ 336 w 2176"/>
              <a:gd name="T1" fmla="*/ 2 h 546"/>
              <a:gd name="T2" fmla="*/ 269 w 2176"/>
              <a:gd name="T3" fmla="*/ 2 h 546"/>
              <a:gd name="T4" fmla="*/ 48 w 2176"/>
              <a:gd name="T5" fmla="*/ 538 h 546"/>
              <a:gd name="T6" fmla="*/ 2128 w 2176"/>
              <a:gd name="T7" fmla="*/ 2 h 546"/>
              <a:gd name="T8" fmla="*/ 2176 w 2176"/>
              <a:gd name="T9" fmla="*/ 2 h 546"/>
              <a:gd name="T10" fmla="*/ 1049 w 2176"/>
              <a:gd name="T11" fmla="*/ 175 h 546"/>
              <a:gd name="T12" fmla="*/ 1025 w 2176"/>
              <a:gd name="T13" fmla="*/ 454 h 546"/>
              <a:gd name="T14" fmla="*/ 937 w 2176"/>
              <a:gd name="T15" fmla="*/ 473 h 546"/>
              <a:gd name="T16" fmla="*/ 892 w 2176"/>
              <a:gd name="T17" fmla="*/ 384 h 546"/>
              <a:gd name="T18" fmla="*/ 809 w 2176"/>
              <a:gd name="T19" fmla="*/ 394 h 546"/>
              <a:gd name="T20" fmla="*/ 975 w 2176"/>
              <a:gd name="T21" fmla="*/ 540 h 546"/>
              <a:gd name="T22" fmla="*/ 1048 w 2176"/>
              <a:gd name="T23" fmla="*/ 482 h 546"/>
              <a:gd name="T24" fmla="*/ 1131 w 2176"/>
              <a:gd name="T25" fmla="*/ 536 h 546"/>
              <a:gd name="T26" fmla="*/ 1293 w 2176"/>
              <a:gd name="T27" fmla="*/ 14 h 546"/>
              <a:gd name="T28" fmla="*/ 1238 w 2176"/>
              <a:gd name="T29" fmla="*/ 3 h 546"/>
              <a:gd name="T30" fmla="*/ 1207 w 2176"/>
              <a:gd name="T31" fmla="*/ 48 h 546"/>
              <a:gd name="T32" fmla="*/ 1237 w 2176"/>
              <a:gd name="T33" fmla="*/ 91 h 546"/>
              <a:gd name="T34" fmla="*/ 1293 w 2176"/>
              <a:gd name="T35" fmla="*/ 81 h 546"/>
              <a:gd name="T36" fmla="*/ 1216 w 2176"/>
              <a:gd name="T37" fmla="*/ 536 h 546"/>
              <a:gd name="T38" fmla="*/ 1216 w 2176"/>
              <a:gd name="T39" fmla="*/ 175 h 546"/>
              <a:gd name="T40" fmla="*/ 1457 w 2176"/>
              <a:gd name="T41" fmla="*/ 536 h 546"/>
              <a:gd name="T42" fmla="*/ 1376 w 2176"/>
              <a:gd name="T43" fmla="*/ 536 h 546"/>
              <a:gd name="T44" fmla="*/ 729 w 2176"/>
              <a:gd name="T45" fmla="*/ 213 h 546"/>
              <a:gd name="T46" fmla="*/ 573 w 2176"/>
              <a:gd name="T47" fmla="*/ 163 h 546"/>
              <a:gd name="T48" fmla="*/ 491 w 2176"/>
              <a:gd name="T49" fmla="*/ 226 h 546"/>
              <a:gd name="T50" fmla="*/ 460 w 2176"/>
              <a:gd name="T51" fmla="*/ 2 h 546"/>
              <a:gd name="T52" fmla="*/ 489 w 2176"/>
              <a:gd name="T53" fmla="*/ 537 h 546"/>
              <a:gd name="T54" fmla="*/ 509 w 2176"/>
              <a:gd name="T55" fmla="*/ 512 h 546"/>
              <a:gd name="T56" fmla="*/ 596 w 2176"/>
              <a:gd name="T57" fmla="*/ 546 h 546"/>
              <a:gd name="T58" fmla="*/ 754 w 2176"/>
              <a:gd name="T59" fmla="*/ 423 h 546"/>
              <a:gd name="T60" fmla="*/ 671 w 2176"/>
              <a:gd name="T61" fmla="*/ 400 h 546"/>
              <a:gd name="T62" fmla="*/ 578 w 2176"/>
              <a:gd name="T63" fmla="*/ 478 h 546"/>
              <a:gd name="T64" fmla="*/ 495 w 2176"/>
              <a:gd name="T65" fmla="*/ 421 h 546"/>
              <a:gd name="T66" fmla="*/ 496 w 2176"/>
              <a:gd name="T67" fmla="*/ 291 h 546"/>
              <a:gd name="T68" fmla="*/ 586 w 2176"/>
              <a:gd name="T69" fmla="*/ 226 h 546"/>
              <a:gd name="T70" fmla="*/ 672 w 2176"/>
              <a:gd name="T71" fmla="*/ 293 h 546"/>
              <a:gd name="T72" fmla="*/ 1866 w 2176"/>
              <a:gd name="T73" fmla="*/ 2 h 546"/>
              <a:gd name="T74" fmla="*/ 1783 w 2176"/>
              <a:gd name="T75" fmla="*/ 220 h 546"/>
              <a:gd name="T76" fmla="*/ 1716 w 2176"/>
              <a:gd name="T77" fmla="*/ 171 h 546"/>
              <a:gd name="T78" fmla="*/ 1561 w 2176"/>
              <a:gd name="T79" fmla="*/ 220 h 546"/>
              <a:gd name="T80" fmla="*/ 1526 w 2176"/>
              <a:gd name="T81" fmla="*/ 443 h 546"/>
              <a:gd name="T82" fmla="*/ 1665 w 2176"/>
              <a:gd name="T83" fmla="*/ 546 h 546"/>
              <a:gd name="T84" fmla="*/ 1763 w 2176"/>
              <a:gd name="T85" fmla="*/ 507 h 546"/>
              <a:gd name="T86" fmla="*/ 1785 w 2176"/>
              <a:gd name="T87" fmla="*/ 537 h 546"/>
              <a:gd name="T88" fmla="*/ 1778 w 2176"/>
              <a:gd name="T89" fmla="*/ 413 h 546"/>
              <a:gd name="T90" fmla="*/ 1692 w 2176"/>
              <a:gd name="T91" fmla="*/ 479 h 546"/>
              <a:gd name="T92" fmla="*/ 1607 w 2176"/>
              <a:gd name="T93" fmla="*/ 414 h 546"/>
              <a:gd name="T94" fmla="*/ 1624 w 2176"/>
              <a:gd name="T95" fmla="*/ 269 h 546"/>
              <a:gd name="T96" fmla="*/ 1732 w 2176"/>
              <a:gd name="T97" fmla="*/ 241 h 546"/>
              <a:gd name="T98" fmla="*/ 1786 w 2176"/>
              <a:gd name="T99" fmla="*/ 326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76" h="546">
                <a:moveTo>
                  <a:pt x="163" y="538"/>
                </a:moveTo>
                <a:cubicBezTo>
                  <a:pt x="116" y="538"/>
                  <a:pt x="116" y="538"/>
                  <a:pt x="116" y="538"/>
                </a:cubicBezTo>
                <a:cubicBezTo>
                  <a:pt x="336" y="2"/>
                  <a:pt x="336" y="2"/>
                  <a:pt x="336" y="2"/>
                </a:cubicBezTo>
                <a:cubicBezTo>
                  <a:pt x="384" y="2"/>
                  <a:pt x="384" y="2"/>
                  <a:pt x="384" y="2"/>
                </a:cubicBezTo>
                <a:lnTo>
                  <a:pt x="163" y="538"/>
                </a:lnTo>
                <a:close/>
                <a:moveTo>
                  <a:pt x="269" y="2"/>
                </a:moveTo>
                <a:cubicBezTo>
                  <a:pt x="221" y="2"/>
                  <a:pt x="221" y="2"/>
                  <a:pt x="221" y="2"/>
                </a:cubicBezTo>
                <a:cubicBezTo>
                  <a:pt x="0" y="538"/>
                  <a:pt x="0" y="538"/>
                  <a:pt x="0" y="538"/>
                </a:cubicBezTo>
                <a:cubicBezTo>
                  <a:pt x="48" y="538"/>
                  <a:pt x="48" y="538"/>
                  <a:pt x="48" y="538"/>
                </a:cubicBezTo>
                <a:lnTo>
                  <a:pt x="269" y="2"/>
                </a:lnTo>
                <a:close/>
                <a:moveTo>
                  <a:pt x="2176" y="2"/>
                </a:moveTo>
                <a:cubicBezTo>
                  <a:pt x="2128" y="2"/>
                  <a:pt x="2128" y="2"/>
                  <a:pt x="2128" y="2"/>
                </a:cubicBezTo>
                <a:cubicBezTo>
                  <a:pt x="1908" y="538"/>
                  <a:pt x="1908" y="538"/>
                  <a:pt x="1908" y="538"/>
                </a:cubicBezTo>
                <a:cubicBezTo>
                  <a:pt x="1955" y="538"/>
                  <a:pt x="1955" y="538"/>
                  <a:pt x="1955" y="538"/>
                </a:cubicBezTo>
                <a:lnTo>
                  <a:pt x="2176" y="2"/>
                </a:lnTo>
                <a:close/>
                <a:moveTo>
                  <a:pt x="1131" y="536"/>
                </a:moveTo>
                <a:cubicBezTo>
                  <a:pt x="1131" y="175"/>
                  <a:pt x="1131" y="175"/>
                  <a:pt x="1131" y="175"/>
                </a:cubicBezTo>
                <a:cubicBezTo>
                  <a:pt x="1049" y="175"/>
                  <a:pt x="1049" y="175"/>
                  <a:pt x="1049" y="175"/>
                </a:cubicBezTo>
                <a:cubicBezTo>
                  <a:pt x="1049" y="384"/>
                  <a:pt x="1049" y="384"/>
                  <a:pt x="1049" y="384"/>
                </a:cubicBezTo>
                <a:cubicBezTo>
                  <a:pt x="1049" y="399"/>
                  <a:pt x="1047" y="412"/>
                  <a:pt x="1042" y="424"/>
                </a:cubicBezTo>
                <a:cubicBezTo>
                  <a:pt x="1038" y="436"/>
                  <a:pt x="1032" y="446"/>
                  <a:pt x="1025" y="454"/>
                </a:cubicBezTo>
                <a:cubicBezTo>
                  <a:pt x="1017" y="462"/>
                  <a:pt x="1009" y="468"/>
                  <a:pt x="999" y="472"/>
                </a:cubicBezTo>
                <a:cubicBezTo>
                  <a:pt x="989" y="476"/>
                  <a:pt x="978" y="478"/>
                  <a:pt x="967" y="478"/>
                </a:cubicBezTo>
                <a:cubicBezTo>
                  <a:pt x="956" y="478"/>
                  <a:pt x="946" y="476"/>
                  <a:pt x="937" y="473"/>
                </a:cubicBezTo>
                <a:cubicBezTo>
                  <a:pt x="927" y="470"/>
                  <a:pt x="920" y="464"/>
                  <a:pt x="913" y="457"/>
                </a:cubicBezTo>
                <a:cubicBezTo>
                  <a:pt x="906" y="449"/>
                  <a:pt x="901" y="440"/>
                  <a:pt x="897" y="428"/>
                </a:cubicBezTo>
                <a:cubicBezTo>
                  <a:pt x="894" y="416"/>
                  <a:pt x="892" y="401"/>
                  <a:pt x="892" y="384"/>
                </a:cubicBezTo>
                <a:cubicBezTo>
                  <a:pt x="892" y="175"/>
                  <a:pt x="892" y="175"/>
                  <a:pt x="892" y="175"/>
                </a:cubicBezTo>
                <a:cubicBezTo>
                  <a:pt x="809" y="175"/>
                  <a:pt x="809" y="175"/>
                  <a:pt x="809" y="175"/>
                </a:cubicBezTo>
                <a:cubicBezTo>
                  <a:pt x="809" y="394"/>
                  <a:pt x="809" y="394"/>
                  <a:pt x="809" y="394"/>
                </a:cubicBezTo>
                <a:cubicBezTo>
                  <a:pt x="809" y="444"/>
                  <a:pt x="821" y="482"/>
                  <a:pt x="843" y="507"/>
                </a:cubicBezTo>
                <a:cubicBezTo>
                  <a:pt x="865" y="532"/>
                  <a:pt x="897" y="545"/>
                  <a:pt x="939" y="545"/>
                </a:cubicBezTo>
                <a:cubicBezTo>
                  <a:pt x="951" y="545"/>
                  <a:pt x="963" y="543"/>
                  <a:pt x="975" y="540"/>
                </a:cubicBezTo>
                <a:cubicBezTo>
                  <a:pt x="986" y="537"/>
                  <a:pt x="996" y="532"/>
                  <a:pt x="1005" y="526"/>
                </a:cubicBezTo>
                <a:cubicBezTo>
                  <a:pt x="1014" y="521"/>
                  <a:pt x="1022" y="514"/>
                  <a:pt x="1029" y="506"/>
                </a:cubicBezTo>
                <a:cubicBezTo>
                  <a:pt x="1037" y="499"/>
                  <a:pt x="1043" y="490"/>
                  <a:pt x="1048" y="482"/>
                </a:cubicBezTo>
                <a:cubicBezTo>
                  <a:pt x="1049" y="482"/>
                  <a:pt x="1049" y="482"/>
                  <a:pt x="1049" y="482"/>
                </a:cubicBezTo>
                <a:cubicBezTo>
                  <a:pt x="1049" y="536"/>
                  <a:pt x="1049" y="536"/>
                  <a:pt x="1049" y="536"/>
                </a:cubicBezTo>
                <a:lnTo>
                  <a:pt x="1131" y="536"/>
                </a:lnTo>
                <a:close/>
                <a:moveTo>
                  <a:pt x="1307" y="48"/>
                </a:moveTo>
                <a:cubicBezTo>
                  <a:pt x="1307" y="41"/>
                  <a:pt x="1306" y="35"/>
                  <a:pt x="1303" y="29"/>
                </a:cubicBezTo>
                <a:cubicBezTo>
                  <a:pt x="1301" y="23"/>
                  <a:pt x="1297" y="18"/>
                  <a:pt x="1293" y="14"/>
                </a:cubicBezTo>
                <a:cubicBezTo>
                  <a:pt x="1288" y="9"/>
                  <a:pt x="1283" y="6"/>
                  <a:pt x="1277" y="3"/>
                </a:cubicBezTo>
                <a:cubicBezTo>
                  <a:pt x="1271" y="1"/>
                  <a:pt x="1264" y="0"/>
                  <a:pt x="1257" y="0"/>
                </a:cubicBezTo>
                <a:cubicBezTo>
                  <a:pt x="1250" y="0"/>
                  <a:pt x="1244" y="1"/>
                  <a:pt x="1238" y="3"/>
                </a:cubicBezTo>
                <a:cubicBezTo>
                  <a:pt x="1232" y="6"/>
                  <a:pt x="1226" y="9"/>
                  <a:pt x="1222" y="13"/>
                </a:cubicBezTo>
                <a:cubicBezTo>
                  <a:pt x="1217" y="18"/>
                  <a:pt x="1214" y="23"/>
                  <a:pt x="1211" y="29"/>
                </a:cubicBezTo>
                <a:cubicBezTo>
                  <a:pt x="1209" y="34"/>
                  <a:pt x="1207" y="41"/>
                  <a:pt x="1207" y="48"/>
                </a:cubicBezTo>
                <a:cubicBezTo>
                  <a:pt x="1207" y="54"/>
                  <a:pt x="1209" y="60"/>
                  <a:pt x="1211" y="66"/>
                </a:cubicBezTo>
                <a:cubicBezTo>
                  <a:pt x="1214" y="72"/>
                  <a:pt x="1217" y="77"/>
                  <a:pt x="1221" y="81"/>
                </a:cubicBezTo>
                <a:cubicBezTo>
                  <a:pt x="1226" y="85"/>
                  <a:pt x="1231" y="88"/>
                  <a:pt x="1237" y="91"/>
                </a:cubicBezTo>
                <a:cubicBezTo>
                  <a:pt x="1243" y="93"/>
                  <a:pt x="1250" y="95"/>
                  <a:pt x="1257" y="95"/>
                </a:cubicBezTo>
                <a:cubicBezTo>
                  <a:pt x="1264" y="95"/>
                  <a:pt x="1271" y="93"/>
                  <a:pt x="1277" y="91"/>
                </a:cubicBezTo>
                <a:cubicBezTo>
                  <a:pt x="1283" y="88"/>
                  <a:pt x="1289" y="85"/>
                  <a:pt x="1293" y="81"/>
                </a:cubicBezTo>
                <a:cubicBezTo>
                  <a:pt x="1297" y="77"/>
                  <a:pt x="1301" y="72"/>
                  <a:pt x="1303" y="66"/>
                </a:cubicBezTo>
                <a:cubicBezTo>
                  <a:pt x="1306" y="60"/>
                  <a:pt x="1307" y="54"/>
                  <a:pt x="1307" y="48"/>
                </a:cubicBezTo>
                <a:moveTo>
                  <a:pt x="1216" y="536"/>
                </a:moveTo>
                <a:cubicBezTo>
                  <a:pt x="1297" y="536"/>
                  <a:pt x="1297" y="536"/>
                  <a:pt x="1297" y="536"/>
                </a:cubicBezTo>
                <a:cubicBezTo>
                  <a:pt x="1297" y="175"/>
                  <a:pt x="1297" y="175"/>
                  <a:pt x="1297" y="175"/>
                </a:cubicBezTo>
                <a:cubicBezTo>
                  <a:pt x="1216" y="175"/>
                  <a:pt x="1216" y="175"/>
                  <a:pt x="1216" y="175"/>
                </a:cubicBezTo>
                <a:lnTo>
                  <a:pt x="1216" y="536"/>
                </a:lnTo>
                <a:close/>
                <a:moveTo>
                  <a:pt x="1376" y="536"/>
                </a:moveTo>
                <a:cubicBezTo>
                  <a:pt x="1457" y="536"/>
                  <a:pt x="1457" y="536"/>
                  <a:pt x="1457" y="536"/>
                </a:cubicBezTo>
                <a:cubicBezTo>
                  <a:pt x="1457" y="2"/>
                  <a:pt x="1457" y="2"/>
                  <a:pt x="1457" y="2"/>
                </a:cubicBezTo>
                <a:cubicBezTo>
                  <a:pt x="1376" y="2"/>
                  <a:pt x="1376" y="2"/>
                  <a:pt x="1376" y="2"/>
                </a:cubicBezTo>
                <a:lnTo>
                  <a:pt x="1376" y="536"/>
                </a:lnTo>
                <a:close/>
                <a:moveTo>
                  <a:pt x="765" y="342"/>
                </a:moveTo>
                <a:cubicBezTo>
                  <a:pt x="765" y="317"/>
                  <a:pt x="762" y="294"/>
                  <a:pt x="756" y="272"/>
                </a:cubicBezTo>
                <a:cubicBezTo>
                  <a:pt x="750" y="249"/>
                  <a:pt x="741" y="230"/>
                  <a:pt x="729" y="213"/>
                </a:cubicBezTo>
                <a:cubicBezTo>
                  <a:pt x="717" y="196"/>
                  <a:pt x="701" y="183"/>
                  <a:pt x="682" y="173"/>
                </a:cubicBezTo>
                <a:cubicBezTo>
                  <a:pt x="663" y="163"/>
                  <a:pt x="640" y="158"/>
                  <a:pt x="613" y="158"/>
                </a:cubicBezTo>
                <a:cubicBezTo>
                  <a:pt x="599" y="158"/>
                  <a:pt x="585" y="160"/>
                  <a:pt x="573" y="163"/>
                </a:cubicBezTo>
                <a:cubicBezTo>
                  <a:pt x="561" y="166"/>
                  <a:pt x="549" y="171"/>
                  <a:pt x="539" y="177"/>
                </a:cubicBezTo>
                <a:cubicBezTo>
                  <a:pt x="529" y="183"/>
                  <a:pt x="520" y="190"/>
                  <a:pt x="512" y="199"/>
                </a:cubicBezTo>
                <a:cubicBezTo>
                  <a:pt x="504" y="207"/>
                  <a:pt x="497" y="216"/>
                  <a:pt x="491" y="226"/>
                </a:cubicBezTo>
                <a:cubicBezTo>
                  <a:pt x="489" y="226"/>
                  <a:pt x="489" y="226"/>
                  <a:pt x="489" y="226"/>
                </a:cubicBezTo>
                <a:cubicBezTo>
                  <a:pt x="489" y="2"/>
                  <a:pt x="489" y="2"/>
                  <a:pt x="489" y="2"/>
                </a:cubicBezTo>
                <a:cubicBezTo>
                  <a:pt x="460" y="2"/>
                  <a:pt x="460" y="2"/>
                  <a:pt x="460" y="2"/>
                </a:cubicBezTo>
                <a:cubicBezTo>
                  <a:pt x="406" y="133"/>
                  <a:pt x="406" y="133"/>
                  <a:pt x="406" y="133"/>
                </a:cubicBezTo>
                <a:cubicBezTo>
                  <a:pt x="406" y="537"/>
                  <a:pt x="406" y="537"/>
                  <a:pt x="406" y="537"/>
                </a:cubicBezTo>
                <a:cubicBezTo>
                  <a:pt x="489" y="537"/>
                  <a:pt x="489" y="537"/>
                  <a:pt x="489" y="537"/>
                </a:cubicBezTo>
                <a:cubicBezTo>
                  <a:pt x="489" y="490"/>
                  <a:pt x="489" y="490"/>
                  <a:pt x="489" y="490"/>
                </a:cubicBezTo>
                <a:cubicBezTo>
                  <a:pt x="491" y="490"/>
                  <a:pt x="491" y="490"/>
                  <a:pt x="491" y="490"/>
                </a:cubicBezTo>
                <a:cubicBezTo>
                  <a:pt x="496" y="498"/>
                  <a:pt x="502" y="505"/>
                  <a:pt x="509" y="512"/>
                </a:cubicBezTo>
                <a:cubicBezTo>
                  <a:pt x="515" y="519"/>
                  <a:pt x="523" y="525"/>
                  <a:pt x="532" y="530"/>
                </a:cubicBezTo>
                <a:cubicBezTo>
                  <a:pt x="540" y="535"/>
                  <a:pt x="550" y="539"/>
                  <a:pt x="561" y="542"/>
                </a:cubicBezTo>
                <a:cubicBezTo>
                  <a:pt x="571" y="544"/>
                  <a:pt x="583" y="546"/>
                  <a:pt x="596" y="546"/>
                </a:cubicBezTo>
                <a:cubicBezTo>
                  <a:pt x="623" y="546"/>
                  <a:pt x="647" y="541"/>
                  <a:pt x="668" y="530"/>
                </a:cubicBezTo>
                <a:cubicBezTo>
                  <a:pt x="689" y="520"/>
                  <a:pt x="707" y="506"/>
                  <a:pt x="721" y="488"/>
                </a:cubicBezTo>
                <a:cubicBezTo>
                  <a:pt x="736" y="470"/>
                  <a:pt x="747" y="448"/>
                  <a:pt x="754" y="423"/>
                </a:cubicBezTo>
                <a:cubicBezTo>
                  <a:pt x="761" y="398"/>
                  <a:pt x="765" y="371"/>
                  <a:pt x="765" y="342"/>
                </a:cubicBezTo>
                <a:moveTo>
                  <a:pt x="678" y="341"/>
                </a:moveTo>
                <a:cubicBezTo>
                  <a:pt x="678" y="363"/>
                  <a:pt x="676" y="383"/>
                  <a:pt x="671" y="400"/>
                </a:cubicBezTo>
                <a:cubicBezTo>
                  <a:pt x="667" y="418"/>
                  <a:pt x="660" y="432"/>
                  <a:pt x="651" y="443"/>
                </a:cubicBezTo>
                <a:cubicBezTo>
                  <a:pt x="643" y="455"/>
                  <a:pt x="632" y="463"/>
                  <a:pt x="620" y="469"/>
                </a:cubicBezTo>
                <a:cubicBezTo>
                  <a:pt x="607" y="475"/>
                  <a:pt x="593" y="478"/>
                  <a:pt x="578" y="478"/>
                </a:cubicBezTo>
                <a:cubicBezTo>
                  <a:pt x="565" y="478"/>
                  <a:pt x="553" y="475"/>
                  <a:pt x="542" y="470"/>
                </a:cubicBezTo>
                <a:cubicBezTo>
                  <a:pt x="531" y="466"/>
                  <a:pt x="522" y="459"/>
                  <a:pt x="514" y="450"/>
                </a:cubicBezTo>
                <a:cubicBezTo>
                  <a:pt x="506" y="442"/>
                  <a:pt x="500" y="432"/>
                  <a:pt x="495" y="421"/>
                </a:cubicBezTo>
                <a:cubicBezTo>
                  <a:pt x="491" y="410"/>
                  <a:pt x="488" y="397"/>
                  <a:pt x="488" y="384"/>
                </a:cubicBezTo>
                <a:cubicBezTo>
                  <a:pt x="488" y="336"/>
                  <a:pt x="488" y="336"/>
                  <a:pt x="488" y="336"/>
                </a:cubicBezTo>
                <a:cubicBezTo>
                  <a:pt x="488" y="319"/>
                  <a:pt x="491" y="304"/>
                  <a:pt x="496" y="291"/>
                </a:cubicBezTo>
                <a:cubicBezTo>
                  <a:pt x="500" y="278"/>
                  <a:pt x="507" y="266"/>
                  <a:pt x="516" y="257"/>
                </a:cubicBezTo>
                <a:cubicBezTo>
                  <a:pt x="524" y="247"/>
                  <a:pt x="534" y="240"/>
                  <a:pt x="546" y="234"/>
                </a:cubicBezTo>
                <a:cubicBezTo>
                  <a:pt x="558" y="229"/>
                  <a:pt x="571" y="226"/>
                  <a:pt x="586" y="226"/>
                </a:cubicBezTo>
                <a:cubicBezTo>
                  <a:pt x="601" y="226"/>
                  <a:pt x="614" y="229"/>
                  <a:pt x="625" y="234"/>
                </a:cubicBezTo>
                <a:cubicBezTo>
                  <a:pt x="636" y="240"/>
                  <a:pt x="646" y="247"/>
                  <a:pt x="654" y="257"/>
                </a:cubicBezTo>
                <a:cubicBezTo>
                  <a:pt x="662" y="267"/>
                  <a:pt x="668" y="279"/>
                  <a:pt x="672" y="293"/>
                </a:cubicBezTo>
                <a:cubicBezTo>
                  <a:pt x="676" y="307"/>
                  <a:pt x="678" y="323"/>
                  <a:pt x="678" y="341"/>
                </a:cubicBezTo>
                <a:moveTo>
                  <a:pt x="1866" y="537"/>
                </a:moveTo>
                <a:cubicBezTo>
                  <a:pt x="1866" y="2"/>
                  <a:pt x="1866" y="2"/>
                  <a:pt x="1866" y="2"/>
                </a:cubicBezTo>
                <a:cubicBezTo>
                  <a:pt x="1785" y="2"/>
                  <a:pt x="1785" y="2"/>
                  <a:pt x="1785" y="2"/>
                </a:cubicBezTo>
                <a:cubicBezTo>
                  <a:pt x="1785" y="220"/>
                  <a:pt x="1785" y="220"/>
                  <a:pt x="1785" y="220"/>
                </a:cubicBezTo>
                <a:cubicBezTo>
                  <a:pt x="1783" y="220"/>
                  <a:pt x="1783" y="220"/>
                  <a:pt x="1783" y="220"/>
                </a:cubicBezTo>
                <a:cubicBezTo>
                  <a:pt x="1779" y="213"/>
                  <a:pt x="1773" y="206"/>
                  <a:pt x="1767" y="199"/>
                </a:cubicBezTo>
                <a:cubicBezTo>
                  <a:pt x="1760" y="192"/>
                  <a:pt x="1753" y="187"/>
                  <a:pt x="1744" y="182"/>
                </a:cubicBezTo>
                <a:cubicBezTo>
                  <a:pt x="1736" y="177"/>
                  <a:pt x="1726" y="173"/>
                  <a:pt x="1716" y="171"/>
                </a:cubicBezTo>
                <a:cubicBezTo>
                  <a:pt x="1705" y="168"/>
                  <a:pt x="1693" y="167"/>
                  <a:pt x="1681" y="167"/>
                </a:cubicBezTo>
                <a:cubicBezTo>
                  <a:pt x="1656" y="167"/>
                  <a:pt x="1633" y="171"/>
                  <a:pt x="1613" y="181"/>
                </a:cubicBezTo>
                <a:cubicBezTo>
                  <a:pt x="1592" y="190"/>
                  <a:pt x="1575" y="203"/>
                  <a:pt x="1561" y="220"/>
                </a:cubicBezTo>
                <a:cubicBezTo>
                  <a:pt x="1546" y="238"/>
                  <a:pt x="1535" y="259"/>
                  <a:pt x="1527" y="283"/>
                </a:cubicBezTo>
                <a:cubicBezTo>
                  <a:pt x="1519" y="308"/>
                  <a:pt x="1515" y="335"/>
                  <a:pt x="1515" y="365"/>
                </a:cubicBezTo>
                <a:cubicBezTo>
                  <a:pt x="1515" y="394"/>
                  <a:pt x="1519" y="420"/>
                  <a:pt x="1526" y="443"/>
                </a:cubicBezTo>
                <a:cubicBezTo>
                  <a:pt x="1534" y="465"/>
                  <a:pt x="1544" y="484"/>
                  <a:pt x="1558" y="500"/>
                </a:cubicBezTo>
                <a:cubicBezTo>
                  <a:pt x="1571" y="515"/>
                  <a:pt x="1587" y="526"/>
                  <a:pt x="1605" y="534"/>
                </a:cubicBezTo>
                <a:cubicBezTo>
                  <a:pt x="1624" y="542"/>
                  <a:pt x="1643" y="546"/>
                  <a:pt x="1665" y="546"/>
                </a:cubicBezTo>
                <a:cubicBezTo>
                  <a:pt x="1679" y="546"/>
                  <a:pt x="1693" y="544"/>
                  <a:pt x="1705" y="541"/>
                </a:cubicBezTo>
                <a:cubicBezTo>
                  <a:pt x="1717" y="538"/>
                  <a:pt x="1728" y="533"/>
                  <a:pt x="1737" y="528"/>
                </a:cubicBezTo>
                <a:cubicBezTo>
                  <a:pt x="1747" y="522"/>
                  <a:pt x="1756" y="515"/>
                  <a:pt x="1763" y="507"/>
                </a:cubicBezTo>
                <a:cubicBezTo>
                  <a:pt x="1771" y="499"/>
                  <a:pt x="1778" y="490"/>
                  <a:pt x="1783" y="480"/>
                </a:cubicBezTo>
                <a:cubicBezTo>
                  <a:pt x="1785" y="480"/>
                  <a:pt x="1785" y="480"/>
                  <a:pt x="1785" y="480"/>
                </a:cubicBezTo>
                <a:cubicBezTo>
                  <a:pt x="1785" y="537"/>
                  <a:pt x="1785" y="537"/>
                  <a:pt x="1785" y="537"/>
                </a:cubicBezTo>
                <a:lnTo>
                  <a:pt x="1866" y="537"/>
                </a:lnTo>
                <a:close/>
                <a:moveTo>
                  <a:pt x="1786" y="366"/>
                </a:moveTo>
                <a:cubicBezTo>
                  <a:pt x="1786" y="384"/>
                  <a:pt x="1783" y="399"/>
                  <a:pt x="1778" y="413"/>
                </a:cubicBezTo>
                <a:cubicBezTo>
                  <a:pt x="1773" y="427"/>
                  <a:pt x="1767" y="439"/>
                  <a:pt x="1758" y="449"/>
                </a:cubicBezTo>
                <a:cubicBezTo>
                  <a:pt x="1750" y="458"/>
                  <a:pt x="1740" y="466"/>
                  <a:pt x="1728" y="471"/>
                </a:cubicBezTo>
                <a:cubicBezTo>
                  <a:pt x="1717" y="476"/>
                  <a:pt x="1705" y="479"/>
                  <a:pt x="1692" y="479"/>
                </a:cubicBezTo>
                <a:cubicBezTo>
                  <a:pt x="1679" y="479"/>
                  <a:pt x="1667" y="477"/>
                  <a:pt x="1656" y="472"/>
                </a:cubicBezTo>
                <a:cubicBezTo>
                  <a:pt x="1644" y="467"/>
                  <a:pt x="1635" y="460"/>
                  <a:pt x="1626" y="450"/>
                </a:cubicBezTo>
                <a:cubicBezTo>
                  <a:pt x="1618" y="440"/>
                  <a:pt x="1612" y="428"/>
                  <a:pt x="1607" y="414"/>
                </a:cubicBezTo>
                <a:cubicBezTo>
                  <a:pt x="1602" y="399"/>
                  <a:pt x="1600" y="382"/>
                  <a:pt x="1600" y="363"/>
                </a:cubicBezTo>
                <a:cubicBezTo>
                  <a:pt x="1600" y="343"/>
                  <a:pt x="1602" y="325"/>
                  <a:pt x="1606" y="309"/>
                </a:cubicBezTo>
                <a:cubicBezTo>
                  <a:pt x="1610" y="294"/>
                  <a:pt x="1616" y="280"/>
                  <a:pt x="1624" y="269"/>
                </a:cubicBezTo>
                <a:cubicBezTo>
                  <a:pt x="1632" y="257"/>
                  <a:pt x="1642" y="249"/>
                  <a:pt x="1654" y="242"/>
                </a:cubicBezTo>
                <a:cubicBezTo>
                  <a:pt x="1667" y="236"/>
                  <a:pt x="1681" y="233"/>
                  <a:pt x="1697" y="233"/>
                </a:cubicBezTo>
                <a:cubicBezTo>
                  <a:pt x="1709" y="233"/>
                  <a:pt x="1721" y="236"/>
                  <a:pt x="1732" y="241"/>
                </a:cubicBezTo>
                <a:cubicBezTo>
                  <a:pt x="1743" y="245"/>
                  <a:pt x="1752" y="252"/>
                  <a:pt x="1760" y="260"/>
                </a:cubicBezTo>
                <a:cubicBezTo>
                  <a:pt x="1768" y="269"/>
                  <a:pt x="1774" y="279"/>
                  <a:pt x="1779" y="290"/>
                </a:cubicBezTo>
                <a:cubicBezTo>
                  <a:pt x="1783" y="301"/>
                  <a:pt x="1786" y="313"/>
                  <a:pt x="1786" y="326"/>
                </a:cubicBezTo>
                <a:lnTo>
                  <a:pt x="1786" y="36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solidFill>
                <a:srgbClr val="404040"/>
              </a:solidFill>
            </a:endParaRPr>
          </a:p>
        </p:txBody>
      </p:sp>
      <p:sp>
        <p:nvSpPr>
          <p:cNvPr id="9" name="TextBox 8"/>
          <p:cNvSpPr txBox="1"/>
          <p:nvPr userDrawn="1"/>
        </p:nvSpPr>
        <p:spPr>
          <a:xfrm>
            <a:off x="288989" y="6072577"/>
            <a:ext cx="1900200" cy="627864"/>
          </a:xfrm>
          <a:prstGeom prst="rect">
            <a:avLst/>
          </a:prstGeom>
          <a:noFill/>
        </p:spPr>
        <p:txBody>
          <a:bodyPr wrap="none" lIns="182880" tIns="146304" rIns="182880" bIns="146304" rtlCol="0">
            <a:spAutoFit/>
          </a:bodyPr>
          <a:lstStyle/>
          <a:p>
            <a:pPr>
              <a:lnSpc>
                <a:spcPct val="90000"/>
              </a:lnSpc>
              <a:spcAft>
                <a:spcPts val="600"/>
              </a:spcAft>
            </a:pPr>
            <a:r>
              <a:rPr lang="en-US" sz="2400" dirty="0" smtClean="0">
                <a:gradFill>
                  <a:gsLst>
                    <a:gs pos="2917">
                      <a:schemeClr val="tx1"/>
                    </a:gs>
                    <a:gs pos="30000">
                      <a:schemeClr val="tx1"/>
                    </a:gs>
                  </a:gsLst>
                  <a:lin ang="5400000" scaled="0"/>
                </a:gradFill>
              </a:rPr>
              <a:t>#Build2016</a:t>
            </a:r>
          </a:p>
        </p:txBody>
      </p:sp>
    </p:spTree>
    <p:extLst>
      <p:ext uri="{BB962C8B-B14F-4D97-AF65-F5344CB8AC3E}">
        <p14:creationId xmlns:p14="http://schemas.microsoft.com/office/powerpoint/2010/main" val="362896044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203174803"/>
      </p:ext>
    </p:extLst>
  </p:cSld>
  <p:clrMapOvr>
    <a:masterClrMapping/>
  </p:clrMapOvr>
  <p:transition>
    <p:fade/>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4165293602"/>
      </p:ext>
    </p:extLst>
  </p:cSld>
  <p:clrMapOvr>
    <a:masterClrMapping/>
  </p:clrMapOvr>
  <p:transition>
    <p:fade/>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5" name="Title 4"/>
          <p:cNvSpPr>
            <a:spLocks noGrp="1"/>
          </p:cNvSpPr>
          <p:nvPr>
            <p:ph type="title"/>
          </p:nvPr>
        </p:nvSpPr>
        <p:spPr>
          <a:xfrm>
            <a:off x="1101436" y="2963862"/>
            <a:ext cx="10235966" cy="917575"/>
          </a:xfrm>
        </p:spPr>
        <p:txBody>
          <a:bodyPr anchor="ctr" anchorCtr="0"/>
          <a:lstStyle>
            <a:lvl1pPr algn="l">
              <a:defRPr>
                <a:gradFill>
                  <a:gsLst>
                    <a:gs pos="1250">
                      <a:schemeClr val="tx1"/>
                    </a:gs>
                    <a:gs pos="100000">
                      <a:schemeClr val="tx1"/>
                    </a:gs>
                  </a:gsLst>
                  <a:lin ang="5400000" scaled="0"/>
                </a:gra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133663928"/>
      </p:ext>
    </p:extLst>
  </p:cSld>
  <p:clrMapOvr>
    <a:masterClrMapping/>
  </p:clrMapOvr>
  <p:transition>
    <p:fade/>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9144000" cy="1181862"/>
          </a:xfrm>
          <a:noFill/>
        </p:spPr>
        <p:txBody>
          <a:bodyPr wrap="square" tIns="91440" bIns="91440" anchor="t" anchorCtr="0">
            <a:spAutoFit/>
          </a:bodyPr>
          <a:lstStyle>
            <a:lvl1pPr>
              <a:defRPr sz="7200" spc="-100" baseline="0">
                <a:gradFill>
                  <a:gsLst>
                    <a:gs pos="6195">
                      <a:schemeClr val="tx1"/>
                    </a:gs>
                    <a:gs pos="24779">
                      <a:schemeClr val="tx1"/>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8" y="3954463"/>
            <a:ext cx="9143999" cy="738664"/>
          </a:xfrm>
          <a:noFill/>
        </p:spPr>
        <p:txBody>
          <a:bodyPr wrap="square" lIns="182880" tIns="146304" rIns="182880" bIns="146304">
            <a:spAutoFit/>
          </a:bodyPr>
          <a:lstStyle>
            <a:lvl1pPr marL="0" indent="0">
              <a:spcBef>
                <a:spcPts val="0"/>
              </a:spcBef>
              <a:buNone/>
              <a:defRPr sz="3200" spc="0" baseline="0">
                <a:gradFill>
                  <a:gsLst>
                    <a:gs pos="6195">
                      <a:schemeClr val="tx1"/>
                    </a:gs>
                    <a:gs pos="24779">
                      <a:schemeClr val="tx1"/>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316372898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9143999" cy="1181862"/>
          </a:xfrm>
          <a:noFill/>
        </p:spPr>
        <p:txBody>
          <a:bodyPr wrap="square" tIns="91440" bIns="91440" anchor="t" anchorCtr="0">
            <a:spAutoFit/>
          </a:bodyPr>
          <a:lstStyle>
            <a:lvl1pPr>
              <a:defRPr sz="7200" spc="-100" baseline="0">
                <a:gradFill>
                  <a:gsLst>
                    <a:gs pos="0">
                      <a:schemeClr val="tx1"/>
                    </a:gs>
                    <a:gs pos="100000">
                      <a:schemeClr val="tx1"/>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181505937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537205057"/>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21239">
                      <a:srgbClr val="FFFFFF"/>
                    </a:gs>
                    <a:gs pos="52000">
                      <a:srgbClr val="FFFFFF"/>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4124214640"/>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50-50 Right Photo Layou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41426"/>
            <a:ext cx="5486399" cy="2012859"/>
          </a:xfrm>
        </p:spPr>
        <p:txBody>
          <a:bodyPr>
            <a:spAutoFit/>
          </a:bodyPr>
          <a:lstStyle>
            <a:lvl1pPr>
              <a:defRPr sz="6600" baseline="0">
                <a:gradFill>
                  <a:gsLst>
                    <a:gs pos="1250">
                      <a:schemeClr val="tx1"/>
                    </a:gs>
                    <a:gs pos="100000">
                      <a:schemeClr val="tx1"/>
                    </a:gs>
                  </a:gsLst>
                  <a:lin ang="5400000" scaled="0"/>
                </a:gradFill>
              </a:defRPr>
            </a:lvl1pPr>
          </a:lstStyle>
          <a:p>
            <a:r>
              <a:rPr lang="en-US" dirty="0" smtClean="0"/>
              <a:t>50/50 photo layout</a:t>
            </a:r>
            <a:endParaRPr lang="en-US" dirty="0"/>
          </a:p>
        </p:txBody>
      </p:sp>
      <p:sp>
        <p:nvSpPr>
          <p:cNvPr id="5" name="Picture Placeholder 4"/>
          <p:cNvSpPr>
            <a:spLocks noGrp="1"/>
          </p:cNvSpPr>
          <p:nvPr>
            <p:ph type="pic" sz="quarter" idx="10"/>
          </p:nvPr>
        </p:nvSpPr>
        <p:spPr bwMode="ltGray">
          <a:xfrm>
            <a:off x="6219825" y="0"/>
            <a:ext cx="6216650" cy="6992587"/>
          </a:xfrm>
          <a:blipFill dpi="0" rotWithShape="1">
            <a:blip r:embed="rId2"/>
            <a:srcRect/>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dirty="0" smtClean="0"/>
              <a:t>Click icon to add picture</a:t>
            </a:r>
            <a:endParaRPr lang="en-US" dirty="0"/>
          </a:p>
        </p:txBody>
      </p:sp>
    </p:spTree>
    <p:extLst>
      <p:ext uri="{BB962C8B-B14F-4D97-AF65-F5344CB8AC3E}">
        <p14:creationId xmlns:p14="http://schemas.microsoft.com/office/powerpoint/2010/main" val="1846113588"/>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lank - Dark Gray">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8687537"/>
      </p:ext>
    </p:extLst>
  </p:cSld>
  <p:clrMapOvr>
    <a:masterClrMapping/>
  </p:clrMapOvr>
  <p:transition>
    <p:fade/>
  </p:transition>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7305417"/>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061056257"/>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lank Accent Color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5080345"/>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87052569"/>
      </p:ext>
    </p:extLst>
  </p:cSld>
  <p:clrMapOvr>
    <a:masterClrMapping/>
  </p:clrMapOvr>
  <p:transition>
    <p:fade/>
  </p:transition>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losing logo slide_color">
    <p:bg>
      <p:bgPr>
        <a:solidFill>
          <a:srgbClr val="505050"/>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6"/>
            <a:ext cx="118871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a:t>
            </a:r>
            <a:r>
              <a:rPr lang="en-US" sz="700" dirty="0" smtClean="0">
                <a:gradFill>
                  <a:gsLst>
                    <a:gs pos="0">
                      <a:schemeClr val="tx1"/>
                    </a:gs>
                    <a:gs pos="100000">
                      <a:schemeClr val="tx1"/>
                    </a:gs>
                  </a:gsLst>
                  <a:lin ang="5400000" scaled="0"/>
                </a:gradFill>
                <a:cs typeface="Segoe UI" pitchFamily="34" charset="0"/>
              </a:rPr>
              <a:t>2016 </a:t>
            </a:r>
            <a:r>
              <a:rPr lang="en-US" sz="700" dirty="0">
                <a:gradFill>
                  <a:gsLst>
                    <a:gs pos="0">
                      <a:schemeClr val="tx1"/>
                    </a:gs>
                    <a:gs pos="100000">
                      <a:schemeClr val="tx1"/>
                    </a:gs>
                  </a:gsLst>
                  <a:lin ang="5400000" scaled="0"/>
                </a:gradFill>
                <a:cs typeface="Segoe UI" pitchFamily="34" charset="0"/>
              </a:rPr>
              <a:t>Microsoft Corporation. All rights reserved. </a:t>
            </a:r>
          </a:p>
        </p:txBody>
      </p:sp>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b="1380"/>
          <a:stretch/>
        </p:blipFill>
        <p:spPr bwMode="invGray">
          <a:xfrm>
            <a:off x="457200" y="479425"/>
            <a:ext cx="1449939" cy="306604"/>
          </a:xfrm>
          <a:prstGeom prst="rect">
            <a:avLst/>
          </a:prstGeom>
        </p:spPr>
      </p:pic>
    </p:spTree>
    <p:extLst>
      <p:ext uri="{BB962C8B-B14F-4D97-AF65-F5344CB8AC3E}">
        <p14:creationId xmlns:p14="http://schemas.microsoft.com/office/powerpoint/2010/main" val="4255783440"/>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1236503554"/>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Walkin">
    <p:bg>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274638" y="2119164"/>
            <a:ext cx="6400800" cy="27497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9" name="Picture 18" hidden="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9230" y="6240963"/>
            <a:ext cx="1278510" cy="274137"/>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invGray">
          <a:xfrm>
            <a:off x="464013" y="490736"/>
            <a:ext cx="1436313" cy="306604"/>
          </a:xfrm>
          <a:prstGeom prst="rect">
            <a:avLst/>
          </a:prstGeom>
        </p:spPr>
      </p:pic>
      <p:sp>
        <p:nvSpPr>
          <p:cNvPr id="12" name="Freeform 11"/>
          <p:cNvSpPr>
            <a:spLocks noEditPoints="1"/>
          </p:cNvSpPr>
          <p:nvPr userDrawn="1"/>
        </p:nvSpPr>
        <p:spPr bwMode="black">
          <a:xfrm>
            <a:off x="2137568" y="2473325"/>
            <a:ext cx="8161338" cy="2047875"/>
          </a:xfrm>
          <a:custGeom>
            <a:avLst/>
            <a:gdLst>
              <a:gd name="T0" fmla="*/ 336 w 2176"/>
              <a:gd name="T1" fmla="*/ 2 h 546"/>
              <a:gd name="T2" fmla="*/ 269 w 2176"/>
              <a:gd name="T3" fmla="*/ 2 h 546"/>
              <a:gd name="T4" fmla="*/ 48 w 2176"/>
              <a:gd name="T5" fmla="*/ 538 h 546"/>
              <a:gd name="T6" fmla="*/ 2128 w 2176"/>
              <a:gd name="T7" fmla="*/ 2 h 546"/>
              <a:gd name="T8" fmla="*/ 2176 w 2176"/>
              <a:gd name="T9" fmla="*/ 2 h 546"/>
              <a:gd name="T10" fmla="*/ 1049 w 2176"/>
              <a:gd name="T11" fmla="*/ 175 h 546"/>
              <a:gd name="T12" fmla="*/ 1025 w 2176"/>
              <a:gd name="T13" fmla="*/ 454 h 546"/>
              <a:gd name="T14" fmla="*/ 937 w 2176"/>
              <a:gd name="T15" fmla="*/ 473 h 546"/>
              <a:gd name="T16" fmla="*/ 892 w 2176"/>
              <a:gd name="T17" fmla="*/ 384 h 546"/>
              <a:gd name="T18" fmla="*/ 809 w 2176"/>
              <a:gd name="T19" fmla="*/ 394 h 546"/>
              <a:gd name="T20" fmla="*/ 975 w 2176"/>
              <a:gd name="T21" fmla="*/ 540 h 546"/>
              <a:gd name="T22" fmla="*/ 1048 w 2176"/>
              <a:gd name="T23" fmla="*/ 482 h 546"/>
              <a:gd name="T24" fmla="*/ 1131 w 2176"/>
              <a:gd name="T25" fmla="*/ 536 h 546"/>
              <a:gd name="T26" fmla="*/ 1293 w 2176"/>
              <a:gd name="T27" fmla="*/ 14 h 546"/>
              <a:gd name="T28" fmla="*/ 1238 w 2176"/>
              <a:gd name="T29" fmla="*/ 3 h 546"/>
              <a:gd name="T30" fmla="*/ 1207 w 2176"/>
              <a:gd name="T31" fmla="*/ 48 h 546"/>
              <a:gd name="T32" fmla="*/ 1237 w 2176"/>
              <a:gd name="T33" fmla="*/ 91 h 546"/>
              <a:gd name="T34" fmla="*/ 1293 w 2176"/>
              <a:gd name="T35" fmla="*/ 81 h 546"/>
              <a:gd name="T36" fmla="*/ 1216 w 2176"/>
              <a:gd name="T37" fmla="*/ 536 h 546"/>
              <a:gd name="T38" fmla="*/ 1216 w 2176"/>
              <a:gd name="T39" fmla="*/ 175 h 546"/>
              <a:gd name="T40" fmla="*/ 1457 w 2176"/>
              <a:gd name="T41" fmla="*/ 536 h 546"/>
              <a:gd name="T42" fmla="*/ 1376 w 2176"/>
              <a:gd name="T43" fmla="*/ 536 h 546"/>
              <a:gd name="T44" fmla="*/ 729 w 2176"/>
              <a:gd name="T45" fmla="*/ 213 h 546"/>
              <a:gd name="T46" fmla="*/ 573 w 2176"/>
              <a:gd name="T47" fmla="*/ 163 h 546"/>
              <a:gd name="T48" fmla="*/ 491 w 2176"/>
              <a:gd name="T49" fmla="*/ 226 h 546"/>
              <a:gd name="T50" fmla="*/ 460 w 2176"/>
              <a:gd name="T51" fmla="*/ 2 h 546"/>
              <a:gd name="T52" fmla="*/ 489 w 2176"/>
              <a:gd name="T53" fmla="*/ 537 h 546"/>
              <a:gd name="T54" fmla="*/ 509 w 2176"/>
              <a:gd name="T55" fmla="*/ 512 h 546"/>
              <a:gd name="T56" fmla="*/ 596 w 2176"/>
              <a:gd name="T57" fmla="*/ 546 h 546"/>
              <a:gd name="T58" fmla="*/ 754 w 2176"/>
              <a:gd name="T59" fmla="*/ 423 h 546"/>
              <a:gd name="T60" fmla="*/ 671 w 2176"/>
              <a:gd name="T61" fmla="*/ 400 h 546"/>
              <a:gd name="T62" fmla="*/ 578 w 2176"/>
              <a:gd name="T63" fmla="*/ 478 h 546"/>
              <a:gd name="T64" fmla="*/ 495 w 2176"/>
              <a:gd name="T65" fmla="*/ 421 h 546"/>
              <a:gd name="T66" fmla="*/ 496 w 2176"/>
              <a:gd name="T67" fmla="*/ 291 h 546"/>
              <a:gd name="T68" fmla="*/ 586 w 2176"/>
              <a:gd name="T69" fmla="*/ 226 h 546"/>
              <a:gd name="T70" fmla="*/ 672 w 2176"/>
              <a:gd name="T71" fmla="*/ 293 h 546"/>
              <a:gd name="T72" fmla="*/ 1866 w 2176"/>
              <a:gd name="T73" fmla="*/ 2 h 546"/>
              <a:gd name="T74" fmla="*/ 1783 w 2176"/>
              <a:gd name="T75" fmla="*/ 220 h 546"/>
              <a:gd name="T76" fmla="*/ 1716 w 2176"/>
              <a:gd name="T77" fmla="*/ 171 h 546"/>
              <a:gd name="T78" fmla="*/ 1561 w 2176"/>
              <a:gd name="T79" fmla="*/ 220 h 546"/>
              <a:gd name="T80" fmla="*/ 1526 w 2176"/>
              <a:gd name="T81" fmla="*/ 443 h 546"/>
              <a:gd name="T82" fmla="*/ 1665 w 2176"/>
              <a:gd name="T83" fmla="*/ 546 h 546"/>
              <a:gd name="T84" fmla="*/ 1763 w 2176"/>
              <a:gd name="T85" fmla="*/ 507 h 546"/>
              <a:gd name="T86" fmla="*/ 1785 w 2176"/>
              <a:gd name="T87" fmla="*/ 537 h 546"/>
              <a:gd name="T88" fmla="*/ 1778 w 2176"/>
              <a:gd name="T89" fmla="*/ 413 h 546"/>
              <a:gd name="T90" fmla="*/ 1692 w 2176"/>
              <a:gd name="T91" fmla="*/ 479 h 546"/>
              <a:gd name="T92" fmla="*/ 1607 w 2176"/>
              <a:gd name="T93" fmla="*/ 414 h 546"/>
              <a:gd name="T94" fmla="*/ 1624 w 2176"/>
              <a:gd name="T95" fmla="*/ 269 h 546"/>
              <a:gd name="T96" fmla="*/ 1732 w 2176"/>
              <a:gd name="T97" fmla="*/ 241 h 546"/>
              <a:gd name="T98" fmla="*/ 1786 w 2176"/>
              <a:gd name="T99" fmla="*/ 326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76" h="546">
                <a:moveTo>
                  <a:pt x="163" y="538"/>
                </a:moveTo>
                <a:cubicBezTo>
                  <a:pt x="116" y="538"/>
                  <a:pt x="116" y="538"/>
                  <a:pt x="116" y="538"/>
                </a:cubicBezTo>
                <a:cubicBezTo>
                  <a:pt x="336" y="2"/>
                  <a:pt x="336" y="2"/>
                  <a:pt x="336" y="2"/>
                </a:cubicBezTo>
                <a:cubicBezTo>
                  <a:pt x="384" y="2"/>
                  <a:pt x="384" y="2"/>
                  <a:pt x="384" y="2"/>
                </a:cubicBezTo>
                <a:lnTo>
                  <a:pt x="163" y="538"/>
                </a:lnTo>
                <a:close/>
                <a:moveTo>
                  <a:pt x="269" y="2"/>
                </a:moveTo>
                <a:cubicBezTo>
                  <a:pt x="221" y="2"/>
                  <a:pt x="221" y="2"/>
                  <a:pt x="221" y="2"/>
                </a:cubicBezTo>
                <a:cubicBezTo>
                  <a:pt x="0" y="538"/>
                  <a:pt x="0" y="538"/>
                  <a:pt x="0" y="538"/>
                </a:cubicBezTo>
                <a:cubicBezTo>
                  <a:pt x="48" y="538"/>
                  <a:pt x="48" y="538"/>
                  <a:pt x="48" y="538"/>
                </a:cubicBezTo>
                <a:lnTo>
                  <a:pt x="269" y="2"/>
                </a:lnTo>
                <a:close/>
                <a:moveTo>
                  <a:pt x="2176" y="2"/>
                </a:moveTo>
                <a:cubicBezTo>
                  <a:pt x="2128" y="2"/>
                  <a:pt x="2128" y="2"/>
                  <a:pt x="2128" y="2"/>
                </a:cubicBezTo>
                <a:cubicBezTo>
                  <a:pt x="1908" y="538"/>
                  <a:pt x="1908" y="538"/>
                  <a:pt x="1908" y="538"/>
                </a:cubicBezTo>
                <a:cubicBezTo>
                  <a:pt x="1955" y="538"/>
                  <a:pt x="1955" y="538"/>
                  <a:pt x="1955" y="538"/>
                </a:cubicBezTo>
                <a:lnTo>
                  <a:pt x="2176" y="2"/>
                </a:lnTo>
                <a:close/>
                <a:moveTo>
                  <a:pt x="1131" y="536"/>
                </a:moveTo>
                <a:cubicBezTo>
                  <a:pt x="1131" y="175"/>
                  <a:pt x="1131" y="175"/>
                  <a:pt x="1131" y="175"/>
                </a:cubicBezTo>
                <a:cubicBezTo>
                  <a:pt x="1049" y="175"/>
                  <a:pt x="1049" y="175"/>
                  <a:pt x="1049" y="175"/>
                </a:cubicBezTo>
                <a:cubicBezTo>
                  <a:pt x="1049" y="384"/>
                  <a:pt x="1049" y="384"/>
                  <a:pt x="1049" y="384"/>
                </a:cubicBezTo>
                <a:cubicBezTo>
                  <a:pt x="1049" y="399"/>
                  <a:pt x="1047" y="412"/>
                  <a:pt x="1042" y="424"/>
                </a:cubicBezTo>
                <a:cubicBezTo>
                  <a:pt x="1038" y="436"/>
                  <a:pt x="1032" y="446"/>
                  <a:pt x="1025" y="454"/>
                </a:cubicBezTo>
                <a:cubicBezTo>
                  <a:pt x="1017" y="462"/>
                  <a:pt x="1009" y="468"/>
                  <a:pt x="999" y="472"/>
                </a:cubicBezTo>
                <a:cubicBezTo>
                  <a:pt x="989" y="476"/>
                  <a:pt x="978" y="478"/>
                  <a:pt x="967" y="478"/>
                </a:cubicBezTo>
                <a:cubicBezTo>
                  <a:pt x="956" y="478"/>
                  <a:pt x="946" y="476"/>
                  <a:pt x="937" y="473"/>
                </a:cubicBezTo>
                <a:cubicBezTo>
                  <a:pt x="927" y="470"/>
                  <a:pt x="920" y="464"/>
                  <a:pt x="913" y="457"/>
                </a:cubicBezTo>
                <a:cubicBezTo>
                  <a:pt x="906" y="449"/>
                  <a:pt x="901" y="440"/>
                  <a:pt x="897" y="428"/>
                </a:cubicBezTo>
                <a:cubicBezTo>
                  <a:pt x="894" y="416"/>
                  <a:pt x="892" y="401"/>
                  <a:pt x="892" y="384"/>
                </a:cubicBezTo>
                <a:cubicBezTo>
                  <a:pt x="892" y="175"/>
                  <a:pt x="892" y="175"/>
                  <a:pt x="892" y="175"/>
                </a:cubicBezTo>
                <a:cubicBezTo>
                  <a:pt x="809" y="175"/>
                  <a:pt x="809" y="175"/>
                  <a:pt x="809" y="175"/>
                </a:cubicBezTo>
                <a:cubicBezTo>
                  <a:pt x="809" y="394"/>
                  <a:pt x="809" y="394"/>
                  <a:pt x="809" y="394"/>
                </a:cubicBezTo>
                <a:cubicBezTo>
                  <a:pt x="809" y="444"/>
                  <a:pt x="821" y="482"/>
                  <a:pt x="843" y="507"/>
                </a:cubicBezTo>
                <a:cubicBezTo>
                  <a:pt x="865" y="532"/>
                  <a:pt x="897" y="545"/>
                  <a:pt x="939" y="545"/>
                </a:cubicBezTo>
                <a:cubicBezTo>
                  <a:pt x="951" y="545"/>
                  <a:pt x="963" y="543"/>
                  <a:pt x="975" y="540"/>
                </a:cubicBezTo>
                <a:cubicBezTo>
                  <a:pt x="986" y="537"/>
                  <a:pt x="996" y="532"/>
                  <a:pt x="1005" y="526"/>
                </a:cubicBezTo>
                <a:cubicBezTo>
                  <a:pt x="1014" y="521"/>
                  <a:pt x="1022" y="514"/>
                  <a:pt x="1029" y="506"/>
                </a:cubicBezTo>
                <a:cubicBezTo>
                  <a:pt x="1037" y="499"/>
                  <a:pt x="1043" y="490"/>
                  <a:pt x="1048" y="482"/>
                </a:cubicBezTo>
                <a:cubicBezTo>
                  <a:pt x="1049" y="482"/>
                  <a:pt x="1049" y="482"/>
                  <a:pt x="1049" y="482"/>
                </a:cubicBezTo>
                <a:cubicBezTo>
                  <a:pt x="1049" y="536"/>
                  <a:pt x="1049" y="536"/>
                  <a:pt x="1049" y="536"/>
                </a:cubicBezTo>
                <a:lnTo>
                  <a:pt x="1131" y="536"/>
                </a:lnTo>
                <a:close/>
                <a:moveTo>
                  <a:pt x="1307" y="48"/>
                </a:moveTo>
                <a:cubicBezTo>
                  <a:pt x="1307" y="41"/>
                  <a:pt x="1306" y="35"/>
                  <a:pt x="1303" y="29"/>
                </a:cubicBezTo>
                <a:cubicBezTo>
                  <a:pt x="1301" y="23"/>
                  <a:pt x="1297" y="18"/>
                  <a:pt x="1293" y="14"/>
                </a:cubicBezTo>
                <a:cubicBezTo>
                  <a:pt x="1288" y="9"/>
                  <a:pt x="1283" y="6"/>
                  <a:pt x="1277" y="3"/>
                </a:cubicBezTo>
                <a:cubicBezTo>
                  <a:pt x="1271" y="1"/>
                  <a:pt x="1264" y="0"/>
                  <a:pt x="1257" y="0"/>
                </a:cubicBezTo>
                <a:cubicBezTo>
                  <a:pt x="1250" y="0"/>
                  <a:pt x="1244" y="1"/>
                  <a:pt x="1238" y="3"/>
                </a:cubicBezTo>
                <a:cubicBezTo>
                  <a:pt x="1232" y="6"/>
                  <a:pt x="1226" y="9"/>
                  <a:pt x="1222" y="13"/>
                </a:cubicBezTo>
                <a:cubicBezTo>
                  <a:pt x="1217" y="18"/>
                  <a:pt x="1214" y="23"/>
                  <a:pt x="1211" y="29"/>
                </a:cubicBezTo>
                <a:cubicBezTo>
                  <a:pt x="1209" y="34"/>
                  <a:pt x="1207" y="41"/>
                  <a:pt x="1207" y="48"/>
                </a:cubicBezTo>
                <a:cubicBezTo>
                  <a:pt x="1207" y="54"/>
                  <a:pt x="1209" y="60"/>
                  <a:pt x="1211" y="66"/>
                </a:cubicBezTo>
                <a:cubicBezTo>
                  <a:pt x="1214" y="72"/>
                  <a:pt x="1217" y="77"/>
                  <a:pt x="1221" y="81"/>
                </a:cubicBezTo>
                <a:cubicBezTo>
                  <a:pt x="1226" y="85"/>
                  <a:pt x="1231" y="88"/>
                  <a:pt x="1237" y="91"/>
                </a:cubicBezTo>
                <a:cubicBezTo>
                  <a:pt x="1243" y="93"/>
                  <a:pt x="1250" y="95"/>
                  <a:pt x="1257" y="95"/>
                </a:cubicBezTo>
                <a:cubicBezTo>
                  <a:pt x="1264" y="95"/>
                  <a:pt x="1271" y="93"/>
                  <a:pt x="1277" y="91"/>
                </a:cubicBezTo>
                <a:cubicBezTo>
                  <a:pt x="1283" y="88"/>
                  <a:pt x="1289" y="85"/>
                  <a:pt x="1293" y="81"/>
                </a:cubicBezTo>
                <a:cubicBezTo>
                  <a:pt x="1297" y="77"/>
                  <a:pt x="1301" y="72"/>
                  <a:pt x="1303" y="66"/>
                </a:cubicBezTo>
                <a:cubicBezTo>
                  <a:pt x="1306" y="60"/>
                  <a:pt x="1307" y="54"/>
                  <a:pt x="1307" y="48"/>
                </a:cubicBezTo>
                <a:moveTo>
                  <a:pt x="1216" y="536"/>
                </a:moveTo>
                <a:cubicBezTo>
                  <a:pt x="1297" y="536"/>
                  <a:pt x="1297" y="536"/>
                  <a:pt x="1297" y="536"/>
                </a:cubicBezTo>
                <a:cubicBezTo>
                  <a:pt x="1297" y="175"/>
                  <a:pt x="1297" y="175"/>
                  <a:pt x="1297" y="175"/>
                </a:cubicBezTo>
                <a:cubicBezTo>
                  <a:pt x="1216" y="175"/>
                  <a:pt x="1216" y="175"/>
                  <a:pt x="1216" y="175"/>
                </a:cubicBezTo>
                <a:lnTo>
                  <a:pt x="1216" y="536"/>
                </a:lnTo>
                <a:close/>
                <a:moveTo>
                  <a:pt x="1376" y="536"/>
                </a:moveTo>
                <a:cubicBezTo>
                  <a:pt x="1457" y="536"/>
                  <a:pt x="1457" y="536"/>
                  <a:pt x="1457" y="536"/>
                </a:cubicBezTo>
                <a:cubicBezTo>
                  <a:pt x="1457" y="2"/>
                  <a:pt x="1457" y="2"/>
                  <a:pt x="1457" y="2"/>
                </a:cubicBezTo>
                <a:cubicBezTo>
                  <a:pt x="1376" y="2"/>
                  <a:pt x="1376" y="2"/>
                  <a:pt x="1376" y="2"/>
                </a:cubicBezTo>
                <a:lnTo>
                  <a:pt x="1376" y="536"/>
                </a:lnTo>
                <a:close/>
                <a:moveTo>
                  <a:pt x="765" y="342"/>
                </a:moveTo>
                <a:cubicBezTo>
                  <a:pt x="765" y="317"/>
                  <a:pt x="762" y="294"/>
                  <a:pt x="756" y="272"/>
                </a:cubicBezTo>
                <a:cubicBezTo>
                  <a:pt x="750" y="249"/>
                  <a:pt x="741" y="230"/>
                  <a:pt x="729" y="213"/>
                </a:cubicBezTo>
                <a:cubicBezTo>
                  <a:pt x="717" y="196"/>
                  <a:pt x="701" y="183"/>
                  <a:pt x="682" y="173"/>
                </a:cubicBezTo>
                <a:cubicBezTo>
                  <a:pt x="663" y="163"/>
                  <a:pt x="640" y="158"/>
                  <a:pt x="613" y="158"/>
                </a:cubicBezTo>
                <a:cubicBezTo>
                  <a:pt x="599" y="158"/>
                  <a:pt x="585" y="160"/>
                  <a:pt x="573" y="163"/>
                </a:cubicBezTo>
                <a:cubicBezTo>
                  <a:pt x="561" y="166"/>
                  <a:pt x="549" y="171"/>
                  <a:pt x="539" y="177"/>
                </a:cubicBezTo>
                <a:cubicBezTo>
                  <a:pt x="529" y="183"/>
                  <a:pt x="520" y="190"/>
                  <a:pt x="512" y="199"/>
                </a:cubicBezTo>
                <a:cubicBezTo>
                  <a:pt x="504" y="207"/>
                  <a:pt x="497" y="216"/>
                  <a:pt x="491" y="226"/>
                </a:cubicBezTo>
                <a:cubicBezTo>
                  <a:pt x="489" y="226"/>
                  <a:pt x="489" y="226"/>
                  <a:pt x="489" y="226"/>
                </a:cubicBezTo>
                <a:cubicBezTo>
                  <a:pt x="489" y="2"/>
                  <a:pt x="489" y="2"/>
                  <a:pt x="489" y="2"/>
                </a:cubicBezTo>
                <a:cubicBezTo>
                  <a:pt x="460" y="2"/>
                  <a:pt x="460" y="2"/>
                  <a:pt x="460" y="2"/>
                </a:cubicBezTo>
                <a:cubicBezTo>
                  <a:pt x="406" y="133"/>
                  <a:pt x="406" y="133"/>
                  <a:pt x="406" y="133"/>
                </a:cubicBezTo>
                <a:cubicBezTo>
                  <a:pt x="406" y="537"/>
                  <a:pt x="406" y="537"/>
                  <a:pt x="406" y="537"/>
                </a:cubicBezTo>
                <a:cubicBezTo>
                  <a:pt x="489" y="537"/>
                  <a:pt x="489" y="537"/>
                  <a:pt x="489" y="537"/>
                </a:cubicBezTo>
                <a:cubicBezTo>
                  <a:pt x="489" y="490"/>
                  <a:pt x="489" y="490"/>
                  <a:pt x="489" y="490"/>
                </a:cubicBezTo>
                <a:cubicBezTo>
                  <a:pt x="491" y="490"/>
                  <a:pt x="491" y="490"/>
                  <a:pt x="491" y="490"/>
                </a:cubicBezTo>
                <a:cubicBezTo>
                  <a:pt x="496" y="498"/>
                  <a:pt x="502" y="505"/>
                  <a:pt x="509" y="512"/>
                </a:cubicBezTo>
                <a:cubicBezTo>
                  <a:pt x="515" y="519"/>
                  <a:pt x="523" y="525"/>
                  <a:pt x="532" y="530"/>
                </a:cubicBezTo>
                <a:cubicBezTo>
                  <a:pt x="540" y="535"/>
                  <a:pt x="550" y="539"/>
                  <a:pt x="561" y="542"/>
                </a:cubicBezTo>
                <a:cubicBezTo>
                  <a:pt x="571" y="544"/>
                  <a:pt x="583" y="546"/>
                  <a:pt x="596" y="546"/>
                </a:cubicBezTo>
                <a:cubicBezTo>
                  <a:pt x="623" y="546"/>
                  <a:pt x="647" y="541"/>
                  <a:pt x="668" y="530"/>
                </a:cubicBezTo>
                <a:cubicBezTo>
                  <a:pt x="689" y="520"/>
                  <a:pt x="707" y="506"/>
                  <a:pt x="721" y="488"/>
                </a:cubicBezTo>
                <a:cubicBezTo>
                  <a:pt x="736" y="470"/>
                  <a:pt x="747" y="448"/>
                  <a:pt x="754" y="423"/>
                </a:cubicBezTo>
                <a:cubicBezTo>
                  <a:pt x="761" y="398"/>
                  <a:pt x="765" y="371"/>
                  <a:pt x="765" y="342"/>
                </a:cubicBezTo>
                <a:moveTo>
                  <a:pt x="678" y="341"/>
                </a:moveTo>
                <a:cubicBezTo>
                  <a:pt x="678" y="363"/>
                  <a:pt x="676" y="383"/>
                  <a:pt x="671" y="400"/>
                </a:cubicBezTo>
                <a:cubicBezTo>
                  <a:pt x="667" y="418"/>
                  <a:pt x="660" y="432"/>
                  <a:pt x="651" y="443"/>
                </a:cubicBezTo>
                <a:cubicBezTo>
                  <a:pt x="643" y="455"/>
                  <a:pt x="632" y="463"/>
                  <a:pt x="620" y="469"/>
                </a:cubicBezTo>
                <a:cubicBezTo>
                  <a:pt x="607" y="475"/>
                  <a:pt x="593" y="478"/>
                  <a:pt x="578" y="478"/>
                </a:cubicBezTo>
                <a:cubicBezTo>
                  <a:pt x="565" y="478"/>
                  <a:pt x="553" y="475"/>
                  <a:pt x="542" y="470"/>
                </a:cubicBezTo>
                <a:cubicBezTo>
                  <a:pt x="531" y="466"/>
                  <a:pt x="522" y="459"/>
                  <a:pt x="514" y="450"/>
                </a:cubicBezTo>
                <a:cubicBezTo>
                  <a:pt x="506" y="442"/>
                  <a:pt x="500" y="432"/>
                  <a:pt x="495" y="421"/>
                </a:cubicBezTo>
                <a:cubicBezTo>
                  <a:pt x="491" y="410"/>
                  <a:pt x="488" y="397"/>
                  <a:pt x="488" y="384"/>
                </a:cubicBezTo>
                <a:cubicBezTo>
                  <a:pt x="488" y="336"/>
                  <a:pt x="488" y="336"/>
                  <a:pt x="488" y="336"/>
                </a:cubicBezTo>
                <a:cubicBezTo>
                  <a:pt x="488" y="319"/>
                  <a:pt x="491" y="304"/>
                  <a:pt x="496" y="291"/>
                </a:cubicBezTo>
                <a:cubicBezTo>
                  <a:pt x="500" y="278"/>
                  <a:pt x="507" y="266"/>
                  <a:pt x="516" y="257"/>
                </a:cubicBezTo>
                <a:cubicBezTo>
                  <a:pt x="524" y="247"/>
                  <a:pt x="534" y="240"/>
                  <a:pt x="546" y="234"/>
                </a:cubicBezTo>
                <a:cubicBezTo>
                  <a:pt x="558" y="229"/>
                  <a:pt x="571" y="226"/>
                  <a:pt x="586" y="226"/>
                </a:cubicBezTo>
                <a:cubicBezTo>
                  <a:pt x="601" y="226"/>
                  <a:pt x="614" y="229"/>
                  <a:pt x="625" y="234"/>
                </a:cubicBezTo>
                <a:cubicBezTo>
                  <a:pt x="636" y="240"/>
                  <a:pt x="646" y="247"/>
                  <a:pt x="654" y="257"/>
                </a:cubicBezTo>
                <a:cubicBezTo>
                  <a:pt x="662" y="267"/>
                  <a:pt x="668" y="279"/>
                  <a:pt x="672" y="293"/>
                </a:cubicBezTo>
                <a:cubicBezTo>
                  <a:pt x="676" y="307"/>
                  <a:pt x="678" y="323"/>
                  <a:pt x="678" y="341"/>
                </a:cubicBezTo>
                <a:moveTo>
                  <a:pt x="1866" y="537"/>
                </a:moveTo>
                <a:cubicBezTo>
                  <a:pt x="1866" y="2"/>
                  <a:pt x="1866" y="2"/>
                  <a:pt x="1866" y="2"/>
                </a:cubicBezTo>
                <a:cubicBezTo>
                  <a:pt x="1785" y="2"/>
                  <a:pt x="1785" y="2"/>
                  <a:pt x="1785" y="2"/>
                </a:cubicBezTo>
                <a:cubicBezTo>
                  <a:pt x="1785" y="220"/>
                  <a:pt x="1785" y="220"/>
                  <a:pt x="1785" y="220"/>
                </a:cubicBezTo>
                <a:cubicBezTo>
                  <a:pt x="1783" y="220"/>
                  <a:pt x="1783" y="220"/>
                  <a:pt x="1783" y="220"/>
                </a:cubicBezTo>
                <a:cubicBezTo>
                  <a:pt x="1779" y="213"/>
                  <a:pt x="1773" y="206"/>
                  <a:pt x="1767" y="199"/>
                </a:cubicBezTo>
                <a:cubicBezTo>
                  <a:pt x="1760" y="192"/>
                  <a:pt x="1753" y="187"/>
                  <a:pt x="1744" y="182"/>
                </a:cubicBezTo>
                <a:cubicBezTo>
                  <a:pt x="1736" y="177"/>
                  <a:pt x="1726" y="173"/>
                  <a:pt x="1716" y="171"/>
                </a:cubicBezTo>
                <a:cubicBezTo>
                  <a:pt x="1705" y="168"/>
                  <a:pt x="1693" y="167"/>
                  <a:pt x="1681" y="167"/>
                </a:cubicBezTo>
                <a:cubicBezTo>
                  <a:pt x="1656" y="167"/>
                  <a:pt x="1633" y="171"/>
                  <a:pt x="1613" y="181"/>
                </a:cubicBezTo>
                <a:cubicBezTo>
                  <a:pt x="1592" y="190"/>
                  <a:pt x="1575" y="203"/>
                  <a:pt x="1561" y="220"/>
                </a:cubicBezTo>
                <a:cubicBezTo>
                  <a:pt x="1546" y="238"/>
                  <a:pt x="1535" y="259"/>
                  <a:pt x="1527" y="283"/>
                </a:cubicBezTo>
                <a:cubicBezTo>
                  <a:pt x="1519" y="308"/>
                  <a:pt x="1515" y="335"/>
                  <a:pt x="1515" y="365"/>
                </a:cubicBezTo>
                <a:cubicBezTo>
                  <a:pt x="1515" y="394"/>
                  <a:pt x="1519" y="420"/>
                  <a:pt x="1526" y="443"/>
                </a:cubicBezTo>
                <a:cubicBezTo>
                  <a:pt x="1534" y="465"/>
                  <a:pt x="1544" y="484"/>
                  <a:pt x="1558" y="500"/>
                </a:cubicBezTo>
                <a:cubicBezTo>
                  <a:pt x="1571" y="515"/>
                  <a:pt x="1587" y="526"/>
                  <a:pt x="1605" y="534"/>
                </a:cubicBezTo>
                <a:cubicBezTo>
                  <a:pt x="1624" y="542"/>
                  <a:pt x="1643" y="546"/>
                  <a:pt x="1665" y="546"/>
                </a:cubicBezTo>
                <a:cubicBezTo>
                  <a:pt x="1679" y="546"/>
                  <a:pt x="1693" y="544"/>
                  <a:pt x="1705" y="541"/>
                </a:cubicBezTo>
                <a:cubicBezTo>
                  <a:pt x="1717" y="538"/>
                  <a:pt x="1728" y="533"/>
                  <a:pt x="1737" y="528"/>
                </a:cubicBezTo>
                <a:cubicBezTo>
                  <a:pt x="1747" y="522"/>
                  <a:pt x="1756" y="515"/>
                  <a:pt x="1763" y="507"/>
                </a:cubicBezTo>
                <a:cubicBezTo>
                  <a:pt x="1771" y="499"/>
                  <a:pt x="1778" y="490"/>
                  <a:pt x="1783" y="480"/>
                </a:cubicBezTo>
                <a:cubicBezTo>
                  <a:pt x="1785" y="480"/>
                  <a:pt x="1785" y="480"/>
                  <a:pt x="1785" y="480"/>
                </a:cubicBezTo>
                <a:cubicBezTo>
                  <a:pt x="1785" y="537"/>
                  <a:pt x="1785" y="537"/>
                  <a:pt x="1785" y="537"/>
                </a:cubicBezTo>
                <a:lnTo>
                  <a:pt x="1866" y="537"/>
                </a:lnTo>
                <a:close/>
                <a:moveTo>
                  <a:pt x="1786" y="366"/>
                </a:moveTo>
                <a:cubicBezTo>
                  <a:pt x="1786" y="384"/>
                  <a:pt x="1783" y="399"/>
                  <a:pt x="1778" y="413"/>
                </a:cubicBezTo>
                <a:cubicBezTo>
                  <a:pt x="1773" y="427"/>
                  <a:pt x="1767" y="439"/>
                  <a:pt x="1758" y="449"/>
                </a:cubicBezTo>
                <a:cubicBezTo>
                  <a:pt x="1750" y="458"/>
                  <a:pt x="1740" y="466"/>
                  <a:pt x="1728" y="471"/>
                </a:cubicBezTo>
                <a:cubicBezTo>
                  <a:pt x="1717" y="476"/>
                  <a:pt x="1705" y="479"/>
                  <a:pt x="1692" y="479"/>
                </a:cubicBezTo>
                <a:cubicBezTo>
                  <a:pt x="1679" y="479"/>
                  <a:pt x="1667" y="477"/>
                  <a:pt x="1656" y="472"/>
                </a:cubicBezTo>
                <a:cubicBezTo>
                  <a:pt x="1644" y="467"/>
                  <a:pt x="1635" y="460"/>
                  <a:pt x="1626" y="450"/>
                </a:cubicBezTo>
                <a:cubicBezTo>
                  <a:pt x="1618" y="440"/>
                  <a:pt x="1612" y="428"/>
                  <a:pt x="1607" y="414"/>
                </a:cubicBezTo>
                <a:cubicBezTo>
                  <a:pt x="1602" y="399"/>
                  <a:pt x="1600" y="382"/>
                  <a:pt x="1600" y="363"/>
                </a:cubicBezTo>
                <a:cubicBezTo>
                  <a:pt x="1600" y="343"/>
                  <a:pt x="1602" y="325"/>
                  <a:pt x="1606" y="309"/>
                </a:cubicBezTo>
                <a:cubicBezTo>
                  <a:pt x="1610" y="294"/>
                  <a:pt x="1616" y="280"/>
                  <a:pt x="1624" y="269"/>
                </a:cubicBezTo>
                <a:cubicBezTo>
                  <a:pt x="1632" y="257"/>
                  <a:pt x="1642" y="249"/>
                  <a:pt x="1654" y="242"/>
                </a:cubicBezTo>
                <a:cubicBezTo>
                  <a:pt x="1667" y="236"/>
                  <a:pt x="1681" y="233"/>
                  <a:pt x="1697" y="233"/>
                </a:cubicBezTo>
                <a:cubicBezTo>
                  <a:pt x="1709" y="233"/>
                  <a:pt x="1721" y="236"/>
                  <a:pt x="1732" y="241"/>
                </a:cubicBezTo>
                <a:cubicBezTo>
                  <a:pt x="1743" y="245"/>
                  <a:pt x="1752" y="252"/>
                  <a:pt x="1760" y="260"/>
                </a:cubicBezTo>
                <a:cubicBezTo>
                  <a:pt x="1768" y="269"/>
                  <a:pt x="1774" y="279"/>
                  <a:pt x="1779" y="290"/>
                </a:cubicBezTo>
                <a:cubicBezTo>
                  <a:pt x="1783" y="301"/>
                  <a:pt x="1786" y="313"/>
                  <a:pt x="1786" y="326"/>
                </a:cubicBezTo>
                <a:lnTo>
                  <a:pt x="1786" y="366"/>
                </a:lnTo>
                <a:close/>
              </a:path>
            </a:pathLst>
          </a:custGeom>
          <a:solidFill>
            <a:srgbClr val="00BCF2"/>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11256117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Slide - Microsoft">
    <p:bg>
      <p:bgRef idx="1001">
        <a:schemeClr val="bg2"/>
      </p:bgRef>
    </p:bg>
    <p:spTree>
      <p:nvGrpSpPr>
        <p:cNvPr id="1" name=""/>
        <p:cNvGrpSpPr/>
        <p:nvPr/>
      </p:nvGrpSpPr>
      <p:grpSpPr>
        <a:xfrm>
          <a:off x="0" y="0"/>
          <a:ext cx="0" cy="0"/>
          <a:chOff x="0" y="0"/>
          <a:chExt cx="0" cy="0"/>
        </a:xfrm>
      </p:grpSpPr>
      <p:pic>
        <p:nvPicPr>
          <p:cNvPr id="16" name="Picture 15" hidden="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59230" y="6240963"/>
            <a:ext cx="1278510" cy="274137"/>
          </a:xfrm>
          <a:prstGeom prst="rect">
            <a:avLst/>
          </a:prstGeom>
        </p:spPr>
      </p:pic>
      <p:sp>
        <p:nvSpPr>
          <p:cNvPr id="18" name="Title 1"/>
          <p:cNvSpPr>
            <a:spLocks noGrp="1"/>
          </p:cNvSpPr>
          <p:nvPr>
            <p:ph type="title" hasCustomPrompt="1"/>
          </p:nvPr>
        </p:nvSpPr>
        <p:spPr>
          <a:xfrm>
            <a:off x="274702" y="2125678"/>
            <a:ext cx="10058336" cy="1828786"/>
          </a:xfrm>
          <a:noFill/>
        </p:spPr>
        <p:txBody>
          <a:bodyPr lIns="146304" tIns="91440" rIns="146304" bIns="91440" anchor="t" anchorCtr="0"/>
          <a:lstStyle>
            <a:lvl1pPr>
              <a:defRPr sz="5400" spc="-100" baseline="0">
                <a:gradFill>
                  <a:gsLst>
                    <a:gs pos="100000">
                      <a:schemeClr val="tx2"/>
                    </a:gs>
                    <a:gs pos="0">
                      <a:schemeClr val="tx2"/>
                    </a:gs>
                  </a:gsLst>
                  <a:lin ang="5400000" scaled="0"/>
                </a:gradFill>
              </a:defRPr>
            </a:lvl1pPr>
          </a:lstStyle>
          <a:p>
            <a:r>
              <a:rPr lang="en-US" dirty="0"/>
              <a:t>Presentation title</a:t>
            </a:r>
          </a:p>
        </p:txBody>
      </p:sp>
      <p:sp>
        <p:nvSpPr>
          <p:cNvPr id="19" name="Text Placeholder 4"/>
          <p:cNvSpPr>
            <a:spLocks noGrp="1"/>
          </p:cNvSpPr>
          <p:nvPr>
            <p:ph type="body" sz="quarter" idx="12" hasCustomPrompt="1"/>
          </p:nvPr>
        </p:nvSpPr>
        <p:spPr>
          <a:xfrm>
            <a:off x="274701" y="3955786"/>
            <a:ext cx="10058337" cy="1828007"/>
          </a:xfrm>
          <a:noFill/>
        </p:spPr>
        <p:txBody>
          <a:bodyPr lIns="146304" tIns="109728" rIns="146304" bIns="109728">
            <a:noAutofit/>
          </a:bodyPr>
          <a:lstStyle>
            <a:lvl1pPr marL="0" indent="0">
              <a:spcBef>
                <a:spcPts val="0"/>
              </a:spcBef>
              <a:buNone/>
              <a:defRPr sz="3200" spc="0" baseline="0">
                <a:gradFill>
                  <a:gsLst>
                    <a:gs pos="91000">
                      <a:schemeClr val="tx1"/>
                    </a:gs>
                    <a:gs pos="0">
                      <a:schemeClr val="tx1"/>
                    </a:gs>
                  </a:gsLst>
                  <a:lin ang="5400000" scaled="0"/>
                </a:gradFill>
                <a:latin typeface="+mj-lt"/>
              </a:defRPr>
            </a:lvl1pPr>
          </a:lstStyle>
          <a:p>
            <a:pPr lvl="0"/>
            <a:r>
              <a:rPr lang="en-US" dirty="0"/>
              <a:t>Speaker Name</a:t>
            </a:r>
          </a:p>
        </p:txBody>
      </p:sp>
      <p:pic>
        <p:nvPicPr>
          <p:cNvPr id="6" name="Picture 5"/>
          <p:cNvPicPr>
            <a:picLocks noChangeAspect="1"/>
          </p:cNvPicPr>
          <p:nvPr userDrawn="1"/>
        </p:nvPicPr>
        <p:blipFill rotWithShape="1">
          <a:blip r:embed="rId3" cstate="screen">
            <a:extLst>
              <a:ext uri="{28A0092B-C50C-407E-A947-70E740481C1C}">
                <a14:useLocalDpi xmlns:a14="http://schemas.microsoft.com/office/drawing/2010/main"/>
              </a:ext>
            </a:extLst>
          </a:blip>
          <a:srcRect b="1380"/>
          <a:stretch/>
        </p:blipFill>
        <p:spPr bwMode="invGray">
          <a:xfrm>
            <a:off x="457200" y="490736"/>
            <a:ext cx="1449939" cy="306604"/>
          </a:xfrm>
          <a:prstGeom prst="rect">
            <a:avLst/>
          </a:prstGeom>
        </p:spPr>
      </p:pic>
      <p:sp>
        <p:nvSpPr>
          <p:cNvPr id="7" name="Text Placeholder 2"/>
          <p:cNvSpPr>
            <a:spLocks noGrp="1"/>
          </p:cNvSpPr>
          <p:nvPr>
            <p:ph type="body" sz="quarter" idx="13" hasCustomPrompt="1"/>
          </p:nvPr>
        </p:nvSpPr>
        <p:spPr>
          <a:xfrm>
            <a:off x="8504238" y="307621"/>
            <a:ext cx="3656013" cy="572464"/>
          </a:xfrm>
        </p:spPr>
        <p:txBody>
          <a:bodyPr lIns="182880" tIns="146304" rIns="182880" bIns="146304"/>
          <a:lstStyle>
            <a:lvl1pPr marL="0" indent="0" algn="r">
              <a:buNone/>
              <a:defRPr sz="2000">
                <a:latin typeface="+mn-lt"/>
              </a:defRPr>
            </a:lvl1pPr>
            <a:lvl2pPr marL="342900" indent="0">
              <a:buNone/>
              <a:defRPr sz="2000"/>
            </a:lvl2pPr>
            <a:lvl3pPr marL="571500" indent="0">
              <a:buNone/>
              <a:defRPr sz="2000"/>
            </a:lvl3pPr>
            <a:lvl4pPr marL="800100" indent="0">
              <a:buNone/>
              <a:defRPr sz="2000"/>
            </a:lvl4pPr>
            <a:lvl5pPr marL="1028700" indent="0">
              <a:buNone/>
              <a:defRPr sz="2000"/>
            </a:lvl5pPr>
          </a:lstStyle>
          <a:p>
            <a:pPr lvl="0"/>
            <a:r>
              <a:rPr lang="en-US" dirty="0"/>
              <a:t>Session Code Here</a:t>
            </a:r>
          </a:p>
        </p:txBody>
      </p:sp>
      <p:sp>
        <p:nvSpPr>
          <p:cNvPr id="2" name="TextBox 1"/>
          <p:cNvSpPr txBox="1"/>
          <p:nvPr userDrawn="1"/>
        </p:nvSpPr>
        <p:spPr>
          <a:xfrm>
            <a:off x="288989" y="6072577"/>
            <a:ext cx="1900200" cy="627864"/>
          </a:xfrm>
          <a:prstGeom prst="rect">
            <a:avLst/>
          </a:prstGeom>
          <a:noFill/>
        </p:spPr>
        <p:txBody>
          <a:bodyPr wrap="none" lIns="182880" tIns="146304" rIns="182880" bIns="146304" rtlCol="0">
            <a:spAutoFit/>
          </a:bodyPr>
          <a:lstStyle/>
          <a:p>
            <a:pPr>
              <a:lnSpc>
                <a:spcPct val="90000"/>
              </a:lnSpc>
              <a:spcAft>
                <a:spcPts val="600"/>
              </a:spcAft>
            </a:pPr>
            <a:r>
              <a:rPr lang="en-US" sz="2400" dirty="0">
                <a:gradFill>
                  <a:gsLst>
                    <a:gs pos="2917">
                      <a:schemeClr val="tx1"/>
                    </a:gs>
                    <a:gs pos="30000">
                      <a:schemeClr val="tx1"/>
                    </a:gs>
                  </a:gsLst>
                  <a:lin ang="5400000" scaled="0"/>
                </a:gradFill>
              </a:rPr>
              <a:t>#Build2016</a:t>
            </a:r>
          </a:p>
        </p:txBody>
      </p:sp>
    </p:spTree>
    <p:extLst>
      <p:ext uri="{BB962C8B-B14F-4D97-AF65-F5344CB8AC3E}">
        <p14:creationId xmlns:p14="http://schemas.microsoft.com/office/powerpoint/2010/main" val="79821599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Slide - Build">
    <p:bg>
      <p:bgRef idx="1001">
        <a:schemeClr val="bg2"/>
      </p:bgRef>
    </p:bg>
    <p:spTree>
      <p:nvGrpSpPr>
        <p:cNvPr id="1" name=""/>
        <p:cNvGrpSpPr/>
        <p:nvPr/>
      </p:nvGrpSpPr>
      <p:grpSpPr>
        <a:xfrm>
          <a:off x="0" y="0"/>
          <a:ext cx="0" cy="0"/>
          <a:chOff x="0" y="0"/>
          <a:chExt cx="0" cy="0"/>
        </a:xfrm>
      </p:grpSpPr>
      <p:pic>
        <p:nvPicPr>
          <p:cNvPr id="16" name="Picture 15" hidden="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59230" y="6240963"/>
            <a:ext cx="1278510" cy="274137"/>
          </a:xfrm>
          <a:prstGeom prst="rect">
            <a:avLst/>
          </a:prstGeom>
        </p:spPr>
      </p:pic>
      <p:sp>
        <p:nvSpPr>
          <p:cNvPr id="18" name="Title 1"/>
          <p:cNvSpPr>
            <a:spLocks noGrp="1"/>
          </p:cNvSpPr>
          <p:nvPr>
            <p:ph type="title" hasCustomPrompt="1"/>
          </p:nvPr>
        </p:nvSpPr>
        <p:spPr>
          <a:xfrm>
            <a:off x="274702" y="2125678"/>
            <a:ext cx="10058336" cy="1828786"/>
          </a:xfrm>
          <a:noFill/>
        </p:spPr>
        <p:txBody>
          <a:bodyPr lIns="146304" tIns="91440" rIns="146304" bIns="91440" anchor="t" anchorCtr="0"/>
          <a:lstStyle>
            <a:lvl1pPr>
              <a:defRPr sz="5400" spc="-100" baseline="0">
                <a:gradFill>
                  <a:gsLst>
                    <a:gs pos="100000">
                      <a:schemeClr val="tx2"/>
                    </a:gs>
                    <a:gs pos="0">
                      <a:schemeClr val="tx2"/>
                    </a:gs>
                  </a:gsLst>
                  <a:lin ang="5400000" scaled="0"/>
                </a:gradFill>
              </a:defRPr>
            </a:lvl1pPr>
          </a:lstStyle>
          <a:p>
            <a:r>
              <a:rPr lang="en-US" dirty="0"/>
              <a:t>Presentation title</a:t>
            </a:r>
          </a:p>
        </p:txBody>
      </p:sp>
      <p:sp>
        <p:nvSpPr>
          <p:cNvPr id="19" name="Text Placeholder 4"/>
          <p:cNvSpPr>
            <a:spLocks noGrp="1"/>
          </p:cNvSpPr>
          <p:nvPr>
            <p:ph type="body" sz="quarter" idx="12" hasCustomPrompt="1"/>
          </p:nvPr>
        </p:nvSpPr>
        <p:spPr>
          <a:xfrm>
            <a:off x="274701" y="3955786"/>
            <a:ext cx="10058337" cy="1828007"/>
          </a:xfrm>
          <a:noFill/>
        </p:spPr>
        <p:txBody>
          <a:bodyPr lIns="146304" tIns="109728" rIns="146304" bIns="109728">
            <a:noAutofit/>
          </a:bodyPr>
          <a:lstStyle>
            <a:lvl1pPr marL="0" indent="0">
              <a:spcBef>
                <a:spcPts val="0"/>
              </a:spcBef>
              <a:buNone/>
              <a:defRPr sz="3200" spc="0" baseline="0">
                <a:gradFill>
                  <a:gsLst>
                    <a:gs pos="91000">
                      <a:schemeClr val="tx1"/>
                    </a:gs>
                    <a:gs pos="0">
                      <a:schemeClr val="tx1"/>
                    </a:gs>
                  </a:gsLst>
                  <a:lin ang="5400000" scaled="0"/>
                </a:gradFill>
                <a:latin typeface="+mj-lt"/>
              </a:defRPr>
            </a:lvl1pPr>
          </a:lstStyle>
          <a:p>
            <a:pPr lvl="0"/>
            <a:r>
              <a:rPr lang="en-US" dirty="0"/>
              <a:t>Speaker Name</a:t>
            </a:r>
          </a:p>
        </p:txBody>
      </p:sp>
      <p:sp>
        <p:nvSpPr>
          <p:cNvPr id="7" name="Text Placeholder 2"/>
          <p:cNvSpPr>
            <a:spLocks noGrp="1"/>
          </p:cNvSpPr>
          <p:nvPr>
            <p:ph type="body" sz="quarter" idx="13" hasCustomPrompt="1"/>
          </p:nvPr>
        </p:nvSpPr>
        <p:spPr>
          <a:xfrm>
            <a:off x="8504238" y="307621"/>
            <a:ext cx="3656013" cy="572464"/>
          </a:xfrm>
        </p:spPr>
        <p:txBody>
          <a:bodyPr lIns="182880" tIns="146304" rIns="182880" bIns="146304"/>
          <a:lstStyle>
            <a:lvl1pPr marL="0" indent="0" algn="r">
              <a:buNone/>
              <a:defRPr sz="2000">
                <a:latin typeface="+mn-lt"/>
              </a:defRPr>
            </a:lvl1pPr>
            <a:lvl2pPr marL="342900" indent="0">
              <a:buNone/>
              <a:defRPr sz="2000"/>
            </a:lvl2pPr>
            <a:lvl3pPr marL="571500" indent="0">
              <a:buNone/>
              <a:defRPr sz="2000"/>
            </a:lvl3pPr>
            <a:lvl4pPr marL="800100" indent="0">
              <a:buNone/>
              <a:defRPr sz="2000"/>
            </a:lvl4pPr>
            <a:lvl5pPr marL="1028700" indent="0">
              <a:buNone/>
              <a:defRPr sz="2000"/>
            </a:lvl5pPr>
          </a:lstStyle>
          <a:p>
            <a:pPr lvl="0"/>
            <a:r>
              <a:rPr lang="en-US" dirty="0"/>
              <a:t>Session Code Here</a:t>
            </a:r>
          </a:p>
        </p:txBody>
      </p:sp>
      <p:sp>
        <p:nvSpPr>
          <p:cNvPr id="8" name="Freeform 7"/>
          <p:cNvSpPr>
            <a:spLocks noChangeAspect="1" noEditPoints="1"/>
          </p:cNvSpPr>
          <p:nvPr userDrawn="1"/>
        </p:nvSpPr>
        <p:spPr bwMode="black">
          <a:xfrm>
            <a:off x="457200" y="490736"/>
            <a:ext cx="1239006" cy="310896"/>
          </a:xfrm>
          <a:custGeom>
            <a:avLst/>
            <a:gdLst>
              <a:gd name="T0" fmla="*/ 336 w 2176"/>
              <a:gd name="T1" fmla="*/ 2 h 546"/>
              <a:gd name="T2" fmla="*/ 269 w 2176"/>
              <a:gd name="T3" fmla="*/ 2 h 546"/>
              <a:gd name="T4" fmla="*/ 48 w 2176"/>
              <a:gd name="T5" fmla="*/ 538 h 546"/>
              <a:gd name="T6" fmla="*/ 2128 w 2176"/>
              <a:gd name="T7" fmla="*/ 2 h 546"/>
              <a:gd name="T8" fmla="*/ 2176 w 2176"/>
              <a:gd name="T9" fmla="*/ 2 h 546"/>
              <a:gd name="T10" fmla="*/ 1049 w 2176"/>
              <a:gd name="T11" fmla="*/ 175 h 546"/>
              <a:gd name="T12" fmla="*/ 1025 w 2176"/>
              <a:gd name="T13" fmla="*/ 454 h 546"/>
              <a:gd name="T14" fmla="*/ 937 w 2176"/>
              <a:gd name="T15" fmla="*/ 473 h 546"/>
              <a:gd name="T16" fmla="*/ 892 w 2176"/>
              <a:gd name="T17" fmla="*/ 384 h 546"/>
              <a:gd name="T18" fmla="*/ 809 w 2176"/>
              <a:gd name="T19" fmla="*/ 394 h 546"/>
              <a:gd name="T20" fmla="*/ 975 w 2176"/>
              <a:gd name="T21" fmla="*/ 540 h 546"/>
              <a:gd name="T22" fmla="*/ 1048 w 2176"/>
              <a:gd name="T23" fmla="*/ 482 h 546"/>
              <a:gd name="T24" fmla="*/ 1131 w 2176"/>
              <a:gd name="T25" fmla="*/ 536 h 546"/>
              <a:gd name="T26" fmla="*/ 1293 w 2176"/>
              <a:gd name="T27" fmla="*/ 14 h 546"/>
              <a:gd name="T28" fmla="*/ 1238 w 2176"/>
              <a:gd name="T29" fmla="*/ 3 h 546"/>
              <a:gd name="T30" fmla="*/ 1207 w 2176"/>
              <a:gd name="T31" fmla="*/ 48 h 546"/>
              <a:gd name="T32" fmla="*/ 1237 w 2176"/>
              <a:gd name="T33" fmla="*/ 91 h 546"/>
              <a:gd name="T34" fmla="*/ 1293 w 2176"/>
              <a:gd name="T35" fmla="*/ 81 h 546"/>
              <a:gd name="T36" fmla="*/ 1216 w 2176"/>
              <a:gd name="T37" fmla="*/ 536 h 546"/>
              <a:gd name="T38" fmla="*/ 1216 w 2176"/>
              <a:gd name="T39" fmla="*/ 175 h 546"/>
              <a:gd name="T40" fmla="*/ 1457 w 2176"/>
              <a:gd name="T41" fmla="*/ 536 h 546"/>
              <a:gd name="T42" fmla="*/ 1376 w 2176"/>
              <a:gd name="T43" fmla="*/ 536 h 546"/>
              <a:gd name="T44" fmla="*/ 729 w 2176"/>
              <a:gd name="T45" fmla="*/ 213 h 546"/>
              <a:gd name="T46" fmla="*/ 573 w 2176"/>
              <a:gd name="T47" fmla="*/ 163 h 546"/>
              <a:gd name="T48" fmla="*/ 491 w 2176"/>
              <a:gd name="T49" fmla="*/ 226 h 546"/>
              <a:gd name="T50" fmla="*/ 460 w 2176"/>
              <a:gd name="T51" fmla="*/ 2 h 546"/>
              <a:gd name="T52" fmla="*/ 489 w 2176"/>
              <a:gd name="T53" fmla="*/ 537 h 546"/>
              <a:gd name="T54" fmla="*/ 509 w 2176"/>
              <a:gd name="T55" fmla="*/ 512 h 546"/>
              <a:gd name="T56" fmla="*/ 596 w 2176"/>
              <a:gd name="T57" fmla="*/ 546 h 546"/>
              <a:gd name="T58" fmla="*/ 754 w 2176"/>
              <a:gd name="T59" fmla="*/ 423 h 546"/>
              <a:gd name="T60" fmla="*/ 671 w 2176"/>
              <a:gd name="T61" fmla="*/ 400 h 546"/>
              <a:gd name="T62" fmla="*/ 578 w 2176"/>
              <a:gd name="T63" fmla="*/ 478 h 546"/>
              <a:gd name="T64" fmla="*/ 495 w 2176"/>
              <a:gd name="T65" fmla="*/ 421 h 546"/>
              <a:gd name="T66" fmla="*/ 496 w 2176"/>
              <a:gd name="T67" fmla="*/ 291 h 546"/>
              <a:gd name="T68" fmla="*/ 586 w 2176"/>
              <a:gd name="T69" fmla="*/ 226 h 546"/>
              <a:gd name="T70" fmla="*/ 672 w 2176"/>
              <a:gd name="T71" fmla="*/ 293 h 546"/>
              <a:gd name="T72" fmla="*/ 1866 w 2176"/>
              <a:gd name="T73" fmla="*/ 2 h 546"/>
              <a:gd name="T74" fmla="*/ 1783 w 2176"/>
              <a:gd name="T75" fmla="*/ 220 h 546"/>
              <a:gd name="T76" fmla="*/ 1716 w 2176"/>
              <a:gd name="T77" fmla="*/ 171 h 546"/>
              <a:gd name="T78" fmla="*/ 1561 w 2176"/>
              <a:gd name="T79" fmla="*/ 220 h 546"/>
              <a:gd name="T80" fmla="*/ 1526 w 2176"/>
              <a:gd name="T81" fmla="*/ 443 h 546"/>
              <a:gd name="T82" fmla="*/ 1665 w 2176"/>
              <a:gd name="T83" fmla="*/ 546 h 546"/>
              <a:gd name="T84" fmla="*/ 1763 w 2176"/>
              <a:gd name="T85" fmla="*/ 507 h 546"/>
              <a:gd name="T86" fmla="*/ 1785 w 2176"/>
              <a:gd name="T87" fmla="*/ 537 h 546"/>
              <a:gd name="T88" fmla="*/ 1778 w 2176"/>
              <a:gd name="T89" fmla="*/ 413 h 546"/>
              <a:gd name="T90" fmla="*/ 1692 w 2176"/>
              <a:gd name="T91" fmla="*/ 479 h 546"/>
              <a:gd name="T92" fmla="*/ 1607 w 2176"/>
              <a:gd name="T93" fmla="*/ 414 h 546"/>
              <a:gd name="T94" fmla="*/ 1624 w 2176"/>
              <a:gd name="T95" fmla="*/ 269 h 546"/>
              <a:gd name="T96" fmla="*/ 1732 w 2176"/>
              <a:gd name="T97" fmla="*/ 241 h 546"/>
              <a:gd name="T98" fmla="*/ 1786 w 2176"/>
              <a:gd name="T99" fmla="*/ 326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76" h="546">
                <a:moveTo>
                  <a:pt x="163" y="538"/>
                </a:moveTo>
                <a:cubicBezTo>
                  <a:pt x="116" y="538"/>
                  <a:pt x="116" y="538"/>
                  <a:pt x="116" y="538"/>
                </a:cubicBezTo>
                <a:cubicBezTo>
                  <a:pt x="336" y="2"/>
                  <a:pt x="336" y="2"/>
                  <a:pt x="336" y="2"/>
                </a:cubicBezTo>
                <a:cubicBezTo>
                  <a:pt x="384" y="2"/>
                  <a:pt x="384" y="2"/>
                  <a:pt x="384" y="2"/>
                </a:cubicBezTo>
                <a:lnTo>
                  <a:pt x="163" y="538"/>
                </a:lnTo>
                <a:close/>
                <a:moveTo>
                  <a:pt x="269" y="2"/>
                </a:moveTo>
                <a:cubicBezTo>
                  <a:pt x="221" y="2"/>
                  <a:pt x="221" y="2"/>
                  <a:pt x="221" y="2"/>
                </a:cubicBezTo>
                <a:cubicBezTo>
                  <a:pt x="0" y="538"/>
                  <a:pt x="0" y="538"/>
                  <a:pt x="0" y="538"/>
                </a:cubicBezTo>
                <a:cubicBezTo>
                  <a:pt x="48" y="538"/>
                  <a:pt x="48" y="538"/>
                  <a:pt x="48" y="538"/>
                </a:cubicBezTo>
                <a:lnTo>
                  <a:pt x="269" y="2"/>
                </a:lnTo>
                <a:close/>
                <a:moveTo>
                  <a:pt x="2176" y="2"/>
                </a:moveTo>
                <a:cubicBezTo>
                  <a:pt x="2128" y="2"/>
                  <a:pt x="2128" y="2"/>
                  <a:pt x="2128" y="2"/>
                </a:cubicBezTo>
                <a:cubicBezTo>
                  <a:pt x="1908" y="538"/>
                  <a:pt x="1908" y="538"/>
                  <a:pt x="1908" y="538"/>
                </a:cubicBezTo>
                <a:cubicBezTo>
                  <a:pt x="1955" y="538"/>
                  <a:pt x="1955" y="538"/>
                  <a:pt x="1955" y="538"/>
                </a:cubicBezTo>
                <a:lnTo>
                  <a:pt x="2176" y="2"/>
                </a:lnTo>
                <a:close/>
                <a:moveTo>
                  <a:pt x="1131" y="536"/>
                </a:moveTo>
                <a:cubicBezTo>
                  <a:pt x="1131" y="175"/>
                  <a:pt x="1131" y="175"/>
                  <a:pt x="1131" y="175"/>
                </a:cubicBezTo>
                <a:cubicBezTo>
                  <a:pt x="1049" y="175"/>
                  <a:pt x="1049" y="175"/>
                  <a:pt x="1049" y="175"/>
                </a:cubicBezTo>
                <a:cubicBezTo>
                  <a:pt x="1049" y="384"/>
                  <a:pt x="1049" y="384"/>
                  <a:pt x="1049" y="384"/>
                </a:cubicBezTo>
                <a:cubicBezTo>
                  <a:pt x="1049" y="399"/>
                  <a:pt x="1047" y="412"/>
                  <a:pt x="1042" y="424"/>
                </a:cubicBezTo>
                <a:cubicBezTo>
                  <a:pt x="1038" y="436"/>
                  <a:pt x="1032" y="446"/>
                  <a:pt x="1025" y="454"/>
                </a:cubicBezTo>
                <a:cubicBezTo>
                  <a:pt x="1017" y="462"/>
                  <a:pt x="1009" y="468"/>
                  <a:pt x="999" y="472"/>
                </a:cubicBezTo>
                <a:cubicBezTo>
                  <a:pt x="989" y="476"/>
                  <a:pt x="978" y="478"/>
                  <a:pt x="967" y="478"/>
                </a:cubicBezTo>
                <a:cubicBezTo>
                  <a:pt x="956" y="478"/>
                  <a:pt x="946" y="476"/>
                  <a:pt x="937" y="473"/>
                </a:cubicBezTo>
                <a:cubicBezTo>
                  <a:pt x="927" y="470"/>
                  <a:pt x="920" y="464"/>
                  <a:pt x="913" y="457"/>
                </a:cubicBezTo>
                <a:cubicBezTo>
                  <a:pt x="906" y="449"/>
                  <a:pt x="901" y="440"/>
                  <a:pt x="897" y="428"/>
                </a:cubicBezTo>
                <a:cubicBezTo>
                  <a:pt x="894" y="416"/>
                  <a:pt x="892" y="401"/>
                  <a:pt x="892" y="384"/>
                </a:cubicBezTo>
                <a:cubicBezTo>
                  <a:pt x="892" y="175"/>
                  <a:pt x="892" y="175"/>
                  <a:pt x="892" y="175"/>
                </a:cubicBezTo>
                <a:cubicBezTo>
                  <a:pt x="809" y="175"/>
                  <a:pt x="809" y="175"/>
                  <a:pt x="809" y="175"/>
                </a:cubicBezTo>
                <a:cubicBezTo>
                  <a:pt x="809" y="394"/>
                  <a:pt x="809" y="394"/>
                  <a:pt x="809" y="394"/>
                </a:cubicBezTo>
                <a:cubicBezTo>
                  <a:pt x="809" y="444"/>
                  <a:pt x="821" y="482"/>
                  <a:pt x="843" y="507"/>
                </a:cubicBezTo>
                <a:cubicBezTo>
                  <a:pt x="865" y="532"/>
                  <a:pt x="897" y="545"/>
                  <a:pt x="939" y="545"/>
                </a:cubicBezTo>
                <a:cubicBezTo>
                  <a:pt x="951" y="545"/>
                  <a:pt x="963" y="543"/>
                  <a:pt x="975" y="540"/>
                </a:cubicBezTo>
                <a:cubicBezTo>
                  <a:pt x="986" y="537"/>
                  <a:pt x="996" y="532"/>
                  <a:pt x="1005" y="526"/>
                </a:cubicBezTo>
                <a:cubicBezTo>
                  <a:pt x="1014" y="521"/>
                  <a:pt x="1022" y="514"/>
                  <a:pt x="1029" y="506"/>
                </a:cubicBezTo>
                <a:cubicBezTo>
                  <a:pt x="1037" y="499"/>
                  <a:pt x="1043" y="490"/>
                  <a:pt x="1048" y="482"/>
                </a:cubicBezTo>
                <a:cubicBezTo>
                  <a:pt x="1049" y="482"/>
                  <a:pt x="1049" y="482"/>
                  <a:pt x="1049" y="482"/>
                </a:cubicBezTo>
                <a:cubicBezTo>
                  <a:pt x="1049" y="536"/>
                  <a:pt x="1049" y="536"/>
                  <a:pt x="1049" y="536"/>
                </a:cubicBezTo>
                <a:lnTo>
                  <a:pt x="1131" y="536"/>
                </a:lnTo>
                <a:close/>
                <a:moveTo>
                  <a:pt x="1307" y="48"/>
                </a:moveTo>
                <a:cubicBezTo>
                  <a:pt x="1307" y="41"/>
                  <a:pt x="1306" y="35"/>
                  <a:pt x="1303" y="29"/>
                </a:cubicBezTo>
                <a:cubicBezTo>
                  <a:pt x="1301" y="23"/>
                  <a:pt x="1297" y="18"/>
                  <a:pt x="1293" y="14"/>
                </a:cubicBezTo>
                <a:cubicBezTo>
                  <a:pt x="1288" y="9"/>
                  <a:pt x="1283" y="6"/>
                  <a:pt x="1277" y="3"/>
                </a:cubicBezTo>
                <a:cubicBezTo>
                  <a:pt x="1271" y="1"/>
                  <a:pt x="1264" y="0"/>
                  <a:pt x="1257" y="0"/>
                </a:cubicBezTo>
                <a:cubicBezTo>
                  <a:pt x="1250" y="0"/>
                  <a:pt x="1244" y="1"/>
                  <a:pt x="1238" y="3"/>
                </a:cubicBezTo>
                <a:cubicBezTo>
                  <a:pt x="1232" y="6"/>
                  <a:pt x="1226" y="9"/>
                  <a:pt x="1222" y="13"/>
                </a:cubicBezTo>
                <a:cubicBezTo>
                  <a:pt x="1217" y="18"/>
                  <a:pt x="1214" y="23"/>
                  <a:pt x="1211" y="29"/>
                </a:cubicBezTo>
                <a:cubicBezTo>
                  <a:pt x="1209" y="34"/>
                  <a:pt x="1207" y="41"/>
                  <a:pt x="1207" y="48"/>
                </a:cubicBezTo>
                <a:cubicBezTo>
                  <a:pt x="1207" y="54"/>
                  <a:pt x="1209" y="60"/>
                  <a:pt x="1211" y="66"/>
                </a:cubicBezTo>
                <a:cubicBezTo>
                  <a:pt x="1214" y="72"/>
                  <a:pt x="1217" y="77"/>
                  <a:pt x="1221" y="81"/>
                </a:cubicBezTo>
                <a:cubicBezTo>
                  <a:pt x="1226" y="85"/>
                  <a:pt x="1231" y="88"/>
                  <a:pt x="1237" y="91"/>
                </a:cubicBezTo>
                <a:cubicBezTo>
                  <a:pt x="1243" y="93"/>
                  <a:pt x="1250" y="95"/>
                  <a:pt x="1257" y="95"/>
                </a:cubicBezTo>
                <a:cubicBezTo>
                  <a:pt x="1264" y="95"/>
                  <a:pt x="1271" y="93"/>
                  <a:pt x="1277" y="91"/>
                </a:cubicBezTo>
                <a:cubicBezTo>
                  <a:pt x="1283" y="88"/>
                  <a:pt x="1289" y="85"/>
                  <a:pt x="1293" y="81"/>
                </a:cubicBezTo>
                <a:cubicBezTo>
                  <a:pt x="1297" y="77"/>
                  <a:pt x="1301" y="72"/>
                  <a:pt x="1303" y="66"/>
                </a:cubicBezTo>
                <a:cubicBezTo>
                  <a:pt x="1306" y="60"/>
                  <a:pt x="1307" y="54"/>
                  <a:pt x="1307" y="48"/>
                </a:cubicBezTo>
                <a:moveTo>
                  <a:pt x="1216" y="536"/>
                </a:moveTo>
                <a:cubicBezTo>
                  <a:pt x="1297" y="536"/>
                  <a:pt x="1297" y="536"/>
                  <a:pt x="1297" y="536"/>
                </a:cubicBezTo>
                <a:cubicBezTo>
                  <a:pt x="1297" y="175"/>
                  <a:pt x="1297" y="175"/>
                  <a:pt x="1297" y="175"/>
                </a:cubicBezTo>
                <a:cubicBezTo>
                  <a:pt x="1216" y="175"/>
                  <a:pt x="1216" y="175"/>
                  <a:pt x="1216" y="175"/>
                </a:cubicBezTo>
                <a:lnTo>
                  <a:pt x="1216" y="536"/>
                </a:lnTo>
                <a:close/>
                <a:moveTo>
                  <a:pt x="1376" y="536"/>
                </a:moveTo>
                <a:cubicBezTo>
                  <a:pt x="1457" y="536"/>
                  <a:pt x="1457" y="536"/>
                  <a:pt x="1457" y="536"/>
                </a:cubicBezTo>
                <a:cubicBezTo>
                  <a:pt x="1457" y="2"/>
                  <a:pt x="1457" y="2"/>
                  <a:pt x="1457" y="2"/>
                </a:cubicBezTo>
                <a:cubicBezTo>
                  <a:pt x="1376" y="2"/>
                  <a:pt x="1376" y="2"/>
                  <a:pt x="1376" y="2"/>
                </a:cubicBezTo>
                <a:lnTo>
                  <a:pt x="1376" y="536"/>
                </a:lnTo>
                <a:close/>
                <a:moveTo>
                  <a:pt x="765" y="342"/>
                </a:moveTo>
                <a:cubicBezTo>
                  <a:pt x="765" y="317"/>
                  <a:pt x="762" y="294"/>
                  <a:pt x="756" y="272"/>
                </a:cubicBezTo>
                <a:cubicBezTo>
                  <a:pt x="750" y="249"/>
                  <a:pt x="741" y="230"/>
                  <a:pt x="729" y="213"/>
                </a:cubicBezTo>
                <a:cubicBezTo>
                  <a:pt x="717" y="196"/>
                  <a:pt x="701" y="183"/>
                  <a:pt x="682" y="173"/>
                </a:cubicBezTo>
                <a:cubicBezTo>
                  <a:pt x="663" y="163"/>
                  <a:pt x="640" y="158"/>
                  <a:pt x="613" y="158"/>
                </a:cubicBezTo>
                <a:cubicBezTo>
                  <a:pt x="599" y="158"/>
                  <a:pt x="585" y="160"/>
                  <a:pt x="573" y="163"/>
                </a:cubicBezTo>
                <a:cubicBezTo>
                  <a:pt x="561" y="166"/>
                  <a:pt x="549" y="171"/>
                  <a:pt x="539" y="177"/>
                </a:cubicBezTo>
                <a:cubicBezTo>
                  <a:pt x="529" y="183"/>
                  <a:pt x="520" y="190"/>
                  <a:pt x="512" y="199"/>
                </a:cubicBezTo>
                <a:cubicBezTo>
                  <a:pt x="504" y="207"/>
                  <a:pt x="497" y="216"/>
                  <a:pt x="491" y="226"/>
                </a:cubicBezTo>
                <a:cubicBezTo>
                  <a:pt x="489" y="226"/>
                  <a:pt x="489" y="226"/>
                  <a:pt x="489" y="226"/>
                </a:cubicBezTo>
                <a:cubicBezTo>
                  <a:pt x="489" y="2"/>
                  <a:pt x="489" y="2"/>
                  <a:pt x="489" y="2"/>
                </a:cubicBezTo>
                <a:cubicBezTo>
                  <a:pt x="460" y="2"/>
                  <a:pt x="460" y="2"/>
                  <a:pt x="460" y="2"/>
                </a:cubicBezTo>
                <a:cubicBezTo>
                  <a:pt x="406" y="133"/>
                  <a:pt x="406" y="133"/>
                  <a:pt x="406" y="133"/>
                </a:cubicBezTo>
                <a:cubicBezTo>
                  <a:pt x="406" y="537"/>
                  <a:pt x="406" y="537"/>
                  <a:pt x="406" y="537"/>
                </a:cubicBezTo>
                <a:cubicBezTo>
                  <a:pt x="489" y="537"/>
                  <a:pt x="489" y="537"/>
                  <a:pt x="489" y="537"/>
                </a:cubicBezTo>
                <a:cubicBezTo>
                  <a:pt x="489" y="490"/>
                  <a:pt x="489" y="490"/>
                  <a:pt x="489" y="490"/>
                </a:cubicBezTo>
                <a:cubicBezTo>
                  <a:pt x="491" y="490"/>
                  <a:pt x="491" y="490"/>
                  <a:pt x="491" y="490"/>
                </a:cubicBezTo>
                <a:cubicBezTo>
                  <a:pt x="496" y="498"/>
                  <a:pt x="502" y="505"/>
                  <a:pt x="509" y="512"/>
                </a:cubicBezTo>
                <a:cubicBezTo>
                  <a:pt x="515" y="519"/>
                  <a:pt x="523" y="525"/>
                  <a:pt x="532" y="530"/>
                </a:cubicBezTo>
                <a:cubicBezTo>
                  <a:pt x="540" y="535"/>
                  <a:pt x="550" y="539"/>
                  <a:pt x="561" y="542"/>
                </a:cubicBezTo>
                <a:cubicBezTo>
                  <a:pt x="571" y="544"/>
                  <a:pt x="583" y="546"/>
                  <a:pt x="596" y="546"/>
                </a:cubicBezTo>
                <a:cubicBezTo>
                  <a:pt x="623" y="546"/>
                  <a:pt x="647" y="541"/>
                  <a:pt x="668" y="530"/>
                </a:cubicBezTo>
                <a:cubicBezTo>
                  <a:pt x="689" y="520"/>
                  <a:pt x="707" y="506"/>
                  <a:pt x="721" y="488"/>
                </a:cubicBezTo>
                <a:cubicBezTo>
                  <a:pt x="736" y="470"/>
                  <a:pt x="747" y="448"/>
                  <a:pt x="754" y="423"/>
                </a:cubicBezTo>
                <a:cubicBezTo>
                  <a:pt x="761" y="398"/>
                  <a:pt x="765" y="371"/>
                  <a:pt x="765" y="342"/>
                </a:cubicBezTo>
                <a:moveTo>
                  <a:pt x="678" y="341"/>
                </a:moveTo>
                <a:cubicBezTo>
                  <a:pt x="678" y="363"/>
                  <a:pt x="676" y="383"/>
                  <a:pt x="671" y="400"/>
                </a:cubicBezTo>
                <a:cubicBezTo>
                  <a:pt x="667" y="418"/>
                  <a:pt x="660" y="432"/>
                  <a:pt x="651" y="443"/>
                </a:cubicBezTo>
                <a:cubicBezTo>
                  <a:pt x="643" y="455"/>
                  <a:pt x="632" y="463"/>
                  <a:pt x="620" y="469"/>
                </a:cubicBezTo>
                <a:cubicBezTo>
                  <a:pt x="607" y="475"/>
                  <a:pt x="593" y="478"/>
                  <a:pt x="578" y="478"/>
                </a:cubicBezTo>
                <a:cubicBezTo>
                  <a:pt x="565" y="478"/>
                  <a:pt x="553" y="475"/>
                  <a:pt x="542" y="470"/>
                </a:cubicBezTo>
                <a:cubicBezTo>
                  <a:pt x="531" y="466"/>
                  <a:pt x="522" y="459"/>
                  <a:pt x="514" y="450"/>
                </a:cubicBezTo>
                <a:cubicBezTo>
                  <a:pt x="506" y="442"/>
                  <a:pt x="500" y="432"/>
                  <a:pt x="495" y="421"/>
                </a:cubicBezTo>
                <a:cubicBezTo>
                  <a:pt x="491" y="410"/>
                  <a:pt x="488" y="397"/>
                  <a:pt x="488" y="384"/>
                </a:cubicBezTo>
                <a:cubicBezTo>
                  <a:pt x="488" y="336"/>
                  <a:pt x="488" y="336"/>
                  <a:pt x="488" y="336"/>
                </a:cubicBezTo>
                <a:cubicBezTo>
                  <a:pt x="488" y="319"/>
                  <a:pt x="491" y="304"/>
                  <a:pt x="496" y="291"/>
                </a:cubicBezTo>
                <a:cubicBezTo>
                  <a:pt x="500" y="278"/>
                  <a:pt x="507" y="266"/>
                  <a:pt x="516" y="257"/>
                </a:cubicBezTo>
                <a:cubicBezTo>
                  <a:pt x="524" y="247"/>
                  <a:pt x="534" y="240"/>
                  <a:pt x="546" y="234"/>
                </a:cubicBezTo>
                <a:cubicBezTo>
                  <a:pt x="558" y="229"/>
                  <a:pt x="571" y="226"/>
                  <a:pt x="586" y="226"/>
                </a:cubicBezTo>
                <a:cubicBezTo>
                  <a:pt x="601" y="226"/>
                  <a:pt x="614" y="229"/>
                  <a:pt x="625" y="234"/>
                </a:cubicBezTo>
                <a:cubicBezTo>
                  <a:pt x="636" y="240"/>
                  <a:pt x="646" y="247"/>
                  <a:pt x="654" y="257"/>
                </a:cubicBezTo>
                <a:cubicBezTo>
                  <a:pt x="662" y="267"/>
                  <a:pt x="668" y="279"/>
                  <a:pt x="672" y="293"/>
                </a:cubicBezTo>
                <a:cubicBezTo>
                  <a:pt x="676" y="307"/>
                  <a:pt x="678" y="323"/>
                  <a:pt x="678" y="341"/>
                </a:cubicBezTo>
                <a:moveTo>
                  <a:pt x="1866" y="537"/>
                </a:moveTo>
                <a:cubicBezTo>
                  <a:pt x="1866" y="2"/>
                  <a:pt x="1866" y="2"/>
                  <a:pt x="1866" y="2"/>
                </a:cubicBezTo>
                <a:cubicBezTo>
                  <a:pt x="1785" y="2"/>
                  <a:pt x="1785" y="2"/>
                  <a:pt x="1785" y="2"/>
                </a:cubicBezTo>
                <a:cubicBezTo>
                  <a:pt x="1785" y="220"/>
                  <a:pt x="1785" y="220"/>
                  <a:pt x="1785" y="220"/>
                </a:cubicBezTo>
                <a:cubicBezTo>
                  <a:pt x="1783" y="220"/>
                  <a:pt x="1783" y="220"/>
                  <a:pt x="1783" y="220"/>
                </a:cubicBezTo>
                <a:cubicBezTo>
                  <a:pt x="1779" y="213"/>
                  <a:pt x="1773" y="206"/>
                  <a:pt x="1767" y="199"/>
                </a:cubicBezTo>
                <a:cubicBezTo>
                  <a:pt x="1760" y="192"/>
                  <a:pt x="1753" y="187"/>
                  <a:pt x="1744" y="182"/>
                </a:cubicBezTo>
                <a:cubicBezTo>
                  <a:pt x="1736" y="177"/>
                  <a:pt x="1726" y="173"/>
                  <a:pt x="1716" y="171"/>
                </a:cubicBezTo>
                <a:cubicBezTo>
                  <a:pt x="1705" y="168"/>
                  <a:pt x="1693" y="167"/>
                  <a:pt x="1681" y="167"/>
                </a:cubicBezTo>
                <a:cubicBezTo>
                  <a:pt x="1656" y="167"/>
                  <a:pt x="1633" y="171"/>
                  <a:pt x="1613" y="181"/>
                </a:cubicBezTo>
                <a:cubicBezTo>
                  <a:pt x="1592" y="190"/>
                  <a:pt x="1575" y="203"/>
                  <a:pt x="1561" y="220"/>
                </a:cubicBezTo>
                <a:cubicBezTo>
                  <a:pt x="1546" y="238"/>
                  <a:pt x="1535" y="259"/>
                  <a:pt x="1527" y="283"/>
                </a:cubicBezTo>
                <a:cubicBezTo>
                  <a:pt x="1519" y="308"/>
                  <a:pt x="1515" y="335"/>
                  <a:pt x="1515" y="365"/>
                </a:cubicBezTo>
                <a:cubicBezTo>
                  <a:pt x="1515" y="394"/>
                  <a:pt x="1519" y="420"/>
                  <a:pt x="1526" y="443"/>
                </a:cubicBezTo>
                <a:cubicBezTo>
                  <a:pt x="1534" y="465"/>
                  <a:pt x="1544" y="484"/>
                  <a:pt x="1558" y="500"/>
                </a:cubicBezTo>
                <a:cubicBezTo>
                  <a:pt x="1571" y="515"/>
                  <a:pt x="1587" y="526"/>
                  <a:pt x="1605" y="534"/>
                </a:cubicBezTo>
                <a:cubicBezTo>
                  <a:pt x="1624" y="542"/>
                  <a:pt x="1643" y="546"/>
                  <a:pt x="1665" y="546"/>
                </a:cubicBezTo>
                <a:cubicBezTo>
                  <a:pt x="1679" y="546"/>
                  <a:pt x="1693" y="544"/>
                  <a:pt x="1705" y="541"/>
                </a:cubicBezTo>
                <a:cubicBezTo>
                  <a:pt x="1717" y="538"/>
                  <a:pt x="1728" y="533"/>
                  <a:pt x="1737" y="528"/>
                </a:cubicBezTo>
                <a:cubicBezTo>
                  <a:pt x="1747" y="522"/>
                  <a:pt x="1756" y="515"/>
                  <a:pt x="1763" y="507"/>
                </a:cubicBezTo>
                <a:cubicBezTo>
                  <a:pt x="1771" y="499"/>
                  <a:pt x="1778" y="490"/>
                  <a:pt x="1783" y="480"/>
                </a:cubicBezTo>
                <a:cubicBezTo>
                  <a:pt x="1785" y="480"/>
                  <a:pt x="1785" y="480"/>
                  <a:pt x="1785" y="480"/>
                </a:cubicBezTo>
                <a:cubicBezTo>
                  <a:pt x="1785" y="537"/>
                  <a:pt x="1785" y="537"/>
                  <a:pt x="1785" y="537"/>
                </a:cubicBezTo>
                <a:lnTo>
                  <a:pt x="1866" y="537"/>
                </a:lnTo>
                <a:close/>
                <a:moveTo>
                  <a:pt x="1786" y="366"/>
                </a:moveTo>
                <a:cubicBezTo>
                  <a:pt x="1786" y="384"/>
                  <a:pt x="1783" y="399"/>
                  <a:pt x="1778" y="413"/>
                </a:cubicBezTo>
                <a:cubicBezTo>
                  <a:pt x="1773" y="427"/>
                  <a:pt x="1767" y="439"/>
                  <a:pt x="1758" y="449"/>
                </a:cubicBezTo>
                <a:cubicBezTo>
                  <a:pt x="1750" y="458"/>
                  <a:pt x="1740" y="466"/>
                  <a:pt x="1728" y="471"/>
                </a:cubicBezTo>
                <a:cubicBezTo>
                  <a:pt x="1717" y="476"/>
                  <a:pt x="1705" y="479"/>
                  <a:pt x="1692" y="479"/>
                </a:cubicBezTo>
                <a:cubicBezTo>
                  <a:pt x="1679" y="479"/>
                  <a:pt x="1667" y="477"/>
                  <a:pt x="1656" y="472"/>
                </a:cubicBezTo>
                <a:cubicBezTo>
                  <a:pt x="1644" y="467"/>
                  <a:pt x="1635" y="460"/>
                  <a:pt x="1626" y="450"/>
                </a:cubicBezTo>
                <a:cubicBezTo>
                  <a:pt x="1618" y="440"/>
                  <a:pt x="1612" y="428"/>
                  <a:pt x="1607" y="414"/>
                </a:cubicBezTo>
                <a:cubicBezTo>
                  <a:pt x="1602" y="399"/>
                  <a:pt x="1600" y="382"/>
                  <a:pt x="1600" y="363"/>
                </a:cubicBezTo>
                <a:cubicBezTo>
                  <a:pt x="1600" y="343"/>
                  <a:pt x="1602" y="325"/>
                  <a:pt x="1606" y="309"/>
                </a:cubicBezTo>
                <a:cubicBezTo>
                  <a:pt x="1610" y="294"/>
                  <a:pt x="1616" y="280"/>
                  <a:pt x="1624" y="269"/>
                </a:cubicBezTo>
                <a:cubicBezTo>
                  <a:pt x="1632" y="257"/>
                  <a:pt x="1642" y="249"/>
                  <a:pt x="1654" y="242"/>
                </a:cubicBezTo>
                <a:cubicBezTo>
                  <a:pt x="1667" y="236"/>
                  <a:pt x="1681" y="233"/>
                  <a:pt x="1697" y="233"/>
                </a:cubicBezTo>
                <a:cubicBezTo>
                  <a:pt x="1709" y="233"/>
                  <a:pt x="1721" y="236"/>
                  <a:pt x="1732" y="241"/>
                </a:cubicBezTo>
                <a:cubicBezTo>
                  <a:pt x="1743" y="245"/>
                  <a:pt x="1752" y="252"/>
                  <a:pt x="1760" y="260"/>
                </a:cubicBezTo>
                <a:cubicBezTo>
                  <a:pt x="1768" y="269"/>
                  <a:pt x="1774" y="279"/>
                  <a:pt x="1779" y="290"/>
                </a:cubicBezTo>
                <a:cubicBezTo>
                  <a:pt x="1783" y="301"/>
                  <a:pt x="1786" y="313"/>
                  <a:pt x="1786" y="326"/>
                </a:cubicBezTo>
                <a:lnTo>
                  <a:pt x="1786" y="36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solidFill>
                <a:srgbClr val="404040"/>
              </a:solidFill>
            </a:endParaRPr>
          </a:p>
        </p:txBody>
      </p:sp>
      <p:sp>
        <p:nvSpPr>
          <p:cNvPr id="9" name="TextBox 8"/>
          <p:cNvSpPr txBox="1"/>
          <p:nvPr userDrawn="1"/>
        </p:nvSpPr>
        <p:spPr>
          <a:xfrm>
            <a:off x="288989" y="6072577"/>
            <a:ext cx="1900200" cy="627864"/>
          </a:xfrm>
          <a:prstGeom prst="rect">
            <a:avLst/>
          </a:prstGeom>
          <a:noFill/>
        </p:spPr>
        <p:txBody>
          <a:bodyPr wrap="none" lIns="182880" tIns="146304" rIns="182880" bIns="146304" rtlCol="0">
            <a:spAutoFit/>
          </a:bodyPr>
          <a:lstStyle/>
          <a:p>
            <a:pPr>
              <a:lnSpc>
                <a:spcPct val="90000"/>
              </a:lnSpc>
              <a:spcAft>
                <a:spcPts val="600"/>
              </a:spcAft>
            </a:pPr>
            <a:r>
              <a:rPr lang="en-US" sz="2400" dirty="0">
                <a:gradFill>
                  <a:gsLst>
                    <a:gs pos="2917">
                      <a:schemeClr val="tx1"/>
                    </a:gs>
                    <a:gs pos="30000">
                      <a:schemeClr val="tx1"/>
                    </a:gs>
                  </a:gsLst>
                  <a:lin ang="5400000" scaled="0"/>
                </a:gradFill>
              </a:rPr>
              <a:t>#Build2016</a:t>
            </a:r>
          </a:p>
        </p:txBody>
      </p:sp>
    </p:spTree>
    <p:extLst>
      <p:ext uri="{BB962C8B-B14F-4D97-AF65-F5344CB8AC3E}">
        <p14:creationId xmlns:p14="http://schemas.microsoft.com/office/powerpoint/2010/main" val="337627218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4275646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7423850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gradFill>
                  <a:gsLst>
                    <a:gs pos="1250">
                      <a:schemeClr val="tx2"/>
                    </a:gs>
                    <a:gs pos="99000">
                      <a:schemeClr val="tx2"/>
                    </a:gs>
                  </a:gsLst>
                  <a:lin ang="5400000" scaled="0"/>
                </a:gra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0597763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531337368"/>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9222616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wo Column 2-color Non-bulleted">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1655152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wo Column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8249018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9845003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wo Column Bullet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9082587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330530421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5" name="Title 4"/>
          <p:cNvSpPr>
            <a:spLocks noGrp="1"/>
          </p:cNvSpPr>
          <p:nvPr>
            <p:ph type="title"/>
          </p:nvPr>
        </p:nvSpPr>
        <p:spPr>
          <a:xfrm>
            <a:off x="1101436" y="2963862"/>
            <a:ext cx="10235966" cy="917575"/>
          </a:xfrm>
        </p:spPr>
        <p:txBody>
          <a:bodyPr anchor="ctr" anchorCtr="0"/>
          <a:lstStyle>
            <a:lvl1pPr algn="l">
              <a:defRPr>
                <a:gradFill>
                  <a:gsLst>
                    <a:gs pos="1250">
                      <a:schemeClr val="tx1"/>
                    </a:gs>
                    <a:gs pos="100000">
                      <a:schemeClr val="tx1"/>
                    </a:gs>
                  </a:gsLst>
                  <a:lin ang="5400000" scaled="0"/>
                </a:gradFill>
              </a:defRPr>
            </a:lvl1pPr>
          </a:lstStyle>
          <a:p>
            <a:r>
              <a:rPr lang="en-US" dirty="0"/>
              <a:t>Click to edit Master title style</a:t>
            </a:r>
          </a:p>
        </p:txBody>
      </p:sp>
    </p:spTree>
    <p:extLst>
      <p:ext uri="{BB962C8B-B14F-4D97-AF65-F5344CB8AC3E}">
        <p14:creationId xmlns:p14="http://schemas.microsoft.com/office/powerpoint/2010/main" val="3445930395"/>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rgbClr val="0078D7"/>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9144000" cy="1181862"/>
          </a:xfrm>
          <a:noFill/>
        </p:spPr>
        <p:txBody>
          <a:bodyPr wrap="square" tIns="91440" bIns="91440" anchor="t" anchorCtr="0">
            <a:spAutoFit/>
          </a:bodyPr>
          <a:lstStyle>
            <a:lvl1pPr>
              <a:defRPr sz="7200" spc="-100" baseline="0">
                <a:solidFill>
                  <a:schemeClr val="bg1"/>
                </a:solidFill>
              </a:defRPr>
            </a:lvl1pPr>
          </a:lstStyle>
          <a:p>
            <a:r>
              <a:rPr lang="en-US" dirty="0"/>
              <a:t>Demo title</a:t>
            </a:r>
          </a:p>
        </p:txBody>
      </p:sp>
      <p:sp>
        <p:nvSpPr>
          <p:cNvPr id="5" name="Text Placeholder 4"/>
          <p:cNvSpPr>
            <a:spLocks noGrp="1"/>
          </p:cNvSpPr>
          <p:nvPr>
            <p:ph type="body" sz="quarter" idx="12" hasCustomPrompt="1"/>
          </p:nvPr>
        </p:nvSpPr>
        <p:spPr>
          <a:xfrm>
            <a:off x="274638" y="3954463"/>
            <a:ext cx="9143999" cy="738664"/>
          </a:xfrm>
          <a:noFill/>
        </p:spPr>
        <p:txBody>
          <a:bodyPr wrap="square" lIns="182880" tIns="146304" rIns="182880" bIns="146304">
            <a:spAutoFit/>
          </a:bodyPr>
          <a:lstStyle>
            <a:lvl1pPr marL="0" indent="0">
              <a:spcBef>
                <a:spcPts val="0"/>
              </a:spcBef>
              <a:buNone/>
              <a:defRPr sz="3200" spc="0" baseline="0">
                <a:solidFill>
                  <a:schemeClr val="bg1"/>
                </a:solidFill>
                <a:latin typeface="+mj-lt"/>
              </a:defRPr>
            </a:lvl1pPr>
          </a:lstStyle>
          <a:p>
            <a:pPr lvl="0"/>
            <a:r>
              <a:rPr lang="en-US" dirty="0"/>
              <a:t>Demo Name</a:t>
            </a:r>
          </a:p>
        </p:txBody>
      </p:sp>
    </p:spTree>
    <p:extLst>
      <p:ext uri="{BB962C8B-B14F-4D97-AF65-F5344CB8AC3E}">
        <p14:creationId xmlns:p14="http://schemas.microsoft.com/office/powerpoint/2010/main" val="248452959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Vide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9143999" cy="1181862"/>
          </a:xfrm>
          <a:noFill/>
        </p:spPr>
        <p:txBody>
          <a:bodyPr wrap="square" tIns="91440" bIns="91440" anchor="t" anchorCtr="0">
            <a:spAutoFit/>
          </a:bodyPr>
          <a:lstStyle>
            <a:lvl1pPr>
              <a:defRPr sz="7200" spc="-100" baseline="0">
                <a:gradFill>
                  <a:gsLst>
                    <a:gs pos="0">
                      <a:schemeClr val="tx1"/>
                    </a:gs>
                    <a:gs pos="100000">
                      <a:schemeClr val="tx1"/>
                    </a:gs>
                  </a:gsLst>
                  <a:lin ang="5400000" scaled="0"/>
                </a:gradFill>
              </a:defRPr>
            </a:lvl1pPr>
          </a:lstStyle>
          <a:p>
            <a:r>
              <a:rPr lang="en-US" dirty="0"/>
              <a:t>Video title</a:t>
            </a:r>
          </a:p>
        </p:txBody>
      </p:sp>
    </p:spTree>
    <p:extLst>
      <p:ext uri="{BB962C8B-B14F-4D97-AF65-F5344CB8AC3E}">
        <p14:creationId xmlns:p14="http://schemas.microsoft.com/office/powerpoint/2010/main" val="412124721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20446377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gradFill>
                  <a:gsLst>
                    <a:gs pos="1250">
                      <a:schemeClr val="tx2"/>
                    </a:gs>
                    <a:gs pos="99000">
                      <a:schemeClr val="tx2"/>
                    </a:gs>
                  </a:gsLst>
                  <a:lin ang="5400000" scaled="0"/>
                </a:gradFill>
              </a:defRPr>
            </a:lvl1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732404365"/>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92035">
                      <a:srgbClr val="000000"/>
                    </a:gs>
                    <a:gs pos="75000">
                      <a:srgbClr val="000000"/>
                    </a:gs>
                  </a:gsLst>
                  <a:lin ang="5400000" scaled="0"/>
                </a:gradFill>
              </a:defRPr>
            </a:lvl1pPr>
          </a:lstStyle>
          <a:p>
            <a:r>
              <a:rPr lang="en-US" dirty="0"/>
              <a:t>Section title</a:t>
            </a:r>
          </a:p>
        </p:txBody>
      </p:sp>
    </p:spTree>
    <p:extLst>
      <p:ext uri="{BB962C8B-B14F-4D97-AF65-F5344CB8AC3E}">
        <p14:creationId xmlns:p14="http://schemas.microsoft.com/office/powerpoint/2010/main" val="390400241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50-50 Right Photo Layou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41426"/>
            <a:ext cx="5486399" cy="2012859"/>
          </a:xfrm>
        </p:spPr>
        <p:txBody>
          <a:bodyPr>
            <a:spAutoFit/>
          </a:bodyPr>
          <a:lstStyle>
            <a:lvl1pPr>
              <a:defRPr sz="6600"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219825" y="0"/>
            <a:ext cx="6216650" cy="6992587"/>
          </a:xfrm>
          <a:blipFill dpi="0" rotWithShape="1">
            <a:blip r:embed="rId2"/>
            <a:srcRect/>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dirty="0"/>
              <a:t>Click icon to add picture</a:t>
            </a:r>
          </a:p>
        </p:txBody>
      </p:sp>
    </p:spTree>
    <p:extLst>
      <p:ext uri="{BB962C8B-B14F-4D97-AF65-F5344CB8AC3E}">
        <p14:creationId xmlns:p14="http://schemas.microsoft.com/office/powerpoint/2010/main" val="106041529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33839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346784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82084918"/>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losing logo slide_color">
    <p:bg>
      <p:bgRef idx="1001">
        <a:schemeClr val="bg2"/>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6"/>
            <a:ext cx="118871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2016 Microsoft Corporation. All rights reserved. </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464013" y="479425"/>
            <a:ext cx="1436313" cy="306604"/>
          </a:xfrm>
          <a:prstGeom prst="rect">
            <a:avLst/>
          </a:prstGeom>
        </p:spPr>
      </p:pic>
    </p:spTree>
    <p:extLst>
      <p:ext uri="{BB962C8B-B14F-4D97-AF65-F5344CB8AC3E}">
        <p14:creationId xmlns:p14="http://schemas.microsoft.com/office/powerpoint/2010/main" val="270654940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98369455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Effect>
                      <a14:brightnessContrast bright="-40000" contrast="-20000"/>
                    </a14:imgEffect>
                  </a14:imgLayer>
                </a14:imgProps>
              </a:ext>
            </a:extLst>
          </a:blip>
          <a:stretch>
            <a:fillRect/>
          </a:stretch>
        </p:blipFill>
        <p:spPr>
          <a:xfrm>
            <a:off x="1" y="0"/>
            <a:ext cx="12420997" cy="6982615"/>
          </a:xfrm>
          <a:prstGeom prst="rect">
            <a:avLst/>
          </a:prstGeom>
        </p:spPr>
      </p:pic>
      <p:sp>
        <p:nvSpPr>
          <p:cNvPr id="9" name="Rectangle 8"/>
          <p:cNvSpPr/>
          <p:nvPr userDrawn="1"/>
        </p:nvSpPr>
        <p:spPr bwMode="auto">
          <a:xfrm>
            <a:off x="-1" y="0"/>
            <a:ext cx="12420997" cy="6994525"/>
          </a:xfrm>
          <a:prstGeom prst="rect">
            <a:avLst/>
          </a:prstGeom>
          <a:solidFill>
            <a:schemeClr val="tx2">
              <a:alpha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4" name="Text Placeholder 4"/>
          <p:cNvSpPr>
            <a:spLocks noGrp="1"/>
          </p:cNvSpPr>
          <p:nvPr>
            <p:ph type="body" sz="quarter" idx="13" hasCustomPrompt="1"/>
          </p:nvPr>
        </p:nvSpPr>
        <p:spPr>
          <a:xfrm>
            <a:off x="246062" y="3982826"/>
            <a:ext cx="7632700" cy="1183205"/>
          </a:xfrm>
          <a:noFill/>
        </p:spPr>
        <p:txBody>
          <a:bodyPr wrap="square" lIns="182880" tIns="146304" rIns="182880" bIns="146304">
            <a:spAutoFit/>
          </a:bodyPr>
          <a:lstStyle>
            <a:lvl1pPr marL="0" indent="0">
              <a:spcBef>
                <a:spcPts val="0"/>
              </a:spcBef>
              <a:buNone/>
              <a:defRPr sz="3200" spc="0" baseline="0">
                <a:solidFill>
                  <a:schemeClr val="bg1"/>
                </a:solidFill>
                <a:latin typeface="+mj-lt"/>
              </a:defRPr>
            </a:lvl1pPr>
          </a:lstStyle>
          <a:p>
            <a:pPr lvl="0"/>
            <a:r>
              <a:rPr lang="en-US" dirty="0"/>
              <a:t>Speaker Name</a:t>
            </a:r>
          </a:p>
          <a:p>
            <a:pPr lvl="0"/>
            <a:r>
              <a:rPr lang="en-US" dirty="0"/>
              <a:t>Title</a:t>
            </a:r>
          </a:p>
        </p:txBody>
      </p:sp>
      <p:sp>
        <p:nvSpPr>
          <p:cNvPr id="17" name="Text Placeholder 4"/>
          <p:cNvSpPr>
            <a:spLocks noGrp="1"/>
          </p:cNvSpPr>
          <p:nvPr>
            <p:ph type="body" sz="quarter" idx="14" hasCustomPrompt="1"/>
          </p:nvPr>
        </p:nvSpPr>
        <p:spPr>
          <a:xfrm>
            <a:off x="207963" y="2864380"/>
            <a:ext cx="7619999" cy="878159"/>
          </a:xfrm>
          <a:noFill/>
        </p:spPr>
        <p:txBody>
          <a:bodyPr wrap="square" lIns="182880" tIns="146304" rIns="182880" bIns="146304">
            <a:spAutoFit/>
          </a:bodyPr>
          <a:lstStyle>
            <a:lvl1pPr marL="0" indent="0">
              <a:spcBef>
                <a:spcPts val="0"/>
              </a:spcBef>
              <a:buNone/>
              <a:defRPr sz="4200" spc="0" baseline="0">
                <a:solidFill>
                  <a:schemeClr val="bg1"/>
                </a:solidFill>
                <a:latin typeface="+mj-lt"/>
              </a:defRPr>
            </a:lvl1pPr>
          </a:lstStyle>
          <a:p>
            <a:pPr lvl="0"/>
            <a:r>
              <a:rPr lang="en-US" dirty="0"/>
              <a:t>Presentation Name</a:t>
            </a:r>
          </a:p>
        </p:txBody>
      </p:sp>
      <p:pic>
        <p:nvPicPr>
          <p:cNvPr id="6" name="Picture 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bwMode="invGray">
          <a:xfrm>
            <a:off x="459230" y="6205621"/>
            <a:ext cx="1367982" cy="293042"/>
          </a:xfrm>
          <a:prstGeom prst="rect">
            <a:avLst/>
          </a:prstGeom>
        </p:spPr>
      </p:pic>
    </p:spTree>
    <p:extLst>
      <p:ext uri="{BB962C8B-B14F-4D97-AF65-F5344CB8AC3E}">
        <p14:creationId xmlns:p14="http://schemas.microsoft.com/office/powerpoint/2010/main" val="3150583395"/>
      </p:ext>
    </p:extLst>
  </p:cSld>
  <p:clrMapOvr>
    <a:masterClrMapping/>
  </p:clrMapOvr>
  <p:extLst mod="1">
    <p:ext uri="{DCECCB84-F9BA-43D5-87BE-67443E8EF086}">
      <p15:sldGuideLst xmlns:p15="http://schemas.microsoft.com/office/powerpoint/2012/main">
        <p15:guide id="1" orient="horz" pos="4401">
          <p15:clr>
            <a:srgbClr val="C35EA4"/>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Title Slide (1)">
    <p:bg>
      <p:bgPr>
        <a:solidFill>
          <a:schemeClr val="tx1"/>
        </a:solidFill>
        <a:effectLst/>
      </p:bgPr>
    </p:bg>
    <p:spTree>
      <p:nvGrpSpPr>
        <p:cNvPr id="1" name=""/>
        <p:cNvGrpSpPr/>
        <p:nvPr/>
      </p:nvGrpSpPr>
      <p:grpSpPr>
        <a:xfrm>
          <a:off x="0" y="0"/>
          <a:ext cx="0" cy="0"/>
          <a:chOff x="0" y="0"/>
          <a:chExt cx="0" cy="0"/>
        </a:xfrm>
      </p:grpSpPr>
      <p:sp>
        <p:nvSpPr>
          <p:cNvPr id="14" name="Text Placeholder 4"/>
          <p:cNvSpPr>
            <a:spLocks noGrp="1"/>
          </p:cNvSpPr>
          <p:nvPr>
            <p:ph type="body" sz="quarter" idx="13" hasCustomPrompt="1"/>
          </p:nvPr>
        </p:nvSpPr>
        <p:spPr>
          <a:xfrm>
            <a:off x="246062" y="3982826"/>
            <a:ext cx="7632700" cy="1183205"/>
          </a:xfrm>
          <a:noFill/>
        </p:spPr>
        <p:txBody>
          <a:bodyPr wrap="square" lIns="182880" tIns="146304" rIns="182880" bIns="146304">
            <a:spAutoFit/>
          </a:bodyPr>
          <a:lstStyle>
            <a:lvl1pPr marL="0" indent="0">
              <a:spcBef>
                <a:spcPts val="0"/>
              </a:spcBef>
              <a:buNone/>
              <a:defRPr sz="3200" spc="0" baseline="0">
                <a:solidFill>
                  <a:schemeClr val="bg1"/>
                </a:solidFill>
                <a:latin typeface="+mj-lt"/>
              </a:defRPr>
            </a:lvl1pPr>
          </a:lstStyle>
          <a:p>
            <a:pPr lvl="0"/>
            <a:r>
              <a:rPr lang="en-US" dirty="0"/>
              <a:t>Speaker Name</a:t>
            </a:r>
          </a:p>
          <a:p>
            <a:pPr lvl="0"/>
            <a:r>
              <a:rPr lang="en-US" dirty="0"/>
              <a:t>Title</a:t>
            </a:r>
          </a:p>
        </p:txBody>
      </p:sp>
      <p:sp>
        <p:nvSpPr>
          <p:cNvPr id="17" name="Text Placeholder 4"/>
          <p:cNvSpPr>
            <a:spLocks noGrp="1"/>
          </p:cNvSpPr>
          <p:nvPr>
            <p:ph type="body" sz="quarter" idx="14" hasCustomPrompt="1"/>
          </p:nvPr>
        </p:nvSpPr>
        <p:spPr>
          <a:xfrm>
            <a:off x="207963" y="2864380"/>
            <a:ext cx="7619999" cy="878159"/>
          </a:xfrm>
          <a:noFill/>
        </p:spPr>
        <p:txBody>
          <a:bodyPr wrap="square" lIns="182880" tIns="146304" rIns="182880" bIns="146304">
            <a:spAutoFit/>
          </a:bodyPr>
          <a:lstStyle>
            <a:lvl1pPr marL="0" indent="0">
              <a:spcBef>
                <a:spcPts val="0"/>
              </a:spcBef>
              <a:buNone/>
              <a:defRPr sz="4200" spc="0" baseline="0">
                <a:solidFill>
                  <a:schemeClr val="bg1"/>
                </a:solidFill>
                <a:latin typeface="+mj-lt"/>
              </a:defRPr>
            </a:lvl1pPr>
          </a:lstStyle>
          <a:p>
            <a:pPr lvl="0"/>
            <a:r>
              <a:rPr lang="en-US" dirty="0"/>
              <a:t>Presentation Name</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459230" y="6205621"/>
            <a:ext cx="1367982" cy="293042"/>
          </a:xfrm>
          <a:prstGeom prst="rect">
            <a:avLst/>
          </a:prstGeom>
        </p:spPr>
      </p:pic>
    </p:spTree>
    <p:extLst>
      <p:ext uri="{BB962C8B-B14F-4D97-AF65-F5344CB8AC3E}">
        <p14:creationId xmlns:p14="http://schemas.microsoft.com/office/powerpoint/2010/main" val="314068960"/>
      </p:ext>
    </p:extLst>
  </p:cSld>
  <p:clrMapOvr>
    <a:masterClrMapping/>
  </p:clrMapOvr>
  <p:extLst mod="1">
    <p:ext uri="{DCECCB84-F9BA-43D5-87BE-67443E8EF086}">
      <p15:sldGuideLst xmlns:p15="http://schemas.microsoft.com/office/powerpoint/2012/main">
        <p15:guide id="1" orient="horz" pos="4401">
          <p15:clr>
            <a:srgbClr val="C35EA4"/>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Slide (2)">
    <p:bg bwMode="auto">
      <p:bgPr>
        <a:solidFill>
          <a:srgbClr val="32145A"/>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Effect>
                      <a14:brightnessContrast bright="-40000" contrast="-20000"/>
                    </a14:imgEffect>
                  </a14:imgLayer>
                </a14:imgProps>
              </a:ext>
            </a:extLst>
          </a:blip>
          <a:stretch>
            <a:fillRect/>
          </a:stretch>
        </p:blipFill>
        <p:spPr>
          <a:xfrm>
            <a:off x="1" y="0"/>
            <a:ext cx="12420997" cy="6982615"/>
          </a:xfrm>
          <a:prstGeom prst="rect">
            <a:avLst/>
          </a:prstGeom>
        </p:spPr>
      </p:pic>
      <p:sp>
        <p:nvSpPr>
          <p:cNvPr id="9" name="Rectangle 8"/>
          <p:cNvSpPr/>
          <p:nvPr userDrawn="1"/>
        </p:nvSpPr>
        <p:spPr bwMode="auto">
          <a:xfrm>
            <a:off x="-1" y="0"/>
            <a:ext cx="12420997" cy="6994525"/>
          </a:xfrm>
          <a:prstGeom prst="rect">
            <a:avLst/>
          </a:prstGeom>
          <a:solidFill>
            <a:srgbClr val="502784">
              <a:alpha val="7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0" name="MS logo white"/>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bwMode="gray">
          <a:xfrm>
            <a:off x="455612" y="6207230"/>
            <a:ext cx="1371600" cy="293816"/>
          </a:xfrm>
          <a:prstGeom prst="rect">
            <a:avLst/>
          </a:prstGeom>
        </p:spPr>
      </p:pic>
      <p:sp>
        <p:nvSpPr>
          <p:cNvPr id="14" name="Text Placeholder 4"/>
          <p:cNvSpPr>
            <a:spLocks noGrp="1"/>
          </p:cNvSpPr>
          <p:nvPr>
            <p:ph type="body" sz="quarter" idx="13" hasCustomPrompt="1"/>
          </p:nvPr>
        </p:nvSpPr>
        <p:spPr>
          <a:xfrm>
            <a:off x="246062" y="3982826"/>
            <a:ext cx="7632700" cy="1183205"/>
          </a:xfrm>
          <a:noFill/>
        </p:spPr>
        <p:txBody>
          <a:bodyPr wrap="square" lIns="182880" tIns="146304" rIns="182880" bIns="146304">
            <a:spAutoFit/>
          </a:bodyPr>
          <a:lstStyle>
            <a:lvl1pPr marL="0" indent="0">
              <a:spcBef>
                <a:spcPts val="0"/>
              </a:spcBef>
              <a:buNone/>
              <a:defRPr sz="3200" spc="0" baseline="0">
                <a:gradFill>
                  <a:gsLst>
                    <a:gs pos="0">
                      <a:schemeClr val="tx1"/>
                    </a:gs>
                    <a:gs pos="100000">
                      <a:schemeClr val="tx1"/>
                    </a:gs>
                  </a:gsLst>
                  <a:lin ang="5400000" scaled="0"/>
                </a:gradFill>
                <a:latin typeface="+mj-lt"/>
              </a:defRPr>
            </a:lvl1pPr>
          </a:lstStyle>
          <a:p>
            <a:pPr lvl="0"/>
            <a:r>
              <a:rPr lang="en-US" dirty="0"/>
              <a:t>Speaker Name</a:t>
            </a:r>
          </a:p>
          <a:p>
            <a:pPr lvl="0"/>
            <a:r>
              <a:rPr lang="en-US" dirty="0"/>
              <a:t>Title</a:t>
            </a:r>
          </a:p>
        </p:txBody>
      </p:sp>
      <p:sp>
        <p:nvSpPr>
          <p:cNvPr id="17" name="Text Placeholder 4"/>
          <p:cNvSpPr>
            <a:spLocks noGrp="1"/>
          </p:cNvSpPr>
          <p:nvPr>
            <p:ph type="body" sz="quarter" idx="14" hasCustomPrompt="1"/>
          </p:nvPr>
        </p:nvSpPr>
        <p:spPr>
          <a:xfrm>
            <a:off x="207963" y="2864380"/>
            <a:ext cx="7619999" cy="878159"/>
          </a:xfrm>
          <a:noFill/>
        </p:spPr>
        <p:txBody>
          <a:bodyPr wrap="square" lIns="182880" tIns="146304" rIns="182880" bIns="146304">
            <a:spAutoFit/>
          </a:bodyPr>
          <a:lstStyle>
            <a:lvl1pPr marL="0" indent="0">
              <a:spcBef>
                <a:spcPts val="0"/>
              </a:spcBef>
              <a:buNone/>
              <a:defRPr sz="4200" spc="0" baseline="0">
                <a:gradFill>
                  <a:gsLst>
                    <a:gs pos="0">
                      <a:schemeClr val="tx1"/>
                    </a:gs>
                    <a:gs pos="100000">
                      <a:schemeClr val="tx1"/>
                    </a:gs>
                  </a:gsLst>
                  <a:lin ang="5400000" scaled="0"/>
                </a:gradFill>
                <a:latin typeface="+mj-lt"/>
              </a:defRPr>
            </a:lvl1pPr>
          </a:lstStyle>
          <a:p>
            <a:pPr lvl="0"/>
            <a:r>
              <a:rPr lang="en-US" dirty="0"/>
              <a:t>Presentation Name</a:t>
            </a:r>
          </a:p>
        </p:txBody>
      </p:sp>
    </p:spTree>
    <p:extLst>
      <p:ext uri="{BB962C8B-B14F-4D97-AF65-F5344CB8AC3E}">
        <p14:creationId xmlns:p14="http://schemas.microsoft.com/office/powerpoint/2010/main" val="3333100028"/>
      </p:ext>
    </p:extLst>
  </p:cSld>
  <p:clrMapOvr>
    <a:masterClrMapping/>
  </p:clrMapOvr>
  <p:extLst mod="1">
    <p:ext uri="{DCECCB84-F9BA-43D5-87BE-67443E8EF086}">
      <p15:sldGuideLst xmlns:p15="http://schemas.microsoft.com/office/powerpoint/2012/main">
        <p15:guide id="4" orient="horz" pos="4401">
          <p15:clr>
            <a:srgbClr val="C35EA4"/>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lvl1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703268474"/>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Section Title (1)">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Effect>
                      <a14:brightnessContrast bright="-40000" contrast="-20000"/>
                    </a14:imgEffect>
                  </a14:imgLayer>
                </a14:imgProps>
              </a:ext>
            </a:extLst>
          </a:blip>
          <a:stretch>
            <a:fillRect/>
          </a:stretch>
        </p:blipFill>
        <p:spPr>
          <a:xfrm>
            <a:off x="1" y="0"/>
            <a:ext cx="12420997" cy="6982615"/>
          </a:xfrm>
          <a:prstGeom prst="rect">
            <a:avLst/>
          </a:prstGeom>
        </p:spPr>
      </p:pic>
      <p:sp>
        <p:nvSpPr>
          <p:cNvPr id="9" name="Rectangle 8"/>
          <p:cNvSpPr/>
          <p:nvPr userDrawn="1"/>
        </p:nvSpPr>
        <p:spPr bwMode="auto">
          <a:xfrm>
            <a:off x="-1" y="0"/>
            <a:ext cx="12420997" cy="6994525"/>
          </a:xfrm>
          <a:prstGeom prst="rect">
            <a:avLst/>
          </a:prstGeom>
          <a:solidFill>
            <a:schemeClr val="tx2">
              <a:alpha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7" name="Text Placeholder 4"/>
          <p:cNvSpPr>
            <a:spLocks noGrp="1"/>
          </p:cNvSpPr>
          <p:nvPr>
            <p:ph type="body" sz="quarter" idx="14" hasCustomPrompt="1"/>
          </p:nvPr>
        </p:nvSpPr>
        <p:spPr>
          <a:xfrm>
            <a:off x="207963" y="2864380"/>
            <a:ext cx="11877675" cy="878159"/>
          </a:xfrm>
          <a:noFill/>
        </p:spPr>
        <p:txBody>
          <a:bodyPr wrap="square" lIns="182880" tIns="146304" rIns="182880" bIns="146304">
            <a:spAutoFit/>
          </a:bodyPr>
          <a:lstStyle>
            <a:lvl1pPr marL="0" indent="0">
              <a:spcBef>
                <a:spcPts val="0"/>
              </a:spcBef>
              <a:buNone/>
              <a:defRPr sz="4200" spc="0" baseline="0">
                <a:solidFill>
                  <a:schemeClr val="bg1"/>
                </a:solidFill>
                <a:latin typeface="+mj-lt"/>
              </a:defRPr>
            </a:lvl1pPr>
          </a:lstStyle>
          <a:p>
            <a:pPr lvl="0"/>
            <a:r>
              <a:rPr lang="en-US" dirty="0"/>
              <a:t>Section Title</a:t>
            </a:r>
          </a:p>
        </p:txBody>
      </p:sp>
    </p:spTree>
    <p:extLst>
      <p:ext uri="{BB962C8B-B14F-4D97-AF65-F5344CB8AC3E}">
        <p14:creationId xmlns:p14="http://schemas.microsoft.com/office/powerpoint/2010/main" val="567108782"/>
      </p:ext>
    </p:extLst>
  </p:cSld>
  <p:clrMapOvr>
    <a:masterClrMapping/>
  </p:clrMapOvr>
  <p:extLst mod="1">
    <p:ext uri="{DCECCB84-F9BA-43D5-87BE-67443E8EF086}">
      <p15:sldGuideLst xmlns:p15="http://schemas.microsoft.com/office/powerpoint/2012/main">
        <p15:guide id="1" orient="horz" pos="4401">
          <p15:clr>
            <a:srgbClr val="C35EA4"/>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Section Title (1)">
    <p:bg>
      <p:bgPr>
        <a:solidFill>
          <a:schemeClr val="tx1"/>
        </a:solidFill>
        <a:effectLst/>
      </p:bgPr>
    </p:bg>
    <p:spTree>
      <p:nvGrpSpPr>
        <p:cNvPr id="1" name=""/>
        <p:cNvGrpSpPr/>
        <p:nvPr/>
      </p:nvGrpSpPr>
      <p:grpSpPr>
        <a:xfrm>
          <a:off x="0" y="0"/>
          <a:ext cx="0" cy="0"/>
          <a:chOff x="0" y="0"/>
          <a:chExt cx="0" cy="0"/>
        </a:xfrm>
      </p:grpSpPr>
      <p:sp>
        <p:nvSpPr>
          <p:cNvPr id="7" name="Text Placeholder 4"/>
          <p:cNvSpPr>
            <a:spLocks noGrp="1"/>
          </p:cNvSpPr>
          <p:nvPr>
            <p:ph type="body" sz="quarter" idx="14" hasCustomPrompt="1"/>
          </p:nvPr>
        </p:nvSpPr>
        <p:spPr>
          <a:xfrm>
            <a:off x="207963" y="2864380"/>
            <a:ext cx="11877675" cy="878159"/>
          </a:xfrm>
          <a:noFill/>
        </p:spPr>
        <p:txBody>
          <a:bodyPr wrap="square" lIns="182880" tIns="146304" rIns="182880" bIns="146304">
            <a:spAutoFit/>
          </a:bodyPr>
          <a:lstStyle>
            <a:lvl1pPr marL="0" indent="0">
              <a:spcBef>
                <a:spcPts val="0"/>
              </a:spcBef>
              <a:buNone/>
              <a:defRPr sz="4200" spc="0" baseline="0">
                <a:solidFill>
                  <a:schemeClr val="bg1"/>
                </a:solidFill>
                <a:latin typeface="+mj-lt"/>
              </a:defRPr>
            </a:lvl1pPr>
          </a:lstStyle>
          <a:p>
            <a:pPr lvl="0"/>
            <a:r>
              <a:rPr lang="en-US" dirty="0"/>
              <a:t>Section Title</a:t>
            </a:r>
          </a:p>
        </p:txBody>
      </p:sp>
    </p:spTree>
    <p:extLst>
      <p:ext uri="{BB962C8B-B14F-4D97-AF65-F5344CB8AC3E}">
        <p14:creationId xmlns:p14="http://schemas.microsoft.com/office/powerpoint/2010/main" val="4194018971"/>
      </p:ext>
    </p:extLst>
  </p:cSld>
  <p:clrMapOvr>
    <a:masterClrMapping/>
  </p:clrMapOvr>
  <p:extLst mod="1">
    <p:ext uri="{DCECCB84-F9BA-43D5-87BE-67443E8EF086}">
      <p15:sldGuideLst xmlns:p15="http://schemas.microsoft.com/office/powerpoint/2012/main">
        <p15:guide id="1" orient="horz" pos="4401">
          <p15:clr>
            <a:srgbClr val="C35EA4"/>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Section Title (2)">
    <p:bg>
      <p:bgPr>
        <a:solidFill>
          <a:srgbClr val="32145A"/>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Effect>
                      <a14:brightnessContrast bright="-40000" contrast="-20000"/>
                    </a14:imgEffect>
                  </a14:imgLayer>
                </a14:imgProps>
              </a:ext>
            </a:extLst>
          </a:blip>
          <a:stretch>
            <a:fillRect/>
          </a:stretch>
        </p:blipFill>
        <p:spPr>
          <a:xfrm>
            <a:off x="1" y="0"/>
            <a:ext cx="12420997" cy="6982615"/>
          </a:xfrm>
          <a:prstGeom prst="rect">
            <a:avLst/>
          </a:prstGeom>
        </p:spPr>
      </p:pic>
      <p:sp>
        <p:nvSpPr>
          <p:cNvPr id="6" name="Rectangle 5"/>
          <p:cNvSpPr/>
          <p:nvPr userDrawn="1"/>
        </p:nvSpPr>
        <p:spPr bwMode="auto">
          <a:xfrm>
            <a:off x="-1" y="0"/>
            <a:ext cx="12420997" cy="6994525"/>
          </a:xfrm>
          <a:prstGeom prst="rect">
            <a:avLst/>
          </a:prstGeom>
          <a:solidFill>
            <a:srgbClr val="502784">
              <a:alpha val="6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7" name="Text Placeholder 4"/>
          <p:cNvSpPr>
            <a:spLocks noGrp="1"/>
          </p:cNvSpPr>
          <p:nvPr>
            <p:ph type="body" sz="quarter" idx="14" hasCustomPrompt="1"/>
          </p:nvPr>
        </p:nvSpPr>
        <p:spPr>
          <a:xfrm>
            <a:off x="207963" y="2864380"/>
            <a:ext cx="11877675" cy="878159"/>
          </a:xfrm>
          <a:noFill/>
        </p:spPr>
        <p:txBody>
          <a:bodyPr wrap="square" lIns="182880" tIns="146304" rIns="182880" bIns="146304">
            <a:spAutoFit/>
          </a:bodyPr>
          <a:lstStyle>
            <a:lvl1pPr marL="0" indent="0">
              <a:spcBef>
                <a:spcPts val="0"/>
              </a:spcBef>
              <a:buNone/>
              <a:defRPr sz="4200" spc="0" baseline="0">
                <a:gradFill>
                  <a:gsLst>
                    <a:gs pos="0">
                      <a:schemeClr val="tx1"/>
                    </a:gs>
                    <a:gs pos="100000">
                      <a:schemeClr val="tx1"/>
                    </a:gs>
                  </a:gsLst>
                  <a:lin ang="5400000" scaled="0"/>
                </a:gradFill>
                <a:latin typeface="+mj-lt"/>
              </a:defRPr>
            </a:lvl1pPr>
          </a:lstStyle>
          <a:p>
            <a:pPr lvl="0"/>
            <a:r>
              <a:rPr lang="en-US" dirty="0"/>
              <a:t>Section Title</a:t>
            </a:r>
          </a:p>
        </p:txBody>
      </p:sp>
    </p:spTree>
    <p:extLst>
      <p:ext uri="{BB962C8B-B14F-4D97-AF65-F5344CB8AC3E}">
        <p14:creationId xmlns:p14="http://schemas.microsoft.com/office/powerpoint/2010/main" val="301761566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Section Title (3)">
    <p:bg>
      <p:bgPr>
        <a:solidFill>
          <a:srgbClr val="682A7A"/>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4" hasCustomPrompt="1"/>
          </p:nvPr>
        </p:nvSpPr>
        <p:spPr>
          <a:xfrm>
            <a:off x="207963" y="2864380"/>
            <a:ext cx="11877675" cy="878159"/>
          </a:xfrm>
          <a:noFill/>
        </p:spPr>
        <p:txBody>
          <a:bodyPr wrap="square" lIns="182880" tIns="146304" rIns="182880" bIns="146304">
            <a:spAutoFit/>
          </a:bodyPr>
          <a:lstStyle>
            <a:lvl1pPr marL="0" indent="0">
              <a:spcBef>
                <a:spcPts val="0"/>
              </a:spcBef>
              <a:buNone/>
              <a:defRPr sz="4200" spc="0" baseline="0">
                <a:gradFill>
                  <a:gsLst>
                    <a:gs pos="0">
                      <a:schemeClr val="tx1"/>
                    </a:gs>
                    <a:gs pos="100000">
                      <a:schemeClr val="tx1"/>
                    </a:gs>
                  </a:gsLst>
                  <a:lin ang="5400000" scaled="0"/>
                </a:gradFill>
                <a:latin typeface="+mj-lt"/>
              </a:defRPr>
            </a:lvl1pPr>
          </a:lstStyle>
          <a:p>
            <a:pPr lvl="0"/>
            <a:r>
              <a:rPr lang="en-US" dirty="0"/>
              <a:t>Section Title</a:t>
            </a:r>
          </a:p>
        </p:txBody>
      </p:sp>
    </p:spTree>
    <p:extLst>
      <p:ext uri="{BB962C8B-B14F-4D97-AF65-F5344CB8AC3E}">
        <p14:creationId xmlns:p14="http://schemas.microsoft.com/office/powerpoint/2010/main" val="286324782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Section Title (4)">
    <p:bg>
      <p:bgPr>
        <a:solidFill>
          <a:srgbClr val="5C2D91"/>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4" hasCustomPrompt="1"/>
          </p:nvPr>
        </p:nvSpPr>
        <p:spPr>
          <a:xfrm>
            <a:off x="207963" y="2864380"/>
            <a:ext cx="11877675" cy="878159"/>
          </a:xfrm>
          <a:noFill/>
        </p:spPr>
        <p:txBody>
          <a:bodyPr wrap="square" lIns="182880" tIns="146304" rIns="182880" bIns="146304">
            <a:spAutoFit/>
          </a:bodyPr>
          <a:lstStyle>
            <a:lvl1pPr marL="0" indent="0">
              <a:spcBef>
                <a:spcPts val="0"/>
              </a:spcBef>
              <a:buNone/>
              <a:defRPr sz="4200" spc="0" baseline="0">
                <a:gradFill>
                  <a:gsLst>
                    <a:gs pos="0">
                      <a:schemeClr val="tx1"/>
                    </a:gs>
                    <a:gs pos="100000">
                      <a:schemeClr val="tx1"/>
                    </a:gs>
                  </a:gsLst>
                  <a:lin ang="5400000" scaled="0"/>
                </a:gradFill>
                <a:latin typeface="+mj-lt"/>
              </a:defRPr>
            </a:lvl1pPr>
          </a:lstStyle>
          <a:p>
            <a:pPr lvl="0"/>
            <a:r>
              <a:rPr lang="en-US" dirty="0"/>
              <a:t>Section Title</a:t>
            </a:r>
          </a:p>
        </p:txBody>
      </p:sp>
    </p:spTree>
    <p:extLst>
      <p:ext uri="{BB962C8B-B14F-4D97-AF65-F5344CB8AC3E}">
        <p14:creationId xmlns:p14="http://schemas.microsoft.com/office/powerpoint/2010/main" val="126443799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Section Title (5)">
    <p:bg>
      <p:bgPr>
        <a:solidFill>
          <a:srgbClr val="0078D7"/>
        </a:solidFill>
        <a:effectLst/>
      </p:bgPr>
    </p:bg>
    <p:spTree>
      <p:nvGrpSpPr>
        <p:cNvPr id="1" name=""/>
        <p:cNvGrpSpPr/>
        <p:nvPr/>
      </p:nvGrpSpPr>
      <p:grpSpPr>
        <a:xfrm>
          <a:off x="0" y="0"/>
          <a:ext cx="0" cy="0"/>
          <a:chOff x="0" y="0"/>
          <a:chExt cx="0" cy="0"/>
        </a:xfrm>
      </p:grpSpPr>
      <p:sp>
        <p:nvSpPr>
          <p:cNvPr id="4" name="Text Placeholder 4"/>
          <p:cNvSpPr>
            <a:spLocks noGrp="1"/>
          </p:cNvSpPr>
          <p:nvPr>
            <p:ph type="body" sz="quarter" idx="14" hasCustomPrompt="1"/>
          </p:nvPr>
        </p:nvSpPr>
        <p:spPr>
          <a:xfrm>
            <a:off x="207963" y="2864380"/>
            <a:ext cx="11877675" cy="878159"/>
          </a:xfrm>
          <a:noFill/>
        </p:spPr>
        <p:txBody>
          <a:bodyPr wrap="square" lIns="182880" tIns="146304" rIns="182880" bIns="146304">
            <a:spAutoFit/>
          </a:bodyPr>
          <a:lstStyle>
            <a:lvl1pPr marL="0" indent="0">
              <a:spcBef>
                <a:spcPts val="0"/>
              </a:spcBef>
              <a:buNone/>
              <a:defRPr sz="4200" spc="0" baseline="0">
                <a:gradFill>
                  <a:gsLst>
                    <a:gs pos="0">
                      <a:schemeClr val="tx1"/>
                    </a:gs>
                    <a:gs pos="100000">
                      <a:schemeClr val="tx1"/>
                    </a:gs>
                  </a:gsLst>
                  <a:lin ang="5400000" scaled="0"/>
                </a:gradFill>
                <a:latin typeface="+mj-lt"/>
              </a:defRPr>
            </a:lvl1pPr>
          </a:lstStyle>
          <a:p>
            <a:pPr lvl="0"/>
            <a:r>
              <a:rPr lang="en-US" dirty="0"/>
              <a:t>Section Title</a:t>
            </a:r>
          </a:p>
        </p:txBody>
      </p:sp>
    </p:spTree>
    <p:extLst>
      <p:ext uri="{BB962C8B-B14F-4D97-AF65-F5344CB8AC3E}">
        <p14:creationId xmlns:p14="http://schemas.microsoft.com/office/powerpoint/2010/main" val="374325330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Section Title (6)">
    <p:bg>
      <p:bgPr>
        <a:solidFill>
          <a:schemeClr val="accent4"/>
        </a:solidFill>
        <a:effectLst/>
      </p:bgPr>
    </p:bg>
    <p:spTree>
      <p:nvGrpSpPr>
        <p:cNvPr id="1" name=""/>
        <p:cNvGrpSpPr/>
        <p:nvPr/>
      </p:nvGrpSpPr>
      <p:grpSpPr>
        <a:xfrm>
          <a:off x="0" y="0"/>
          <a:ext cx="0" cy="0"/>
          <a:chOff x="0" y="0"/>
          <a:chExt cx="0" cy="0"/>
        </a:xfrm>
      </p:grpSpPr>
      <p:sp>
        <p:nvSpPr>
          <p:cNvPr id="4" name="Text Placeholder 4"/>
          <p:cNvSpPr>
            <a:spLocks noGrp="1"/>
          </p:cNvSpPr>
          <p:nvPr>
            <p:ph type="body" sz="quarter" idx="14" hasCustomPrompt="1"/>
          </p:nvPr>
        </p:nvSpPr>
        <p:spPr>
          <a:xfrm>
            <a:off x="207963" y="2864380"/>
            <a:ext cx="11877675" cy="878159"/>
          </a:xfrm>
          <a:noFill/>
        </p:spPr>
        <p:txBody>
          <a:bodyPr wrap="square" lIns="182880" tIns="146304" rIns="182880" bIns="146304">
            <a:spAutoFit/>
          </a:bodyPr>
          <a:lstStyle>
            <a:lvl1pPr marL="0" indent="0">
              <a:spcBef>
                <a:spcPts val="0"/>
              </a:spcBef>
              <a:buNone/>
              <a:defRPr sz="4200" spc="0" baseline="0">
                <a:gradFill>
                  <a:gsLst>
                    <a:gs pos="0">
                      <a:schemeClr val="tx1"/>
                    </a:gs>
                    <a:gs pos="100000">
                      <a:schemeClr val="tx1"/>
                    </a:gs>
                  </a:gsLst>
                  <a:lin ang="5400000" scaled="0"/>
                </a:gradFill>
                <a:latin typeface="+mj-lt"/>
              </a:defRPr>
            </a:lvl1pPr>
          </a:lstStyle>
          <a:p>
            <a:pPr lvl="0"/>
            <a:r>
              <a:rPr lang="en-US" dirty="0"/>
              <a:t>Section Title</a:t>
            </a:r>
          </a:p>
        </p:txBody>
      </p:sp>
    </p:spTree>
    <p:extLst>
      <p:ext uri="{BB962C8B-B14F-4D97-AF65-F5344CB8AC3E}">
        <p14:creationId xmlns:p14="http://schemas.microsoft.com/office/powerpoint/2010/main" val="364912624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amp; Non-Bulleted Text (1)">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800"/>
            </a:lvl1pPr>
          </a:lstStyle>
          <a:p>
            <a:r>
              <a:rPr lang="en-US" dirty="0"/>
              <a:t>Click to edit Master title style</a:t>
            </a:r>
          </a:p>
        </p:txBody>
      </p:sp>
      <p:sp>
        <p:nvSpPr>
          <p:cNvPr id="5" name="Text Placeholder 3"/>
          <p:cNvSpPr>
            <a:spLocks noGrp="1"/>
          </p:cNvSpPr>
          <p:nvPr>
            <p:ph type="body" sz="quarter" idx="13"/>
          </p:nvPr>
        </p:nvSpPr>
        <p:spPr>
          <a:xfrm>
            <a:off x="274640" y="1818958"/>
            <a:ext cx="11889564" cy="2092080"/>
          </a:xfrm>
        </p:spPr>
        <p:txBody>
          <a:bodyPr/>
          <a:lstStyle>
            <a:lvl1pPr marL="0" indent="0">
              <a:buNone/>
              <a:defRPr>
                <a:solidFill>
                  <a:schemeClr val="bg1"/>
                </a:solidFill>
              </a:defRPr>
            </a:lvl1pPr>
            <a:lvl2pPr marL="28543" indent="0">
              <a:buNone/>
              <a:defRPr sz="1998"/>
            </a:lvl2pPr>
            <a:lvl3pPr marL="223590" indent="0">
              <a:buNone/>
              <a:defRPr sz="1998"/>
            </a:lvl3pPr>
            <a:lvl4pPr marL="475723" indent="0">
              <a:buNone/>
              <a:defRPr sz="1798"/>
            </a:lvl4pPr>
            <a:lvl5pPr marL="738957" indent="0">
              <a:buNone/>
              <a:defRPr sz="1798"/>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4564183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amp; Non-Bulleted Text (2)">
    <p:bg>
      <p:bgPr>
        <a:solidFill>
          <a:srgbClr val="682A7A"/>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800">
                <a:solidFill>
                  <a:schemeClr val="tx1"/>
                </a:solidFill>
              </a:defRPr>
            </a:lvl1pPr>
          </a:lstStyle>
          <a:p>
            <a:r>
              <a:rPr lang="en-US" dirty="0"/>
              <a:t>Click to edit Master title style</a:t>
            </a:r>
          </a:p>
        </p:txBody>
      </p:sp>
      <p:sp>
        <p:nvSpPr>
          <p:cNvPr id="5" name="Text Placeholder 3"/>
          <p:cNvSpPr>
            <a:spLocks noGrp="1"/>
          </p:cNvSpPr>
          <p:nvPr>
            <p:ph type="body" sz="quarter" idx="13"/>
          </p:nvPr>
        </p:nvSpPr>
        <p:spPr>
          <a:xfrm>
            <a:off x="274640" y="1818958"/>
            <a:ext cx="11889564" cy="2092080"/>
          </a:xfrm>
        </p:spPr>
        <p:txBody>
          <a:bodyPr/>
          <a:lstStyle>
            <a:lvl1pPr marL="0" indent="0">
              <a:buNone/>
              <a:defRPr>
                <a:solidFill>
                  <a:schemeClr val="tx1"/>
                </a:solidFill>
              </a:defRPr>
            </a:lvl1pPr>
            <a:lvl2pPr marL="28543" indent="0">
              <a:buNone/>
              <a:defRPr sz="1998">
                <a:solidFill>
                  <a:schemeClr val="tx1"/>
                </a:solidFill>
              </a:defRPr>
            </a:lvl2pPr>
            <a:lvl3pPr marL="223590" indent="0">
              <a:buNone/>
              <a:defRPr sz="1998">
                <a:solidFill>
                  <a:schemeClr val="tx1"/>
                </a:solidFill>
              </a:defRPr>
            </a:lvl3pPr>
            <a:lvl4pPr marL="475723" indent="0">
              <a:buNone/>
              <a:defRPr sz="1798">
                <a:solidFill>
                  <a:schemeClr val="tx1"/>
                </a:solidFill>
              </a:defRPr>
            </a:lvl4pPr>
            <a:lvl5pPr marL="738957" indent="0">
              <a:buNone/>
              <a:defRPr sz="1798">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2653568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amp; Non-Bulleted Text (3)">
    <p:bg>
      <p:bgPr>
        <a:solidFill>
          <a:srgbClr val="5C2D9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800">
                <a:solidFill>
                  <a:schemeClr val="tx1"/>
                </a:solidFill>
              </a:defRPr>
            </a:lvl1pPr>
          </a:lstStyle>
          <a:p>
            <a:r>
              <a:rPr lang="en-US" dirty="0"/>
              <a:t>Click to edit Master title style</a:t>
            </a:r>
          </a:p>
        </p:txBody>
      </p:sp>
      <p:sp>
        <p:nvSpPr>
          <p:cNvPr id="5" name="Text Placeholder 3"/>
          <p:cNvSpPr>
            <a:spLocks noGrp="1"/>
          </p:cNvSpPr>
          <p:nvPr>
            <p:ph type="body" sz="quarter" idx="13"/>
          </p:nvPr>
        </p:nvSpPr>
        <p:spPr>
          <a:xfrm>
            <a:off x="274640" y="1818958"/>
            <a:ext cx="11889564" cy="2092080"/>
          </a:xfrm>
        </p:spPr>
        <p:txBody>
          <a:bodyPr/>
          <a:lstStyle>
            <a:lvl1pPr marL="0" indent="0">
              <a:buNone/>
              <a:defRPr>
                <a:solidFill>
                  <a:schemeClr val="tx1"/>
                </a:solidFill>
              </a:defRPr>
            </a:lvl1pPr>
            <a:lvl2pPr marL="28543" indent="0">
              <a:buNone/>
              <a:defRPr sz="1998">
                <a:solidFill>
                  <a:schemeClr val="tx1"/>
                </a:solidFill>
              </a:defRPr>
            </a:lvl2pPr>
            <a:lvl3pPr marL="223590" indent="0">
              <a:buNone/>
              <a:defRPr sz="1998">
                <a:solidFill>
                  <a:schemeClr val="tx1"/>
                </a:solidFill>
              </a:defRPr>
            </a:lvl3pPr>
            <a:lvl4pPr marL="475723" indent="0">
              <a:buNone/>
              <a:defRPr sz="1798">
                <a:solidFill>
                  <a:schemeClr val="tx1"/>
                </a:solidFill>
              </a:defRPr>
            </a:lvl4pPr>
            <a:lvl5pPr marL="738957" indent="0">
              <a:buNone/>
              <a:defRPr sz="1798">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358192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 2-color Non-bulleted">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973977870"/>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amp; Non-Bulleted Text (4)">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800">
                <a:solidFill>
                  <a:schemeClr val="tx1"/>
                </a:solidFill>
              </a:defRPr>
            </a:lvl1pPr>
          </a:lstStyle>
          <a:p>
            <a:r>
              <a:rPr lang="en-US" dirty="0"/>
              <a:t>Click to edit Master title style</a:t>
            </a:r>
          </a:p>
        </p:txBody>
      </p:sp>
      <p:sp>
        <p:nvSpPr>
          <p:cNvPr id="5" name="Text Placeholder 3"/>
          <p:cNvSpPr>
            <a:spLocks noGrp="1"/>
          </p:cNvSpPr>
          <p:nvPr>
            <p:ph type="body" sz="quarter" idx="13"/>
          </p:nvPr>
        </p:nvSpPr>
        <p:spPr>
          <a:xfrm>
            <a:off x="274640" y="1818958"/>
            <a:ext cx="11889564" cy="2092080"/>
          </a:xfrm>
        </p:spPr>
        <p:txBody>
          <a:bodyPr/>
          <a:lstStyle>
            <a:lvl1pPr marL="0" indent="0">
              <a:buNone/>
              <a:defRPr>
                <a:solidFill>
                  <a:schemeClr val="tx1"/>
                </a:solidFill>
              </a:defRPr>
            </a:lvl1pPr>
            <a:lvl2pPr marL="28543" indent="0">
              <a:buNone/>
              <a:defRPr sz="1998">
                <a:solidFill>
                  <a:schemeClr val="tx1"/>
                </a:solidFill>
              </a:defRPr>
            </a:lvl2pPr>
            <a:lvl3pPr marL="223590" indent="0">
              <a:buNone/>
              <a:defRPr sz="1998">
                <a:solidFill>
                  <a:schemeClr val="tx1"/>
                </a:solidFill>
              </a:defRPr>
            </a:lvl3pPr>
            <a:lvl4pPr marL="475723" indent="0">
              <a:buNone/>
              <a:defRPr sz="1798">
                <a:solidFill>
                  <a:schemeClr val="tx1"/>
                </a:solidFill>
              </a:defRPr>
            </a:lvl4pPr>
            <a:lvl5pPr marL="738957" indent="0">
              <a:buNone/>
              <a:defRPr sz="1798">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2048564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amp; Non-Bulleted Text (5)">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800">
                <a:solidFill>
                  <a:schemeClr val="tx1"/>
                </a:solidFill>
              </a:defRPr>
            </a:lvl1pPr>
          </a:lstStyle>
          <a:p>
            <a:r>
              <a:rPr lang="en-US" dirty="0"/>
              <a:t>Click to edit Master title style</a:t>
            </a:r>
          </a:p>
        </p:txBody>
      </p:sp>
      <p:sp>
        <p:nvSpPr>
          <p:cNvPr id="5" name="Text Placeholder 3"/>
          <p:cNvSpPr>
            <a:spLocks noGrp="1"/>
          </p:cNvSpPr>
          <p:nvPr>
            <p:ph type="body" sz="quarter" idx="13"/>
          </p:nvPr>
        </p:nvSpPr>
        <p:spPr>
          <a:xfrm>
            <a:off x="274640" y="1818958"/>
            <a:ext cx="11889564" cy="2092080"/>
          </a:xfrm>
        </p:spPr>
        <p:txBody>
          <a:bodyPr/>
          <a:lstStyle>
            <a:lvl1pPr marL="0" indent="0">
              <a:buNone/>
              <a:defRPr>
                <a:solidFill>
                  <a:schemeClr val="tx1"/>
                </a:solidFill>
              </a:defRPr>
            </a:lvl1pPr>
            <a:lvl2pPr marL="28543" indent="0">
              <a:buNone/>
              <a:defRPr sz="1998">
                <a:solidFill>
                  <a:schemeClr val="tx1"/>
                </a:solidFill>
              </a:defRPr>
            </a:lvl2pPr>
            <a:lvl3pPr marL="223590" indent="0">
              <a:buNone/>
              <a:defRPr sz="1998">
                <a:solidFill>
                  <a:schemeClr val="tx1"/>
                </a:solidFill>
              </a:defRPr>
            </a:lvl3pPr>
            <a:lvl4pPr marL="475723" indent="0">
              <a:buNone/>
              <a:defRPr sz="1798">
                <a:solidFill>
                  <a:schemeClr val="tx1"/>
                </a:solidFill>
              </a:defRPr>
            </a:lvl4pPr>
            <a:lvl5pPr marL="738957" indent="0">
              <a:buNone/>
              <a:defRPr sz="1798">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5533009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wo Column Non-Bulleted Text (1)">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800"/>
            </a:lvl1pPr>
          </a:lstStyle>
          <a:p>
            <a:r>
              <a:rPr lang="en-US" dirty="0"/>
              <a:t>Click to edit Master title style</a:t>
            </a:r>
          </a:p>
        </p:txBody>
      </p:sp>
      <p:sp>
        <p:nvSpPr>
          <p:cNvPr id="7" name="Text Placeholder 3"/>
          <p:cNvSpPr>
            <a:spLocks noGrp="1"/>
          </p:cNvSpPr>
          <p:nvPr>
            <p:ph type="body" sz="quarter" idx="11"/>
          </p:nvPr>
        </p:nvSpPr>
        <p:spPr>
          <a:xfrm>
            <a:off x="274643" y="1818958"/>
            <a:ext cx="5486399" cy="2648601"/>
          </a:xfrm>
        </p:spPr>
        <p:txBody>
          <a:bodyPr wrap="square">
            <a:spAutoFit/>
          </a:bodyPr>
          <a:lstStyle>
            <a:lvl1pPr marL="0" indent="0">
              <a:spcBef>
                <a:spcPts val="1222"/>
              </a:spcBef>
              <a:buClr>
                <a:schemeClr val="tx1"/>
              </a:buClr>
              <a:buFont typeface="Wingdings" pitchFamily="2" charset="2"/>
              <a:buNone/>
              <a:defRPr sz="4000">
                <a:solidFill>
                  <a:schemeClr val="bg1"/>
                </a:solidFill>
              </a:defRPr>
            </a:lvl1pPr>
            <a:lvl2pPr marL="0" indent="0">
              <a:buNone/>
              <a:defRPr sz="1998"/>
            </a:lvl2pPr>
            <a:lvl3pPr marL="231518" indent="0">
              <a:buNone/>
              <a:tabLst/>
              <a:defRPr sz="1998"/>
            </a:lvl3pPr>
            <a:lvl4pPr marL="459866" indent="0">
              <a:buNone/>
              <a:defRPr/>
            </a:lvl4pPr>
            <a:lvl5pPr marL="685041"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3"/>
          <p:cNvSpPr>
            <a:spLocks noGrp="1"/>
          </p:cNvSpPr>
          <p:nvPr>
            <p:ph type="body" sz="quarter" idx="12"/>
          </p:nvPr>
        </p:nvSpPr>
        <p:spPr>
          <a:xfrm>
            <a:off x="6675443" y="1818958"/>
            <a:ext cx="5486399" cy="2648601"/>
          </a:xfrm>
        </p:spPr>
        <p:txBody>
          <a:bodyPr wrap="square">
            <a:spAutoFit/>
          </a:bodyPr>
          <a:lstStyle>
            <a:lvl1pPr marL="0" indent="0">
              <a:spcBef>
                <a:spcPts val="1222"/>
              </a:spcBef>
              <a:buClr>
                <a:schemeClr val="tx1"/>
              </a:buClr>
              <a:buFont typeface="Wingdings" pitchFamily="2" charset="2"/>
              <a:buNone/>
              <a:defRPr sz="4000">
                <a:solidFill>
                  <a:schemeClr val="bg1"/>
                </a:solidFill>
              </a:defRPr>
            </a:lvl1pPr>
            <a:lvl2pPr marL="0" indent="0">
              <a:buNone/>
              <a:defRPr sz="1998"/>
            </a:lvl2pPr>
            <a:lvl3pPr marL="231518" indent="0">
              <a:buNone/>
              <a:tabLst/>
              <a:defRPr sz="1998"/>
            </a:lvl3pPr>
            <a:lvl4pPr marL="459866" indent="0">
              <a:buNone/>
              <a:defRPr/>
            </a:lvl4pPr>
            <a:lvl5pPr marL="685041"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3061044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wo Column Non-Bulleted Text (2)">
    <p:bg>
      <p:bgPr>
        <a:solidFill>
          <a:srgbClr val="682A7A"/>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800">
                <a:solidFill>
                  <a:schemeClr val="tx1"/>
                </a:solidFill>
              </a:defRPr>
            </a:lvl1pPr>
          </a:lstStyle>
          <a:p>
            <a:r>
              <a:rPr lang="en-US" dirty="0"/>
              <a:t>Click to edit Master title style</a:t>
            </a:r>
          </a:p>
        </p:txBody>
      </p:sp>
      <p:sp>
        <p:nvSpPr>
          <p:cNvPr id="7" name="Text Placeholder 3"/>
          <p:cNvSpPr>
            <a:spLocks noGrp="1"/>
          </p:cNvSpPr>
          <p:nvPr>
            <p:ph type="body" sz="quarter" idx="11"/>
          </p:nvPr>
        </p:nvSpPr>
        <p:spPr>
          <a:xfrm>
            <a:off x="274643" y="1818958"/>
            <a:ext cx="5486399" cy="2648601"/>
          </a:xfrm>
        </p:spPr>
        <p:txBody>
          <a:bodyPr wrap="square">
            <a:spAutoFit/>
          </a:bodyPr>
          <a:lstStyle>
            <a:lvl1pPr marL="0" indent="0">
              <a:spcBef>
                <a:spcPts val="1222"/>
              </a:spcBef>
              <a:buClr>
                <a:schemeClr val="tx1"/>
              </a:buClr>
              <a:buFont typeface="Wingdings" pitchFamily="2" charset="2"/>
              <a:buNone/>
              <a:defRPr sz="4000">
                <a:solidFill>
                  <a:schemeClr val="tx1"/>
                </a:solidFill>
              </a:defRPr>
            </a:lvl1pPr>
            <a:lvl2pPr marL="0" indent="0">
              <a:buNone/>
              <a:defRPr sz="1998">
                <a:solidFill>
                  <a:schemeClr val="tx1"/>
                </a:solidFill>
              </a:defRPr>
            </a:lvl2pPr>
            <a:lvl3pPr marL="231518" indent="0">
              <a:buNone/>
              <a:tabLst/>
              <a:defRPr sz="1998">
                <a:solidFill>
                  <a:schemeClr val="tx1"/>
                </a:solidFill>
              </a:defRPr>
            </a:lvl3pPr>
            <a:lvl4pPr marL="459866" indent="0">
              <a:buNone/>
              <a:defRPr>
                <a:solidFill>
                  <a:schemeClr val="tx1"/>
                </a:solidFill>
              </a:defRPr>
            </a:lvl4pPr>
            <a:lvl5pPr marL="685041" indent="0">
              <a:buNone/>
              <a:tabLst/>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3"/>
          <p:cNvSpPr>
            <a:spLocks noGrp="1"/>
          </p:cNvSpPr>
          <p:nvPr>
            <p:ph type="body" sz="quarter" idx="12"/>
          </p:nvPr>
        </p:nvSpPr>
        <p:spPr>
          <a:xfrm>
            <a:off x="6675443" y="1818958"/>
            <a:ext cx="5486399" cy="2648601"/>
          </a:xfrm>
        </p:spPr>
        <p:txBody>
          <a:bodyPr wrap="square">
            <a:spAutoFit/>
          </a:bodyPr>
          <a:lstStyle>
            <a:lvl1pPr marL="0" indent="0">
              <a:spcBef>
                <a:spcPts val="1222"/>
              </a:spcBef>
              <a:buClr>
                <a:schemeClr val="tx1"/>
              </a:buClr>
              <a:buFont typeface="Wingdings" pitchFamily="2" charset="2"/>
              <a:buNone/>
              <a:defRPr sz="4000">
                <a:solidFill>
                  <a:schemeClr val="tx1"/>
                </a:solidFill>
              </a:defRPr>
            </a:lvl1pPr>
            <a:lvl2pPr marL="0" indent="0">
              <a:buNone/>
              <a:defRPr sz="1998">
                <a:solidFill>
                  <a:schemeClr val="tx1"/>
                </a:solidFill>
              </a:defRPr>
            </a:lvl2pPr>
            <a:lvl3pPr marL="231518" indent="0">
              <a:buNone/>
              <a:tabLst/>
              <a:defRPr sz="1998">
                <a:solidFill>
                  <a:schemeClr val="tx1"/>
                </a:solidFill>
              </a:defRPr>
            </a:lvl3pPr>
            <a:lvl4pPr marL="459866" indent="0">
              <a:buNone/>
              <a:defRPr>
                <a:solidFill>
                  <a:schemeClr val="tx1"/>
                </a:solidFill>
              </a:defRPr>
            </a:lvl4pPr>
            <a:lvl5pPr marL="685041" indent="0">
              <a:buNone/>
              <a:tabLst/>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2860725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wo Column Non-Bulleted Text (3)">
    <p:bg>
      <p:bgPr>
        <a:solidFill>
          <a:srgbClr val="5C2D9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800">
                <a:solidFill>
                  <a:schemeClr val="tx1"/>
                </a:solidFill>
              </a:defRPr>
            </a:lvl1pPr>
          </a:lstStyle>
          <a:p>
            <a:r>
              <a:rPr lang="en-US" dirty="0"/>
              <a:t>Click to edit Master title style</a:t>
            </a:r>
          </a:p>
        </p:txBody>
      </p:sp>
      <p:sp>
        <p:nvSpPr>
          <p:cNvPr id="7" name="Text Placeholder 3"/>
          <p:cNvSpPr>
            <a:spLocks noGrp="1"/>
          </p:cNvSpPr>
          <p:nvPr>
            <p:ph type="body" sz="quarter" idx="11"/>
          </p:nvPr>
        </p:nvSpPr>
        <p:spPr>
          <a:xfrm>
            <a:off x="274643" y="1818958"/>
            <a:ext cx="5486399" cy="2648601"/>
          </a:xfrm>
        </p:spPr>
        <p:txBody>
          <a:bodyPr wrap="square">
            <a:spAutoFit/>
          </a:bodyPr>
          <a:lstStyle>
            <a:lvl1pPr marL="0" indent="0">
              <a:spcBef>
                <a:spcPts val="1222"/>
              </a:spcBef>
              <a:buClr>
                <a:schemeClr val="tx1"/>
              </a:buClr>
              <a:buFont typeface="Wingdings" pitchFamily="2" charset="2"/>
              <a:buNone/>
              <a:defRPr sz="4000">
                <a:solidFill>
                  <a:schemeClr val="tx1"/>
                </a:solidFill>
              </a:defRPr>
            </a:lvl1pPr>
            <a:lvl2pPr marL="0" indent="0">
              <a:buNone/>
              <a:defRPr sz="1998">
                <a:solidFill>
                  <a:schemeClr val="tx1"/>
                </a:solidFill>
              </a:defRPr>
            </a:lvl2pPr>
            <a:lvl3pPr marL="231518" indent="0">
              <a:buNone/>
              <a:tabLst/>
              <a:defRPr sz="1998">
                <a:solidFill>
                  <a:schemeClr val="tx1"/>
                </a:solidFill>
              </a:defRPr>
            </a:lvl3pPr>
            <a:lvl4pPr marL="459866" indent="0">
              <a:buNone/>
              <a:defRPr>
                <a:solidFill>
                  <a:schemeClr val="tx1"/>
                </a:solidFill>
              </a:defRPr>
            </a:lvl4pPr>
            <a:lvl5pPr marL="685041" indent="0">
              <a:buNone/>
              <a:tabLst/>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3"/>
          <p:cNvSpPr>
            <a:spLocks noGrp="1"/>
          </p:cNvSpPr>
          <p:nvPr>
            <p:ph type="body" sz="quarter" idx="12"/>
          </p:nvPr>
        </p:nvSpPr>
        <p:spPr>
          <a:xfrm>
            <a:off x="6675443" y="1818958"/>
            <a:ext cx="5486399" cy="2648601"/>
          </a:xfrm>
        </p:spPr>
        <p:txBody>
          <a:bodyPr wrap="square">
            <a:spAutoFit/>
          </a:bodyPr>
          <a:lstStyle>
            <a:lvl1pPr marL="0" indent="0">
              <a:spcBef>
                <a:spcPts val="1222"/>
              </a:spcBef>
              <a:buClr>
                <a:schemeClr val="tx1"/>
              </a:buClr>
              <a:buFont typeface="Wingdings" pitchFamily="2" charset="2"/>
              <a:buNone/>
              <a:defRPr sz="4000">
                <a:solidFill>
                  <a:schemeClr val="tx1"/>
                </a:solidFill>
              </a:defRPr>
            </a:lvl1pPr>
            <a:lvl2pPr marL="0" indent="0">
              <a:buNone/>
              <a:defRPr sz="1998">
                <a:solidFill>
                  <a:schemeClr val="tx1"/>
                </a:solidFill>
              </a:defRPr>
            </a:lvl2pPr>
            <a:lvl3pPr marL="231518" indent="0">
              <a:buNone/>
              <a:tabLst/>
              <a:defRPr sz="1998">
                <a:solidFill>
                  <a:schemeClr val="tx1"/>
                </a:solidFill>
              </a:defRPr>
            </a:lvl3pPr>
            <a:lvl4pPr marL="459866" indent="0">
              <a:buNone/>
              <a:defRPr>
                <a:solidFill>
                  <a:schemeClr val="tx1"/>
                </a:solidFill>
              </a:defRPr>
            </a:lvl4pPr>
            <a:lvl5pPr marL="685041" indent="0">
              <a:buNone/>
              <a:tabLst/>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9574908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wo Column Non-Bulleted Text (4)">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800">
                <a:solidFill>
                  <a:schemeClr val="tx1"/>
                </a:solidFill>
              </a:defRPr>
            </a:lvl1pPr>
          </a:lstStyle>
          <a:p>
            <a:r>
              <a:rPr lang="en-US" dirty="0"/>
              <a:t>Click to edit Master title style</a:t>
            </a:r>
          </a:p>
        </p:txBody>
      </p:sp>
      <p:sp>
        <p:nvSpPr>
          <p:cNvPr id="7" name="Text Placeholder 3"/>
          <p:cNvSpPr>
            <a:spLocks noGrp="1"/>
          </p:cNvSpPr>
          <p:nvPr>
            <p:ph type="body" sz="quarter" idx="11"/>
          </p:nvPr>
        </p:nvSpPr>
        <p:spPr>
          <a:xfrm>
            <a:off x="274643" y="1818958"/>
            <a:ext cx="5486399" cy="2648601"/>
          </a:xfrm>
        </p:spPr>
        <p:txBody>
          <a:bodyPr wrap="square">
            <a:spAutoFit/>
          </a:bodyPr>
          <a:lstStyle>
            <a:lvl1pPr marL="0" indent="0">
              <a:spcBef>
                <a:spcPts val="1222"/>
              </a:spcBef>
              <a:buClr>
                <a:schemeClr val="tx1"/>
              </a:buClr>
              <a:buFont typeface="Wingdings" pitchFamily="2" charset="2"/>
              <a:buNone/>
              <a:defRPr sz="4000">
                <a:solidFill>
                  <a:schemeClr val="tx1"/>
                </a:solidFill>
              </a:defRPr>
            </a:lvl1pPr>
            <a:lvl2pPr marL="0" indent="0">
              <a:buNone/>
              <a:defRPr sz="1998">
                <a:solidFill>
                  <a:schemeClr val="tx1"/>
                </a:solidFill>
              </a:defRPr>
            </a:lvl2pPr>
            <a:lvl3pPr marL="231518" indent="0">
              <a:buNone/>
              <a:tabLst/>
              <a:defRPr sz="1998">
                <a:solidFill>
                  <a:schemeClr val="tx1"/>
                </a:solidFill>
              </a:defRPr>
            </a:lvl3pPr>
            <a:lvl4pPr marL="459866" indent="0">
              <a:buNone/>
              <a:defRPr>
                <a:solidFill>
                  <a:schemeClr val="tx1"/>
                </a:solidFill>
              </a:defRPr>
            </a:lvl4pPr>
            <a:lvl5pPr marL="685041" indent="0">
              <a:buNone/>
              <a:tabLst/>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3"/>
          <p:cNvSpPr>
            <a:spLocks noGrp="1"/>
          </p:cNvSpPr>
          <p:nvPr>
            <p:ph type="body" sz="quarter" idx="12"/>
          </p:nvPr>
        </p:nvSpPr>
        <p:spPr>
          <a:xfrm>
            <a:off x="6675443" y="1818958"/>
            <a:ext cx="5486399" cy="2648601"/>
          </a:xfrm>
        </p:spPr>
        <p:txBody>
          <a:bodyPr wrap="square">
            <a:spAutoFit/>
          </a:bodyPr>
          <a:lstStyle>
            <a:lvl1pPr marL="0" indent="0">
              <a:spcBef>
                <a:spcPts val="1222"/>
              </a:spcBef>
              <a:buClr>
                <a:schemeClr val="tx1"/>
              </a:buClr>
              <a:buFont typeface="Wingdings" pitchFamily="2" charset="2"/>
              <a:buNone/>
              <a:defRPr sz="4000">
                <a:solidFill>
                  <a:schemeClr val="tx1"/>
                </a:solidFill>
              </a:defRPr>
            </a:lvl1pPr>
            <a:lvl2pPr marL="0" indent="0">
              <a:buNone/>
              <a:defRPr sz="1998">
                <a:solidFill>
                  <a:schemeClr val="tx1"/>
                </a:solidFill>
              </a:defRPr>
            </a:lvl2pPr>
            <a:lvl3pPr marL="231518" indent="0">
              <a:buNone/>
              <a:tabLst/>
              <a:defRPr sz="1998">
                <a:solidFill>
                  <a:schemeClr val="tx1"/>
                </a:solidFill>
              </a:defRPr>
            </a:lvl3pPr>
            <a:lvl4pPr marL="459866" indent="0">
              <a:buNone/>
              <a:defRPr>
                <a:solidFill>
                  <a:schemeClr val="tx1"/>
                </a:solidFill>
              </a:defRPr>
            </a:lvl4pPr>
            <a:lvl5pPr marL="685041" indent="0">
              <a:buNone/>
              <a:tabLst/>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0301820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wo Column Non-Bulleted Text (5)">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800">
                <a:solidFill>
                  <a:schemeClr val="tx1"/>
                </a:solidFill>
              </a:defRPr>
            </a:lvl1pPr>
          </a:lstStyle>
          <a:p>
            <a:r>
              <a:rPr lang="en-US" dirty="0"/>
              <a:t>Click to edit Master title style</a:t>
            </a:r>
          </a:p>
        </p:txBody>
      </p:sp>
      <p:sp>
        <p:nvSpPr>
          <p:cNvPr id="7" name="Text Placeholder 3"/>
          <p:cNvSpPr>
            <a:spLocks noGrp="1"/>
          </p:cNvSpPr>
          <p:nvPr>
            <p:ph type="body" sz="quarter" idx="11"/>
          </p:nvPr>
        </p:nvSpPr>
        <p:spPr>
          <a:xfrm>
            <a:off x="274643" y="1818958"/>
            <a:ext cx="5486399" cy="2648601"/>
          </a:xfrm>
        </p:spPr>
        <p:txBody>
          <a:bodyPr wrap="square">
            <a:spAutoFit/>
          </a:bodyPr>
          <a:lstStyle>
            <a:lvl1pPr marL="0" indent="0">
              <a:spcBef>
                <a:spcPts val="1222"/>
              </a:spcBef>
              <a:buClr>
                <a:schemeClr val="tx1"/>
              </a:buClr>
              <a:buFont typeface="Wingdings" pitchFamily="2" charset="2"/>
              <a:buNone/>
              <a:defRPr sz="4000">
                <a:solidFill>
                  <a:schemeClr val="tx1"/>
                </a:solidFill>
              </a:defRPr>
            </a:lvl1pPr>
            <a:lvl2pPr marL="0" indent="0">
              <a:buNone/>
              <a:defRPr sz="1998">
                <a:solidFill>
                  <a:schemeClr val="tx1"/>
                </a:solidFill>
              </a:defRPr>
            </a:lvl2pPr>
            <a:lvl3pPr marL="231518" indent="0">
              <a:buNone/>
              <a:tabLst/>
              <a:defRPr sz="1998">
                <a:solidFill>
                  <a:schemeClr val="tx1"/>
                </a:solidFill>
              </a:defRPr>
            </a:lvl3pPr>
            <a:lvl4pPr marL="459866" indent="0">
              <a:buNone/>
              <a:defRPr>
                <a:solidFill>
                  <a:schemeClr val="tx1"/>
                </a:solidFill>
              </a:defRPr>
            </a:lvl4pPr>
            <a:lvl5pPr marL="685041" indent="0">
              <a:buNone/>
              <a:tabLst/>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3"/>
          <p:cNvSpPr>
            <a:spLocks noGrp="1"/>
          </p:cNvSpPr>
          <p:nvPr>
            <p:ph type="body" sz="quarter" idx="12"/>
          </p:nvPr>
        </p:nvSpPr>
        <p:spPr>
          <a:xfrm>
            <a:off x="6675443" y="1818958"/>
            <a:ext cx="5486399" cy="2648601"/>
          </a:xfrm>
        </p:spPr>
        <p:txBody>
          <a:bodyPr wrap="square">
            <a:spAutoFit/>
          </a:bodyPr>
          <a:lstStyle>
            <a:lvl1pPr marL="0" indent="0">
              <a:spcBef>
                <a:spcPts val="1222"/>
              </a:spcBef>
              <a:buClr>
                <a:schemeClr val="tx1"/>
              </a:buClr>
              <a:buFont typeface="Wingdings" pitchFamily="2" charset="2"/>
              <a:buNone/>
              <a:defRPr sz="4000">
                <a:solidFill>
                  <a:schemeClr val="tx1"/>
                </a:solidFill>
              </a:defRPr>
            </a:lvl1pPr>
            <a:lvl2pPr marL="0" indent="0">
              <a:buNone/>
              <a:defRPr sz="1998">
                <a:solidFill>
                  <a:schemeClr val="tx1"/>
                </a:solidFill>
              </a:defRPr>
            </a:lvl2pPr>
            <a:lvl3pPr marL="231518" indent="0">
              <a:buNone/>
              <a:tabLst/>
              <a:defRPr sz="1998">
                <a:solidFill>
                  <a:schemeClr val="tx1"/>
                </a:solidFill>
              </a:defRPr>
            </a:lvl3pPr>
            <a:lvl4pPr marL="459866" indent="0">
              <a:buNone/>
              <a:defRPr>
                <a:solidFill>
                  <a:schemeClr val="tx1"/>
                </a:solidFill>
              </a:defRPr>
            </a:lvl4pPr>
            <a:lvl5pPr marL="685041" indent="0">
              <a:buNone/>
              <a:tabLst/>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567292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50% One Column Non-Bulleted Text (1)">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4641" y="295277"/>
            <a:ext cx="5486401" cy="1523681"/>
          </a:xfrm>
        </p:spPr>
        <p:txBody>
          <a:bodyPr/>
          <a:lstStyle>
            <a:lvl1pPr>
              <a:defRPr sz="4800"/>
            </a:lvl1pPr>
          </a:lstStyle>
          <a:p>
            <a:r>
              <a:rPr lang="en-US" dirty="0"/>
              <a:t>Click to edit Master title style</a:t>
            </a:r>
          </a:p>
        </p:txBody>
      </p:sp>
      <p:sp>
        <p:nvSpPr>
          <p:cNvPr id="7" name="Text Placeholder 3"/>
          <p:cNvSpPr>
            <a:spLocks noGrp="1"/>
          </p:cNvSpPr>
          <p:nvPr>
            <p:ph type="body" sz="quarter" idx="11"/>
          </p:nvPr>
        </p:nvSpPr>
        <p:spPr>
          <a:xfrm>
            <a:off x="274643" y="1818958"/>
            <a:ext cx="5486399" cy="2648601"/>
          </a:xfrm>
        </p:spPr>
        <p:txBody>
          <a:bodyPr wrap="square">
            <a:spAutoFit/>
          </a:bodyPr>
          <a:lstStyle>
            <a:lvl1pPr marL="0" indent="0">
              <a:spcBef>
                <a:spcPts val="1222"/>
              </a:spcBef>
              <a:buClr>
                <a:schemeClr val="tx1"/>
              </a:buClr>
              <a:buFont typeface="Wingdings" pitchFamily="2" charset="2"/>
              <a:buNone/>
              <a:defRPr sz="4000">
                <a:solidFill>
                  <a:schemeClr val="bg1"/>
                </a:solidFill>
              </a:defRPr>
            </a:lvl1pPr>
            <a:lvl2pPr marL="0" indent="0">
              <a:buNone/>
              <a:defRPr sz="1998"/>
            </a:lvl2pPr>
            <a:lvl3pPr marL="231518" indent="0">
              <a:buNone/>
              <a:tabLst/>
              <a:defRPr sz="1998"/>
            </a:lvl3pPr>
            <a:lvl4pPr marL="459866" indent="0">
              <a:buNone/>
              <a:defRPr/>
            </a:lvl4pPr>
            <a:lvl5pPr marL="685041"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7779636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50% One Column Non-Bulleted Text (2)">
    <p:bg>
      <p:bgPr>
        <a:solidFill>
          <a:schemeClr val="tx2"/>
        </a:solidFill>
        <a:effectLst/>
      </p:bgPr>
    </p:bg>
    <p:spTree>
      <p:nvGrpSpPr>
        <p:cNvPr id="1" name=""/>
        <p:cNvGrpSpPr/>
        <p:nvPr/>
      </p:nvGrpSpPr>
      <p:grpSpPr>
        <a:xfrm>
          <a:off x="0" y="0"/>
          <a:ext cx="0" cy="0"/>
          <a:chOff x="0" y="0"/>
          <a:chExt cx="0" cy="0"/>
        </a:xfrm>
      </p:grpSpPr>
      <p:sp>
        <p:nvSpPr>
          <p:cNvPr id="8" name="Rectangle 7"/>
          <p:cNvSpPr/>
          <p:nvPr userDrawn="1"/>
        </p:nvSpPr>
        <p:spPr bwMode="auto">
          <a:xfrm>
            <a:off x="-1" y="0"/>
            <a:ext cx="6220800" cy="6994525"/>
          </a:xfrm>
          <a:prstGeom prst="rect">
            <a:avLst/>
          </a:prstGeom>
          <a:solidFill>
            <a:srgbClr val="682A7A"/>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320" tIns="45659" rIns="91320" bIns="45659" numCol="1" rtlCol="0" anchor="ctr" anchorCtr="0" compatLnSpc="1">
            <a:prstTxWarp prst="textNoShape">
              <a:avLst/>
            </a:prstTxWarp>
          </a:bodyPr>
          <a:lstStyle/>
          <a:p>
            <a:pPr algn="ctr" defTabSz="912938" fontAlgn="base">
              <a:lnSpc>
                <a:spcPct val="90000"/>
              </a:lnSpc>
              <a:spcBef>
                <a:spcPct val="0"/>
              </a:spcBef>
              <a:spcAft>
                <a:spcPct val="0"/>
              </a:spcAft>
              <a:defRPr/>
            </a:pPr>
            <a:endParaRPr lang="en-US" sz="1998" spc="-50" dirty="0">
              <a:gradFill>
                <a:gsLst>
                  <a:gs pos="0">
                    <a:srgbClr val="FFFFFF"/>
                  </a:gs>
                  <a:gs pos="100000">
                    <a:srgbClr val="FFFFFF"/>
                  </a:gs>
                </a:gsLst>
                <a:lin ang="5400000" scaled="0"/>
              </a:gradFill>
              <a:latin typeface="Segoe UI"/>
            </a:endParaRPr>
          </a:p>
        </p:txBody>
      </p:sp>
      <p:sp>
        <p:nvSpPr>
          <p:cNvPr id="5" name="Title 1"/>
          <p:cNvSpPr>
            <a:spLocks noGrp="1"/>
          </p:cNvSpPr>
          <p:nvPr>
            <p:ph type="title"/>
          </p:nvPr>
        </p:nvSpPr>
        <p:spPr>
          <a:xfrm>
            <a:off x="274641" y="295277"/>
            <a:ext cx="5486401" cy="1523681"/>
          </a:xfrm>
        </p:spPr>
        <p:txBody>
          <a:bodyPr/>
          <a:lstStyle>
            <a:lvl1pPr>
              <a:defRPr sz="4800">
                <a:solidFill>
                  <a:schemeClr val="tx1"/>
                </a:solidFill>
              </a:defRPr>
            </a:lvl1pPr>
          </a:lstStyle>
          <a:p>
            <a:r>
              <a:rPr lang="en-US" dirty="0"/>
              <a:t>Click to edit Master title style</a:t>
            </a:r>
          </a:p>
        </p:txBody>
      </p:sp>
      <p:sp>
        <p:nvSpPr>
          <p:cNvPr id="6" name="Text Placeholder 3"/>
          <p:cNvSpPr>
            <a:spLocks noGrp="1"/>
          </p:cNvSpPr>
          <p:nvPr>
            <p:ph type="body" sz="quarter" idx="11"/>
          </p:nvPr>
        </p:nvSpPr>
        <p:spPr>
          <a:xfrm>
            <a:off x="274643" y="1818958"/>
            <a:ext cx="5486399" cy="2648601"/>
          </a:xfrm>
        </p:spPr>
        <p:txBody>
          <a:bodyPr wrap="square">
            <a:spAutoFit/>
          </a:bodyPr>
          <a:lstStyle>
            <a:lvl1pPr marL="0" indent="0">
              <a:spcBef>
                <a:spcPts val="1222"/>
              </a:spcBef>
              <a:buClr>
                <a:schemeClr val="tx1"/>
              </a:buClr>
              <a:buFont typeface="Wingdings" pitchFamily="2" charset="2"/>
              <a:buNone/>
              <a:defRPr sz="4000">
                <a:solidFill>
                  <a:schemeClr val="tx1"/>
                </a:solidFill>
              </a:defRPr>
            </a:lvl1pPr>
            <a:lvl2pPr marL="0" indent="0">
              <a:buNone/>
              <a:defRPr sz="1998">
                <a:solidFill>
                  <a:schemeClr val="tx1"/>
                </a:solidFill>
              </a:defRPr>
            </a:lvl2pPr>
            <a:lvl3pPr marL="231518" indent="0">
              <a:buNone/>
              <a:tabLst/>
              <a:defRPr sz="1998">
                <a:solidFill>
                  <a:schemeClr val="tx1"/>
                </a:solidFill>
              </a:defRPr>
            </a:lvl3pPr>
            <a:lvl4pPr marL="459866" indent="0">
              <a:buNone/>
              <a:defRPr>
                <a:solidFill>
                  <a:schemeClr val="tx1"/>
                </a:solidFill>
              </a:defRPr>
            </a:lvl4pPr>
            <a:lvl5pPr marL="685041" indent="0">
              <a:buNone/>
              <a:tabLst/>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0499821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50% One Column Non-Bulleted Text (3)">
    <p:bg>
      <p:bgPr>
        <a:solidFill>
          <a:schemeClr val="tx2"/>
        </a:solidFill>
        <a:effectLst/>
      </p:bgPr>
    </p:bg>
    <p:spTree>
      <p:nvGrpSpPr>
        <p:cNvPr id="1" name=""/>
        <p:cNvGrpSpPr/>
        <p:nvPr/>
      </p:nvGrpSpPr>
      <p:grpSpPr>
        <a:xfrm>
          <a:off x="0" y="0"/>
          <a:ext cx="0" cy="0"/>
          <a:chOff x="0" y="0"/>
          <a:chExt cx="0" cy="0"/>
        </a:xfrm>
      </p:grpSpPr>
      <p:sp>
        <p:nvSpPr>
          <p:cNvPr id="5" name="Rectangle 4"/>
          <p:cNvSpPr/>
          <p:nvPr userDrawn="1"/>
        </p:nvSpPr>
        <p:spPr bwMode="auto">
          <a:xfrm>
            <a:off x="-1" y="0"/>
            <a:ext cx="6220800" cy="6994525"/>
          </a:xfrm>
          <a:prstGeom prst="rect">
            <a:avLst/>
          </a:prstGeom>
          <a:solidFill>
            <a:srgbClr val="5C2D9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320" tIns="45659" rIns="91320" bIns="45659" numCol="1" rtlCol="0" anchor="ctr" anchorCtr="0" compatLnSpc="1">
            <a:prstTxWarp prst="textNoShape">
              <a:avLst/>
            </a:prstTxWarp>
          </a:bodyPr>
          <a:lstStyle/>
          <a:p>
            <a:pPr algn="ctr" defTabSz="912938" fontAlgn="base">
              <a:lnSpc>
                <a:spcPct val="90000"/>
              </a:lnSpc>
              <a:spcBef>
                <a:spcPct val="0"/>
              </a:spcBef>
              <a:spcAft>
                <a:spcPct val="0"/>
              </a:spcAft>
              <a:defRPr/>
            </a:pPr>
            <a:endParaRPr lang="en-US" sz="1998" spc="-50" dirty="0">
              <a:gradFill>
                <a:gsLst>
                  <a:gs pos="0">
                    <a:srgbClr val="FFFFFF"/>
                  </a:gs>
                  <a:gs pos="100000">
                    <a:srgbClr val="FFFFFF"/>
                  </a:gs>
                </a:gsLst>
                <a:lin ang="5400000" scaled="0"/>
              </a:gradFill>
              <a:latin typeface="Segoe UI"/>
            </a:endParaRPr>
          </a:p>
        </p:txBody>
      </p:sp>
      <p:sp>
        <p:nvSpPr>
          <p:cNvPr id="6" name="Title 1"/>
          <p:cNvSpPr>
            <a:spLocks noGrp="1"/>
          </p:cNvSpPr>
          <p:nvPr>
            <p:ph type="title"/>
          </p:nvPr>
        </p:nvSpPr>
        <p:spPr>
          <a:xfrm>
            <a:off x="274641" y="295277"/>
            <a:ext cx="5486401" cy="1523681"/>
          </a:xfrm>
        </p:spPr>
        <p:txBody>
          <a:bodyPr/>
          <a:lstStyle>
            <a:lvl1pPr>
              <a:defRPr sz="4800">
                <a:solidFill>
                  <a:schemeClr val="tx1"/>
                </a:solidFill>
              </a:defRPr>
            </a:lvl1pPr>
          </a:lstStyle>
          <a:p>
            <a:r>
              <a:rPr lang="en-US" dirty="0"/>
              <a:t>Click to edit Master title style</a:t>
            </a:r>
          </a:p>
        </p:txBody>
      </p:sp>
      <p:sp>
        <p:nvSpPr>
          <p:cNvPr id="7" name="Text Placeholder 3"/>
          <p:cNvSpPr>
            <a:spLocks noGrp="1"/>
          </p:cNvSpPr>
          <p:nvPr>
            <p:ph type="body" sz="quarter" idx="11"/>
          </p:nvPr>
        </p:nvSpPr>
        <p:spPr>
          <a:xfrm>
            <a:off x="274643" y="1818958"/>
            <a:ext cx="5486399" cy="2648601"/>
          </a:xfrm>
        </p:spPr>
        <p:txBody>
          <a:bodyPr wrap="square">
            <a:spAutoFit/>
          </a:bodyPr>
          <a:lstStyle>
            <a:lvl1pPr marL="0" indent="0">
              <a:spcBef>
                <a:spcPts val="1222"/>
              </a:spcBef>
              <a:buClr>
                <a:schemeClr val="tx1"/>
              </a:buClr>
              <a:buFont typeface="Wingdings" pitchFamily="2" charset="2"/>
              <a:buNone/>
              <a:defRPr sz="4000">
                <a:solidFill>
                  <a:schemeClr val="tx1"/>
                </a:solidFill>
              </a:defRPr>
            </a:lvl1pPr>
            <a:lvl2pPr marL="0" indent="0">
              <a:buNone/>
              <a:defRPr sz="1998">
                <a:solidFill>
                  <a:schemeClr val="tx1"/>
                </a:solidFill>
              </a:defRPr>
            </a:lvl2pPr>
            <a:lvl3pPr marL="231518" indent="0">
              <a:buNone/>
              <a:tabLst/>
              <a:defRPr sz="1998">
                <a:solidFill>
                  <a:schemeClr val="tx1"/>
                </a:solidFill>
              </a:defRPr>
            </a:lvl3pPr>
            <a:lvl4pPr marL="459866" indent="0">
              <a:buNone/>
              <a:defRPr>
                <a:solidFill>
                  <a:schemeClr val="tx1"/>
                </a:solidFill>
              </a:defRPr>
            </a:lvl4pPr>
            <a:lvl5pPr marL="685041" indent="0">
              <a:buNone/>
              <a:tabLst/>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10703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umn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47959926"/>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50% One Column Non-Bulleted Text (4)">
    <p:bg>
      <p:bgPr>
        <a:solidFill>
          <a:schemeClr val="tx2"/>
        </a:solidFill>
        <a:effectLst/>
      </p:bgPr>
    </p:bg>
    <p:spTree>
      <p:nvGrpSpPr>
        <p:cNvPr id="1" name=""/>
        <p:cNvGrpSpPr/>
        <p:nvPr/>
      </p:nvGrpSpPr>
      <p:grpSpPr>
        <a:xfrm>
          <a:off x="0" y="0"/>
          <a:ext cx="0" cy="0"/>
          <a:chOff x="0" y="0"/>
          <a:chExt cx="0" cy="0"/>
        </a:xfrm>
      </p:grpSpPr>
      <p:sp>
        <p:nvSpPr>
          <p:cNvPr id="5" name="Rectangle 4"/>
          <p:cNvSpPr/>
          <p:nvPr userDrawn="1"/>
        </p:nvSpPr>
        <p:spPr bwMode="auto">
          <a:xfrm>
            <a:off x="-1" y="0"/>
            <a:ext cx="6220800" cy="6994525"/>
          </a:xfrm>
          <a:prstGeom prst="rect">
            <a:avLst/>
          </a:prstGeom>
          <a:solidFill>
            <a:schemeClr val="accent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320" tIns="45659" rIns="91320" bIns="45659" numCol="1" rtlCol="0" anchor="ctr" anchorCtr="0" compatLnSpc="1">
            <a:prstTxWarp prst="textNoShape">
              <a:avLst/>
            </a:prstTxWarp>
          </a:bodyPr>
          <a:lstStyle/>
          <a:p>
            <a:pPr algn="ctr" defTabSz="912938" fontAlgn="base">
              <a:lnSpc>
                <a:spcPct val="90000"/>
              </a:lnSpc>
              <a:spcBef>
                <a:spcPct val="0"/>
              </a:spcBef>
              <a:spcAft>
                <a:spcPct val="0"/>
              </a:spcAft>
              <a:defRPr/>
            </a:pPr>
            <a:endParaRPr lang="en-US" sz="1998" spc="-50" dirty="0">
              <a:gradFill>
                <a:gsLst>
                  <a:gs pos="0">
                    <a:srgbClr val="FFFFFF"/>
                  </a:gs>
                  <a:gs pos="100000">
                    <a:srgbClr val="FFFFFF"/>
                  </a:gs>
                </a:gsLst>
                <a:lin ang="5400000" scaled="0"/>
              </a:gradFill>
              <a:latin typeface="Segoe UI"/>
            </a:endParaRPr>
          </a:p>
        </p:txBody>
      </p:sp>
      <p:sp>
        <p:nvSpPr>
          <p:cNvPr id="6" name="Title 1"/>
          <p:cNvSpPr>
            <a:spLocks noGrp="1"/>
          </p:cNvSpPr>
          <p:nvPr>
            <p:ph type="title"/>
          </p:nvPr>
        </p:nvSpPr>
        <p:spPr>
          <a:xfrm>
            <a:off x="274641" y="295277"/>
            <a:ext cx="5486401" cy="1523681"/>
          </a:xfrm>
        </p:spPr>
        <p:txBody>
          <a:bodyPr/>
          <a:lstStyle>
            <a:lvl1pPr>
              <a:defRPr sz="4800">
                <a:solidFill>
                  <a:schemeClr val="tx1"/>
                </a:solidFill>
              </a:defRPr>
            </a:lvl1pPr>
          </a:lstStyle>
          <a:p>
            <a:r>
              <a:rPr lang="en-US" dirty="0"/>
              <a:t>Click to edit Master title style</a:t>
            </a:r>
          </a:p>
        </p:txBody>
      </p:sp>
      <p:sp>
        <p:nvSpPr>
          <p:cNvPr id="7" name="Text Placeholder 3"/>
          <p:cNvSpPr>
            <a:spLocks noGrp="1"/>
          </p:cNvSpPr>
          <p:nvPr>
            <p:ph type="body" sz="quarter" idx="11"/>
          </p:nvPr>
        </p:nvSpPr>
        <p:spPr>
          <a:xfrm>
            <a:off x="274643" y="1818958"/>
            <a:ext cx="5486399" cy="2648601"/>
          </a:xfrm>
        </p:spPr>
        <p:txBody>
          <a:bodyPr wrap="square">
            <a:spAutoFit/>
          </a:bodyPr>
          <a:lstStyle>
            <a:lvl1pPr marL="0" indent="0">
              <a:spcBef>
                <a:spcPts val="1222"/>
              </a:spcBef>
              <a:buClr>
                <a:schemeClr val="tx1"/>
              </a:buClr>
              <a:buFont typeface="Wingdings" pitchFamily="2" charset="2"/>
              <a:buNone/>
              <a:defRPr sz="4000">
                <a:solidFill>
                  <a:schemeClr val="tx1"/>
                </a:solidFill>
              </a:defRPr>
            </a:lvl1pPr>
            <a:lvl2pPr marL="0" indent="0">
              <a:buNone/>
              <a:defRPr sz="1998">
                <a:solidFill>
                  <a:schemeClr val="tx1"/>
                </a:solidFill>
              </a:defRPr>
            </a:lvl2pPr>
            <a:lvl3pPr marL="231518" indent="0">
              <a:buNone/>
              <a:tabLst/>
              <a:defRPr sz="1998">
                <a:solidFill>
                  <a:schemeClr val="tx1"/>
                </a:solidFill>
              </a:defRPr>
            </a:lvl3pPr>
            <a:lvl4pPr marL="459866" indent="0">
              <a:buNone/>
              <a:defRPr>
                <a:solidFill>
                  <a:schemeClr val="tx1"/>
                </a:solidFill>
              </a:defRPr>
            </a:lvl4pPr>
            <a:lvl5pPr marL="685041" indent="0">
              <a:buNone/>
              <a:tabLst/>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7440357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50% One Column Non-Bulleted Text (5)">
    <p:bg>
      <p:bgPr>
        <a:solidFill>
          <a:schemeClr val="tx2"/>
        </a:solidFill>
        <a:effectLst/>
      </p:bgPr>
    </p:bg>
    <p:spTree>
      <p:nvGrpSpPr>
        <p:cNvPr id="1" name=""/>
        <p:cNvGrpSpPr/>
        <p:nvPr/>
      </p:nvGrpSpPr>
      <p:grpSpPr>
        <a:xfrm>
          <a:off x="0" y="0"/>
          <a:ext cx="0" cy="0"/>
          <a:chOff x="0" y="0"/>
          <a:chExt cx="0" cy="0"/>
        </a:xfrm>
      </p:grpSpPr>
      <p:sp>
        <p:nvSpPr>
          <p:cNvPr id="5" name="Rectangle 4"/>
          <p:cNvSpPr/>
          <p:nvPr userDrawn="1"/>
        </p:nvSpPr>
        <p:spPr bwMode="auto">
          <a:xfrm>
            <a:off x="-1" y="0"/>
            <a:ext cx="6220800" cy="6994525"/>
          </a:xfrm>
          <a:prstGeom prst="rect">
            <a:avLst/>
          </a:prstGeom>
          <a:solidFill>
            <a:schemeClr val="accent4"/>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320" tIns="45659" rIns="91320" bIns="45659" numCol="1" rtlCol="0" anchor="ctr" anchorCtr="0" compatLnSpc="1">
            <a:prstTxWarp prst="textNoShape">
              <a:avLst/>
            </a:prstTxWarp>
          </a:bodyPr>
          <a:lstStyle/>
          <a:p>
            <a:pPr algn="ctr" defTabSz="912938" fontAlgn="base">
              <a:lnSpc>
                <a:spcPct val="90000"/>
              </a:lnSpc>
              <a:spcBef>
                <a:spcPct val="0"/>
              </a:spcBef>
              <a:spcAft>
                <a:spcPct val="0"/>
              </a:spcAft>
              <a:defRPr/>
            </a:pPr>
            <a:endParaRPr lang="en-US" sz="1998" spc="-50" dirty="0">
              <a:gradFill>
                <a:gsLst>
                  <a:gs pos="0">
                    <a:srgbClr val="FFFFFF"/>
                  </a:gs>
                  <a:gs pos="100000">
                    <a:srgbClr val="FFFFFF"/>
                  </a:gs>
                </a:gsLst>
                <a:lin ang="5400000" scaled="0"/>
              </a:gradFill>
              <a:latin typeface="Segoe UI"/>
            </a:endParaRPr>
          </a:p>
        </p:txBody>
      </p:sp>
      <p:sp>
        <p:nvSpPr>
          <p:cNvPr id="8" name="Title 1"/>
          <p:cNvSpPr>
            <a:spLocks noGrp="1"/>
          </p:cNvSpPr>
          <p:nvPr>
            <p:ph type="title"/>
          </p:nvPr>
        </p:nvSpPr>
        <p:spPr>
          <a:xfrm>
            <a:off x="274641" y="295277"/>
            <a:ext cx="5486401" cy="1523681"/>
          </a:xfrm>
        </p:spPr>
        <p:txBody>
          <a:bodyPr/>
          <a:lstStyle>
            <a:lvl1pPr>
              <a:defRPr sz="4800">
                <a:solidFill>
                  <a:schemeClr val="tx1"/>
                </a:solidFill>
              </a:defRPr>
            </a:lvl1pPr>
          </a:lstStyle>
          <a:p>
            <a:r>
              <a:rPr lang="en-US" dirty="0"/>
              <a:t>Click to edit Master title style</a:t>
            </a:r>
          </a:p>
        </p:txBody>
      </p:sp>
      <p:sp>
        <p:nvSpPr>
          <p:cNvPr id="9" name="Text Placeholder 3"/>
          <p:cNvSpPr>
            <a:spLocks noGrp="1"/>
          </p:cNvSpPr>
          <p:nvPr>
            <p:ph type="body" sz="quarter" idx="11"/>
          </p:nvPr>
        </p:nvSpPr>
        <p:spPr>
          <a:xfrm>
            <a:off x="274643" y="1818958"/>
            <a:ext cx="5486399" cy="2648601"/>
          </a:xfrm>
        </p:spPr>
        <p:txBody>
          <a:bodyPr wrap="square">
            <a:spAutoFit/>
          </a:bodyPr>
          <a:lstStyle>
            <a:lvl1pPr marL="0" indent="0">
              <a:spcBef>
                <a:spcPts val="1222"/>
              </a:spcBef>
              <a:buClr>
                <a:schemeClr val="tx1"/>
              </a:buClr>
              <a:buFont typeface="Wingdings" pitchFamily="2" charset="2"/>
              <a:buNone/>
              <a:defRPr sz="4000">
                <a:solidFill>
                  <a:schemeClr val="tx1"/>
                </a:solidFill>
              </a:defRPr>
            </a:lvl1pPr>
            <a:lvl2pPr marL="0" indent="0">
              <a:buNone/>
              <a:defRPr sz="1998">
                <a:solidFill>
                  <a:schemeClr val="tx1"/>
                </a:solidFill>
              </a:defRPr>
            </a:lvl2pPr>
            <a:lvl3pPr marL="231518" indent="0">
              <a:buNone/>
              <a:tabLst/>
              <a:defRPr sz="1998">
                <a:solidFill>
                  <a:schemeClr val="tx1"/>
                </a:solidFill>
              </a:defRPr>
            </a:lvl3pPr>
            <a:lvl4pPr marL="459866" indent="0">
              <a:buNone/>
              <a:defRPr>
                <a:solidFill>
                  <a:schemeClr val="tx1"/>
                </a:solidFill>
              </a:defRPr>
            </a:lvl4pPr>
            <a:lvl5pPr marL="685041" indent="0">
              <a:buNone/>
              <a:tabLst/>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2653565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Quote Layout (1)">
    <p:bg>
      <p:bgPr>
        <a:solidFill>
          <a:schemeClr val="tx1"/>
        </a:soli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89040" y="1201810"/>
            <a:ext cx="10058399" cy="3439751"/>
          </a:xfrm>
        </p:spPr>
        <p:txBody>
          <a:bodyPr/>
          <a:lstStyle>
            <a:lvl1pPr marL="180000" indent="-233105">
              <a:defRPr sz="4800" baseline="0"/>
            </a:lvl1pPr>
          </a:lstStyle>
          <a:p>
            <a:r>
              <a:rPr lang="en-US" dirty="0"/>
              <a:t>“Sample quote goes here. Design is easier than it looks, and more important than it seems.”</a:t>
            </a:r>
          </a:p>
        </p:txBody>
      </p:sp>
      <p:sp>
        <p:nvSpPr>
          <p:cNvPr id="4" name="Text Placeholder 3"/>
          <p:cNvSpPr>
            <a:spLocks noGrp="1"/>
          </p:cNvSpPr>
          <p:nvPr>
            <p:ph type="body" sz="quarter" idx="10" hasCustomPrompt="1"/>
          </p:nvPr>
        </p:nvSpPr>
        <p:spPr>
          <a:xfrm>
            <a:off x="5761038" y="5126041"/>
            <a:ext cx="5486400" cy="1071123"/>
          </a:xfrm>
        </p:spPr>
        <p:txBody>
          <a:bodyPr/>
          <a:lstStyle>
            <a:lvl1pPr marL="0" indent="0">
              <a:spcBef>
                <a:spcPts val="0"/>
              </a:spcBef>
              <a:buNone/>
              <a:defRPr sz="3196" baseline="0">
                <a:latin typeface="+mj-lt"/>
              </a:defRPr>
            </a:lvl1pPr>
          </a:lstStyle>
          <a:p>
            <a:pPr lvl="0"/>
            <a:r>
              <a:rPr lang="en-US" dirty="0"/>
              <a:t>Author Name</a:t>
            </a:r>
          </a:p>
          <a:p>
            <a:pPr lvl="0"/>
            <a:r>
              <a:rPr lang="en-US" dirty="0"/>
              <a:t>Title</a:t>
            </a:r>
          </a:p>
        </p:txBody>
      </p:sp>
    </p:spTree>
    <p:extLst>
      <p:ext uri="{BB962C8B-B14F-4D97-AF65-F5344CB8AC3E}">
        <p14:creationId xmlns:p14="http://schemas.microsoft.com/office/powerpoint/2010/main" val="27492162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Quote Layout (2)">
    <p:bg>
      <p:bgPr>
        <a:solidFill>
          <a:srgbClr val="682A7A"/>
        </a:soli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89040" y="1201810"/>
            <a:ext cx="10058399" cy="3439751"/>
          </a:xfrm>
        </p:spPr>
        <p:txBody>
          <a:bodyPr/>
          <a:lstStyle>
            <a:lvl1pPr marL="180000" indent="-233105">
              <a:defRPr sz="4800" baseline="0">
                <a:solidFill>
                  <a:schemeClr val="tx1"/>
                </a:solidFill>
              </a:defRPr>
            </a:lvl1pPr>
          </a:lstStyle>
          <a:p>
            <a:r>
              <a:rPr lang="en-US" dirty="0"/>
              <a:t>“Sample quote goes here. Design is easier than it looks, and more important than it seems.”</a:t>
            </a:r>
          </a:p>
        </p:txBody>
      </p:sp>
      <p:sp>
        <p:nvSpPr>
          <p:cNvPr id="4" name="Text Placeholder 3"/>
          <p:cNvSpPr>
            <a:spLocks noGrp="1"/>
          </p:cNvSpPr>
          <p:nvPr>
            <p:ph type="body" sz="quarter" idx="10" hasCustomPrompt="1"/>
          </p:nvPr>
        </p:nvSpPr>
        <p:spPr>
          <a:xfrm>
            <a:off x="5761038" y="5126041"/>
            <a:ext cx="5486400" cy="1071123"/>
          </a:xfrm>
        </p:spPr>
        <p:txBody>
          <a:bodyPr/>
          <a:lstStyle>
            <a:lvl1pPr marL="0" indent="0">
              <a:spcBef>
                <a:spcPts val="0"/>
              </a:spcBef>
              <a:buNone/>
              <a:defRPr sz="3196" baseline="0">
                <a:solidFill>
                  <a:schemeClr val="tx1"/>
                </a:solidFill>
                <a:latin typeface="+mj-lt"/>
              </a:defRPr>
            </a:lvl1pPr>
          </a:lstStyle>
          <a:p>
            <a:pPr lvl="0"/>
            <a:r>
              <a:rPr lang="en-US" dirty="0"/>
              <a:t>Author Name</a:t>
            </a:r>
          </a:p>
          <a:p>
            <a:pPr lvl="0"/>
            <a:r>
              <a:rPr lang="en-US" dirty="0"/>
              <a:t>Title</a:t>
            </a:r>
          </a:p>
        </p:txBody>
      </p:sp>
    </p:spTree>
    <p:extLst>
      <p:ext uri="{BB962C8B-B14F-4D97-AF65-F5344CB8AC3E}">
        <p14:creationId xmlns:p14="http://schemas.microsoft.com/office/powerpoint/2010/main" val="341450461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Quote Layout (3)">
    <p:bg>
      <p:bgPr>
        <a:solidFill>
          <a:srgbClr val="5C2D91"/>
        </a:soli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89040" y="1201810"/>
            <a:ext cx="10058399" cy="3439751"/>
          </a:xfrm>
        </p:spPr>
        <p:txBody>
          <a:bodyPr/>
          <a:lstStyle>
            <a:lvl1pPr marL="180000" indent="-233105">
              <a:defRPr sz="4800" baseline="0">
                <a:solidFill>
                  <a:schemeClr val="tx1"/>
                </a:solidFill>
              </a:defRPr>
            </a:lvl1pPr>
          </a:lstStyle>
          <a:p>
            <a:r>
              <a:rPr lang="en-US" dirty="0"/>
              <a:t>“Sample quote goes here. Design is easier than it looks, and more important than it seems.”</a:t>
            </a:r>
          </a:p>
        </p:txBody>
      </p:sp>
      <p:sp>
        <p:nvSpPr>
          <p:cNvPr id="4" name="Text Placeholder 3"/>
          <p:cNvSpPr>
            <a:spLocks noGrp="1"/>
          </p:cNvSpPr>
          <p:nvPr>
            <p:ph type="body" sz="quarter" idx="10" hasCustomPrompt="1"/>
          </p:nvPr>
        </p:nvSpPr>
        <p:spPr>
          <a:xfrm>
            <a:off x="5761038" y="5126041"/>
            <a:ext cx="5486400" cy="1071123"/>
          </a:xfrm>
        </p:spPr>
        <p:txBody>
          <a:bodyPr/>
          <a:lstStyle>
            <a:lvl1pPr marL="0" indent="0">
              <a:spcBef>
                <a:spcPts val="0"/>
              </a:spcBef>
              <a:buNone/>
              <a:defRPr sz="3196" baseline="0">
                <a:solidFill>
                  <a:schemeClr val="tx1"/>
                </a:solidFill>
                <a:latin typeface="+mj-lt"/>
              </a:defRPr>
            </a:lvl1pPr>
          </a:lstStyle>
          <a:p>
            <a:pPr lvl="0"/>
            <a:r>
              <a:rPr lang="en-US" dirty="0"/>
              <a:t>Author Name</a:t>
            </a:r>
          </a:p>
          <a:p>
            <a:pPr lvl="0"/>
            <a:r>
              <a:rPr lang="en-US" dirty="0"/>
              <a:t>Title</a:t>
            </a:r>
          </a:p>
        </p:txBody>
      </p:sp>
    </p:spTree>
    <p:extLst>
      <p:ext uri="{BB962C8B-B14F-4D97-AF65-F5344CB8AC3E}">
        <p14:creationId xmlns:p14="http://schemas.microsoft.com/office/powerpoint/2010/main" val="355038788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Quote Layout (4)">
    <p:bg>
      <p:bgPr>
        <a:solidFill>
          <a:schemeClr val="accent2"/>
        </a:soli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89040" y="1201810"/>
            <a:ext cx="10058399" cy="3439751"/>
          </a:xfrm>
        </p:spPr>
        <p:txBody>
          <a:bodyPr/>
          <a:lstStyle>
            <a:lvl1pPr marL="180000" indent="-233105">
              <a:defRPr sz="4800" baseline="0">
                <a:solidFill>
                  <a:schemeClr val="tx1"/>
                </a:solidFill>
              </a:defRPr>
            </a:lvl1pPr>
          </a:lstStyle>
          <a:p>
            <a:r>
              <a:rPr lang="en-US" dirty="0"/>
              <a:t>“Sample quote goes here. Design is easier than it looks, and more important than it seems.”</a:t>
            </a:r>
          </a:p>
        </p:txBody>
      </p:sp>
      <p:sp>
        <p:nvSpPr>
          <p:cNvPr id="4" name="Text Placeholder 3"/>
          <p:cNvSpPr>
            <a:spLocks noGrp="1"/>
          </p:cNvSpPr>
          <p:nvPr>
            <p:ph type="body" sz="quarter" idx="10" hasCustomPrompt="1"/>
          </p:nvPr>
        </p:nvSpPr>
        <p:spPr>
          <a:xfrm>
            <a:off x="5761038" y="5126041"/>
            <a:ext cx="5486400" cy="1071123"/>
          </a:xfrm>
        </p:spPr>
        <p:txBody>
          <a:bodyPr/>
          <a:lstStyle>
            <a:lvl1pPr marL="0" indent="0">
              <a:spcBef>
                <a:spcPts val="0"/>
              </a:spcBef>
              <a:buNone/>
              <a:defRPr sz="3196" baseline="0">
                <a:solidFill>
                  <a:schemeClr val="tx1"/>
                </a:solidFill>
                <a:latin typeface="+mj-lt"/>
              </a:defRPr>
            </a:lvl1pPr>
          </a:lstStyle>
          <a:p>
            <a:pPr lvl="0"/>
            <a:r>
              <a:rPr lang="en-US" dirty="0"/>
              <a:t>Author Name</a:t>
            </a:r>
          </a:p>
          <a:p>
            <a:pPr lvl="0"/>
            <a:r>
              <a:rPr lang="en-US" dirty="0"/>
              <a:t>Title</a:t>
            </a:r>
          </a:p>
        </p:txBody>
      </p:sp>
    </p:spTree>
    <p:extLst>
      <p:ext uri="{BB962C8B-B14F-4D97-AF65-F5344CB8AC3E}">
        <p14:creationId xmlns:p14="http://schemas.microsoft.com/office/powerpoint/2010/main" val="142387923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Quote Layout (5)">
    <p:bg>
      <p:bgPr>
        <a:solidFill>
          <a:schemeClr val="accent4"/>
        </a:soli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89040" y="1201810"/>
            <a:ext cx="10058399" cy="3439751"/>
          </a:xfrm>
        </p:spPr>
        <p:txBody>
          <a:bodyPr/>
          <a:lstStyle>
            <a:lvl1pPr marL="180000" indent="-233105">
              <a:defRPr sz="4800" baseline="0">
                <a:solidFill>
                  <a:schemeClr val="tx1"/>
                </a:solidFill>
              </a:defRPr>
            </a:lvl1pPr>
          </a:lstStyle>
          <a:p>
            <a:r>
              <a:rPr lang="en-US" dirty="0"/>
              <a:t>“Sample quote goes here. Design is easier than it looks, and more important than it seems.”</a:t>
            </a:r>
          </a:p>
        </p:txBody>
      </p:sp>
      <p:sp>
        <p:nvSpPr>
          <p:cNvPr id="4" name="Text Placeholder 3"/>
          <p:cNvSpPr>
            <a:spLocks noGrp="1"/>
          </p:cNvSpPr>
          <p:nvPr>
            <p:ph type="body" sz="quarter" idx="10" hasCustomPrompt="1"/>
          </p:nvPr>
        </p:nvSpPr>
        <p:spPr>
          <a:xfrm>
            <a:off x="5761038" y="5126041"/>
            <a:ext cx="5486400" cy="1071123"/>
          </a:xfrm>
        </p:spPr>
        <p:txBody>
          <a:bodyPr/>
          <a:lstStyle>
            <a:lvl1pPr marL="0" indent="0">
              <a:spcBef>
                <a:spcPts val="0"/>
              </a:spcBef>
              <a:buNone/>
              <a:defRPr sz="3196" baseline="0">
                <a:solidFill>
                  <a:schemeClr val="tx1"/>
                </a:solidFill>
                <a:latin typeface="+mj-lt"/>
              </a:defRPr>
            </a:lvl1pPr>
          </a:lstStyle>
          <a:p>
            <a:pPr lvl="0"/>
            <a:r>
              <a:rPr lang="en-US" dirty="0"/>
              <a:t>Author Name</a:t>
            </a:r>
          </a:p>
          <a:p>
            <a:pPr lvl="0"/>
            <a:r>
              <a:rPr lang="en-US" dirty="0"/>
              <a:t>Title</a:t>
            </a:r>
          </a:p>
        </p:txBody>
      </p:sp>
    </p:spTree>
    <p:extLst>
      <p:ext uri="{BB962C8B-B14F-4D97-AF65-F5344CB8AC3E}">
        <p14:creationId xmlns:p14="http://schemas.microsoft.com/office/powerpoint/2010/main" val="278009084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rgbClr val="682A7A"/>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889425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rgbClr val="5C2D9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037837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rgbClr val="0078D7"/>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29425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3" Type="http://schemas.openxmlformats.org/officeDocument/2006/relationships/slideLayout" Target="../slideLayouts/slideLayout26.xml"/><Relationship Id="rId21" Type="http://schemas.openxmlformats.org/officeDocument/2006/relationships/theme" Target="../theme/theme2.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18" Type="http://schemas.openxmlformats.org/officeDocument/2006/relationships/slideLayout" Target="../slideLayouts/slideLayout61.xml"/><Relationship Id="rId3" Type="http://schemas.openxmlformats.org/officeDocument/2006/relationships/slideLayout" Target="../slideLayouts/slideLayout46.xml"/><Relationship Id="rId21" Type="http://schemas.openxmlformats.org/officeDocument/2006/relationships/slideLayout" Target="../slideLayouts/slideLayout64.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17" Type="http://schemas.openxmlformats.org/officeDocument/2006/relationships/slideLayout" Target="../slideLayouts/slideLayout60.xml"/><Relationship Id="rId2" Type="http://schemas.openxmlformats.org/officeDocument/2006/relationships/slideLayout" Target="../slideLayouts/slideLayout45.xml"/><Relationship Id="rId16" Type="http://schemas.openxmlformats.org/officeDocument/2006/relationships/slideLayout" Target="../slideLayouts/slideLayout59.xml"/><Relationship Id="rId20" Type="http://schemas.openxmlformats.org/officeDocument/2006/relationships/slideLayout" Target="../slideLayouts/slideLayout63.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24" Type="http://schemas.openxmlformats.org/officeDocument/2006/relationships/theme" Target="../theme/theme3.xml"/><Relationship Id="rId5" Type="http://schemas.openxmlformats.org/officeDocument/2006/relationships/slideLayout" Target="../slideLayouts/slideLayout48.xml"/><Relationship Id="rId15" Type="http://schemas.openxmlformats.org/officeDocument/2006/relationships/slideLayout" Target="../slideLayouts/slideLayout58.xml"/><Relationship Id="rId23" Type="http://schemas.openxmlformats.org/officeDocument/2006/relationships/slideLayout" Target="../slideLayouts/slideLayout66.xml"/><Relationship Id="rId10" Type="http://schemas.openxmlformats.org/officeDocument/2006/relationships/slideLayout" Target="../slideLayouts/slideLayout53.xml"/><Relationship Id="rId19" Type="http://schemas.openxmlformats.org/officeDocument/2006/relationships/slideLayout" Target="../slideLayouts/slideLayout62.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 Id="rId22" Type="http://schemas.openxmlformats.org/officeDocument/2006/relationships/slideLayout" Target="../slideLayouts/slideLayout6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18" Type="http://schemas.openxmlformats.org/officeDocument/2006/relationships/slideLayout" Target="../slideLayouts/slideLayout84.xml"/><Relationship Id="rId26" Type="http://schemas.openxmlformats.org/officeDocument/2006/relationships/slideLayout" Target="../slideLayouts/slideLayout92.xml"/><Relationship Id="rId39" Type="http://schemas.openxmlformats.org/officeDocument/2006/relationships/slideLayout" Target="../slideLayouts/slideLayout105.xml"/><Relationship Id="rId3" Type="http://schemas.openxmlformats.org/officeDocument/2006/relationships/slideLayout" Target="../slideLayouts/slideLayout69.xml"/><Relationship Id="rId21" Type="http://schemas.openxmlformats.org/officeDocument/2006/relationships/slideLayout" Target="../slideLayouts/slideLayout87.xml"/><Relationship Id="rId34" Type="http://schemas.openxmlformats.org/officeDocument/2006/relationships/slideLayout" Target="../slideLayouts/slideLayout100.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17" Type="http://schemas.openxmlformats.org/officeDocument/2006/relationships/slideLayout" Target="../slideLayouts/slideLayout83.xml"/><Relationship Id="rId25" Type="http://schemas.openxmlformats.org/officeDocument/2006/relationships/slideLayout" Target="../slideLayouts/slideLayout91.xml"/><Relationship Id="rId33" Type="http://schemas.openxmlformats.org/officeDocument/2006/relationships/slideLayout" Target="../slideLayouts/slideLayout99.xml"/><Relationship Id="rId38" Type="http://schemas.openxmlformats.org/officeDocument/2006/relationships/slideLayout" Target="../slideLayouts/slideLayout104.xml"/><Relationship Id="rId2" Type="http://schemas.openxmlformats.org/officeDocument/2006/relationships/slideLayout" Target="../slideLayouts/slideLayout68.xml"/><Relationship Id="rId16" Type="http://schemas.openxmlformats.org/officeDocument/2006/relationships/slideLayout" Target="../slideLayouts/slideLayout82.xml"/><Relationship Id="rId20" Type="http://schemas.openxmlformats.org/officeDocument/2006/relationships/slideLayout" Target="../slideLayouts/slideLayout86.xml"/><Relationship Id="rId29" Type="http://schemas.openxmlformats.org/officeDocument/2006/relationships/slideLayout" Target="../slideLayouts/slideLayout95.xml"/><Relationship Id="rId41" Type="http://schemas.openxmlformats.org/officeDocument/2006/relationships/image" Target="../media/image5.png"/><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24" Type="http://schemas.openxmlformats.org/officeDocument/2006/relationships/slideLayout" Target="../slideLayouts/slideLayout90.xml"/><Relationship Id="rId32" Type="http://schemas.openxmlformats.org/officeDocument/2006/relationships/slideLayout" Target="../slideLayouts/slideLayout98.xml"/><Relationship Id="rId37" Type="http://schemas.openxmlformats.org/officeDocument/2006/relationships/slideLayout" Target="../slideLayouts/slideLayout103.xml"/><Relationship Id="rId40" Type="http://schemas.openxmlformats.org/officeDocument/2006/relationships/theme" Target="../theme/theme4.xml"/><Relationship Id="rId5" Type="http://schemas.openxmlformats.org/officeDocument/2006/relationships/slideLayout" Target="../slideLayouts/slideLayout71.xml"/><Relationship Id="rId15" Type="http://schemas.openxmlformats.org/officeDocument/2006/relationships/slideLayout" Target="../slideLayouts/slideLayout81.xml"/><Relationship Id="rId23" Type="http://schemas.openxmlformats.org/officeDocument/2006/relationships/slideLayout" Target="../slideLayouts/slideLayout89.xml"/><Relationship Id="rId28" Type="http://schemas.openxmlformats.org/officeDocument/2006/relationships/slideLayout" Target="../slideLayouts/slideLayout94.xml"/><Relationship Id="rId36" Type="http://schemas.openxmlformats.org/officeDocument/2006/relationships/slideLayout" Target="../slideLayouts/slideLayout102.xml"/><Relationship Id="rId10" Type="http://schemas.openxmlformats.org/officeDocument/2006/relationships/slideLayout" Target="../slideLayouts/slideLayout76.xml"/><Relationship Id="rId19" Type="http://schemas.openxmlformats.org/officeDocument/2006/relationships/slideLayout" Target="../slideLayouts/slideLayout85.xml"/><Relationship Id="rId31" Type="http://schemas.openxmlformats.org/officeDocument/2006/relationships/slideLayout" Target="../slideLayouts/slideLayout97.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 Id="rId22" Type="http://schemas.openxmlformats.org/officeDocument/2006/relationships/slideLayout" Target="../slideLayouts/slideLayout88.xml"/><Relationship Id="rId27" Type="http://schemas.openxmlformats.org/officeDocument/2006/relationships/slideLayout" Target="../slideLayouts/slideLayout93.xml"/><Relationship Id="rId30" Type="http://schemas.openxmlformats.org/officeDocument/2006/relationships/slideLayout" Target="../slideLayouts/slideLayout96.xml"/><Relationship Id="rId35" Type="http://schemas.openxmlformats.org/officeDocument/2006/relationships/slideLayout" Target="../slideLayouts/slideLayout10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13.xml"/><Relationship Id="rId13" Type="http://schemas.openxmlformats.org/officeDocument/2006/relationships/slideLayout" Target="../slideLayouts/slideLayout118.xml"/><Relationship Id="rId18" Type="http://schemas.openxmlformats.org/officeDocument/2006/relationships/slideLayout" Target="../slideLayouts/slideLayout123.xml"/><Relationship Id="rId26" Type="http://schemas.openxmlformats.org/officeDocument/2006/relationships/slideLayout" Target="../slideLayouts/slideLayout131.xml"/><Relationship Id="rId3" Type="http://schemas.openxmlformats.org/officeDocument/2006/relationships/slideLayout" Target="../slideLayouts/slideLayout108.xml"/><Relationship Id="rId21" Type="http://schemas.openxmlformats.org/officeDocument/2006/relationships/slideLayout" Target="../slideLayouts/slideLayout126.xml"/><Relationship Id="rId34" Type="http://schemas.openxmlformats.org/officeDocument/2006/relationships/slideLayout" Target="../slideLayouts/slideLayout139.xml"/><Relationship Id="rId7" Type="http://schemas.openxmlformats.org/officeDocument/2006/relationships/slideLayout" Target="../slideLayouts/slideLayout112.xml"/><Relationship Id="rId12" Type="http://schemas.openxmlformats.org/officeDocument/2006/relationships/slideLayout" Target="../slideLayouts/slideLayout117.xml"/><Relationship Id="rId17" Type="http://schemas.openxmlformats.org/officeDocument/2006/relationships/slideLayout" Target="../slideLayouts/slideLayout122.xml"/><Relationship Id="rId25" Type="http://schemas.openxmlformats.org/officeDocument/2006/relationships/slideLayout" Target="../slideLayouts/slideLayout130.xml"/><Relationship Id="rId33" Type="http://schemas.openxmlformats.org/officeDocument/2006/relationships/slideLayout" Target="../slideLayouts/slideLayout138.xml"/><Relationship Id="rId2" Type="http://schemas.openxmlformats.org/officeDocument/2006/relationships/slideLayout" Target="../slideLayouts/slideLayout107.xml"/><Relationship Id="rId16" Type="http://schemas.openxmlformats.org/officeDocument/2006/relationships/slideLayout" Target="../slideLayouts/slideLayout121.xml"/><Relationship Id="rId20" Type="http://schemas.openxmlformats.org/officeDocument/2006/relationships/slideLayout" Target="../slideLayouts/slideLayout125.xml"/><Relationship Id="rId29" Type="http://schemas.openxmlformats.org/officeDocument/2006/relationships/slideLayout" Target="../slideLayouts/slideLayout134.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24" Type="http://schemas.openxmlformats.org/officeDocument/2006/relationships/slideLayout" Target="../slideLayouts/slideLayout129.xml"/><Relationship Id="rId32" Type="http://schemas.openxmlformats.org/officeDocument/2006/relationships/slideLayout" Target="../slideLayouts/slideLayout137.xml"/><Relationship Id="rId37" Type="http://schemas.openxmlformats.org/officeDocument/2006/relationships/image" Target="../media/image5.png"/><Relationship Id="rId5" Type="http://schemas.openxmlformats.org/officeDocument/2006/relationships/slideLayout" Target="../slideLayouts/slideLayout110.xml"/><Relationship Id="rId15" Type="http://schemas.openxmlformats.org/officeDocument/2006/relationships/slideLayout" Target="../slideLayouts/slideLayout120.xml"/><Relationship Id="rId23" Type="http://schemas.openxmlformats.org/officeDocument/2006/relationships/slideLayout" Target="../slideLayouts/slideLayout128.xml"/><Relationship Id="rId28" Type="http://schemas.openxmlformats.org/officeDocument/2006/relationships/slideLayout" Target="../slideLayouts/slideLayout133.xml"/><Relationship Id="rId36" Type="http://schemas.openxmlformats.org/officeDocument/2006/relationships/theme" Target="../theme/theme5.xml"/><Relationship Id="rId10" Type="http://schemas.openxmlformats.org/officeDocument/2006/relationships/slideLayout" Target="../slideLayouts/slideLayout115.xml"/><Relationship Id="rId19" Type="http://schemas.openxmlformats.org/officeDocument/2006/relationships/slideLayout" Target="../slideLayouts/slideLayout124.xml"/><Relationship Id="rId31" Type="http://schemas.openxmlformats.org/officeDocument/2006/relationships/slideLayout" Target="../slideLayouts/slideLayout136.xml"/><Relationship Id="rId4" Type="http://schemas.openxmlformats.org/officeDocument/2006/relationships/slideLayout" Target="../slideLayouts/slideLayout109.xml"/><Relationship Id="rId9" Type="http://schemas.openxmlformats.org/officeDocument/2006/relationships/slideLayout" Target="../slideLayouts/slideLayout114.xml"/><Relationship Id="rId14" Type="http://schemas.openxmlformats.org/officeDocument/2006/relationships/slideLayout" Target="../slideLayouts/slideLayout119.xml"/><Relationship Id="rId22" Type="http://schemas.openxmlformats.org/officeDocument/2006/relationships/slideLayout" Target="../slideLayouts/slideLayout127.xml"/><Relationship Id="rId27" Type="http://schemas.openxmlformats.org/officeDocument/2006/relationships/slideLayout" Target="../slideLayouts/slideLayout132.xml"/><Relationship Id="rId30" Type="http://schemas.openxmlformats.org/officeDocument/2006/relationships/slideLayout" Target="../slideLayouts/slideLayout135.xml"/><Relationship Id="rId35" Type="http://schemas.openxmlformats.org/officeDocument/2006/relationships/slideLayout" Target="../slideLayouts/slideLayout14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8F8F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18" name="Group 17"/>
          <p:cNvGrpSpPr/>
          <p:nvPr userDrawn="1"/>
        </p:nvGrpSpPr>
        <p:grpSpPr>
          <a:xfrm>
            <a:off x="12618967" y="0"/>
            <a:ext cx="952401" cy="5766965"/>
            <a:chOff x="12618967" y="0"/>
            <a:chExt cx="952401" cy="5766965"/>
          </a:xfrm>
        </p:grpSpPr>
        <p:grpSp>
          <p:nvGrpSpPr>
            <p:cNvPr id="26" name="Group 25"/>
            <p:cNvGrpSpPr/>
            <p:nvPr userDrawn="1"/>
          </p:nvGrpSpPr>
          <p:grpSpPr>
            <a:xfrm rot="5400000">
              <a:off x="11582059" y="1045293"/>
              <a:ext cx="2703052" cy="629236"/>
              <a:chOff x="1586734" y="4543426"/>
              <a:chExt cx="2703052" cy="629236"/>
            </a:xfrm>
          </p:grpSpPr>
          <p:sp>
            <p:nvSpPr>
              <p:cNvPr id="45" name="Rectangle 44"/>
              <p:cNvSpPr/>
              <p:nvPr userDrawn="1"/>
            </p:nvSpPr>
            <p:spPr bwMode="auto">
              <a:xfrm>
                <a:off x="1586734" y="4543427"/>
                <a:ext cx="869930" cy="28976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smtClean="0">
                    <a:gradFill>
                      <a:gsLst>
                        <a:gs pos="0">
                          <a:srgbClr val="FFFFFF"/>
                        </a:gs>
                        <a:gs pos="100000">
                          <a:srgbClr val="FFFFFF"/>
                        </a:gs>
                      </a:gsLst>
                      <a:lin ang="5400000" scaled="0"/>
                    </a:gradFill>
                    <a:latin typeface="+mn-lt"/>
                    <a:ea typeface="Segoe UI" pitchFamily="34" charset="0"/>
                    <a:cs typeface="Segoe UI" pitchFamily="34" charset="0"/>
                  </a:rPr>
                  <a:t>Blue</a:t>
                </a:r>
              </a:p>
              <a:p>
                <a:pPr algn="l" defTabSz="932472" fontAlgn="base">
                  <a:lnSpc>
                    <a:spcPct val="100000"/>
                  </a:lnSpc>
                  <a:spcBef>
                    <a:spcPct val="0"/>
                  </a:spcBef>
                  <a:spcAft>
                    <a:spcPct val="0"/>
                  </a:spcAft>
                </a:pPr>
                <a:r>
                  <a:rPr lang="en-US" sz="500" dirty="0" smtClean="0">
                    <a:gradFill>
                      <a:gsLst>
                        <a:gs pos="2092">
                          <a:srgbClr val="F8F8F8"/>
                        </a:gs>
                        <a:gs pos="10042">
                          <a:srgbClr val="F8F8F8"/>
                        </a:gs>
                      </a:gsLst>
                      <a:lin ang="5400000" scaled="0"/>
                    </a:gradFill>
                    <a:ea typeface="Segoe UI" pitchFamily="34" charset="0"/>
                    <a:cs typeface="Segoe UI" pitchFamily="34" charset="0"/>
                  </a:rPr>
                  <a:t>R:</a:t>
                </a:r>
                <a:r>
                  <a:rPr lang="en-US" sz="500" baseline="0" dirty="0" smtClean="0">
                    <a:gradFill>
                      <a:gsLst>
                        <a:gs pos="2092">
                          <a:srgbClr val="F8F8F8"/>
                        </a:gs>
                        <a:gs pos="10042">
                          <a:srgbClr val="F8F8F8"/>
                        </a:gs>
                      </a:gsLst>
                      <a:lin ang="5400000" scaled="0"/>
                    </a:gradFill>
                    <a:ea typeface="Segoe UI" pitchFamily="34" charset="0"/>
                    <a:cs typeface="Segoe UI" pitchFamily="34" charset="0"/>
                  </a:rPr>
                  <a:t>0 G:120 B:215</a:t>
                </a:r>
                <a:endParaRPr lang="en-US" sz="500" dirty="0" smtClean="0">
                  <a:gradFill>
                    <a:gsLst>
                      <a:gs pos="2092">
                        <a:srgbClr val="F8F8F8"/>
                      </a:gs>
                      <a:gs pos="10042">
                        <a:srgbClr val="F8F8F8"/>
                      </a:gs>
                    </a:gsLst>
                    <a:lin ang="5400000" scaled="0"/>
                  </a:gradFill>
                  <a:ea typeface="Segoe UI" pitchFamily="34" charset="0"/>
                  <a:cs typeface="Segoe UI" pitchFamily="34" charset="0"/>
                </a:endParaRPr>
              </a:p>
            </p:txBody>
          </p:sp>
          <p:sp>
            <p:nvSpPr>
              <p:cNvPr id="37" name="Rectangle 36"/>
              <p:cNvSpPr/>
              <p:nvPr userDrawn="1"/>
            </p:nvSpPr>
            <p:spPr bwMode="auto">
              <a:xfrm>
                <a:off x="3419856" y="4543428"/>
                <a:ext cx="869930" cy="28976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smtClean="0">
                    <a:gradFill>
                      <a:gsLst>
                        <a:gs pos="7965">
                          <a:srgbClr val="000000"/>
                        </a:gs>
                        <a:gs pos="28319">
                          <a:srgbClr val="000000"/>
                        </a:gs>
                      </a:gsLst>
                      <a:lin ang="5400000" scaled="0"/>
                    </a:gradFill>
                    <a:latin typeface="+mn-lt"/>
                    <a:ea typeface="Segoe UI" pitchFamily="34" charset="0"/>
                    <a:cs typeface="Segoe UI" pitchFamily="34" charset="0"/>
                  </a:rPr>
                  <a:t>Cyan</a:t>
                </a:r>
              </a:p>
              <a:p>
                <a:pPr algn="l" defTabSz="932472" fontAlgn="base">
                  <a:lnSpc>
                    <a:spcPct val="100000"/>
                  </a:lnSpc>
                  <a:spcBef>
                    <a:spcPct val="0"/>
                  </a:spcBef>
                  <a:spcAft>
                    <a:spcPct val="0"/>
                  </a:spcAft>
                </a:pPr>
                <a:r>
                  <a:rPr lang="en-US" sz="500" dirty="0" smtClean="0">
                    <a:gradFill>
                      <a:gsLst>
                        <a:gs pos="7965">
                          <a:srgbClr val="000000"/>
                        </a:gs>
                        <a:gs pos="28319">
                          <a:srgbClr val="000000"/>
                        </a:gs>
                      </a:gsLst>
                      <a:lin ang="5400000" scaled="0"/>
                    </a:gradFill>
                    <a:ea typeface="Segoe UI" pitchFamily="34" charset="0"/>
                    <a:cs typeface="Segoe UI" pitchFamily="34" charset="0"/>
                  </a:rPr>
                  <a:t>R:</a:t>
                </a:r>
                <a:r>
                  <a:rPr lang="en-US" sz="500" baseline="0" dirty="0" smtClean="0">
                    <a:gradFill>
                      <a:gsLst>
                        <a:gs pos="7965">
                          <a:srgbClr val="000000"/>
                        </a:gs>
                        <a:gs pos="28319">
                          <a:srgbClr val="000000"/>
                        </a:gs>
                      </a:gsLst>
                      <a:lin ang="5400000" scaled="0"/>
                    </a:gradFill>
                    <a:ea typeface="Segoe UI" pitchFamily="34" charset="0"/>
                    <a:cs typeface="Segoe UI" pitchFamily="34" charset="0"/>
                  </a:rPr>
                  <a:t>0 G:188 B:242</a:t>
                </a:r>
                <a:endParaRPr lang="en-US" sz="500" dirty="0" smtClean="0">
                  <a:gradFill>
                    <a:gsLst>
                      <a:gs pos="7965">
                        <a:srgbClr val="000000"/>
                      </a:gs>
                      <a:gs pos="28319">
                        <a:srgbClr val="000000"/>
                      </a:gs>
                    </a:gsLst>
                    <a:lin ang="5400000" scaled="0"/>
                  </a:gradFill>
                  <a:ea typeface="Segoe UI" pitchFamily="34" charset="0"/>
                  <a:cs typeface="Segoe UI" pitchFamily="34" charset="0"/>
                </a:endParaRPr>
              </a:p>
            </p:txBody>
          </p:sp>
          <p:sp>
            <p:nvSpPr>
              <p:cNvPr id="41" name="Rectangle 40"/>
              <p:cNvSpPr/>
              <p:nvPr userDrawn="1"/>
            </p:nvSpPr>
            <p:spPr bwMode="auto">
              <a:xfrm>
                <a:off x="1586734" y="4882896"/>
                <a:ext cx="869930" cy="28976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smtClean="0">
                    <a:gradFill>
                      <a:gsLst>
                        <a:gs pos="92035">
                          <a:srgbClr val="505050"/>
                        </a:gs>
                        <a:gs pos="27000">
                          <a:srgbClr val="505050"/>
                        </a:gs>
                      </a:gsLst>
                      <a:lin ang="5400000" scaled="0"/>
                    </a:gradFill>
                    <a:latin typeface="+mn-lt"/>
                    <a:ea typeface="Segoe UI" pitchFamily="34" charset="0"/>
                    <a:cs typeface="Segoe UI" pitchFamily="34" charset="0"/>
                  </a:rPr>
                  <a:t>Light Gray</a:t>
                </a:r>
              </a:p>
              <a:p>
                <a:pPr algn="l" defTabSz="932472" fontAlgn="base">
                  <a:lnSpc>
                    <a:spcPct val="100000"/>
                  </a:lnSpc>
                  <a:spcBef>
                    <a:spcPct val="0"/>
                  </a:spcBef>
                  <a:spcAft>
                    <a:spcPct val="0"/>
                  </a:spcAft>
                </a:pPr>
                <a:r>
                  <a:rPr lang="en-US" sz="500" dirty="0" smtClean="0">
                    <a:gradFill>
                      <a:gsLst>
                        <a:gs pos="92035">
                          <a:srgbClr val="505050"/>
                        </a:gs>
                        <a:gs pos="27000">
                          <a:srgbClr val="505050"/>
                        </a:gs>
                      </a:gsLst>
                      <a:lin ang="5400000" scaled="0"/>
                    </a:gradFill>
                    <a:ea typeface="Segoe UI" pitchFamily="34" charset="0"/>
                    <a:cs typeface="Segoe UI" pitchFamily="34" charset="0"/>
                  </a:rPr>
                  <a:t>R:</a:t>
                </a:r>
                <a:r>
                  <a:rPr lang="en-US" sz="500" baseline="0" dirty="0" smtClean="0">
                    <a:gradFill>
                      <a:gsLst>
                        <a:gs pos="92035">
                          <a:srgbClr val="505050"/>
                        </a:gs>
                        <a:gs pos="27000">
                          <a:srgbClr val="505050"/>
                        </a:gs>
                      </a:gsLst>
                      <a:lin ang="5400000" scaled="0"/>
                    </a:gradFill>
                    <a:ea typeface="Segoe UI" pitchFamily="34" charset="0"/>
                    <a:cs typeface="Segoe UI" pitchFamily="34" charset="0"/>
                  </a:rPr>
                  <a:t>210 G:210 B:210</a:t>
                </a:r>
                <a:endParaRPr lang="en-US" sz="500" dirty="0" smtClean="0">
                  <a:gradFill>
                    <a:gsLst>
                      <a:gs pos="92035">
                        <a:srgbClr val="505050"/>
                      </a:gs>
                      <a:gs pos="27000">
                        <a:srgbClr val="505050"/>
                      </a:gs>
                    </a:gsLst>
                    <a:lin ang="5400000" scaled="0"/>
                  </a:gradFill>
                  <a:ea typeface="Segoe UI" pitchFamily="34" charset="0"/>
                  <a:cs typeface="Segoe UI" pitchFamily="34" charset="0"/>
                </a:endParaRPr>
              </a:p>
            </p:txBody>
          </p:sp>
          <p:sp>
            <p:nvSpPr>
              <p:cNvPr id="42" name="Rectangle 41"/>
              <p:cNvSpPr/>
              <p:nvPr userDrawn="1"/>
            </p:nvSpPr>
            <p:spPr bwMode="auto">
              <a:xfrm>
                <a:off x="2505456" y="4543426"/>
                <a:ext cx="869930" cy="28976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smtClean="0">
                    <a:gradFill>
                      <a:gsLst>
                        <a:gs pos="0">
                          <a:srgbClr val="FFFFFF"/>
                        </a:gs>
                        <a:gs pos="100000">
                          <a:srgbClr val="FFFFFF"/>
                        </a:gs>
                      </a:gsLst>
                      <a:lin ang="5400000" scaled="0"/>
                    </a:gradFill>
                    <a:latin typeface="+mn-lt"/>
                    <a:ea typeface="Segoe UI" pitchFamily="34" charset="0"/>
                    <a:cs typeface="Segoe UI" pitchFamily="34" charset="0"/>
                  </a:rPr>
                  <a:t>Dark Blue</a:t>
                </a:r>
              </a:p>
              <a:p>
                <a:pPr algn="l" defTabSz="932472" fontAlgn="base">
                  <a:lnSpc>
                    <a:spcPct val="100000"/>
                  </a:lnSpc>
                  <a:spcBef>
                    <a:spcPct val="0"/>
                  </a:spcBef>
                  <a:spcAft>
                    <a:spcPct val="0"/>
                  </a:spcAft>
                </a:pPr>
                <a:r>
                  <a:rPr lang="en-US" sz="500" dirty="0" smtClean="0">
                    <a:gradFill>
                      <a:gsLst>
                        <a:gs pos="0">
                          <a:srgbClr val="FFFFFF"/>
                        </a:gs>
                        <a:gs pos="100000">
                          <a:srgbClr val="FFFFFF"/>
                        </a:gs>
                      </a:gsLst>
                      <a:lin ang="5400000" scaled="0"/>
                    </a:gradFill>
                    <a:ea typeface="Segoe UI" pitchFamily="34" charset="0"/>
                    <a:cs typeface="Segoe UI" pitchFamily="34" charset="0"/>
                  </a:rPr>
                  <a:t>R:</a:t>
                </a:r>
                <a:r>
                  <a:rPr lang="en-US" sz="500" baseline="0" dirty="0" smtClean="0">
                    <a:gradFill>
                      <a:gsLst>
                        <a:gs pos="0">
                          <a:srgbClr val="FFFFFF"/>
                        </a:gs>
                        <a:gs pos="100000">
                          <a:srgbClr val="FFFFFF"/>
                        </a:gs>
                      </a:gsLst>
                      <a:lin ang="5400000" scaled="0"/>
                    </a:gradFill>
                    <a:ea typeface="Segoe UI" pitchFamily="34" charset="0"/>
                    <a:cs typeface="Segoe UI" pitchFamily="34" charset="0"/>
                  </a:rPr>
                  <a:t>0 G:32 B:80</a:t>
                </a:r>
                <a:endParaRPr lang="en-US" sz="5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43" name="Rectangle 42"/>
              <p:cNvSpPr/>
              <p:nvPr userDrawn="1"/>
            </p:nvSpPr>
            <p:spPr bwMode="auto">
              <a:xfrm>
                <a:off x="3413144" y="4882896"/>
                <a:ext cx="869930" cy="289766"/>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smtClean="0">
                    <a:gradFill>
                      <a:gsLst>
                        <a:gs pos="0">
                          <a:srgbClr val="FFFFFF"/>
                        </a:gs>
                        <a:gs pos="100000">
                          <a:srgbClr val="FFFFFF"/>
                        </a:gs>
                      </a:gsLst>
                      <a:lin ang="5400000" scaled="0"/>
                    </a:gradFill>
                    <a:latin typeface="+mn-lt"/>
                    <a:ea typeface="Segoe UI" pitchFamily="34" charset="0"/>
                    <a:cs typeface="Segoe UI" pitchFamily="34" charset="0"/>
                  </a:rPr>
                  <a:t>Dark Gray</a:t>
                </a:r>
              </a:p>
              <a:p>
                <a:pPr algn="l" defTabSz="932472" fontAlgn="base">
                  <a:lnSpc>
                    <a:spcPct val="100000"/>
                  </a:lnSpc>
                  <a:spcBef>
                    <a:spcPct val="0"/>
                  </a:spcBef>
                  <a:spcAft>
                    <a:spcPct val="0"/>
                  </a:spcAft>
                </a:pPr>
                <a:r>
                  <a:rPr lang="en-US" sz="500" dirty="0" smtClean="0">
                    <a:gradFill>
                      <a:gsLst>
                        <a:gs pos="2092">
                          <a:srgbClr val="F8F8F8"/>
                        </a:gs>
                        <a:gs pos="10042">
                          <a:srgbClr val="F8F8F8"/>
                        </a:gs>
                      </a:gsLst>
                      <a:lin ang="5400000" scaled="0"/>
                    </a:gradFill>
                    <a:ea typeface="Segoe UI" pitchFamily="34" charset="0"/>
                    <a:cs typeface="Segoe UI" pitchFamily="34" charset="0"/>
                  </a:rPr>
                  <a:t>R:</a:t>
                </a:r>
                <a:r>
                  <a:rPr lang="en-US" sz="500" baseline="0" dirty="0" smtClean="0">
                    <a:gradFill>
                      <a:gsLst>
                        <a:gs pos="2092">
                          <a:srgbClr val="F8F8F8"/>
                        </a:gs>
                        <a:gs pos="10042">
                          <a:srgbClr val="F8F8F8"/>
                        </a:gs>
                      </a:gsLst>
                      <a:lin ang="5400000" scaled="0"/>
                    </a:gradFill>
                    <a:ea typeface="Segoe UI" pitchFamily="34" charset="0"/>
                    <a:cs typeface="Segoe UI" pitchFamily="34" charset="0"/>
                  </a:rPr>
                  <a:t>80 G:80 B:80</a:t>
                </a:r>
                <a:endParaRPr lang="en-US" sz="500" dirty="0" smtClean="0">
                  <a:gradFill>
                    <a:gsLst>
                      <a:gs pos="2092">
                        <a:srgbClr val="F8F8F8"/>
                      </a:gs>
                      <a:gs pos="10042">
                        <a:srgbClr val="F8F8F8"/>
                      </a:gs>
                    </a:gsLst>
                    <a:lin ang="5400000" scaled="0"/>
                  </a:gradFill>
                  <a:ea typeface="Segoe UI" pitchFamily="34" charset="0"/>
                  <a:cs typeface="Segoe UI" pitchFamily="34" charset="0"/>
                </a:endParaRPr>
              </a:p>
            </p:txBody>
          </p:sp>
          <p:sp>
            <p:nvSpPr>
              <p:cNvPr id="44" name="Rectangle 43"/>
              <p:cNvSpPr/>
              <p:nvPr userDrawn="1"/>
            </p:nvSpPr>
            <p:spPr bwMode="auto">
              <a:xfrm>
                <a:off x="2505456" y="4882895"/>
                <a:ext cx="869930" cy="289766"/>
              </a:xfrm>
              <a:prstGeom prst="rect">
                <a:avLst/>
              </a:prstGeom>
              <a:solidFill>
                <a:srgbClr val="73737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smtClean="0">
                    <a:gradFill>
                      <a:gsLst>
                        <a:gs pos="0">
                          <a:srgbClr val="FFFFFF"/>
                        </a:gs>
                        <a:gs pos="100000">
                          <a:srgbClr val="FFFFFF"/>
                        </a:gs>
                      </a:gsLst>
                      <a:lin ang="5400000" scaled="0"/>
                    </a:gradFill>
                    <a:latin typeface="+mn-lt"/>
                    <a:ea typeface="Segoe UI" pitchFamily="34" charset="0"/>
                    <a:cs typeface="Segoe UI" pitchFamily="34" charset="0"/>
                  </a:rPr>
                  <a:t>Gray</a:t>
                </a:r>
              </a:p>
              <a:p>
                <a:pPr algn="l" defTabSz="932472" fontAlgn="base">
                  <a:lnSpc>
                    <a:spcPct val="100000"/>
                  </a:lnSpc>
                  <a:spcBef>
                    <a:spcPct val="0"/>
                  </a:spcBef>
                  <a:spcAft>
                    <a:spcPct val="0"/>
                  </a:spcAft>
                </a:pPr>
                <a:r>
                  <a:rPr lang="en-US" sz="500" dirty="0" smtClean="0">
                    <a:gradFill>
                      <a:gsLst>
                        <a:gs pos="2092">
                          <a:srgbClr val="F8F8F8"/>
                        </a:gs>
                        <a:gs pos="10042">
                          <a:srgbClr val="F8F8F8"/>
                        </a:gs>
                      </a:gsLst>
                      <a:lin ang="5400000" scaled="0"/>
                    </a:gradFill>
                    <a:ea typeface="Segoe UI" pitchFamily="34" charset="0"/>
                    <a:cs typeface="Segoe UI" pitchFamily="34" charset="0"/>
                  </a:rPr>
                  <a:t>R:</a:t>
                </a:r>
                <a:r>
                  <a:rPr lang="en-US" sz="500" baseline="0" dirty="0" smtClean="0">
                    <a:gradFill>
                      <a:gsLst>
                        <a:gs pos="2092">
                          <a:srgbClr val="F8F8F8"/>
                        </a:gs>
                        <a:gs pos="10042">
                          <a:srgbClr val="F8F8F8"/>
                        </a:gs>
                      </a:gsLst>
                      <a:lin ang="5400000" scaled="0"/>
                    </a:gradFill>
                    <a:ea typeface="Segoe UI" pitchFamily="34" charset="0"/>
                    <a:cs typeface="Segoe UI" pitchFamily="34" charset="0"/>
                  </a:rPr>
                  <a:t>115 G:115 B:115</a:t>
                </a:r>
                <a:endParaRPr lang="en-US" sz="500" dirty="0" smtClean="0">
                  <a:gradFill>
                    <a:gsLst>
                      <a:gs pos="2092">
                        <a:srgbClr val="F8F8F8"/>
                      </a:gs>
                      <a:gs pos="10042">
                        <a:srgbClr val="F8F8F8"/>
                      </a:gs>
                    </a:gsLst>
                    <a:lin ang="5400000" scaled="0"/>
                  </a:gradFill>
                  <a:ea typeface="Segoe UI" pitchFamily="34" charset="0"/>
                  <a:cs typeface="Segoe UI" pitchFamily="34" charset="0"/>
                </a:endParaRPr>
              </a:p>
            </p:txBody>
          </p:sp>
        </p:grpSp>
        <p:grpSp>
          <p:nvGrpSpPr>
            <p:cNvPr id="27" name="Group 26"/>
            <p:cNvGrpSpPr/>
            <p:nvPr userDrawn="1"/>
          </p:nvGrpSpPr>
          <p:grpSpPr>
            <a:xfrm rot="5400000">
              <a:off x="11412325" y="4270556"/>
              <a:ext cx="2703052" cy="289766"/>
              <a:chOff x="4476564" y="4543426"/>
              <a:chExt cx="2703052" cy="289766"/>
            </a:xfrm>
          </p:grpSpPr>
          <p:sp>
            <p:nvSpPr>
              <p:cNvPr id="33" name="Rectangle 32"/>
              <p:cNvSpPr/>
              <p:nvPr userDrawn="1"/>
            </p:nvSpPr>
            <p:spPr bwMode="auto">
              <a:xfrm>
                <a:off x="5395286" y="4543426"/>
                <a:ext cx="869930" cy="289766"/>
              </a:xfrm>
              <a:prstGeom prst="rect">
                <a:avLst/>
              </a:prstGeom>
              <a:solidFill>
                <a:srgbClr val="5C2D9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smtClean="0">
                    <a:gradFill>
                      <a:gsLst>
                        <a:gs pos="0">
                          <a:srgbClr val="FFFFFF"/>
                        </a:gs>
                        <a:gs pos="100000">
                          <a:srgbClr val="FFFFFF"/>
                        </a:gs>
                      </a:gsLst>
                      <a:lin ang="5400000" scaled="0"/>
                    </a:gradFill>
                    <a:latin typeface="+mn-lt"/>
                    <a:ea typeface="Segoe UI" pitchFamily="34" charset="0"/>
                    <a:cs typeface="Segoe UI" pitchFamily="34" charset="0"/>
                  </a:rPr>
                  <a:t>Purple</a:t>
                </a:r>
              </a:p>
              <a:p>
                <a:pPr marL="0" algn="l" defTabSz="932472" rtl="0" eaLnBrk="1" fontAlgn="base" latinLnBrk="0" hangingPunct="1">
                  <a:lnSpc>
                    <a:spcPct val="100000"/>
                  </a:lnSpc>
                  <a:spcBef>
                    <a:spcPct val="0"/>
                  </a:spcBef>
                  <a:spcAft>
                    <a:spcPct val="0"/>
                  </a:spcAft>
                </a:pPr>
                <a:r>
                  <a:rPr lang="en-US" sz="500" kern="1200" dirty="0" smtClean="0">
                    <a:gradFill>
                      <a:gsLst>
                        <a:gs pos="2092">
                          <a:srgbClr val="F8F8F8"/>
                        </a:gs>
                        <a:gs pos="10042">
                          <a:srgbClr val="F8F8F8"/>
                        </a:gs>
                      </a:gsLst>
                      <a:lin ang="5400000" scaled="0"/>
                    </a:gradFill>
                    <a:latin typeface="+mn-lt"/>
                    <a:ea typeface="Segoe UI" pitchFamily="34" charset="0"/>
                    <a:cs typeface="Segoe UI" pitchFamily="34" charset="0"/>
                  </a:rPr>
                  <a:t>R:92 G:45 B:145</a:t>
                </a:r>
              </a:p>
            </p:txBody>
          </p:sp>
          <p:sp>
            <p:nvSpPr>
              <p:cNvPr id="34" name="Rectangle 33"/>
              <p:cNvSpPr/>
              <p:nvPr userDrawn="1"/>
            </p:nvSpPr>
            <p:spPr bwMode="auto">
              <a:xfrm>
                <a:off x="6309686" y="4543426"/>
                <a:ext cx="869930" cy="289766"/>
              </a:xfrm>
              <a:prstGeom prst="rect">
                <a:avLst/>
              </a:prstGeom>
              <a:solidFill>
                <a:srgbClr val="D83B0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smtClean="0">
                    <a:gradFill>
                      <a:gsLst>
                        <a:gs pos="0">
                          <a:srgbClr val="FFFFFF"/>
                        </a:gs>
                        <a:gs pos="100000">
                          <a:srgbClr val="FFFFFF"/>
                        </a:gs>
                      </a:gsLst>
                      <a:lin ang="5400000" scaled="0"/>
                    </a:gradFill>
                    <a:latin typeface="+mn-lt"/>
                    <a:ea typeface="Segoe UI" pitchFamily="34" charset="0"/>
                    <a:cs typeface="Segoe UI" pitchFamily="34" charset="0"/>
                  </a:rPr>
                  <a:t>Orange</a:t>
                </a:r>
              </a:p>
              <a:p>
                <a:pPr algn="l" defTabSz="932472" fontAlgn="base">
                  <a:lnSpc>
                    <a:spcPct val="100000"/>
                  </a:lnSpc>
                  <a:spcBef>
                    <a:spcPct val="0"/>
                  </a:spcBef>
                  <a:spcAft>
                    <a:spcPct val="0"/>
                  </a:spcAft>
                </a:pPr>
                <a:r>
                  <a:rPr lang="en-US" sz="500" dirty="0" smtClean="0">
                    <a:gradFill>
                      <a:gsLst>
                        <a:gs pos="2092">
                          <a:srgbClr val="F8F8F8"/>
                        </a:gs>
                        <a:gs pos="10042">
                          <a:srgbClr val="F8F8F8"/>
                        </a:gs>
                      </a:gsLst>
                      <a:lin ang="5400000" scaled="0"/>
                    </a:gradFill>
                    <a:ea typeface="Segoe UI" pitchFamily="34" charset="0"/>
                    <a:cs typeface="Segoe UI" pitchFamily="34" charset="0"/>
                  </a:rPr>
                  <a:t>R:</a:t>
                </a:r>
                <a:r>
                  <a:rPr lang="en-US" sz="500" baseline="0" dirty="0" smtClean="0">
                    <a:gradFill>
                      <a:gsLst>
                        <a:gs pos="2092">
                          <a:srgbClr val="F8F8F8"/>
                        </a:gs>
                        <a:gs pos="10042">
                          <a:srgbClr val="F8F8F8"/>
                        </a:gs>
                      </a:gsLst>
                      <a:lin ang="5400000" scaled="0"/>
                    </a:gradFill>
                    <a:ea typeface="Segoe UI" pitchFamily="34" charset="0"/>
                    <a:cs typeface="Segoe UI" pitchFamily="34" charset="0"/>
                  </a:rPr>
                  <a:t>216 G:59 B:1</a:t>
                </a:r>
              </a:p>
            </p:txBody>
          </p:sp>
          <p:sp>
            <p:nvSpPr>
              <p:cNvPr id="35" name="Rectangle 34"/>
              <p:cNvSpPr/>
              <p:nvPr userDrawn="1"/>
            </p:nvSpPr>
            <p:spPr bwMode="auto">
              <a:xfrm>
                <a:off x="4476564" y="4543426"/>
                <a:ext cx="869930" cy="289766"/>
              </a:xfrm>
              <a:prstGeom prst="rect">
                <a:avLst/>
              </a:prstGeom>
              <a:solidFill>
                <a:srgbClr val="107C1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smtClean="0">
                    <a:gradFill>
                      <a:gsLst>
                        <a:gs pos="0">
                          <a:srgbClr val="FFFFFF"/>
                        </a:gs>
                        <a:gs pos="100000">
                          <a:srgbClr val="FFFFFF"/>
                        </a:gs>
                      </a:gsLst>
                      <a:lin ang="5400000" scaled="0"/>
                    </a:gradFill>
                    <a:latin typeface="+mn-lt"/>
                    <a:ea typeface="Segoe UI" pitchFamily="34" charset="0"/>
                    <a:cs typeface="Segoe UI" pitchFamily="34" charset="0"/>
                  </a:rPr>
                  <a:t>Green</a:t>
                </a:r>
              </a:p>
              <a:p>
                <a:pPr algn="l" defTabSz="932472" fontAlgn="base">
                  <a:lnSpc>
                    <a:spcPct val="100000"/>
                  </a:lnSpc>
                  <a:spcBef>
                    <a:spcPct val="0"/>
                  </a:spcBef>
                  <a:spcAft>
                    <a:spcPct val="0"/>
                  </a:spcAft>
                </a:pPr>
                <a:r>
                  <a:rPr lang="en-US" sz="500" dirty="0" smtClean="0">
                    <a:gradFill>
                      <a:gsLst>
                        <a:gs pos="2092">
                          <a:srgbClr val="F8F8F8"/>
                        </a:gs>
                        <a:gs pos="10042">
                          <a:srgbClr val="F8F8F8"/>
                        </a:gs>
                      </a:gsLst>
                      <a:lin ang="5400000" scaled="0"/>
                    </a:gradFill>
                    <a:ea typeface="Segoe UI" pitchFamily="34" charset="0"/>
                    <a:cs typeface="Segoe UI" pitchFamily="34" charset="0"/>
                  </a:rPr>
                  <a:t>R:</a:t>
                </a:r>
                <a:r>
                  <a:rPr lang="en-US" sz="500" baseline="0" dirty="0" smtClean="0">
                    <a:gradFill>
                      <a:gsLst>
                        <a:gs pos="2092">
                          <a:srgbClr val="F8F8F8"/>
                        </a:gs>
                        <a:gs pos="10042">
                          <a:srgbClr val="F8F8F8"/>
                        </a:gs>
                      </a:gsLst>
                      <a:lin ang="5400000" scaled="0"/>
                    </a:gradFill>
                    <a:ea typeface="Segoe UI" pitchFamily="34" charset="0"/>
                    <a:cs typeface="Segoe UI" pitchFamily="34" charset="0"/>
                  </a:rPr>
                  <a:t>16 G:124 B:16</a:t>
                </a:r>
                <a:endParaRPr lang="en-US" sz="500" dirty="0" smtClean="0">
                  <a:gradFill>
                    <a:gsLst>
                      <a:gs pos="2092">
                        <a:srgbClr val="F8F8F8"/>
                      </a:gs>
                      <a:gs pos="10042">
                        <a:srgbClr val="F8F8F8"/>
                      </a:gs>
                    </a:gsLst>
                    <a:lin ang="5400000" scaled="0"/>
                  </a:gradFill>
                  <a:ea typeface="Segoe UI" pitchFamily="34" charset="0"/>
                  <a:cs typeface="Segoe UI" pitchFamily="34" charset="0"/>
                </a:endParaRPr>
              </a:p>
            </p:txBody>
          </p:sp>
        </p:grpSp>
        <p:sp>
          <p:nvSpPr>
            <p:cNvPr id="28" name="TextBox 27"/>
            <p:cNvSpPr txBox="1"/>
            <p:nvPr userDrawn="1"/>
          </p:nvSpPr>
          <p:spPr>
            <a:xfrm rot="5400000">
              <a:off x="12988035" y="260168"/>
              <a:ext cx="843501" cy="323165"/>
            </a:xfrm>
            <a:prstGeom prst="rect">
              <a:avLst/>
            </a:prstGeom>
            <a:noFill/>
          </p:spPr>
          <p:txBody>
            <a:bodyPr wrap="none" lIns="0" tIns="91440" rIns="182880" bIns="91440" rtlCol="0">
              <a:spAutoFit/>
            </a:bodyPr>
            <a:lstStyle/>
            <a:p>
              <a:pPr>
                <a:lnSpc>
                  <a:spcPct val="90000"/>
                </a:lnSpc>
                <a:spcAft>
                  <a:spcPts val="600"/>
                </a:spcAft>
              </a:pPr>
              <a:r>
                <a:rPr lang="en-US" sz="1000" dirty="0" smtClean="0">
                  <a:gradFill>
                    <a:gsLst>
                      <a:gs pos="2917">
                        <a:schemeClr val="tx1"/>
                      </a:gs>
                      <a:gs pos="30000">
                        <a:schemeClr val="tx1"/>
                      </a:gs>
                    </a:gsLst>
                    <a:lin ang="5400000" scaled="0"/>
                  </a:gradFill>
                </a:rPr>
                <a:t>Main colors</a:t>
              </a:r>
            </a:p>
          </p:txBody>
        </p:sp>
        <p:sp>
          <p:nvSpPr>
            <p:cNvPr id="32" name="TextBox 31"/>
            <p:cNvSpPr txBox="1"/>
            <p:nvPr userDrawn="1"/>
          </p:nvSpPr>
          <p:spPr>
            <a:xfrm rot="5400000">
              <a:off x="11742070" y="4230580"/>
              <a:ext cx="2656496" cy="323165"/>
            </a:xfrm>
            <a:prstGeom prst="rect">
              <a:avLst/>
            </a:prstGeom>
            <a:noFill/>
          </p:spPr>
          <p:txBody>
            <a:bodyPr wrap="none" lIns="0" tIns="91440" rIns="182880" bIns="91440" rtlCol="0">
              <a:spAutoFit/>
            </a:bodyPr>
            <a:lstStyle/>
            <a:p>
              <a:pPr>
                <a:lnSpc>
                  <a:spcPct val="90000"/>
                </a:lnSpc>
                <a:spcAft>
                  <a:spcPts val="600"/>
                </a:spcAft>
              </a:pPr>
              <a:r>
                <a:rPr lang="en-US" sz="1000" dirty="0" smtClean="0">
                  <a:gradFill>
                    <a:gsLst>
                      <a:gs pos="2917">
                        <a:schemeClr val="tx1"/>
                      </a:gs>
                      <a:gs pos="30000">
                        <a:schemeClr val="tx1"/>
                      </a:gs>
                    </a:gsLst>
                    <a:lin ang="5400000" scaled="0"/>
                  </a:gradFill>
                </a:rPr>
                <a:t>Secondary colors (use only when</a:t>
              </a:r>
              <a:r>
                <a:rPr lang="en-US" sz="1000" baseline="0" dirty="0" smtClean="0">
                  <a:gradFill>
                    <a:gsLst>
                      <a:gs pos="2917">
                        <a:schemeClr val="tx1"/>
                      </a:gs>
                      <a:gs pos="30000">
                        <a:schemeClr val="tx1"/>
                      </a:gs>
                    </a:gsLst>
                    <a:lin ang="5400000" scaled="0"/>
                  </a:gradFill>
                </a:rPr>
                <a:t> necessary)</a:t>
              </a:r>
              <a:endParaRPr lang="en-US" sz="1000" dirty="0" smtClean="0">
                <a:gradFill>
                  <a:gsLst>
                    <a:gs pos="2917">
                      <a:schemeClr val="tx1"/>
                    </a:gs>
                    <a:gs pos="30000">
                      <a:schemeClr val="tx1"/>
                    </a:gs>
                  </a:gsLst>
                  <a:lin ang="5400000" scaled="0"/>
                </a:gradFill>
              </a:endParaRPr>
            </a:p>
          </p:txBody>
        </p:sp>
      </p:grpSp>
    </p:spTree>
    <p:extLst>
      <p:ext uri="{BB962C8B-B14F-4D97-AF65-F5344CB8AC3E}">
        <p14:creationId xmlns:p14="http://schemas.microsoft.com/office/powerpoint/2010/main" val="3588427678"/>
      </p:ext>
    </p:extLst>
  </p:cSld>
  <p:clrMap bg1="lt1" tx1="dk1" bg2="lt2" tx2="dk2" accent1="accent1" accent2="accent2" accent3="accent3" accent4="accent4" accent5="accent5" accent6="accent6" hlink="hlink" folHlink="folHlink"/>
  <p:sldLayoutIdLst>
    <p:sldLayoutId id="2147484269" r:id="rId1"/>
    <p:sldLayoutId id="2147484300" r:id="rId2"/>
    <p:sldLayoutId id="2147484318" r:id="rId3"/>
    <p:sldLayoutId id="2147484295" r:id="rId4"/>
    <p:sldLayoutId id="2147484240" r:id="rId5"/>
    <p:sldLayoutId id="2147484296" r:id="rId6"/>
    <p:sldLayoutId id="2147484241" r:id="rId7"/>
    <p:sldLayoutId id="2147484297" r:id="rId8"/>
    <p:sldLayoutId id="2147484244" r:id="rId9"/>
    <p:sldLayoutId id="2147484298" r:id="rId10"/>
    <p:sldLayoutId id="2147484245" r:id="rId11"/>
    <p:sldLayoutId id="2147484247" r:id="rId12"/>
    <p:sldLayoutId id="2147484337" r:id="rId13"/>
    <p:sldLayoutId id="2147484249" r:id="rId14"/>
    <p:sldLayoutId id="2147484301" r:id="rId15"/>
    <p:sldLayoutId id="2147484252" r:id="rId16"/>
    <p:sldLayoutId id="2147484251" r:id="rId17"/>
    <p:sldLayoutId id="2147484254" r:id="rId18"/>
    <p:sldLayoutId id="2147484257" r:id="rId19"/>
    <p:sldLayoutId id="2147484258" r:id="rId20"/>
    <p:sldLayoutId id="2147484260" r:id="rId21"/>
    <p:sldLayoutId id="2147484299" r:id="rId22"/>
    <p:sldLayoutId id="2147484263" r:id="rId23"/>
  </p:sldLayoutIdLst>
  <p:transition>
    <p:fade/>
  </p:transition>
  <p:timing>
    <p:tnLst>
      <p:par>
        <p:cTn id="1" dur="indefinite" restart="never" nodeType="tmRoot"/>
      </p:par>
    </p:tnLst>
  </p:timing>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ltGray">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dirty="0" smtClean="0"/>
              <a:t>Click to edit Master title style</a:t>
            </a:r>
            <a:endParaRPr lang="en-US" dirty="0"/>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marL="342900" marR="0" lvl="0" indent="-342900" algn="l" defTabSz="932742" rtl="0" eaLnBrk="1" fontAlgn="auto" latinLnBrk="0" hangingPunct="1">
              <a:lnSpc>
                <a:spcPct val="90000"/>
              </a:lnSpc>
              <a:spcBef>
                <a:spcPct val="20000"/>
              </a:spcBef>
              <a:spcAft>
                <a:spcPts val="0"/>
              </a:spcAft>
              <a:buClrTx/>
              <a:buSzPct val="90000"/>
              <a:buFont typeface="Arial" pitchFamily="34" charset="0"/>
              <a:buChar char="•"/>
              <a:tabLst/>
            </a:pPr>
            <a:r>
              <a:rPr lang="en-US" dirty="0" smtClean="0"/>
              <a:t>Click to edit Master text styles</a:t>
            </a:r>
          </a:p>
          <a:p>
            <a:pPr marL="584200" marR="0" lvl="1" indent="-241300" algn="l" defTabSz="932742" rtl="0" eaLnBrk="1" fontAlgn="auto" latinLnBrk="0" hangingPunct="1">
              <a:lnSpc>
                <a:spcPct val="90000"/>
              </a:lnSpc>
              <a:spcBef>
                <a:spcPct val="20000"/>
              </a:spcBef>
              <a:spcAft>
                <a:spcPts val="0"/>
              </a:spcAft>
              <a:buClrTx/>
              <a:buSzPct val="90000"/>
              <a:buFont typeface="Arial" pitchFamily="34" charset="0"/>
              <a:buChar char="•"/>
              <a:tabLst/>
            </a:pPr>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grpSp>
        <p:nvGrpSpPr>
          <p:cNvPr id="42" name="Group 41"/>
          <p:cNvGrpSpPr/>
          <p:nvPr userDrawn="1"/>
        </p:nvGrpSpPr>
        <p:grpSpPr>
          <a:xfrm>
            <a:off x="12618967" y="0"/>
            <a:ext cx="952401" cy="5766965"/>
            <a:chOff x="12618967" y="0"/>
            <a:chExt cx="952401" cy="5766965"/>
          </a:xfrm>
        </p:grpSpPr>
        <p:grpSp>
          <p:nvGrpSpPr>
            <p:cNvPr id="43" name="Group 42"/>
            <p:cNvGrpSpPr/>
            <p:nvPr userDrawn="1"/>
          </p:nvGrpSpPr>
          <p:grpSpPr>
            <a:xfrm rot="5400000">
              <a:off x="11582059" y="1045293"/>
              <a:ext cx="2703052" cy="629236"/>
              <a:chOff x="1586734" y="4543426"/>
              <a:chExt cx="2703052" cy="629236"/>
            </a:xfrm>
          </p:grpSpPr>
          <p:sp>
            <p:nvSpPr>
              <p:cNvPr id="50" name="Rectangle 49"/>
              <p:cNvSpPr/>
              <p:nvPr userDrawn="1"/>
            </p:nvSpPr>
            <p:spPr bwMode="auto">
              <a:xfrm>
                <a:off x="2505456" y="4543427"/>
                <a:ext cx="869930" cy="289766"/>
              </a:xfrm>
              <a:prstGeom prst="rect">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r>
                  <a:rPr kumimoji="0" lang="en-US" sz="500" b="1"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Blue</a:t>
                </a:r>
              </a:p>
              <a:p>
                <a:pPr marL="0" marR="0" lvl="0" indent="0" defTabSz="932472" eaLnBrk="1" fontAlgn="base" latinLnBrk="0" hangingPunct="1">
                  <a:lnSpc>
                    <a:spcPct val="100000"/>
                  </a:lnSpc>
                  <a:spcBef>
                    <a:spcPct val="0"/>
                  </a:spcBef>
                  <a:spcAft>
                    <a:spcPct val="0"/>
                  </a:spcAft>
                  <a:buClrTx/>
                  <a:buSzTx/>
                  <a:buFontTx/>
                  <a:buNone/>
                  <a:tabLst/>
                  <a:defRPr/>
                </a:pPr>
                <a:r>
                  <a:rPr kumimoji="0" lang="en-US" sz="500" b="0" i="0" u="none" strike="noStrike" kern="0" cap="none" spc="0" normalizeH="0" baseline="0" noProof="0" dirty="0" smtClean="0">
                    <a:ln>
                      <a:noFill/>
                    </a:ln>
                    <a:gradFill>
                      <a:gsLst>
                        <a:gs pos="2092">
                          <a:srgbClr val="F8F8F8"/>
                        </a:gs>
                        <a:gs pos="10042">
                          <a:srgbClr val="F8F8F8"/>
                        </a:gs>
                      </a:gsLst>
                      <a:lin ang="5400000" scaled="0"/>
                    </a:gradFill>
                    <a:effectLst/>
                    <a:uLnTx/>
                    <a:uFillTx/>
                    <a:latin typeface="Segoe UI"/>
                    <a:ea typeface="Segoe UI" pitchFamily="34" charset="0"/>
                    <a:cs typeface="Segoe UI" pitchFamily="34" charset="0"/>
                  </a:rPr>
                  <a:t>R:0 G:120 B:215</a:t>
                </a:r>
              </a:p>
            </p:txBody>
          </p:sp>
          <p:sp>
            <p:nvSpPr>
              <p:cNvPr id="51" name="Rectangle 50"/>
              <p:cNvSpPr/>
              <p:nvPr userDrawn="1"/>
            </p:nvSpPr>
            <p:spPr bwMode="auto">
              <a:xfrm>
                <a:off x="1586734" y="4543428"/>
                <a:ext cx="869930" cy="289766"/>
              </a:xfrm>
              <a:prstGeom prst="rect">
                <a:avLst/>
              </a:prstGeom>
              <a:solidFill>
                <a:srgbClr val="00BCF2"/>
              </a:solidFill>
              <a:ln w="9525" cap="flat" cmpd="sng" algn="ctr">
                <a:noFill/>
                <a:prstDash val="solid"/>
                <a:headEnd type="none" w="med" len="med"/>
                <a:tailEnd type="none" w="med" len="med"/>
              </a:ln>
              <a:effectLst/>
            </p:spPr>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r>
                  <a:rPr kumimoji="0" lang="en-US" sz="500" b="1" i="0" u="none" strike="noStrike" kern="0" cap="none" spc="0" normalizeH="0" baseline="0" noProof="0" dirty="0" smtClean="0">
                    <a:ln>
                      <a:noFill/>
                    </a:ln>
                    <a:gradFill>
                      <a:gsLst>
                        <a:gs pos="28319">
                          <a:srgbClr val="505050"/>
                        </a:gs>
                        <a:gs pos="79000">
                          <a:srgbClr val="505050"/>
                        </a:gs>
                      </a:gsLst>
                      <a:lin ang="5400000" scaled="0"/>
                    </a:gradFill>
                    <a:effectLst/>
                    <a:uLnTx/>
                    <a:uFillTx/>
                    <a:latin typeface="Segoe UI"/>
                    <a:ea typeface="Segoe UI" pitchFamily="34" charset="0"/>
                    <a:cs typeface="Segoe UI" pitchFamily="34" charset="0"/>
                  </a:rPr>
                  <a:t>Cyan</a:t>
                </a:r>
              </a:p>
              <a:p>
                <a:pPr marL="0" marR="0" lvl="0" indent="0" defTabSz="932472" eaLnBrk="1" fontAlgn="base" latinLnBrk="0" hangingPunct="1">
                  <a:lnSpc>
                    <a:spcPct val="100000"/>
                  </a:lnSpc>
                  <a:spcBef>
                    <a:spcPct val="0"/>
                  </a:spcBef>
                  <a:spcAft>
                    <a:spcPct val="0"/>
                  </a:spcAft>
                  <a:buClrTx/>
                  <a:buSzTx/>
                  <a:buFontTx/>
                  <a:buNone/>
                  <a:tabLst/>
                  <a:defRPr/>
                </a:pPr>
                <a:r>
                  <a:rPr kumimoji="0" lang="en-US" sz="500" b="0" i="0" u="none" strike="noStrike" kern="0" cap="none" spc="0" normalizeH="0" baseline="0" noProof="0" dirty="0" smtClean="0">
                    <a:ln>
                      <a:noFill/>
                    </a:ln>
                    <a:gradFill>
                      <a:gsLst>
                        <a:gs pos="28319">
                          <a:srgbClr val="505050"/>
                        </a:gs>
                        <a:gs pos="79000">
                          <a:srgbClr val="505050"/>
                        </a:gs>
                      </a:gsLst>
                      <a:lin ang="5400000" scaled="0"/>
                    </a:gradFill>
                    <a:effectLst/>
                    <a:uLnTx/>
                    <a:uFillTx/>
                    <a:latin typeface="Segoe UI"/>
                    <a:ea typeface="Segoe UI" pitchFamily="34" charset="0"/>
                    <a:cs typeface="Segoe UI" pitchFamily="34" charset="0"/>
                  </a:rPr>
                  <a:t>R:0 G:188 B:242</a:t>
                </a:r>
              </a:p>
            </p:txBody>
          </p:sp>
          <p:sp>
            <p:nvSpPr>
              <p:cNvPr id="52" name="Rectangle 51"/>
              <p:cNvSpPr/>
              <p:nvPr userDrawn="1"/>
            </p:nvSpPr>
            <p:spPr bwMode="auto">
              <a:xfrm>
                <a:off x="1586734" y="4882896"/>
                <a:ext cx="869930" cy="289766"/>
              </a:xfrm>
              <a:prstGeom prst="rect">
                <a:avLst/>
              </a:prstGeom>
              <a:solidFill>
                <a:srgbClr val="D2D2D2"/>
              </a:solidFill>
              <a:ln w="9525" cap="flat" cmpd="sng" algn="ctr">
                <a:noFill/>
                <a:prstDash val="solid"/>
                <a:headEnd type="none" w="med" len="med"/>
                <a:tailEnd type="none" w="med" len="med"/>
              </a:ln>
              <a:effectLst/>
            </p:spPr>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r>
                  <a:rPr kumimoji="0" lang="en-US" sz="500" b="1" i="0" u="none" strike="noStrike" kern="0" cap="none" spc="0" normalizeH="0" baseline="0" noProof="0" dirty="0" smtClean="0">
                    <a:ln>
                      <a:noFill/>
                    </a:ln>
                    <a:gradFill>
                      <a:gsLst>
                        <a:gs pos="92035">
                          <a:srgbClr val="505050"/>
                        </a:gs>
                        <a:gs pos="27000">
                          <a:srgbClr val="505050"/>
                        </a:gs>
                      </a:gsLst>
                      <a:lin ang="5400000" scaled="0"/>
                    </a:gradFill>
                    <a:effectLst/>
                    <a:uLnTx/>
                    <a:uFillTx/>
                    <a:latin typeface="Segoe UI"/>
                    <a:ea typeface="Segoe UI" pitchFamily="34" charset="0"/>
                    <a:cs typeface="Segoe UI" pitchFamily="34" charset="0"/>
                  </a:rPr>
                  <a:t>Light Gray</a:t>
                </a:r>
              </a:p>
              <a:p>
                <a:pPr marL="0" marR="0" lvl="0" indent="0" defTabSz="932472" eaLnBrk="1" fontAlgn="base" latinLnBrk="0" hangingPunct="1">
                  <a:lnSpc>
                    <a:spcPct val="100000"/>
                  </a:lnSpc>
                  <a:spcBef>
                    <a:spcPct val="0"/>
                  </a:spcBef>
                  <a:spcAft>
                    <a:spcPct val="0"/>
                  </a:spcAft>
                  <a:buClrTx/>
                  <a:buSzTx/>
                  <a:buFontTx/>
                  <a:buNone/>
                  <a:tabLst/>
                  <a:defRPr/>
                </a:pPr>
                <a:r>
                  <a:rPr kumimoji="0" lang="en-US" sz="500" b="0" i="0" u="none" strike="noStrike" kern="0" cap="none" spc="0" normalizeH="0" baseline="0" noProof="0" dirty="0" smtClean="0">
                    <a:ln>
                      <a:noFill/>
                    </a:ln>
                    <a:gradFill>
                      <a:gsLst>
                        <a:gs pos="92035">
                          <a:srgbClr val="505050"/>
                        </a:gs>
                        <a:gs pos="27000">
                          <a:srgbClr val="505050"/>
                        </a:gs>
                      </a:gsLst>
                      <a:lin ang="5400000" scaled="0"/>
                    </a:gradFill>
                    <a:effectLst/>
                    <a:uLnTx/>
                    <a:uFillTx/>
                    <a:latin typeface="Segoe UI"/>
                    <a:ea typeface="Segoe UI" pitchFamily="34" charset="0"/>
                    <a:cs typeface="Segoe UI" pitchFamily="34" charset="0"/>
                  </a:rPr>
                  <a:t>R:210 G:210 B:210</a:t>
                </a:r>
              </a:p>
            </p:txBody>
          </p:sp>
          <p:sp>
            <p:nvSpPr>
              <p:cNvPr id="53" name="Rectangle 52"/>
              <p:cNvSpPr/>
              <p:nvPr userDrawn="1"/>
            </p:nvSpPr>
            <p:spPr bwMode="auto">
              <a:xfrm>
                <a:off x="3419856" y="4543426"/>
                <a:ext cx="869930" cy="289766"/>
              </a:xfrm>
              <a:prstGeom prst="rect">
                <a:avLst/>
              </a:prstGeom>
              <a:solidFill>
                <a:srgbClr val="002050"/>
              </a:solidFill>
              <a:ln w="9525" cap="flat" cmpd="sng" algn="ctr">
                <a:noFill/>
                <a:prstDash val="solid"/>
                <a:headEnd type="none" w="med" len="med"/>
                <a:tailEnd type="none" w="med" len="med"/>
              </a:ln>
              <a:effectLst/>
            </p:spPr>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r>
                  <a:rPr kumimoji="0" lang="en-US" sz="500" b="1"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Dark Blue</a:t>
                </a:r>
              </a:p>
              <a:p>
                <a:pPr marL="0" marR="0" lvl="0" indent="0" defTabSz="932472" eaLnBrk="1" fontAlgn="base" latinLnBrk="0" hangingPunct="1">
                  <a:lnSpc>
                    <a:spcPct val="100000"/>
                  </a:lnSpc>
                  <a:spcBef>
                    <a:spcPct val="0"/>
                  </a:spcBef>
                  <a:spcAft>
                    <a:spcPct val="0"/>
                  </a:spcAft>
                  <a:buClrTx/>
                  <a:buSzTx/>
                  <a:buFontTx/>
                  <a:buNone/>
                  <a:tabLst/>
                  <a:defRPr/>
                </a:pPr>
                <a:r>
                  <a:rPr kumimoji="0" lang="en-US" sz="5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R:0 G:32 B:80</a:t>
                </a:r>
              </a:p>
            </p:txBody>
          </p:sp>
          <p:sp>
            <p:nvSpPr>
              <p:cNvPr id="54" name="Rectangle 53"/>
              <p:cNvSpPr/>
              <p:nvPr userDrawn="1"/>
            </p:nvSpPr>
            <p:spPr bwMode="auto">
              <a:xfrm>
                <a:off x="3413144" y="4882896"/>
                <a:ext cx="869930" cy="289766"/>
              </a:xfrm>
              <a:prstGeom prst="rect">
                <a:avLst/>
              </a:prstGeom>
              <a:solidFill>
                <a:srgbClr val="323232"/>
              </a:solidFill>
              <a:ln w="9525" cap="flat" cmpd="sng" algn="ctr">
                <a:noFill/>
                <a:prstDash val="solid"/>
                <a:headEnd type="none" w="med" len="med"/>
                <a:tailEnd type="none" w="med" len="med"/>
              </a:ln>
              <a:effectLst/>
            </p:spPr>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r>
                  <a:rPr kumimoji="0" lang="en-US" sz="500" b="1"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Dark Gray</a:t>
                </a:r>
              </a:p>
              <a:p>
                <a:pPr marL="0" marR="0" lvl="0" indent="0" defTabSz="932472" eaLnBrk="1" fontAlgn="base" latinLnBrk="0" hangingPunct="1">
                  <a:lnSpc>
                    <a:spcPct val="100000"/>
                  </a:lnSpc>
                  <a:spcBef>
                    <a:spcPct val="0"/>
                  </a:spcBef>
                  <a:spcAft>
                    <a:spcPct val="0"/>
                  </a:spcAft>
                  <a:buClrTx/>
                  <a:buSzTx/>
                  <a:buFontTx/>
                  <a:buNone/>
                  <a:tabLst/>
                  <a:defRPr/>
                </a:pPr>
                <a:r>
                  <a:rPr kumimoji="0" lang="en-US" sz="500" b="0" i="0" u="none" strike="noStrike" kern="0" cap="none" spc="0" normalizeH="0" baseline="0" noProof="0" dirty="0" smtClean="0">
                    <a:ln>
                      <a:noFill/>
                    </a:ln>
                    <a:gradFill>
                      <a:gsLst>
                        <a:gs pos="2092">
                          <a:srgbClr val="F8F8F8"/>
                        </a:gs>
                        <a:gs pos="10042">
                          <a:srgbClr val="F8F8F8"/>
                        </a:gs>
                      </a:gsLst>
                      <a:lin ang="5400000" scaled="0"/>
                    </a:gradFill>
                    <a:effectLst/>
                    <a:uLnTx/>
                    <a:uFillTx/>
                    <a:latin typeface="Segoe UI"/>
                    <a:ea typeface="Segoe UI" pitchFamily="34" charset="0"/>
                    <a:cs typeface="Segoe UI" pitchFamily="34" charset="0"/>
                  </a:rPr>
                  <a:t>R:50 G:50 B:50</a:t>
                </a:r>
              </a:p>
            </p:txBody>
          </p:sp>
          <p:sp>
            <p:nvSpPr>
              <p:cNvPr id="55" name="Rectangle 54"/>
              <p:cNvSpPr/>
              <p:nvPr userDrawn="1"/>
            </p:nvSpPr>
            <p:spPr bwMode="auto">
              <a:xfrm>
                <a:off x="2505456" y="4882895"/>
                <a:ext cx="869930" cy="289766"/>
              </a:xfrm>
              <a:prstGeom prst="rect">
                <a:avLst/>
              </a:prstGeom>
              <a:solidFill>
                <a:srgbClr val="737373"/>
              </a:solidFill>
              <a:ln w="9525" cap="flat" cmpd="sng" algn="ctr">
                <a:noFill/>
                <a:prstDash val="solid"/>
                <a:headEnd type="none" w="med" len="med"/>
                <a:tailEnd type="none" w="med" len="med"/>
              </a:ln>
              <a:effectLst/>
            </p:spPr>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r>
                  <a:rPr kumimoji="0" lang="en-US" sz="500" b="1"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Gray</a:t>
                </a:r>
              </a:p>
              <a:p>
                <a:pPr marL="0" marR="0" lvl="0" indent="0" defTabSz="932472" eaLnBrk="1" fontAlgn="base" latinLnBrk="0" hangingPunct="1">
                  <a:lnSpc>
                    <a:spcPct val="100000"/>
                  </a:lnSpc>
                  <a:spcBef>
                    <a:spcPct val="0"/>
                  </a:spcBef>
                  <a:spcAft>
                    <a:spcPct val="0"/>
                  </a:spcAft>
                  <a:buClrTx/>
                  <a:buSzTx/>
                  <a:buFontTx/>
                  <a:buNone/>
                  <a:tabLst/>
                  <a:defRPr/>
                </a:pPr>
                <a:r>
                  <a:rPr kumimoji="0" lang="en-US" sz="500" b="0" i="0" u="none" strike="noStrike" kern="0" cap="none" spc="0" normalizeH="0" baseline="0" noProof="0" dirty="0" smtClean="0">
                    <a:ln>
                      <a:noFill/>
                    </a:ln>
                    <a:gradFill>
                      <a:gsLst>
                        <a:gs pos="2092">
                          <a:srgbClr val="F8F8F8"/>
                        </a:gs>
                        <a:gs pos="10042">
                          <a:srgbClr val="F8F8F8"/>
                        </a:gs>
                      </a:gsLst>
                      <a:lin ang="5400000" scaled="0"/>
                    </a:gradFill>
                    <a:effectLst/>
                    <a:uLnTx/>
                    <a:uFillTx/>
                    <a:latin typeface="Segoe UI"/>
                    <a:ea typeface="Segoe UI" pitchFamily="34" charset="0"/>
                    <a:cs typeface="Segoe UI" pitchFamily="34" charset="0"/>
                  </a:rPr>
                  <a:t>R:115 G:115 B:115</a:t>
                </a:r>
              </a:p>
            </p:txBody>
          </p:sp>
        </p:grpSp>
        <p:grpSp>
          <p:nvGrpSpPr>
            <p:cNvPr id="44" name="Group 43"/>
            <p:cNvGrpSpPr/>
            <p:nvPr userDrawn="1"/>
          </p:nvGrpSpPr>
          <p:grpSpPr>
            <a:xfrm rot="5400000">
              <a:off x="11412325" y="4270556"/>
              <a:ext cx="2703052" cy="289766"/>
              <a:chOff x="4476564" y="4543426"/>
              <a:chExt cx="2703052" cy="289766"/>
            </a:xfrm>
          </p:grpSpPr>
          <p:sp>
            <p:nvSpPr>
              <p:cNvPr id="47" name="Rectangle 46"/>
              <p:cNvSpPr/>
              <p:nvPr userDrawn="1"/>
            </p:nvSpPr>
            <p:spPr bwMode="auto">
              <a:xfrm>
                <a:off x="5395286" y="4543426"/>
                <a:ext cx="869930" cy="289766"/>
              </a:xfrm>
              <a:prstGeom prst="rect">
                <a:avLst/>
              </a:prstGeom>
              <a:solidFill>
                <a:srgbClr val="5C2D9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lvl="0" defTabSz="932472" fontAlgn="base">
                  <a:lnSpc>
                    <a:spcPct val="100000"/>
                  </a:lnSpc>
                  <a:spcBef>
                    <a:spcPct val="0"/>
                  </a:spcBef>
                  <a:spcAft>
                    <a:spcPct val="0"/>
                  </a:spcAft>
                </a:pPr>
                <a:r>
                  <a:rPr lang="en-US" sz="500" b="1" baseline="0" noProof="0" dirty="0" smtClean="0">
                    <a:gradFill>
                      <a:gsLst>
                        <a:gs pos="0">
                          <a:srgbClr val="FFFFFF"/>
                        </a:gs>
                        <a:gs pos="100000">
                          <a:srgbClr val="FFFFFF"/>
                        </a:gs>
                      </a:gsLst>
                      <a:lin ang="5400000" scaled="0"/>
                    </a:gradFill>
                    <a:ea typeface="Segoe UI" pitchFamily="34" charset="0"/>
                    <a:cs typeface="Segoe UI" pitchFamily="34" charset="0"/>
                  </a:rPr>
                  <a:t>Purple</a:t>
                </a:r>
              </a:p>
              <a:p>
                <a:pPr lvl="0" defTabSz="932472" fontAlgn="base">
                  <a:lnSpc>
                    <a:spcPct val="100000"/>
                  </a:lnSpc>
                  <a:spcBef>
                    <a:spcPct val="0"/>
                  </a:spcBef>
                  <a:spcAft>
                    <a:spcPct val="0"/>
                  </a:spcAft>
                </a:pPr>
                <a:r>
                  <a:rPr kumimoji="0" lang="en-US" sz="500" b="0" i="0" u="none" strike="noStrike" kern="0" cap="none" spc="0" normalizeH="0" baseline="0" noProof="0" dirty="0" smtClean="0">
                    <a:ln>
                      <a:noFill/>
                    </a:ln>
                    <a:gradFill>
                      <a:gsLst>
                        <a:gs pos="2092">
                          <a:srgbClr val="F8F8F8"/>
                        </a:gs>
                        <a:gs pos="10042">
                          <a:srgbClr val="F8F8F8"/>
                        </a:gs>
                      </a:gsLst>
                      <a:lin ang="5400000" scaled="0"/>
                    </a:gradFill>
                    <a:effectLst/>
                    <a:uLnTx/>
                    <a:uFillTx/>
                    <a:latin typeface="Segoe UI"/>
                    <a:ea typeface="Segoe UI" pitchFamily="34" charset="0"/>
                    <a:cs typeface="Segoe UI" pitchFamily="34" charset="0"/>
                  </a:rPr>
                  <a:t>R:92 G:45 B:145</a:t>
                </a:r>
              </a:p>
            </p:txBody>
          </p:sp>
          <p:sp>
            <p:nvSpPr>
              <p:cNvPr id="48" name="Rectangle 47"/>
              <p:cNvSpPr/>
              <p:nvPr userDrawn="1"/>
            </p:nvSpPr>
            <p:spPr bwMode="auto">
              <a:xfrm>
                <a:off x="6309686" y="4543426"/>
                <a:ext cx="869930" cy="289766"/>
              </a:xfrm>
              <a:prstGeom prst="rect">
                <a:avLst/>
              </a:prstGeom>
              <a:solidFill>
                <a:srgbClr val="D83B01"/>
              </a:solidFill>
              <a:ln w="9525" cap="flat" cmpd="sng" algn="ctr">
                <a:noFill/>
                <a:prstDash val="solid"/>
                <a:headEnd type="none" w="med" len="med"/>
                <a:tailEnd type="none" w="med" len="med"/>
              </a:ln>
              <a:effectLst/>
            </p:spPr>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r>
                  <a:rPr kumimoji="0" lang="en-US" sz="500" b="1"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Orange</a:t>
                </a:r>
              </a:p>
              <a:p>
                <a:pPr marL="0" marR="0" lvl="0" indent="0" defTabSz="932472" eaLnBrk="1" fontAlgn="base" latinLnBrk="0" hangingPunct="1">
                  <a:lnSpc>
                    <a:spcPct val="100000"/>
                  </a:lnSpc>
                  <a:spcBef>
                    <a:spcPct val="0"/>
                  </a:spcBef>
                  <a:spcAft>
                    <a:spcPct val="0"/>
                  </a:spcAft>
                  <a:buClrTx/>
                  <a:buSzTx/>
                  <a:buFontTx/>
                  <a:buNone/>
                  <a:tabLst/>
                  <a:defRPr/>
                </a:pPr>
                <a:r>
                  <a:rPr kumimoji="0" lang="en-US" sz="500" b="0" i="0" u="none" strike="noStrike" kern="0" cap="none" spc="0" normalizeH="0" baseline="0" noProof="0" dirty="0" smtClean="0">
                    <a:ln>
                      <a:noFill/>
                    </a:ln>
                    <a:gradFill>
                      <a:gsLst>
                        <a:gs pos="2092">
                          <a:srgbClr val="F8F8F8"/>
                        </a:gs>
                        <a:gs pos="10042">
                          <a:srgbClr val="F8F8F8"/>
                        </a:gs>
                      </a:gsLst>
                      <a:lin ang="5400000" scaled="0"/>
                    </a:gradFill>
                    <a:effectLst/>
                    <a:uLnTx/>
                    <a:uFillTx/>
                    <a:latin typeface="Segoe UI"/>
                    <a:ea typeface="Segoe UI" pitchFamily="34" charset="0"/>
                    <a:cs typeface="Segoe UI" pitchFamily="34" charset="0"/>
                  </a:rPr>
                  <a:t>R:216 G:59 B:1</a:t>
                </a:r>
              </a:p>
            </p:txBody>
          </p:sp>
          <p:sp>
            <p:nvSpPr>
              <p:cNvPr id="49" name="Rectangle 48"/>
              <p:cNvSpPr/>
              <p:nvPr userDrawn="1"/>
            </p:nvSpPr>
            <p:spPr bwMode="auto">
              <a:xfrm>
                <a:off x="4476564" y="4543426"/>
                <a:ext cx="869930" cy="289766"/>
              </a:xfrm>
              <a:prstGeom prst="rect">
                <a:avLst/>
              </a:prstGeom>
              <a:solidFill>
                <a:srgbClr val="107C10"/>
              </a:solidFill>
              <a:ln w="9525" cap="flat" cmpd="sng" algn="ctr">
                <a:noFill/>
                <a:prstDash val="solid"/>
                <a:headEnd type="none" w="med" len="med"/>
                <a:tailEnd type="none" w="med" len="med"/>
              </a:ln>
              <a:effectLst/>
            </p:spPr>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r>
                  <a:rPr kumimoji="0" lang="en-US" sz="500" b="1"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Green</a:t>
                </a:r>
              </a:p>
              <a:p>
                <a:pPr marL="0" marR="0" lvl="0" indent="0" defTabSz="932472" eaLnBrk="1" fontAlgn="base" latinLnBrk="0" hangingPunct="1">
                  <a:lnSpc>
                    <a:spcPct val="100000"/>
                  </a:lnSpc>
                  <a:spcBef>
                    <a:spcPct val="0"/>
                  </a:spcBef>
                  <a:spcAft>
                    <a:spcPct val="0"/>
                  </a:spcAft>
                  <a:buClrTx/>
                  <a:buSzTx/>
                  <a:buFontTx/>
                  <a:buNone/>
                  <a:tabLst/>
                  <a:defRPr/>
                </a:pPr>
                <a:r>
                  <a:rPr kumimoji="0" lang="en-US" sz="500" b="0" i="0" u="none" strike="noStrike" kern="0" cap="none" spc="0" normalizeH="0" baseline="0" noProof="0" dirty="0" smtClean="0">
                    <a:ln>
                      <a:noFill/>
                    </a:ln>
                    <a:gradFill>
                      <a:gsLst>
                        <a:gs pos="2092">
                          <a:srgbClr val="F8F8F8"/>
                        </a:gs>
                        <a:gs pos="10042">
                          <a:srgbClr val="F8F8F8"/>
                        </a:gs>
                      </a:gsLst>
                      <a:lin ang="5400000" scaled="0"/>
                    </a:gradFill>
                    <a:effectLst/>
                    <a:uLnTx/>
                    <a:uFillTx/>
                    <a:latin typeface="Segoe UI"/>
                    <a:ea typeface="Segoe UI" pitchFamily="34" charset="0"/>
                    <a:cs typeface="Segoe UI" pitchFamily="34" charset="0"/>
                  </a:rPr>
                  <a:t>R:16 G:124 B:16</a:t>
                </a:r>
              </a:p>
            </p:txBody>
          </p:sp>
        </p:grpSp>
        <p:sp>
          <p:nvSpPr>
            <p:cNvPr id="45" name="TextBox 44"/>
            <p:cNvSpPr txBox="1"/>
            <p:nvPr userDrawn="1"/>
          </p:nvSpPr>
          <p:spPr>
            <a:xfrm rot="5400000">
              <a:off x="12988035" y="260168"/>
              <a:ext cx="843501" cy="323165"/>
            </a:xfrm>
            <a:prstGeom prst="rect">
              <a:avLst/>
            </a:prstGeom>
            <a:noFill/>
          </p:spPr>
          <p:txBody>
            <a:bodyPr wrap="none" lIns="0" tIns="91440" rIns="182880" bIns="91440"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1000" b="0" i="0" u="none" strike="noStrike" kern="0" cap="none" spc="0" normalizeH="0" baseline="0" noProof="0" dirty="0" smtClean="0">
                  <a:ln>
                    <a:noFill/>
                  </a:ln>
                  <a:gradFill>
                    <a:gsLst>
                      <a:gs pos="2917">
                        <a:srgbClr val="505050"/>
                      </a:gs>
                      <a:gs pos="30000">
                        <a:srgbClr val="505050"/>
                      </a:gs>
                    </a:gsLst>
                    <a:lin ang="5400000" scaled="0"/>
                  </a:gradFill>
                  <a:effectLst/>
                  <a:uLnTx/>
                  <a:uFillTx/>
                </a:rPr>
                <a:t>Main colors</a:t>
              </a:r>
            </a:p>
          </p:txBody>
        </p:sp>
        <p:sp>
          <p:nvSpPr>
            <p:cNvPr id="46" name="TextBox 45"/>
            <p:cNvSpPr txBox="1"/>
            <p:nvPr userDrawn="1"/>
          </p:nvSpPr>
          <p:spPr>
            <a:xfrm rot="5400000">
              <a:off x="11742070" y="4230580"/>
              <a:ext cx="2656496" cy="323165"/>
            </a:xfrm>
            <a:prstGeom prst="rect">
              <a:avLst/>
            </a:prstGeom>
            <a:noFill/>
          </p:spPr>
          <p:txBody>
            <a:bodyPr wrap="none" lIns="0" tIns="91440" rIns="182880" bIns="91440"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1000" b="0" i="0" u="none" strike="noStrike" kern="0" cap="none" spc="0" normalizeH="0" baseline="0" noProof="0" dirty="0" smtClean="0">
                  <a:ln>
                    <a:noFill/>
                  </a:ln>
                  <a:gradFill>
                    <a:gsLst>
                      <a:gs pos="2917">
                        <a:srgbClr val="505050"/>
                      </a:gs>
                      <a:gs pos="30000">
                        <a:srgbClr val="505050"/>
                      </a:gs>
                    </a:gsLst>
                    <a:lin ang="5400000" scaled="0"/>
                  </a:gradFill>
                  <a:effectLst/>
                  <a:uLnTx/>
                  <a:uFillTx/>
                </a:rPr>
                <a:t>Secondary colors (use only when necessary)</a:t>
              </a:r>
            </a:p>
          </p:txBody>
        </p:sp>
      </p:grpSp>
    </p:spTree>
    <p:extLst>
      <p:ext uri="{BB962C8B-B14F-4D97-AF65-F5344CB8AC3E}">
        <p14:creationId xmlns:p14="http://schemas.microsoft.com/office/powerpoint/2010/main" val="3460120779"/>
      </p:ext>
    </p:extLst>
  </p:cSld>
  <p:clrMap bg1="dk1" tx1="lt1" bg2="dk2" tx2="lt2" accent1="accent1" accent2="accent2" accent3="accent3" accent4="accent4" accent5="accent5" accent6="accent6" hlink="hlink" folHlink="folHlink"/>
  <p:sldLayoutIdLst>
    <p:sldLayoutId id="2147484338" r:id="rId1"/>
    <p:sldLayoutId id="2147484339" r:id="rId2"/>
    <p:sldLayoutId id="2147484340" r:id="rId3"/>
    <p:sldLayoutId id="2147484311" r:id="rId4"/>
    <p:sldLayoutId id="2147484312" r:id="rId5"/>
    <p:sldLayoutId id="2147484313" r:id="rId6"/>
    <p:sldLayoutId id="2147484314" r:id="rId7"/>
    <p:sldLayoutId id="2147484315" r:id="rId8"/>
    <p:sldLayoutId id="2147484316" r:id="rId9"/>
    <p:sldLayoutId id="2147484327" r:id="rId10"/>
    <p:sldLayoutId id="2147484328" r:id="rId11"/>
    <p:sldLayoutId id="2147484329" r:id="rId12"/>
    <p:sldLayoutId id="2147484330" r:id="rId13"/>
    <p:sldLayoutId id="2147484331" r:id="rId14"/>
    <p:sldLayoutId id="2147484317" r:id="rId15"/>
    <p:sldLayoutId id="2147484332" r:id="rId16"/>
    <p:sldLayoutId id="2147484333" r:id="rId17"/>
    <p:sldLayoutId id="2147484334" r:id="rId18"/>
    <p:sldLayoutId id="2147484335" r:id="rId19"/>
    <p:sldLayoutId id="2147484336" r:id="rId20"/>
  </p:sldLayoutIdLst>
  <p:transition>
    <p:fade/>
  </p:transition>
  <p:timing>
    <p:tnLst>
      <p:par>
        <p:cTn id="1" dur="indefinite" restart="never" nodeType="tmRoot"/>
      </p:par>
    </p:tnLst>
  </p:timing>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lang="en-US" sz="4000" kern="1200" spc="0" baseline="0" dirty="0" smtClean="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lang="en-US" sz="2400" kern="1200" spc="0" baseline="0" dirty="0" smtClean="0">
          <a:gradFill>
            <a:gsLst>
              <a:gs pos="1250">
                <a:schemeClr val="tx1"/>
              </a:gs>
              <a:gs pos="100000">
                <a:schemeClr val="tx1"/>
              </a:gs>
            </a:gsLst>
            <a:lin ang="5400000" scaled="0"/>
          </a:gradFill>
          <a:latin typeface="+mn-lt"/>
          <a:ea typeface="+mn-ea"/>
          <a:cs typeface="Segoe UI" panose="020B0502040204020203" pitchFamily="34" charset="0"/>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Segoe UI" panose="020B0502040204020203" pitchFamily="34" charset="0"/>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Segoe UI" panose="020B0502040204020203" pitchFamily="34" charset="0"/>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8F8F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dirty="0"/>
              <a:t>Click to edit Master title style</a:t>
            </a:r>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8" name="Group 17"/>
          <p:cNvGrpSpPr/>
          <p:nvPr userDrawn="1"/>
        </p:nvGrpSpPr>
        <p:grpSpPr>
          <a:xfrm>
            <a:off x="12618967" y="0"/>
            <a:ext cx="952401" cy="5766965"/>
            <a:chOff x="12618967" y="0"/>
            <a:chExt cx="952401" cy="5766965"/>
          </a:xfrm>
        </p:grpSpPr>
        <p:grpSp>
          <p:nvGrpSpPr>
            <p:cNvPr id="26" name="Group 25"/>
            <p:cNvGrpSpPr/>
            <p:nvPr userDrawn="1"/>
          </p:nvGrpSpPr>
          <p:grpSpPr>
            <a:xfrm rot="5400000">
              <a:off x="11582059" y="1045293"/>
              <a:ext cx="2703052" cy="629236"/>
              <a:chOff x="1586734" y="4543426"/>
              <a:chExt cx="2703052" cy="629236"/>
            </a:xfrm>
          </p:grpSpPr>
          <p:sp>
            <p:nvSpPr>
              <p:cNvPr id="45" name="Rectangle 44"/>
              <p:cNvSpPr/>
              <p:nvPr userDrawn="1"/>
            </p:nvSpPr>
            <p:spPr bwMode="auto">
              <a:xfrm>
                <a:off x="1586734" y="4543427"/>
                <a:ext cx="869930" cy="28976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a:t>
                </a:r>
                <a:r>
                  <a:rPr lang="en-US" sz="500" baseline="0" dirty="0">
                    <a:gradFill>
                      <a:gsLst>
                        <a:gs pos="2092">
                          <a:srgbClr val="F8F8F8"/>
                        </a:gs>
                        <a:gs pos="10042">
                          <a:srgbClr val="F8F8F8"/>
                        </a:gs>
                      </a:gsLst>
                      <a:lin ang="5400000" scaled="0"/>
                    </a:gradFill>
                    <a:ea typeface="Segoe UI" pitchFamily="34" charset="0"/>
                    <a:cs typeface="Segoe UI" pitchFamily="34" charset="0"/>
                  </a:rPr>
                  <a:t>0 G:120 B:215</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37" name="Rectangle 36"/>
              <p:cNvSpPr/>
              <p:nvPr userDrawn="1"/>
            </p:nvSpPr>
            <p:spPr bwMode="auto">
              <a:xfrm>
                <a:off x="3419856" y="4543428"/>
                <a:ext cx="869930" cy="28976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a:gradFill>
                      <a:gsLst>
                        <a:gs pos="7965">
                          <a:srgbClr val="000000"/>
                        </a:gs>
                        <a:gs pos="28319">
                          <a:srgbClr val="000000"/>
                        </a:gs>
                      </a:gsLst>
                      <a:lin ang="5400000" scaled="0"/>
                    </a:gradFill>
                    <a:latin typeface="+mn-lt"/>
                    <a:ea typeface="Segoe UI" pitchFamily="34" charset="0"/>
                    <a:cs typeface="Segoe UI" pitchFamily="34" charset="0"/>
                  </a:rPr>
                  <a:t>Cyan</a:t>
                </a:r>
              </a:p>
              <a:p>
                <a:pPr algn="l" defTabSz="932472" fontAlgn="base">
                  <a:lnSpc>
                    <a:spcPct val="100000"/>
                  </a:lnSpc>
                  <a:spcBef>
                    <a:spcPct val="0"/>
                  </a:spcBef>
                  <a:spcAft>
                    <a:spcPct val="0"/>
                  </a:spcAft>
                </a:pPr>
                <a:r>
                  <a:rPr lang="en-US" sz="500" dirty="0">
                    <a:gradFill>
                      <a:gsLst>
                        <a:gs pos="7965">
                          <a:srgbClr val="000000"/>
                        </a:gs>
                        <a:gs pos="28319">
                          <a:srgbClr val="000000"/>
                        </a:gs>
                      </a:gsLst>
                      <a:lin ang="5400000" scaled="0"/>
                    </a:gradFill>
                    <a:ea typeface="Segoe UI" pitchFamily="34" charset="0"/>
                    <a:cs typeface="Segoe UI" pitchFamily="34" charset="0"/>
                  </a:rPr>
                  <a:t>R:</a:t>
                </a:r>
                <a:r>
                  <a:rPr lang="en-US" sz="500" baseline="0" dirty="0">
                    <a:gradFill>
                      <a:gsLst>
                        <a:gs pos="7965">
                          <a:srgbClr val="000000"/>
                        </a:gs>
                        <a:gs pos="28319">
                          <a:srgbClr val="000000"/>
                        </a:gs>
                      </a:gsLst>
                      <a:lin ang="5400000" scaled="0"/>
                    </a:gradFill>
                    <a:ea typeface="Segoe UI" pitchFamily="34" charset="0"/>
                    <a:cs typeface="Segoe UI" pitchFamily="34" charset="0"/>
                  </a:rPr>
                  <a:t>0 G:188 B:242</a:t>
                </a:r>
                <a:endParaRPr lang="en-US" sz="500" dirty="0">
                  <a:gradFill>
                    <a:gsLst>
                      <a:gs pos="7965">
                        <a:srgbClr val="000000"/>
                      </a:gs>
                      <a:gs pos="28319">
                        <a:srgbClr val="000000"/>
                      </a:gs>
                    </a:gsLst>
                    <a:lin ang="5400000" scaled="0"/>
                  </a:gradFill>
                  <a:ea typeface="Segoe UI" pitchFamily="34" charset="0"/>
                  <a:cs typeface="Segoe UI" pitchFamily="34" charset="0"/>
                </a:endParaRPr>
              </a:p>
            </p:txBody>
          </p:sp>
          <p:sp>
            <p:nvSpPr>
              <p:cNvPr id="41" name="Rectangle 40"/>
              <p:cNvSpPr/>
              <p:nvPr userDrawn="1"/>
            </p:nvSpPr>
            <p:spPr bwMode="auto">
              <a:xfrm>
                <a:off x="1586734" y="4882896"/>
                <a:ext cx="869930" cy="28976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a:gradFill>
                      <a:gsLst>
                        <a:gs pos="92035">
                          <a:srgbClr val="505050"/>
                        </a:gs>
                        <a:gs pos="27000">
                          <a:srgbClr val="505050"/>
                        </a:gs>
                      </a:gsLst>
                      <a:lin ang="5400000" scaled="0"/>
                    </a:gradFill>
                    <a:latin typeface="+mn-lt"/>
                    <a:ea typeface="Segoe UI" pitchFamily="34" charset="0"/>
                    <a:cs typeface="Segoe UI" pitchFamily="34" charset="0"/>
                  </a:rPr>
                  <a:t>Light Gray</a:t>
                </a:r>
              </a:p>
              <a:p>
                <a:pPr algn="l" defTabSz="932472" fontAlgn="base">
                  <a:lnSpc>
                    <a:spcPct val="100000"/>
                  </a:lnSpc>
                  <a:spcBef>
                    <a:spcPct val="0"/>
                  </a:spcBef>
                  <a:spcAft>
                    <a:spcPct val="0"/>
                  </a:spcAft>
                </a:pPr>
                <a:r>
                  <a:rPr lang="en-US" sz="500" dirty="0">
                    <a:gradFill>
                      <a:gsLst>
                        <a:gs pos="92035">
                          <a:srgbClr val="505050"/>
                        </a:gs>
                        <a:gs pos="27000">
                          <a:srgbClr val="505050"/>
                        </a:gs>
                      </a:gsLst>
                      <a:lin ang="5400000" scaled="0"/>
                    </a:gradFill>
                    <a:ea typeface="Segoe UI" pitchFamily="34" charset="0"/>
                    <a:cs typeface="Segoe UI" pitchFamily="34" charset="0"/>
                  </a:rPr>
                  <a:t>R:</a:t>
                </a:r>
                <a:r>
                  <a:rPr lang="en-US" sz="500" baseline="0" dirty="0">
                    <a:gradFill>
                      <a:gsLst>
                        <a:gs pos="92035">
                          <a:srgbClr val="505050"/>
                        </a:gs>
                        <a:gs pos="27000">
                          <a:srgbClr val="505050"/>
                        </a:gs>
                      </a:gsLst>
                      <a:lin ang="5400000" scaled="0"/>
                    </a:gradFill>
                    <a:ea typeface="Segoe UI" pitchFamily="34" charset="0"/>
                    <a:cs typeface="Segoe UI" pitchFamily="34" charset="0"/>
                  </a:rPr>
                  <a:t>210 G:210 B:210</a:t>
                </a:r>
                <a:endParaRPr lang="en-US" sz="500" dirty="0">
                  <a:gradFill>
                    <a:gsLst>
                      <a:gs pos="92035">
                        <a:srgbClr val="505050"/>
                      </a:gs>
                      <a:gs pos="27000">
                        <a:srgbClr val="505050"/>
                      </a:gs>
                    </a:gsLst>
                    <a:lin ang="5400000" scaled="0"/>
                  </a:gradFill>
                  <a:ea typeface="Segoe UI" pitchFamily="34" charset="0"/>
                  <a:cs typeface="Segoe UI" pitchFamily="34" charset="0"/>
                </a:endParaRPr>
              </a:p>
            </p:txBody>
          </p:sp>
          <p:sp>
            <p:nvSpPr>
              <p:cNvPr id="42" name="Rectangle 41"/>
              <p:cNvSpPr/>
              <p:nvPr userDrawn="1"/>
            </p:nvSpPr>
            <p:spPr bwMode="auto">
              <a:xfrm>
                <a:off x="2505456" y="4543426"/>
                <a:ext cx="869930" cy="28976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Blue</a:t>
                </a:r>
              </a:p>
              <a:p>
                <a:pPr algn="l" defTabSz="932472" fontAlgn="base">
                  <a:lnSpc>
                    <a:spcPct val="100000"/>
                  </a:lnSpc>
                  <a:spcBef>
                    <a:spcPct val="0"/>
                  </a:spcBef>
                  <a:spcAft>
                    <a:spcPct val="0"/>
                  </a:spcAft>
                </a:pPr>
                <a:r>
                  <a:rPr lang="en-US" sz="500" dirty="0">
                    <a:gradFill>
                      <a:gsLst>
                        <a:gs pos="0">
                          <a:srgbClr val="FFFFFF"/>
                        </a:gs>
                        <a:gs pos="100000">
                          <a:srgbClr val="FFFFFF"/>
                        </a:gs>
                      </a:gsLst>
                      <a:lin ang="5400000" scaled="0"/>
                    </a:gradFill>
                    <a:ea typeface="Segoe UI" pitchFamily="34" charset="0"/>
                    <a:cs typeface="Segoe UI" pitchFamily="34" charset="0"/>
                  </a:rPr>
                  <a:t>R:</a:t>
                </a:r>
                <a:r>
                  <a:rPr lang="en-US" sz="500" baseline="0" dirty="0">
                    <a:gradFill>
                      <a:gsLst>
                        <a:gs pos="0">
                          <a:srgbClr val="FFFFFF"/>
                        </a:gs>
                        <a:gs pos="100000">
                          <a:srgbClr val="FFFFFF"/>
                        </a:gs>
                      </a:gsLst>
                      <a:lin ang="5400000" scaled="0"/>
                    </a:gradFill>
                    <a:ea typeface="Segoe UI" pitchFamily="34" charset="0"/>
                    <a:cs typeface="Segoe UI" pitchFamily="34" charset="0"/>
                  </a:rPr>
                  <a:t>0 G:32 B:80</a:t>
                </a:r>
                <a:endParaRPr lang="en-US" sz="500" dirty="0">
                  <a:gradFill>
                    <a:gsLst>
                      <a:gs pos="0">
                        <a:srgbClr val="FFFFFF"/>
                      </a:gs>
                      <a:gs pos="100000">
                        <a:srgbClr val="FFFFFF"/>
                      </a:gs>
                    </a:gsLst>
                    <a:lin ang="5400000" scaled="0"/>
                  </a:gradFill>
                  <a:ea typeface="Segoe UI" pitchFamily="34" charset="0"/>
                  <a:cs typeface="Segoe UI" pitchFamily="34" charset="0"/>
                </a:endParaRPr>
              </a:p>
            </p:txBody>
          </p:sp>
          <p:sp>
            <p:nvSpPr>
              <p:cNvPr id="43" name="Rectangle 42"/>
              <p:cNvSpPr/>
              <p:nvPr userDrawn="1"/>
            </p:nvSpPr>
            <p:spPr bwMode="auto">
              <a:xfrm>
                <a:off x="3413144" y="4882896"/>
                <a:ext cx="869930" cy="289766"/>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Gray</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a:t>
                </a:r>
                <a:r>
                  <a:rPr lang="en-US" sz="500" baseline="0" dirty="0">
                    <a:gradFill>
                      <a:gsLst>
                        <a:gs pos="2092">
                          <a:srgbClr val="F8F8F8"/>
                        </a:gs>
                        <a:gs pos="10042">
                          <a:srgbClr val="F8F8F8"/>
                        </a:gs>
                      </a:gsLst>
                      <a:lin ang="5400000" scaled="0"/>
                    </a:gradFill>
                    <a:ea typeface="Segoe UI" pitchFamily="34" charset="0"/>
                    <a:cs typeface="Segoe UI" pitchFamily="34" charset="0"/>
                  </a:rPr>
                  <a:t>80 G:80 B:80</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44" name="Rectangle 43"/>
              <p:cNvSpPr/>
              <p:nvPr userDrawn="1"/>
            </p:nvSpPr>
            <p:spPr bwMode="auto">
              <a:xfrm>
                <a:off x="2505456" y="4882895"/>
                <a:ext cx="869930" cy="289766"/>
              </a:xfrm>
              <a:prstGeom prst="rect">
                <a:avLst/>
              </a:prstGeom>
              <a:solidFill>
                <a:srgbClr val="73737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Gray</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a:t>
                </a:r>
                <a:r>
                  <a:rPr lang="en-US" sz="500" baseline="0" dirty="0">
                    <a:gradFill>
                      <a:gsLst>
                        <a:gs pos="2092">
                          <a:srgbClr val="F8F8F8"/>
                        </a:gs>
                        <a:gs pos="10042">
                          <a:srgbClr val="F8F8F8"/>
                        </a:gs>
                      </a:gsLst>
                      <a:lin ang="5400000" scaled="0"/>
                    </a:gradFill>
                    <a:ea typeface="Segoe UI" pitchFamily="34" charset="0"/>
                    <a:cs typeface="Segoe UI" pitchFamily="34" charset="0"/>
                  </a:rPr>
                  <a:t>115 G:115 B:115</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grpSp>
        <p:grpSp>
          <p:nvGrpSpPr>
            <p:cNvPr id="27" name="Group 26"/>
            <p:cNvGrpSpPr/>
            <p:nvPr userDrawn="1"/>
          </p:nvGrpSpPr>
          <p:grpSpPr>
            <a:xfrm rot="5400000">
              <a:off x="11412325" y="4270556"/>
              <a:ext cx="2703052" cy="289766"/>
              <a:chOff x="4476564" y="4543426"/>
              <a:chExt cx="2703052" cy="289766"/>
            </a:xfrm>
          </p:grpSpPr>
          <p:sp>
            <p:nvSpPr>
              <p:cNvPr id="33" name="Rectangle 32"/>
              <p:cNvSpPr/>
              <p:nvPr userDrawn="1"/>
            </p:nvSpPr>
            <p:spPr bwMode="auto">
              <a:xfrm>
                <a:off x="5395286" y="4543426"/>
                <a:ext cx="869930" cy="289766"/>
              </a:xfrm>
              <a:prstGeom prst="rect">
                <a:avLst/>
              </a:prstGeom>
              <a:solidFill>
                <a:srgbClr val="5C2D9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Purple</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R:92 G:45 B:145</a:t>
                </a:r>
              </a:p>
            </p:txBody>
          </p:sp>
          <p:sp>
            <p:nvSpPr>
              <p:cNvPr id="34" name="Rectangle 33"/>
              <p:cNvSpPr/>
              <p:nvPr userDrawn="1"/>
            </p:nvSpPr>
            <p:spPr bwMode="auto">
              <a:xfrm>
                <a:off x="6309686" y="4543426"/>
                <a:ext cx="869930" cy="289766"/>
              </a:xfrm>
              <a:prstGeom prst="rect">
                <a:avLst/>
              </a:prstGeom>
              <a:solidFill>
                <a:srgbClr val="D83B0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Orange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a:t>
                </a:r>
                <a:r>
                  <a:rPr lang="en-US" sz="500" baseline="0" dirty="0">
                    <a:gradFill>
                      <a:gsLst>
                        <a:gs pos="2092">
                          <a:srgbClr val="F8F8F8"/>
                        </a:gs>
                        <a:gs pos="10042">
                          <a:srgbClr val="F8F8F8"/>
                        </a:gs>
                      </a:gsLst>
                      <a:lin ang="5400000" scaled="0"/>
                    </a:gradFill>
                    <a:ea typeface="Segoe UI" pitchFamily="34" charset="0"/>
                    <a:cs typeface="Segoe UI" pitchFamily="34" charset="0"/>
                  </a:rPr>
                  <a:t>216 G:59 B:1</a:t>
                </a:r>
              </a:p>
            </p:txBody>
          </p:sp>
          <p:sp>
            <p:nvSpPr>
              <p:cNvPr id="35" name="Rectangle 34"/>
              <p:cNvSpPr/>
              <p:nvPr userDrawn="1"/>
            </p:nvSpPr>
            <p:spPr bwMode="auto">
              <a:xfrm>
                <a:off x="4476564" y="4543426"/>
                <a:ext cx="869930" cy="289766"/>
              </a:xfrm>
              <a:prstGeom prst="rect">
                <a:avLst/>
              </a:prstGeom>
              <a:solidFill>
                <a:srgbClr val="107C1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Green</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a:t>
                </a:r>
                <a:r>
                  <a:rPr lang="en-US" sz="500" baseline="0" dirty="0">
                    <a:gradFill>
                      <a:gsLst>
                        <a:gs pos="2092">
                          <a:srgbClr val="F8F8F8"/>
                        </a:gs>
                        <a:gs pos="10042">
                          <a:srgbClr val="F8F8F8"/>
                        </a:gs>
                      </a:gsLst>
                      <a:lin ang="5400000" scaled="0"/>
                    </a:gradFill>
                    <a:ea typeface="Segoe UI" pitchFamily="34" charset="0"/>
                    <a:cs typeface="Segoe UI" pitchFamily="34" charset="0"/>
                  </a:rPr>
                  <a:t>16 G:124 B:16</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grpSp>
        <p:sp>
          <p:nvSpPr>
            <p:cNvPr id="28" name="TextBox 27"/>
            <p:cNvSpPr txBox="1"/>
            <p:nvPr userDrawn="1"/>
          </p:nvSpPr>
          <p:spPr>
            <a:xfrm rot="5400000">
              <a:off x="12988035" y="260168"/>
              <a:ext cx="843501" cy="323165"/>
            </a:xfrm>
            <a:prstGeom prst="rect">
              <a:avLst/>
            </a:prstGeom>
            <a:noFill/>
          </p:spPr>
          <p:txBody>
            <a:bodyPr wrap="none" lIns="0" tIns="91440" rIns="182880" bIns="91440" rtlCol="0">
              <a:spAutoFit/>
            </a:bodyPr>
            <a:lstStyle/>
            <a:p>
              <a:pPr>
                <a:lnSpc>
                  <a:spcPct val="90000"/>
                </a:lnSpc>
                <a:spcAft>
                  <a:spcPts val="600"/>
                </a:spcAft>
              </a:pPr>
              <a:r>
                <a:rPr lang="en-US" sz="1000" dirty="0">
                  <a:gradFill>
                    <a:gsLst>
                      <a:gs pos="2917">
                        <a:schemeClr val="tx1"/>
                      </a:gs>
                      <a:gs pos="30000">
                        <a:schemeClr val="tx1"/>
                      </a:gs>
                    </a:gsLst>
                    <a:lin ang="5400000" scaled="0"/>
                  </a:gradFill>
                </a:rPr>
                <a:t>Main colors</a:t>
              </a:r>
            </a:p>
          </p:txBody>
        </p:sp>
        <p:sp>
          <p:nvSpPr>
            <p:cNvPr id="32" name="TextBox 31"/>
            <p:cNvSpPr txBox="1"/>
            <p:nvPr userDrawn="1"/>
          </p:nvSpPr>
          <p:spPr>
            <a:xfrm rot="5400000">
              <a:off x="11742070" y="4230580"/>
              <a:ext cx="2656496" cy="323165"/>
            </a:xfrm>
            <a:prstGeom prst="rect">
              <a:avLst/>
            </a:prstGeom>
            <a:noFill/>
          </p:spPr>
          <p:txBody>
            <a:bodyPr wrap="none" lIns="0" tIns="91440" rIns="182880" bIns="91440" rtlCol="0">
              <a:spAutoFit/>
            </a:bodyPr>
            <a:lstStyle/>
            <a:p>
              <a:pPr>
                <a:lnSpc>
                  <a:spcPct val="90000"/>
                </a:lnSpc>
                <a:spcAft>
                  <a:spcPts val="600"/>
                </a:spcAft>
              </a:pPr>
              <a:r>
                <a:rPr lang="en-US" sz="1000" dirty="0">
                  <a:gradFill>
                    <a:gsLst>
                      <a:gs pos="2917">
                        <a:schemeClr val="tx1"/>
                      </a:gs>
                      <a:gs pos="30000">
                        <a:schemeClr val="tx1"/>
                      </a:gs>
                    </a:gsLst>
                    <a:lin ang="5400000" scaled="0"/>
                  </a:gradFill>
                </a:rPr>
                <a:t>Secondary colors (use only when</a:t>
              </a:r>
              <a:r>
                <a:rPr lang="en-US" sz="1000" baseline="0" dirty="0">
                  <a:gradFill>
                    <a:gsLst>
                      <a:gs pos="2917">
                        <a:schemeClr val="tx1"/>
                      </a:gs>
                      <a:gs pos="30000">
                        <a:schemeClr val="tx1"/>
                      </a:gs>
                    </a:gsLst>
                    <a:lin ang="5400000" scaled="0"/>
                  </a:gradFill>
                </a:rPr>
                <a:t> necessary)</a:t>
              </a:r>
              <a:endParaRPr lang="en-US" sz="1000" dirty="0">
                <a:gradFill>
                  <a:gsLst>
                    <a:gs pos="2917">
                      <a:schemeClr val="tx1"/>
                    </a:gs>
                    <a:gs pos="30000">
                      <a:schemeClr val="tx1"/>
                    </a:gs>
                  </a:gsLst>
                  <a:lin ang="5400000" scaled="0"/>
                </a:gradFill>
              </a:endParaRPr>
            </a:p>
          </p:txBody>
        </p:sp>
      </p:grpSp>
    </p:spTree>
    <p:extLst>
      <p:ext uri="{BB962C8B-B14F-4D97-AF65-F5344CB8AC3E}">
        <p14:creationId xmlns:p14="http://schemas.microsoft.com/office/powerpoint/2010/main" val="2007024891"/>
      </p:ext>
    </p:extLst>
  </p:cSld>
  <p:clrMap bg1="lt1" tx1="dk1" bg2="lt2" tx2="dk2" accent1="accent1" accent2="accent2" accent3="accent3" accent4="accent4" accent5="accent5" accent6="accent6" hlink="hlink" folHlink="folHlink"/>
  <p:sldLayoutIdLst>
    <p:sldLayoutId id="2147484342" r:id="rId1"/>
    <p:sldLayoutId id="2147484343" r:id="rId2"/>
    <p:sldLayoutId id="2147484344" r:id="rId3"/>
    <p:sldLayoutId id="2147484345" r:id="rId4"/>
    <p:sldLayoutId id="2147484346" r:id="rId5"/>
    <p:sldLayoutId id="2147484347" r:id="rId6"/>
    <p:sldLayoutId id="2147484348" r:id="rId7"/>
    <p:sldLayoutId id="2147484349" r:id="rId8"/>
    <p:sldLayoutId id="2147484350" r:id="rId9"/>
    <p:sldLayoutId id="2147484351" r:id="rId10"/>
    <p:sldLayoutId id="2147484352" r:id="rId11"/>
    <p:sldLayoutId id="2147484353" r:id="rId12"/>
    <p:sldLayoutId id="2147484354" r:id="rId13"/>
    <p:sldLayoutId id="2147484355" r:id="rId14"/>
    <p:sldLayoutId id="2147484356" r:id="rId15"/>
    <p:sldLayoutId id="2147484357" r:id="rId16"/>
    <p:sldLayoutId id="2147484358" r:id="rId17"/>
    <p:sldLayoutId id="2147484359" r:id="rId18"/>
    <p:sldLayoutId id="2147484360" r:id="rId19"/>
    <p:sldLayoutId id="2147484361" r:id="rId20"/>
    <p:sldLayoutId id="2147484362" r:id="rId21"/>
    <p:sldLayoutId id="2147484363" r:id="rId22"/>
    <p:sldLayoutId id="2147484364" r:id="rId23"/>
  </p:sldLayoutIdLst>
  <p:transition>
    <p:fade/>
  </p:transition>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40" y="295277"/>
            <a:ext cx="11889564" cy="917575"/>
          </a:xfrm>
          <a:prstGeom prst="rect">
            <a:avLst/>
          </a:prstGeom>
        </p:spPr>
        <p:txBody>
          <a:bodyPr vert="horz" wrap="square" lIns="146304" tIns="91440" rIns="146304" bIns="91440" rtlCol="0" anchor="t">
            <a:noAutofit/>
          </a:bodyPr>
          <a:lstStyle/>
          <a:p>
            <a:r>
              <a:rPr lang="en-US" dirty="0"/>
              <a:t>Click to edit Master title style</a:t>
            </a:r>
          </a:p>
        </p:txBody>
      </p:sp>
      <p:sp>
        <p:nvSpPr>
          <p:cNvPr id="4" name="Text Placeholder 3"/>
          <p:cNvSpPr>
            <a:spLocks noGrp="1"/>
          </p:cNvSpPr>
          <p:nvPr>
            <p:ph type="body" idx="1"/>
          </p:nvPr>
        </p:nvSpPr>
        <p:spPr>
          <a:xfrm>
            <a:off x="274641" y="1212851"/>
            <a:ext cx="11887197" cy="2094039"/>
          </a:xfrm>
          <a:prstGeom prst="rect">
            <a:avLst/>
          </a:prstGeom>
        </p:spPr>
        <p:txBody>
          <a:bodyPr vert="horz" wrap="square" lIns="146304" tIns="91440" rIns="146304" bIns="9144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p:cNvPicPr>
            <a:picLocks noChangeAspect="1"/>
          </p:cNvPicPr>
          <p:nvPr userDrawn="1"/>
        </p:nvPicPr>
        <p:blipFill>
          <a:blip r:embed="rId41" cstate="email">
            <a:extLst>
              <a:ext uri="{28A0092B-C50C-407E-A947-70E740481C1C}">
                <a14:useLocalDpi xmlns:a14="http://schemas.microsoft.com/office/drawing/2010/main" val="0"/>
              </a:ext>
            </a:extLst>
          </a:blip>
          <a:stretch>
            <a:fillRect/>
          </a:stretch>
        </p:blipFill>
        <p:spPr>
          <a:xfrm rot="5400000">
            <a:off x="10532397" y="1944336"/>
            <a:ext cx="4298019" cy="409351"/>
          </a:xfrm>
          <a:prstGeom prst="rect">
            <a:avLst/>
          </a:prstGeom>
        </p:spPr>
      </p:pic>
    </p:spTree>
    <p:extLst>
      <p:ext uri="{BB962C8B-B14F-4D97-AF65-F5344CB8AC3E}">
        <p14:creationId xmlns:p14="http://schemas.microsoft.com/office/powerpoint/2010/main" val="238703915"/>
      </p:ext>
    </p:extLst>
  </p:cSld>
  <p:clrMap bg1="dk1" tx1="lt1" bg2="dk2" tx2="lt2" accent1="accent1" accent2="accent2" accent3="accent3" accent4="accent4" accent5="accent5" accent6="accent6" hlink="hlink" folHlink="folHlink"/>
  <p:sldLayoutIdLst>
    <p:sldLayoutId id="2147484366" r:id="rId1"/>
    <p:sldLayoutId id="2147484367" r:id="rId2"/>
    <p:sldLayoutId id="2147484368" r:id="rId3"/>
    <p:sldLayoutId id="2147484369" r:id="rId4"/>
    <p:sldLayoutId id="2147484370" r:id="rId5"/>
    <p:sldLayoutId id="2147484371" r:id="rId6"/>
    <p:sldLayoutId id="2147484372" r:id="rId7"/>
    <p:sldLayoutId id="2147484373" r:id="rId8"/>
    <p:sldLayoutId id="2147484374" r:id="rId9"/>
    <p:sldLayoutId id="2147484375" r:id="rId10"/>
    <p:sldLayoutId id="2147484376" r:id="rId11"/>
    <p:sldLayoutId id="2147484377" r:id="rId12"/>
    <p:sldLayoutId id="2147484378" r:id="rId13"/>
    <p:sldLayoutId id="2147484379" r:id="rId14"/>
    <p:sldLayoutId id="2147484380" r:id="rId15"/>
    <p:sldLayoutId id="2147484381" r:id="rId16"/>
    <p:sldLayoutId id="2147484382" r:id="rId17"/>
    <p:sldLayoutId id="2147484383" r:id="rId18"/>
    <p:sldLayoutId id="2147484384" r:id="rId19"/>
    <p:sldLayoutId id="2147484385" r:id="rId20"/>
    <p:sldLayoutId id="2147484386" r:id="rId21"/>
    <p:sldLayoutId id="2147484387" r:id="rId22"/>
    <p:sldLayoutId id="2147484388" r:id="rId23"/>
    <p:sldLayoutId id="2147484389" r:id="rId24"/>
    <p:sldLayoutId id="2147484390" r:id="rId25"/>
    <p:sldLayoutId id="2147484391" r:id="rId26"/>
    <p:sldLayoutId id="2147484392" r:id="rId27"/>
    <p:sldLayoutId id="2147484393" r:id="rId28"/>
    <p:sldLayoutId id="2147484394" r:id="rId29"/>
    <p:sldLayoutId id="2147484395" r:id="rId30"/>
    <p:sldLayoutId id="2147484396" r:id="rId31"/>
    <p:sldLayoutId id="2147484397" r:id="rId32"/>
    <p:sldLayoutId id="2147484398" r:id="rId33"/>
    <p:sldLayoutId id="2147484399" r:id="rId34"/>
    <p:sldLayoutId id="2147484400" r:id="rId35"/>
    <p:sldLayoutId id="2147484401" r:id="rId36"/>
    <p:sldLayoutId id="2147484402" r:id="rId37"/>
    <p:sldLayoutId id="2147484403" r:id="rId38"/>
    <p:sldLayoutId id="2147484404" r:id="rId39"/>
  </p:sldLayoutIdLst>
  <p:txStyles>
    <p:titleStyle>
      <a:lvl1pPr algn="l" defTabSz="931710" rtl="0" eaLnBrk="1" latinLnBrk="0" hangingPunct="1">
        <a:lnSpc>
          <a:spcPct val="90000"/>
        </a:lnSpc>
        <a:spcBef>
          <a:spcPct val="0"/>
        </a:spcBef>
        <a:buNone/>
        <a:defRPr lang="en-US" sz="4800" b="0" kern="1200" cap="none" spc="-102" baseline="0" dirty="0" smtClean="0">
          <a:ln w="3175">
            <a:noFill/>
          </a:ln>
          <a:solidFill>
            <a:srgbClr val="505050"/>
          </a:solidFill>
          <a:effectLst/>
          <a:latin typeface="+mj-lt"/>
          <a:ea typeface="+mn-ea"/>
          <a:cs typeface="Segoe UI" pitchFamily="34" charset="0"/>
        </a:defRPr>
      </a:lvl1pPr>
    </p:titleStyle>
    <p:bodyStyle>
      <a:lvl1pPr marL="0" marR="0" indent="0" algn="l" defTabSz="931710" rtl="0" eaLnBrk="1" fontAlgn="auto" latinLnBrk="0" hangingPunct="1">
        <a:lnSpc>
          <a:spcPct val="90000"/>
        </a:lnSpc>
        <a:spcBef>
          <a:spcPct val="20000"/>
        </a:spcBef>
        <a:spcAft>
          <a:spcPts val="0"/>
        </a:spcAft>
        <a:buClr>
          <a:schemeClr val="bg1"/>
        </a:buClr>
        <a:buSzPct val="100000"/>
        <a:buFontTx/>
        <a:buNone/>
        <a:tabLst/>
        <a:defRPr sz="3996" kern="1200" spc="0" baseline="0">
          <a:solidFill>
            <a:srgbClr val="5C2D91"/>
          </a:solidFill>
          <a:latin typeface="+mj-lt"/>
          <a:ea typeface="+mn-ea"/>
          <a:cs typeface="+mn-cs"/>
        </a:defRPr>
      </a:lvl1pPr>
      <a:lvl2pPr marL="583554" marR="0" indent="-241033" algn="l" defTabSz="931710" rtl="0" eaLnBrk="1" fontAlgn="auto" latinLnBrk="0" hangingPunct="1">
        <a:lnSpc>
          <a:spcPct val="90000"/>
        </a:lnSpc>
        <a:spcBef>
          <a:spcPct val="20000"/>
        </a:spcBef>
        <a:spcAft>
          <a:spcPts val="0"/>
        </a:spcAft>
        <a:buClr>
          <a:schemeClr val="bg1"/>
        </a:buClr>
        <a:buSzPct val="100000"/>
        <a:buFont typeface="Symbol" panose="05050102010706020507" pitchFamily="18" charset="2"/>
        <a:buChar char="-"/>
        <a:tabLst/>
        <a:defRPr sz="2000" kern="1200" spc="0" baseline="0">
          <a:solidFill>
            <a:srgbClr val="505050"/>
          </a:solidFill>
          <a:latin typeface="+mn-lt"/>
          <a:ea typeface="+mn-ea"/>
          <a:cs typeface="+mn-cs"/>
        </a:defRPr>
      </a:lvl2pPr>
      <a:lvl3pPr marL="799216" marR="0" indent="-228347" algn="l" defTabSz="931710" rtl="0" eaLnBrk="1" fontAlgn="auto" latinLnBrk="0" hangingPunct="1">
        <a:lnSpc>
          <a:spcPct val="90000"/>
        </a:lnSpc>
        <a:spcBef>
          <a:spcPct val="20000"/>
        </a:spcBef>
        <a:spcAft>
          <a:spcPts val="0"/>
        </a:spcAft>
        <a:buClr>
          <a:schemeClr val="bg1"/>
        </a:buClr>
        <a:buSzPct val="100000"/>
        <a:buFont typeface="Segoe UI" panose="020B0502040204020203" pitchFamily="34" charset="0"/>
        <a:buChar char="&gt;"/>
        <a:tabLst/>
        <a:defRPr sz="2000" kern="1200" spc="0" baseline="0">
          <a:solidFill>
            <a:srgbClr val="505050"/>
          </a:solidFill>
          <a:latin typeface="+mn-lt"/>
          <a:ea typeface="+mn-ea"/>
          <a:cs typeface="+mn-cs"/>
        </a:defRPr>
      </a:lvl3pPr>
      <a:lvl4pPr marL="1027562" marR="0" indent="-228347" algn="l" defTabSz="931710" rtl="0" eaLnBrk="1" fontAlgn="auto" latinLnBrk="0" hangingPunct="1">
        <a:lnSpc>
          <a:spcPct val="90000"/>
        </a:lnSpc>
        <a:spcBef>
          <a:spcPct val="20000"/>
        </a:spcBef>
        <a:spcAft>
          <a:spcPts val="0"/>
        </a:spcAft>
        <a:buClr>
          <a:schemeClr val="bg1"/>
        </a:buClr>
        <a:buSzPct val="100000"/>
        <a:buFont typeface="Segoe UI" panose="020B0502040204020203" pitchFamily="34" charset="0"/>
        <a:buChar char="-"/>
        <a:tabLst/>
        <a:defRPr sz="1800" kern="1200" spc="0" baseline="0">
          <a:solidFill>
            <a:srgbClr val="505050"/>
          </a:solidFill>
          <a:latin typeface="+mn-lt"/>
          <a:ea typeface="+mn-ea"/>
          <a:cs typeface="+mn-cs"/>
        </a:defRPr>
      </a:lvl4pPr>
      <a:lvl5pPr marL="1255909" marR="0" indent="-228347" algn="l" defTabSz="931710" rtl="0" eaLnBrk="1" fontAlgn="auto" latinLnBrk="0" hangingPunct="1">
        <a:lnSpc>
          <a:spcPct val="90000"/>
        </a:lnSpc>
        <a:spcBef>
          <a:spcPct val="20000"/>
        </a:spcBef>
        <a:spcAft>
          <a:spcPts val="0"/>
        </a:spcAft>
        <a:buClr>
          <a:schemeClr val="bg1"/>
        </a:buClr>
        <a:buSzPct val="100000"/>
        <a:buFont typeface="Arial" panose="020B0604020202020204" pitchFamily="34" charset="0"/>
        <a:buChar char="•"/>
        <a:tabLst/>
        <a:defRPr sz="1800" kern="1200" spc="0" baseline="0">
          <a:solidFill>
            <a:srgbClr val="505050"/>
          </a:solidFill>
          <a:latin typeface="+mn-lt"/>
          <a:ea typeface="+mn-ea"/>
          <a:cs typeface="+mn-cs"/>
        </a:defRPr>
      </a:lvl5pPr>
      <a:lvl6pPr marL="2562202" indent="-232928" algn="l" defTabSz="931710" rtl="0" eaLnBrk="1" latinLnBrk="0" hangingPunct="1">
        <a:spcBef>
          <a:spcPct val="20000"/>
        </a:spcBef>
        <a:buFont typeface="Arial" pitchFamily="34" charset="0"/>
        <a:buChar char="•"/>
        <a:defRPr sz="1998" kern="1200">
          <a:solidFill>
            <a:schemeClr val="tx1"/>
          </a:solidFill>
          <a:latin typeface="+mn-lt"/>
          <a:ea typeface="+mn-ea"/>
          <a:cs typeface="+mn-cs"/>
        </a:defRPr>
      </a:lvl6pPr>
      <a:lvl7pPr marL="3028058" indent="-232928" algn="l" defTabSz="931710" rtl="0" eaLnBrk="1" latinLnBrk="0" hangingPunct="1">
        <a:spcBef>
          <a:spcPct val="20000"/>
        </a:spcBef>
        <a:buFont typeface="Arial" pitchFamily="34" charset="0"/>
        <a:buChar char="•"/>
        <a:defRPr sz="1998" kern="1200">
          <a:solidFill>
            <a:schemeClr val="tx1"/>
          </a:solidFill>
          <a:latin typeface="+mn-lt"/>
          <a:ea typeface="+mn-ea"/>
          <a:cs typeface="+mn-cs"/>
        </a:defRPr>
      </a:lvl7pPr>
      <a:lvl8pPr marL="3493914" indent="-232928" algn="l" defTabSz="931710" rtl="0" eaLnBrk="1" latinLnBrk="0" hangingPunct="1">
        <a:spcBef>
          <a:spcPct val="20000"/>
        </a:spcBef>
        <a:buFont typeface="Arial" pitchFamily="34" charset="0"/>
        <a:buChar char="•"/>
        <a:defRPr sz="1998" kern="1200">
          <a:solidFill>
            <a:schemeClr val="tx1"/>
          </a:solidFill>
          <a:latin typeface="+mn-lt"/>
          <a:ea typeface="+mn-ea"/>
          <a:cs typeface="+mn-cs"/>
        </a:defRPr>
      </a:lvl8pPr>
      <a:lvl9pPr marL="3959770" indent="-232928" algn="l" defTabSz="931710" rtl="0" eaLnBrk="1" latinLnBrk="0" hangingPunct="1">
        <a:spcBef>
          <a:spcPct val="20000"/>
        </a:spcBef>
        <a:buFont typeface="Arial" pitchFamily="34" charset="0"/>
        <a:buChar char="•"/>
        <a:defRPr sz="1998" kern="1200">
          <a:solidFill>
            <a:schemeClr val="tx1"/>
          </a:solidFill>
          <a:latin typeface="+mn-lt"/>
          <a:ea typeface="+mn-ea"/>
          <a:cs typeface="+mn-cs"/>
        </a:defRPr>
      </a:lvl9pPr>
    </p:bodyStyle>
    <p:otherStyle>
      <a:defPPr>
        <a:defRPr lang="en-US"/>
      </a:defPPr>
      <a:lvl1pPr marL="0" algn="l" defTabSz="931710" rtl="0" eaLnBrk="1" latinLnBrk="0" hangingPunct="1">
        <a:defRPr sz="1798" kern="1200">
          <a:solidFill>
            <a:schemeClr val="tx1"/>
          </a:solidFill>
          <a:latin typeface="+mn-lt"/>
          <a:ea typeface="+mn-ea"/>
          <a:cs typeface="+mn-cs"/>
        </a:defRPr>
      </a:lvl1pPr>
      <a:lvl2pPr marL="465855" algn="l" defTabSz="931710" rtl="0" eaLnBrk="1" latinLnBrk="0" hangingPunct="1">
        <a:defRPr sz="1798" kern="1200">
          <a:solidFill>
            <a:schemeClr val="tx1"/>
          </a:solidFill>
          <a:latin typeface="+mn-lt"/>
          <a:ea typeface="+mn-ea"/>
          <a:cs typeface="+mn-cs"/>
        </a:defRPr>
      </a:lvl2pPr>
      <a:lvl3pPr marL="931710" algn="l" defTabSz="931710" rtl="0" eaLnBrk="1" latinLnBrk="0" hangingPunct="1">
        <a:defRPr sz="1798" kern="1200">
          <a:solidFill>
            <a:schemeClr val="tx1"/>
          </a:solidFill>
          <a:latin typeface="+mn-lt"/>
          <a:ea typeface="+mn-ea"/>
          <a:cs typeface="+mn-cs"/>
        </a:defRPr>
      </a:lvl3pPr>
      <a:lvl4pPr marL="1397566" algn="l" defTabSz="931710" rtl="0" eaLnBrk="1" latinLnBrk="0" hangingPunct="1">
        <a:defRPr sz="1798" kern="1200">
          <a:solidFill>
            <a:schemeClr val="tx1"/>
          </a:solidFill>
          <a:latin typeface="+mn-lt"/>
          <a:ea typeface="+mn-ea"/>
          <a:cs typeface="+mn-cs"/>
        </a:defRPr>
      </a:lvl4pPr>
      <a:lvl5pPr marL="1863421" algn="l" defTabSz="931710" rtl="0" eaLnBrk="1" latinLnBrk="0" hangingPunct="1">
        <a:defRPr sz="1798" kern="1200">
          <a:solidFill>
            <a:schemeClr val="tx1"/>
          </a:solidFill>
          <a:latin typeface="+mn-lt"/>
          <a:ea typeface="+mn-ea"/>
          <a:cs typeface="+mn-cs"/>
        </a:defRPr>
      </a:lvl5pPr>
      <a:lvl6pPr marL="2329277" algn="l" defTabSz="931710" rtl="0" eaLnBrk="1" latinLnBrk="0" hangingPunct="1">
        <a:defRPr sz="1798" kern="1200">
          <a:solidFill>
            <a:schemeClr val="tx1"/>
          </a:solidFill>
          <a:latin typeface="+mn-lt"/>
          <a:ea typeface="+mn-ea"/>
          <a:cs typeface="+mn-cs"/>
        </a:defRPr>
      </a:lvl6pPr>
      <a:lvl7pPr marL="2795130" algn="l" defTabSz="931710" rtl="0" eaLnBrk="1" latinLnBrk="0" hangingPunct="1">
        <a:defRPr sz="1798" kern="1200">
          <a:solidFill>
            <a:schemeClr val="tx1"/>
          </a:solidFill>
          <a:latin typeface="+mn-lt"/>
          <a:ea typeface="+mn-ea"/>
          <a:cs typeface="+mn-cs"/>
        </a:defRPr>
      </a:lvl7pPr>
      <a:lvl8pPr marL="3260986" algn="l" defTabSz="931710" rtl="0" eaLnBrk="1" latinLnBrk="0" hangingPunct="1">
        <a:defRPr sz="1798" kern="1200">
          <a:solidFill>
            <a:schemeClr val="tx1"/>
          </a:solidFill>
          <a:latin typeface="+mn-lt"/>
          <a:ea typeface="+mn-ea"/>
          <a:cs typeface="+mn-cs"/>
        </a:defRPr>
      </a:lvl8pPr>
      <a:lvl9pPr marL="3726842" algn="l" defTabSz="931710" rtl="0" eaLnBrk="1" latinLnBrk="0" hangingPunct="1">
        <a:defRPr sz="1798"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661">
          <p15:clr>
            <a:srgbClr val="5ACBF0"/>
          </p15:clr>
        </p15:guide>
        <p15:guide id="4" orient="horz" pos="4214">
          <p15:clr>
            <a:srgbClr val="5ACBF0"/>
          </p15:clr>
        </p15:guide>
        <p15:guide id="5" pos="749">
          <p15:clr>
            <a:srgbClr val="5ACBF0"/>
          </p15:clr>
        </p15:guide>
        <p15:guide id="6" pos="1325">
          <p15:clr>
            <a:srgbClr val="5ACBF0"/>
          </p15:clr>
        </p15:guide>
        <p15:guide id="7" pos="1901">
          <p15:clr>
            <a:srgbClr val="5ACBF0"/>
          </p15:clr>
        </p15:guide>
        <p15:guide id="8" pos="2477">
          <p15:clr>
            <a:srgbClr val="5ACBF0"/>
          </p15:clr>
        </p15:guide>
        <p15:guide id="9" pos="3053">
          <p15:clr>
            <a:srgbClr val="5ACBF0"/>
          </p15:clr>
        </p15:guide>
        <p15:guide id="10" pos="3630">
          <p15:clr>
            <a:srgbClr val="5ACBF0"/>
          </p15:clr>
        </p15:guide>
        <p15:guide id="11" pos="4204">
          <p15:clr>
            <a:srgbClr val="5ACBF0"/>
          </p15:clr>
        </p15:guide>
        <p15:guide id="12" pos="4781">
          <p15:clr>
            <a:srgbClr val="5ACBF0"/>
          </p15:clr>
        </p15:guide>
        <p15:guide id="13" pos="5357">
          <p15:clr>
            <a:srgbClr val="5ACBF0"/>
          </p15:clr>
        </p15:guide>
        <p15:guide id="14" pos="5933">
          <p15:clr>
            <a:srgbClr val="5ACBF0"/>
          </p15:clr>
        </p15:guide>
        <p15:guide id="15" pos="6509">
          <p15:clr>
            <a:srgbClr val="5ACBF0"/>
          </p15:clr>
        </p15:guide>
        <p15:guide id="16" pos="7085">
          <p15:clr>
            <a:srgbClr val="5ACBF0"/>
          </p15:clr>
        </p15:guide>
        <p15:guide id="17" orient="horz" pos="762">
          <p15:clr>
            <a:srgbClr val="5ACBF0"/>
          </p15:clr>
        </p15:guide>
        <p15:guide id="18" orient="horz" pos="1338">
          <p15:clr>
            <a:srgbClr val="5ACBF0"/>
          </p15:clr>
        </p15:guide>
        <p15:guide id="19" orient="horz" pos="1913">
          <p15:clr>
            <a:srgbClr val="5ACBF0"/>
          </p15:clr>
        </p15:guide>
        <p15:guide id="20" orient="horz" pos="2488">
          <p15:clr>
            <a:srgbClr val="5ACBF0"/>
          </p15:clr>
        </p15:guide>
        <p15:guide id="21" orient="horz" pos="3063">
          <p15:clr>
            <a:srgbClr val="5ACBF0"/>
          </p15:clr>
        </p15:guide>
        <p15:guide id="22" orient="horz" pos="3639">
          <p15:clr>
            <a:srgbClr val="5ACBF0"/>
          </p15:clr>
        </p15:guide>
        <p15:guide id="23" pos="288">
          <p15:clr>
            <a:srgbClr val="C35EA4"/>
          </p15:clr>
        </p15:guide>
        <p15:guide id="24" pos="7546">
          <p15:clr>
            <a:srgbClr val="C35EA4"/>
          </p15:clr>
        </p15:guide>
        <p15:guide id="25" orient="horz" pos="302">
          <p15:clr>
            <a:srgbClr val="C35EA4"/>
          </p15:clr>
        </p15:guide>
        <p15:guide id="26" orient="horz" pos="4099">
          <p15:clr>
            <a:srgbClr val="C35EA4"/>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40" y="295277"/>
            <a:ext cx="11889564" cy="917575"/>
          </a:xfrm>
          <a:prstGeom prst="rect">
            <a:avLst/>
          </a:prstGeom>
        </p:spPr>
        <p:txBody>
          <a:bodyPr vert="horz" wrap="square" lIns="146304" tIns="91440" rIns="146304" bIns="91440" rtlCol="0" anchor="t">
            <a:noAutofit/>
          </a:bodyPr>
          <a:lstStyle/>
          <a:p>
            <a:r>
              <a:rPr lang="en-US" dirty="0"/>
              <a:t>Click to edit Master title style</a:t>
            </a:r>
          </a:p>
        </p:txBody>
      </p:sp>
      <p:sp>
        <p:nvSpPr>
          <p:cNvPr id="4" name="Text Placeholder 3"/>
          <p:cNvSpPr>
            <a:spLocks noGrp="1"/>
          </p:cNvSpPr>
          <p:nvPr>
            <p:ph type="body" idx="1"/>
          </p:nvPr>
        </p:nvSpPr>
        <p:spPr>
          <a:xfrm>
            <a:off x="274641" y="1212851"/>
            <a:ext cx="11887197" cy="2094039"/>
          </a:xfrm>
          <a:prstGeom prst="rect">
            <a:avLst/>
          </a:prstGeom>
        </p:spPr>
        <p:txBody>
          <a:bodyPr vert="horz" wrap="square" lIns="146304" tIns="91440" rIns="146304" bIns="9144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p:cNvPicPr>
            <a:picLocks noChangeAspect="1"/>
          </p:cNvPicPr>
          <p:nvPr userDrawn="1"/>
        </p:nvPicPr>
        <p:blipFill>
          <a:blip r:embed="rId37" cstate="email">
            <a:extLst>
              <a:ext uri="{28A0092B-C50C-407E-A947-70E740481C1C}">
                <a14:useLocalDpi xmlns:a14="http://schemas.microsoft.com/office/drawing/2010/main" val="0"/>
              </a:ext>
            </a:extLst>
          </a:blip>
          <a:stretch>
            <a:fillRect/>
          </a:stretch>
        </p:blipFill>
        <p:spPr>
          <a:xfrm rot="5400000">
            <a:off x="10532397" y="1944336"/>
            <a:ext cx="4298019" cy="409351"/>
          </a:xfrm>
          <a:prstGeom prst="rect">
            <a:avLst/>
          </a:prstGeom>
        </p:spPr>
      </p:pic>
    </p:spTree>
    <p:extLst>
      <p:ext uri="{BB962C8B-B14F-4D97-AF65-F5344CB8AC3E}">
        <p14:creationId xmlns:p14="http://schemas.microsoft.com/office/powerpoint/2010/main" val="1656771848"/>
      </p:ext>
    </p:extLst>
  </p:cSld>
  <p:clrMap bg1="dk1" tx1="lt1" bg2="dk2" tx2="lt2" accent1="accent1" accent2="accent2" accent3="accent3" accent4="accent4" accent5="accent5" accent6="accent6" hlink="hlink" folHlink="folHlink"/>
  <p:sldLayoutIdLst>
    <p:sldLayoutId id="2147484406" r:id="rId1"/>
    <p:sldLayoutId id="2147484407" r:id="rId2"/>
    <p:sldLayoutId id="2147484408" r:id="rId3"/>
    <p:sldLayoutId id="2147484409" r:id="rId4"/>
    <p:sldLayoutId id="2147484410" r:id="rId5"/>
    <p:sldLayoutId id="2147484411" r:id="rId6"/>
    <p:sldLayoutId id="2147484412" r:id="rId7"/>
    <p:sldLayoutId id="2147484413" r:id="rId8"/>
    <p:sldLayoutId id="2147484414" r:id="rId9"/>
    <p:sldLayoutId id="2147484415" r:id="rId10"/>
    <p:sldLayoutId id="2147484416" r:id="rId11"/>
    <p:sldLayoutId id="2147484417" r:id="rId12"/>
    <p:sldLayoutId id="2147484418" r:id="rId13"/>
    <p:sldLayoutId id="2147484419" r:id="rId14"/>
    <p:sldLayoutId id="2147484420" r:id="rId15"/>
    <p:sldLayoutId id="2147484421" r:id="rId16"/>
    <p:sldLayoutId id="2147484422" r:id="rId17"/>
    <p:sldLayoutId id="2147484423" r:id="rId18"/>
    <p:sldLayoutId id="2147484424" r:id="rId19"/>
    <p:sldLayoutId id="2147484425" r:id="rId20"/>
    <p:sldLayoutId id="2147484426" r:id="rId21"/>
    <p:sldLayoutId id="2147484427" r:id="rId22"/>
    <p:sldLayoutId id="2147484428" r:id="rId23"/>
    <p:sldLayoutId id="2147484429" r:id="rId24"/>
    <p:sldLayoutId id="2147484430" r:id="rId25"/>
    <p:sldLayoutId id="2147484431" r:id="rId26"/>
    <p:sldLayoutId id="2147484432" r:id="rId27"/>
    <p:sldLayoutId id="2147484433" r:id="rId28"/>
    <p:sldLayoutId id="2147484434" r:id="rId29"/>
    <p:sldLayoutId id="2147484435" r:id="rId30"/>
    <p:sldLayoutId id="2147484436" r:id="rId31"/>
    <p:sldLayoutId id="2147484437" r:id="rId32"/>
    <p:sldLayoutId id="2147484438" r:id="rId33"/>
    <p:sldLayoutId id="2147484439" r:id="rId34"/>
    <p:sldLayoutId id="2147484440" r:id="rId35"/>
  </p:sldLayoutIdLst>
  <p:transition>
    <p:fade/>
  </p:transition>
  <p:txStyles>
    <p:titleStyle>
      <a:lvl1pPr algn="l" defTabSz="931710" rtl="0" eaLnBrk="1" latinLnBrk="0" hangingPunct="1">
        <a:lnSpc>
          <a:spcPct val="90000"/>
        </a:lnSpc>
        <a:spcBef>
          <a:spcPct val="0"/>
        </a:spcBef>
        <a:buNone/>
        <a:defRPr lang="en-US" sz="4800" b="0" kern="1200" cap="none" spc="-102" baseline="0" dirty="0" smtClean="0">
          <a:ln w="3175">
            <a:noFill/>
          </a:ln>
          <a:solidFill>
            <a:srgbClr val="505050"/>
          </a:solidFill>
          <a:effectLst/>
          <a:latin typeface="+mj-lt"/>
          <a:ea typeface="+mn-ea"/>
          <a:cs typeface="Segoe UI" pitchFamily="34" charset="0"/>
        </a:defRPr>
      </a:lvl1pPr>
    </p:titleStyle>
    <p:bodyStyle>
      <a:lvl1pPr marL="0" marR="0" indent="0" algn="l" defTabSz="931710" rtl="0" eaLnBrk="1" fontAlgn="auto" latinLnBrk="0" hangingPunct="1">
        <a:lnSpc>
          <a:spcPct val="90000"/>
        </a:lnSpc>
        <a:spcBef>
          <a:spcPct val="20000"/>
        </a:spcBef>
        <a:spcAft>
          <a:spcPts val="0"/>
        </a:spcAft>
        <a:buClr>
          <a:schemeClr val="bg1"/>
        </a:buClr>
        <a:buSzPct val="100000"/>
        <a:buFontTx/>
        <a:buNone/>
        <a:tabLst/>
        <a:defRPr sz="3996" kern="1200" spc="0" baseline="0">
          <a:solidFill>
            <a:srgbClr val="5C2D91"/>
          </a:solidFill>
          <a:latin typeface="+mj-lt"/>
          <a:ea typeface="+mn-ea"/>
          <a:cs typeface="+mn-cs"/>
        </a:defRPr>
      </a:lvl1pPr>
      <a:lvl2pPr marL="583554" marR="0" indent="-241033" algn="l" defTabSz="931710" rtl="0" eaLnBrk="1" fontAlgn="auto" latinLnBrk="0" hangingPunct="1">
        <a:lnSpc>
          <a:spcPct val="90000"/>
        </a:lnSpc>
        <a:spcBef>
          <a:spcPct val="20000"/>
        </a:spcBef>
        <a:spcAft>
          <a:spcPts val="0"/>
        </a:spcAft>
        <a:buClr>
          <a:schemeClr val="bg1"/>
        </a:buClr>
        <a:buSzPct val="100000"/>
        <a:buFont typeface="Symbol" panose="05050102010706020507" pitchFamily="18" charset="2"/>
        <a:buChar char="-"/>
        <a:tabLst/>
        <a:defRPr sz="2000" kern="1200" spc="0" baseline="0">
          <a:solidFill>
            <a:srgbClr val="505050"/>
          </a:solidFill>
          <a:latin typeface="+mn-lt"/>
          <a:ea typeface="+mn-ea"/>
          <a:cs typeface="+mn-cs"/>
        </a:defRPr>
      </a:lvl2pPr>
      <a:lvl3pPr marL="799216" marR="0" indent="-228347" algn="l" defTabSz="931710" rtl="0" eaLnBrk="1" fontAlgn="auto" latinLnBrk="0" hangingPunct="1">
        <a:lnSpc>
          <a:spcPct val="90000"/>
        </a:lnSpc>
        <a:spcBef>
          <a:spcPct val="20000"/>
        </a:spcBef>
        <a:spcAft>
          <a:spcPts val="0"/>
        </a:spcAft>
        <a:buClr>
          <a:schemeClr val="bg1"/>
        </a:buClr>
        <a:buSzPct val="100000"/>
        <a:buFont typeface="Segoe UI" panose="020B0502040204020203" pitchFamily="34" charset="0"/>
        <a:buChar char="&gt;"/>
        <a:tabLst/>
        <a:defRPr sz="2000" kern="1200" spc="0" baseline="0">
          <a:solidFill>
            <a:srgbClr val="505050"/>
          </a:solidFill>
          <a:latin typeface="+mn-lt"/>
          <a:ea typeface="+mn-ea"/>
          <a:cs typeface="+mn-cs"/>
        </a:defRPr>
      </a:lvl3pPr>
      <a:lvl4pPr marL="1027562" marR="0" indent="-228347" algn="l" defTabSz="931710" rtl="0" eaLnBrk="1" fontAlgn="auto" latinLnBrk="0" hangingPunct="1">
        <a:lnSpc>
          <a:spcPct val="90000"/>
        </a:lnSpc>
        <a:spcBef>
          <a:spcPct val="20000"/>
        </a:spcBef>
        <a:spcAft>
          <a:spcPts val="0"/>
        </a:spcAft>
        <a:buClr>
          <a:schemeClr val="bg1"/>
        </a:buClr>
        <a:buSzPct val="100000"/>
        <a:buFont typeface="Segoe UI" panose="020B0502040204020203" pitchFamily="34" charset="0"/>
        <a:buChar char="-"/>
        <a:tabLst/>
        <a:defRPr sz="1800" kern="1200" spc="0" baseline="0">
          <a:solidFill>
            <a:srgbClr val="505050"/>
          </a:solidFill>
          <a:latin typeface="+mn-lt"/>
          <a:ea typeface="+mn-ea"/>
          <a:cs typeface="+mn-cs"/>
        </a:defRPr>
      </a:lvl4pPr>
      <a:lvl5pPr marL="1255909" marR="0" indent="-228347" algn="l" defTabSz="931710" rtl="0" eaLnBrk="1" fontAlgn="auto" latinLnBrk="0" hangingPunct="1">
        <a:lnSpc>
          <a:spcPct val="90000"/>
        </a:lnSpc>
        <a:spcBef>
          <a:spcPct val="20000"/>
        </a:spcBef>
        <a:spcAft>
          <a:spcPts val="0"/>
        </a:spcAft>
        <a:buClr>
          <a:schemeClr val="bg1"/>
        </a:buClr>
        <a:buSzPct val="100000"/>
        <a:buFont typeface="Arial" panose="020B0604020202020204" pitchFamily="34" charset="0"/>
        <a:buChar char="•"/>
        <a:tabLst/>
        <a:defRPr sz="1800" kern="1200" spc="0" baseline="0">
          <a:solidFill>
            <a:srgbClr val="505050"/>
          </a:solidFill>
          <a:latin typeface="+mn-lt"/>
          <a:ea typeface="+mn-ea"/>
          <a:cs typeface="+mn-cs"/>
        </a:defRPr>
      </a:lvl5pPr>
      <a:lvl6pPr marL="2562202" indent="-232928" algn="l" defTabSz="931710" rtl="0" eaLnBrk="1" latinLnBrk="0" hangingPunct="1">
        <a:spcBef>
          <a:spcPct val="20000"/>
        </a:spcBef>
        <a:buFont typeface="Arial" pitchFamily="34" charset="0"/>
        <a:buChar char="•"/>
        <a:defRPr sz="1998" kern="1200">
          <a:solidFill>
            <a:schemeClr val="tx1"/>
          </a:solidFill>
          <a:latin typeface="+mn-lt"/>
          <a:ea typeface="+mn-ea"/>
          <a:cs typeface="+mn-cs"/>
        </a:defRPr>
      </a:lvl6pPr>
      <a:lvl7pPr marL="3028058" indent="-232928" algn="l" defTabSz="931710" rtl="0" eaLnBrk="1" latinLnBrk="0" hangingPunct="1">
        <a:spcBef>
          <a:spcPct val="20000"/>
        </a:spcBef>
        <a:buFont typeface="Arial" pitchFamily="34" charset="0"/>
        <a:buChar char="•"/>
        <a:defRPr sz="1998" kern="1200">
          <a:solidFill>
            <a:schemeClr val="tx1"/>
          </a:solidFill>
          <a:latin typeface="+mn-lt"/>
          <a:ea typeface="+mn-ea"/>
          <a:cs typeface="+mn-cs"/>
        </a:defRPr>
      </a:lvl7pPr>
      <a:lvl8pPr marL="3493914" indent="-232928" algn="l" defTabSz="931710" rtl="0" eaLnBrk="1" latinLnBrk="0" hangingPunct="1">
        <a:spcBef>
          <a:spcPct val="20000"/>
        </a:spcBef>
        <a:buFont typeface="Arial" pitchFamily="34" charset="0"/>
        <a:buChar char="•"/>
        <a:defRPr sz="1998" kern="1200">
          <a:solidFill>
            <a:schemeClr val="tx1"/>
          </a:solidFill>
          <a:latin typeface="+mn-lt"/>
          <a:ea typeface="+mn-ea"/>
          <a:cs typeface="+mn-cs"/>
        </a:defRPr>
      </a:lvl8pPr>
      <a:lvl9pPr marL="3959770" indent="-232928" algn="l" defTabSz="931710" rtl="0" eaLnBrk="1" latinLnBrk="0" hangingPunct="1">
        <a:spcBef>
          <a:spcPct val="20000"/>
        </a:spcBef>
        <a:buFont typeface="Arial" pitchFamily="34" charset="0"/>
        <a:buChar char="•"/>
        <a:defRPr sz="1998" kern="1200">
          <a:solidFill>
            <a:schemeClr val="tx1"/>
          </a:solidFill>
          <a:latin typeface="+mn-lt"/>
          <a:ea typeface="+mn-ea"/>
          <a:cs typeface="+mn-cs"/>
        </a:defRPr>
      </a:lvl9pPr>
    </p:bodyStyle>
    <p:otherStyle>
      <a:defPPr>
        <a:defRPr lang="en-US"/>
      </a:defPPr>
      <a:lvl1pPr marL="0" algn="l" defTabSz="931710" rtl="0" eaLnBrk="1" latinLnBrk="0" hangingPunct="1">
        <a:defRPr sz="1798" kern="1200">
          <a:solidFill>
            <a:schemeClr val="tx1"/>
          </a:solidFill>
          <a:latin typeface="+mn-lt"/>
          <a:ea typeface="+mn-ea"/>
          <a:cs typeface="+mn-cs"/>
        </a:defRPr>
      </a:lvl1pPr>
      <a:lvl2pPr marL="465855" algn="l" defTabSz="931710" rtl="0" eaLnBrk="1" latinLnBrk="0" hangingPunct="1">
        <a:defRPr sz="1798" kern="1200">
          <a:solidFill>
            <a:schemeClr val="tx1"/>
          </a:solidFill>
          <a:latin typeface="+mn-lt"/>
          <a:ea typeface="+mn-ea"/>
          <a:cs typeface="+mn-cs"/>
        </a:defRPr>
      </a:lvl2pPr>
      <a:lvl3pPr marL="931710" algn="l" defTabSz="931710" rtl="0" eaLnBrk="1" latinLnBrk="0" hangingPunct="1">
        <a:defRPr sz="1798" kern="1200">
          <a:solidFill>
            <a:schemeClr val="tx1"/>
          </a:solidFill>
          <a:latin typeface="+mn-lt"/>
          <a:ea typeface="+mn-ea"/>
          <a:cs typeface="+mn-cs"/>
        </a:defRPr>
      </a:lvl3pPr>
      <a:lvl4pPr marL="1397566" algn="l" defTabSz="931710" rtl="0" eaLnBrk="1" latinLnBrk="0" hangingPunct="1">
        <a:defRPr sz="1798" kern="1200">
          <a:solidFill>
            <a:schemeClr val="tx1"/>
          </a:solidFill>
          <a:latin typeface="+mn-lt"/>
          <a:ea typeface="+mn-ea"/>
          <a:cs typeface="+mn-cs"/>
        </a:defRPr>
      </a:lvl4pPr>
      <a:lvl5pPr marL="1863421" algn="l" defTabSz="931710" rtl="0" eaLnBrk="1" latinLnBrk="0" hangingPunct="1">
        <a:defRPr sz="1798" kern="1200">
          <a:solidFill>
            <a:schemeClr val="tx1"/>
          </a:solidFill>
          <a:latin typeface="+mn-lt"/>
          <a:ea typeface="+mn-ea"/>
          <a:cs typeface="+mn-cs"/>
        </a:defRPr>
      </a:lvl5pPr>
      <a:lvl6pPr marL="2329277" algn="l" defTabSz="931710" rtl="0" eaLnBrk="1" latinLnBrk="0" hangingPunct="1">
        <a:defRPr sz="1798" kern="1200">
          <a:solidFill>
            <a:schemeClr val="tx1"/>
          </a:solidFill>
          <a:latin typeface="+mn-lt"/>
          <a:ea typeface="+mn-ea"/>
          <a:cs typeface="+mn-cs"/>
        </a:defRPr>
      </a:lvl6pPr>
      <a:lvl7pPr marL="2795130" algn="l" defTabSz="931710" rtl="0" eaLnBrk="1" latinLnBrk="0" hangingPunct="1">
        <a:defRPr sz="1798" kern="1200">
          <a:solidFill>
            <a:schemeClr val="tx1"/>
          </a:solidFill>
          <a:latin typeface="+mn-lt"/>
          <a:ea typeface="+mn-ea"/>
          <a:cs typeface="+mn-cs"/>
        </a:defRPr>
      </a:lvl7pPr>
      <a:lvl8pPr marL="3260986" algn="l" defTabSz="931710" rtl="0" eaLnBrk="1" latinLnBrk="0" hangingPunct="1">
        <a:defRPr sz="1798" kern="1200">
          <a:solidFill>
            <a:schemeClr val="tx1"/>
          </a:solidFill>
          <a:latin typeface="+mn-lt"/>
          <a:ea typeface="+mn-ea"/>
          <a:cs typeface="+mn-cs"/>
        </a:defRPr>
      </a:lvl8pPr>
      <a:lvl9pPr marL="3726842" algn="l" defTabSz="931710" rtl="0" eaLnBrk="1" latinLnBrk="0" hangingPunct="1">
        <a:defRPr sz="1798"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661">
          <p15:clr>
            <a:srgbClr val="5ACBF0"/>
          </p15:clr>
        </p15:guide>
        <p15:guide id="4" orient="horz" pos="4214">
          <p15:clr>
            <a:srgbClr val="5ACBF0"/>
          </p15:clr>
        </p15:guide>
        <p15:guide id="5" pos="749">
          <p15:clr>
            <a:srgbClr val="5ACBF0"/>
          </p15:clr>
        </p15:guide>
        <p15:guide id="6" pos="1325">
          <p15:clr>
            <a:srgbClr val="5ACBF0"/>
          </p15:clr>
        </p15:guide>
        <p15:guide id="7" pos="1901">
          <p15:clr>
            <a:srgbClr val="5ACBF0"/>
          </p15:clr>
        </p15:guide>
        <p15:guide id="8" pos="2477">
          <p15:clr>
            <a:srgbClr val="5ACBF0"/>
          </p15:clr>
        </p15:guide>
        <p15:guide id="9" pos="3053">
          <p15:clr>
            <a:srgbClr val="5ACBF0"/>
          </p15:clr>
        </p15:guide>
        <p15:guide id="10" pos="3630">
          <p15:clr>
            <a:srgbClr val="5ACBF0"/>
          </p15:clr>
        </p15:guide>
        <p15:guide id="11" pos="4204">
          <p15:clr>
            <a:srgbClr val="5ACBF0"/>
          </p15:clr>
        </p15:guide>
        <p15:guide id="12" pos="4781">
          <p15:clr>
            <a:srgbClr val="5ACBF0"/>
          </p15:clr>
        </p15:guide>
        <p15:guide id="13" pos="5357">
          <p15:clr>
            <a:srgbClr val="5ACBF0"/>
          </p15:clr>
        </p15:guide>
        <p15:guide id="14" pos="5933">
          <p15:clr>
            <a:srgbClr val="5ACBF0"/>
          </p15:clr>
        </p15:guide>
        <p15:guide id="15" pos="6509">
          <p15:clr>
            <a:srgbClr val="5ACBF0"/>
          </p15:clr>
        </p15:guide>
        <p15:guide id="16" pos="7085">
          <p15:clr>
            <a:srgbClr val="5ACBF0"/>
          </p15:clr>
        </p15:guide>
        <p15:guide id="17" orient="horz" pos="762">
          <p15:clr>
            <a:srgbClr val="5ACBF0"/>
          </p15:clr>
        </p15:guide>
        <p15:guide id="18" orient="horz" pos="1338">
          <p15:clr>
            <a:srgbClr val="5ACBF0"/>
          </p15:clr>
        </p15:guide>
        <p15:guide id="19" orient="horz" pos="1913">
          <p15:clr>
            <a:srgbClr val="5ACBF0"/>
          </p15:clr>
        </p15:guide>
        <p15:guide id="20" orient="horz" pos="2488">
          <p15:clr>
            <a:srgbClr val="5ACBF0"/>
          </p15:clr>
        </p15:guide>
        <p15:guide id="21" orient="horz" pos="3063">
          <p15:clr>
            <a:srgbClr val="5ACBF0"/>
          </p15:clr>
        </p15:guide>
        <p15:guide id="22" orient="horz" pos="3639">
          <p15:clr>
            <a:srgbClr val="5ACBF0"/>
          </p15:clr>
        </p15:guide>
        <p15:guide id="23" pos="288">
          <p15:clr>
            <a:srgbClr val="C35EA4"/>
          </p15:clr>
        </p15:guide>
        <p15:guide id="24" pos="7546">
          <p15:clr>
            <a:srgbClr val="C35EA4"/>
          </p15:clr>
        </p15:guide>
        <p15:guide id="25" orient="horz" pos="302">
          <p15:clr>
            <a:srgbClr val="C35EA4"/>
          </p15:clr>
        </p15:guide>
        <p15:guide id="26" orient="horz" pos="4099">
          <p15:clr>
            <a:srgbClr val="C35E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4.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7.xml"/><Relationship Id="rId5" Type="http://schemas.openxmlformats.org/officeDocument/2006/relationships/image" Target="../media/image31.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7.xml"/></Relationships>
</file>

<file path=ppt/slides/_rels/slide14.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png"/><Relationship Id="rId1" Type="http://schemas.openxmlformats.org/officeDocument/2006/relationships/slideLayout" Target="../slideLayouts/slideLayout7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7.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7.xml"/><Relationship Id="rId5" Type="http://schemas.openxmlformats.org/officeDocument/2006/relationships/image" Target="../media/image38.emf"/><Relationship Id="rId4" Type="http://schemas.openxmlformats.org/officeDocument/2006/relationships/image" Target="../media/image37.emf"/></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7.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57.xml"/></Relationships>
</file>

<file path=ppt/slides/_rels/slide2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0.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5.xml"/><Relationship Id="rId1" Type="http://schemas.openxmlformats.org/officeDocument/2006/relationships/slideLayout" Target="../slideLayouts/slideLayout12.xml"/><Relationship Id="rId5" Type="http://schemas.openxmlformats.org/officeDocument/2006/relationships/image" Target="../media/image43.png"/><Relationship Id="rId4" Type="http://schemas.openxmlformats.org/officeDocument/2006/relationships/image" Target="../media/image42.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0.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1.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2.emf"/><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79.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emf"/><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23.emf"/><Relationship Id="rId3" Type="http://schemas.openxmlformats.org/officeDocument/2006/relationships/image" Target="../media/image18.emf"/><Relationship Id="rId7" Type="http://schemas.openxmlformats.org/officeDocument/2006/relationships/image" Target="../media/image22.emf"/><Relationship Id="rId2" Type="http://schemas.openxmlformats.org/officeDocument/2006/relationships/notesSlide" Target="../notesSlides/notesSlide6.xml"/><Relationship Id="rId1" Type="http://schemas.openxmlformats.org/officeDocument/2006/relationships/slideLayout" Target="../slideLayouts/slideLayout77.xml"/><Relationship Id="rId6" Type="http://schemas.openxmlformats.org/officeDocument/2006/relationships/image" Target="../media/image21.emf"/><Relationship Id="rId5" Type="http://schemas.openxmlformats.org/officeDocument/2006/relationships/image" Target="../media/image20.emf"/><Relationship Id="rId4" Type="http://schemas.openxmlformats.org/officeDocument/2006/relationships/image" Target="../media/image19.emf"/><Relationship Id="rId9" Type="http://schemas.openxmlformats.org/officeDocument/2006/relationships/image" Target="../media/image24.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7.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112.xml"/><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5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2754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End-to-end DevOps</a:t>
            </a:r>
          </a:p>
        </p:txBody>
      </p:sp>
      <p:sp>
        <p:nvSpPr>
          <p:cNvPr id="5" name="TextBox 4"/>
          <p:cNvSpPr txBox="1"/>
          <p:nvPr/>
        </p:nvSpPr>
        <p:spPr>
          <a:xfrm>
            <a:off x="2139998" y="1607535"/>
            <a:ext cx="19431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404040">
                    <a:lumMod val="60000"/>
                    <a:lumOff val="40000"/>
                  </a:srgbClr>
                </a:solidFill>
                <a:effectLst/>
                <a:uLnTx/>
                <a:uFillTx/>
                <a:latin typeface="Segoe UI Light"/>
                <a:ea typeface="+mn-ea"/>
                <a:cs typeface="Arial" pitchFamily="34" charset="0"/>
              </a:rPr>
              <a:t>Plan + Track</a:t>
            </a:r>
          </a:p>
        </p:txBody>
      </p:sp>
      <p:sp>
        <p:nvSpPr>
          <p:cNvPr id="6" name="TextBox 5"/>
          <p:cNvSpPr txBox="1"/>
          <p:nvPr/>
        </p:nvSpPr>
        <p:spPr>
          <a:xfrm>
            <a:off x="1617488" y="1345925"/>
            <a:ext cx="598241" cy="98488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800" b="0" i="0" u="none" strike="noStrike" kern="0" cap="none" spc="0" normalizeH="0" baseline="0" noProof="0" dirty="0">
                <a:ln>
                  <a:noFill/>
                </a:ln>
                <a:solidFill>
                  <a:srgbClr val="505050"/>
                </a:solidFill>
                <a:effectLst/>
                <a:uLnTx/>
                <a:uFillTx/>
                <a:latin typeface="Arial" pitchFamily="34" charset="0"/>
                <a:ea typeface="+mn-ea"/>
                <a:cs typeface="Arial" pitchFamily="34" charset="0"/>
              </a:rPr>
              <a:t>1</a:t>
            </a:r>
          </a:p>
        </p:txBody>
      </p:sp>
      <p:sp>
        <p:nvSpPr>
          <p:cNvPr id="7" name="TextBox 6"/>
          <p:cNvSpPr txBox="1"/>
          <p:nvPr/>
        </p:nvSpPr>
        <p:spPr>
          <a:xfrm>
            <a:off x="8926279" y="1513824"/>
            <a:ext cx="237309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505050">
                    <a:lumMod val="75000"/>
                    <a:lumOff val="25000"/>
                  </a:srgbClr>
                </a:solidFill>
                <a:effectLst/>
                <a:uLnTx/>
                <a:uFillTx/>
                <a:latin typeface="Segoe UI Light"/>
                <a:ea typeface="+mn-ea"/>
                <a:cs typeface="Arial" pitchFamily="34" charset="0"/>
              </a:rPr>
              <a:t>Monitor + Learn</a:t>
            </a:r>
          </a:p>
        </p:txBody>
      </p:sp>
      <p:sp>
        <p:nvSpPr>
          <p:cNvPr id="8" name="TextBox 7"/>
          <p:cNvSpPr txBox="1"/>
          <p:nvPr/>
        </p:nvSpPr>
        <p:spPr>
          <a:xfrm>
            <a:off x="9069972" y="5522224"/>
            <a:ext cx="121049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505050">
                    <a:lumMod val="75000"/>
                    <a:lumOff val="25000"/>
                  </a:srgbClr>
                </a:solidFill>
                <a:effectLst/>
                <a:uLnTx/>
                <a:uFillTx/>
                <a:latin typeface="Segoe UI Light"/>
                <a:ea typeface="+mn-ea"/>
                <a:cs typeface="Arial" pitchFamily="34" charset="0"/>
              </a:rPr>
              <a:t>Release</a:t>
            </a:r>
          </a:p>
        </p:txBody>
      </p:sp>
      <p:sp>
        <p:nvSpPr>
          <p:cNvPr id="9" name="TextBox 8"/>
          <p:cNvSpPr txBox="1"/>
          <p:nvPr/>
        </p:nvSpPr>
        <p:spPr>
          <a:xfrm>
            <a:off x="2392334" y="5583779"/>
            <a:ext cx="21404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FFFFFF">
                    <a:lumMod val="50000"/>
                  </a:srgbClr>
                </a:solidFill>
                <a:effectLst/>
                <a:uLnTx/>
                <a:uFillTx/>
                <a:latin typeface="Segoe UI Light"/>
                <a:ea typeface="+mn-ea"/>
                <a:cs typeface="Arial" pitchFamily="34" charset="0"/>
              </a:rPr>
              <a:t>Develop + Test</a:t>
            </a:r>
          </a:p>
        </p:txBody>
      </p:sp>
      <p:sp>
        <p:nvSpPr>
          <p:cNvPr id="10" name="TextBox 9"/>
          <p:cNvSpPr txBox="1"/>
          <p:nvPr/>
        </p:nvSpPr>
        <p:spPr>
          <a:xfrm>
            <a:off x="1797781" y="5322169"/>
            <a:ext cx="598241" cy="98488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800" b="0" i="0" u="none" strike="noStrike" kern="0" cap="none" spc="0" normalizeH="0" baseline="0" noProof="0" dirty="0">
                <a:ln>
                  <a:noFill/>
                </a:ln>
                <a:solidFill>
                  <a:srgbClr val="505050"/>
                </a:solidFill>
                <a:effectLst/>
                <a:uLnTx/>
                <a:uFillTx/>
                <a:latin typeface="Arial" pitchFamily="34" charset="0"/>
                <a:ea typeface="+mn-ea"/>
                <a:cs typeface="Arial" pitchFamily="34" charset="0"/>
              </a:rPr>
              <a:t>2</a:t>
            </a:r>
          </a:p>
        </p:txBody>
      </p:sp>
      <p:sp>
        <p:nvSpPr>
          <p:cNvPr id="11" name="TextBox 10"/>
          <p:cNvSpPr txBox="1"/>
          <p:nvPr/>
        </p:nvSpPr>
        <p:spPr>
          <a:xfrm>
            <a:off x="823336" y="3422893"/>
            <a:ext cx="2091058" cy="387798"/>
          </a:xfrm>
          <a:prstGeom prst="rect">
            <a:avLst/>
          </a:prstGeom>
          <a:noFill/>
        </p:spPr>
        <p:txBody>
          <a:bodyPr wrap="square" lIns="0" tIns="0" rIns="0" bIns="0" rtlCol="0">
            <a:spAutoFit/>
          </a:bodyPr>
          <a:lstStyle/>
          <a:p>
            <a:pPr marL="0" marR="0" lvl="0" indent="0" algn="r" defTabSz="1267900" rtl="0" eaLnBrk="1" fontAlgn="auto" latinLnBrk="0" hangingPunct="1">
              <a:lnSpc>
                <a:spcPct val="9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818181"/>
                </a:solidFill>
                <a:effectLst/>
                <a:uLnTx/>
                <a:uFillTx/>
                <a:latin typeface="Segoe UI Semilight" panose="020B0402040204020203" pitchFamily="34" charset="0"/>
                <a:ea typeface="+mn-ea"/>
                <a:cs typeface="Segoe UI Semilight" panose="020B0402040204020203" pitchFamily="34" charset="0"/>
              </a:rPr>
              <a:t>Development</a:t>
            </a:r>
          </a:p>
        </p:txBody>
      </p:sp>
      <p:sp>
        <p:nvSpPr>
          <p:cNvPr id="12" name="TextBox 11"/>
          <p:cNvSpPr txBox="1"/>
          <p:nvPr/>
        </p:nvSpPr>
        <p:spPr>
          <a:xfrm>
            <a:off x="9223686" y="3422893"/>
            <a:ext cx="1727099" cy="387798"/>
          </a:xfrm>
          <a:prstGeom prst="rect">
            <a:avLst/>
          </a:prstGeom>
          <a:noFill/>
        </p:spPr>
        <p:txBody>
          <a:bodyPr wrap="square" lIns="0" tIns="0" rIns="0" bIns="0" rtlCol="0">
            <a:spAutoFit/>
          </a:bodyPr>
          <a:lstStyle/>
          <a:p>
            <a:pPr marL="0" marR="0" lvl="0" indent="0" algn="l" defTabSz="1267900" rtl="0" eaLnBrk="1" fontAlgn="auto" latinLnBrk="0" hangingPunct="1">
              <a:lnSpc>
                <a:spcPct val="9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818181"/>
                </a:solidFill>
                <a:effectLst/>
                <a:uLnTx/>
                <a:uFillTx/>
                <a:latin typeface="Segoe UI Semilight" panose="020B0402040204020203" pitchFamily="34" charset="0"/>
                <a:ea typeface="+mn-ea"/>
                <a:cs typeface="Segoe UI Semilight" panose="020B0402040204020203" pitchFamily="34" charset="0"/>
              </a:rPr>
              <a:t>Production</a:t>
            </a:r>
          </a:p>
        </p:txBody>
      </p:sp>
      <p:sp>
        <p:nvSpPr>
          <p:cNvPr id="13" name="TextBox 12"/>
          <p:cNvSpPr txBox="1"/>
          <p:nvPr/>
        </p:nvSpPr>
        <p:spPr>
          <a:xfrm>
            <a:off x="8314055" y="1252214"/>
            <a:ext cx="598241" cy="98488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800" b="0" i="0" u="none" strike="noStrike" kern="0" cap="none" spc="0" normalizeH="0" baseline="0" noProof="0" dirty="0">
                <a:ln>
                  <a:noFill/>
                </a:ln>
                <a:solidFill>
                  <a:srgbClr val="505050"/>
                </a:solidFill>
                <a:effectLst/>
                <a:uLnTx/>
                <a:uFillTx/>
                <a:latin typeface="Arial" pitchFamily="34" charset="0"/>
                <a:ea typeface="+mn-ea"/>
                <a:cs typeface="Arial" pitchFamily="34" charset="0"/>
              </a:rPr>
              <a:t>4</a:t>
            </a:r>
          </a:p>
        </p:txBody>
      </p:sp>
      <p:sp>
        <p:nvSpPr>
          <p:cNvPr id="14" name="TextBox 13"/>
          <p:cNvSpPr txBox="1"/>
          <p:nvPr/>
        </p:nvSpPr>
        <p:spPr>
          <a:xfrm>
            <a:off x="8496937" y="5254584"/>
            <a:ext cx="598241" cy="98488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800" b="0" i="0" u="none" strike="noStrike" kern="0" cap="none" spc="0" normalizeH="0" baseline="0" noProof="0" dirty="0">
                <a:ln>
                  <a:noFill/>
                </a:ln>
                <a:solidFill>
                  <a:srgbClr val="505050"/>
                </a:solidFill>
                <a:effectLst/>
                <a:uLnTx/>
                <a:uFillTx/>
                <a:latin typeface="Arial" pitchFamily="34" charset="0"/>
                <a:ea typeface="+mn-ea"/>
                <a:cs typeface="Arial" pitchFamily="34" charset="0"/>
              </a:rPr>
              <a:t>3</a:t>
            </a:r>
          </a:p>
        </p:txBody>
      </p:sp>
      <p:sp>
        <p:nvSpPr>
          <p:cNvPr id="15" name="Freeform 11"/>
          <p:cNvSpPr>
            <a:spLocks/>
          </p:cNvSpPr>
          <p:nvPr/>
        </p:nvSpPr>
        <p:spPr bwMode="auto">
          <a:xfrm>
            <a:off x="6207816" y="3471746"/>
            <a:ext cx="2351088" cy="2351088"/>
          </a:xfrm>
          <a:custGeom>
            <a:avLst/>
            <a:gdLst>
              <a:gd name="T0" fmla="*/ 14 w 2705"/>
              <a:gd name="T1" fmla="*/ 2692 h 2705"/>
              <a:gd name="T2" fmla="*/ 14 w 2705"/>
              <a:gd name="T3" fmla="*/ 2692 h 2705"/>
              <a:gd name="T4" fmla="*/ 27 w 2705"/>
              <a:gd name="T5" fmla="*/ 2692 h 2705"/>
              <a:gd name="T6" fmla="*/ 27 w 2705"/>
              <a:gd name="T7" fmla="*/ 2612 h 2705"/>
              <a:gd name="T8" fmla="*/ 14 w 2705"/>
              <a:gd name="T9" fmla="*/ 2612 h 2705"/>
              <a:gd name="T10" fmla="*/ 14 w 2705"/>
              <a:gd name="T11" fmla="*/ 2625 h 2705"/>
              <a:gd name="T12" fmla="*/ 2625 w 2705"/>
              <a:gd name="T13" fmla="*/ 13 h 2705"/>
              <a:gd name="T14" fmla="*/ 2612 w 2705"/>
              <a:gd name="T15" fmla="*/ 13 h 2705"/>
              <a:gd name="T16" fmla="*/ 2612 w 2705"/>
              <a:gd name="T17" fmla="*/ 27 h 2705"/>
              <a:gd name="T18" fmla="*/ 2692 w 2705"/>
              <a:gd name="T19" fmla="*/ 27 h 2705"/>
              <a:gd name="T20" fmla="*/ 2692 w 2705"/>
              <a:gd name="T21" fmla="*/ 13 h 2705"/>
              <a:gd name="T22" fmla="*/ 2679 w 2705"/>
              <a:gd name="T23" fmla="*/ 13 h 2705"/>
              <a:gd name="T24" fmla="*/ 1897 w 2705"/>
              <a:gd name="T25" fmla="*/ 1897 h 2705"/>
              <a:gd name="T26" fmla="*/ 14 w 2705"/>
              <a:gd name="T27" fmla="*/ 2678 h 2705"/>
              <a:gd name="T28" fmla="*/ 14 w 2705"/>
              <a:gd name="T29" fmla="*/ 2692 h 2705"/>
              <a:gd name="T30" fmla="*/ 27 w 2705"/>
              <a:gd name="T31" fmla="*/ 2692 h 2705"/>
              <a:gd name="T32" fmla="*/ 14 w 2705"/>
              <a:gd name="T33" fmla="*/ 2692 h 2705"/>
              <a:gd name="T34" fmla="*/ 14 w 2705"/>
              <a:gd name="T35" fmla="*/ 2705 h 2705"/>
              <a:gd name="T36" fmla="*/ 2705 w 2705"/>
              <a:gd name="T37" fmla="*/ 13 h 2705"/>
              <a:gd name="T38" fmla="*/ 2705 w 2705"/>
              <a:gd name="T39" fmla="*/ 0 h 2705"/>
              <a:gd name="T40" fmla="*/ 2599 w 2705"/>
              <a:gd name="T41" fmla="*/ 0 h 2705"/>
              <a:gd name="T42" fmla="*/ 2599 w 2705"/>
              <a:gd name="T43" fmla="*/ 13 h 2705"/>
              <a:gd name="T44" fmla="*/ 1841 w 2705"/>
              <a:gd name="T45" fmla="*/ 1840 h 2705"/>
              <a:gd name="T46" fmla="*/ 14 w 2705"/>
              <a:gd name="T47" fmla="*/ 2598 h 2705"/>
              <a:gd name="T48" fmla="*/ 0 w 2705"/>
              <a:gd name="T49" fmla="*/ 2598 h 2705"/>
              <a:gd name="T50" fmla="*/ 0 w 2705"/>
              <a:gd name="T51" fmla="*/ 2705 h 2705"/>
              <a:gd name="T52" fmla="*/ 14 w 2705"/>
              <a:gd name="T53" fmla="*/ 2705 h 2705"/>
              <a:gd name="T54" fmla="*/ 14 w 2705"/>
              <a:gd name="T55" fmla="*/ 2692 h 2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705" h="2705">
                <a:moveTo>
                  <a:pt x="14" y="2692"/>
                </a:moveTo>
                <a:lnTo>
                  <a:pt x="14" y="2692"/>
                </a:lnTo>
                <a:lnTo>
                  <a:pt x="27" y="2692"/>
                </a:lnTo>
                <a:lnTo>
                  <a:pt x="27" y="2612"/>
                </a:lnTo>
                <a:lnTo>
                  <a:pt x="14" y="2612"/>
                </a:lnTo>
                <a:lnTo>
                  <a:pt x="14" y="2625"/>
                </a:lnTo>
                <a:cubicBezTo>
                  <a:pt x="1454" y="2625"/>
                  <a:pt x="2625" y="1453"/>
                  <a:pt x="2625" y="13"/>
                </a:cubicBezTo>
                <a:lnTo>
                  <a:pt x="2612" y="13"/>
                </a:lnTo>
                <a:lnTo>
                  <a:pt x="2612" y="27"/>
                </a:lnTo>
                <a:lnTo>
                  <a:pt x="2692" y="27"/>
                </a:lnTo>
                <a:lnTo>
                  <a:pt x="2692" y="13"/>
                </a:lnTo>
                <a:lnTo>
                  <a:pt x="2679" y="13"/>
                </a:lnTo>
                <a:cubicBezTo>
                  <a:pt x="2679" y="748"/>
                  <a:pt x="2380" y="1414"/>
                  <a:pt x="1897" y="1897"/>
                </a:cubicBezTo>
                <a:cubicBezTo>
                  <a:pt x="1415" y="2379"/>
                  <a:pt x="748" y="2678"/>
                  <a:pt x="14" y="2678"/>
                </a:cubicBezTo>
                <a:lnTo>
                  <a:pt x="14" y="2692"/>
                </a:lnTo>
                <a:lnTo>
                  <a:pt x="27" y="2692"/>
                </a:lnTo>
                <a:lnTo>
                  <a:pt x="14" y="2692"/>
                </a:lnTo>
                <a:lnTo>
                  <a:pt x="14" y="2705"/>
                </a:lnTo>
                <a:cubicBezTo>
                  <a:pt x="1498" y="2705"/>
                  <a:pt x="2705" y="1497"/>
                  <a:pt x="2705" y="13"/>
                </a:cubicBezTo>
                <a:lnTo>
                  <a:pt x="2705" y="0"/>
                </a:lnTo>
                <a:lnTo>
                  <a:pt x="2599" y="0"/>
                </a:lnTo>
                <a:lnTo>
                  <a:pt x="2599" y="13"/>
                </a:lnTo>
                <a:cubicBezTo>
                  <a:pt x="2599" y="726"/>
                  <a:pt x="2309" y="1372"/>
                  <a:pt x="1841" y="1840"/>
                </a:cubicBezTo>
                <a:cubicBezTo>
                  <a:pt x="1373" y="2308"/>
                  <a:pt x="726" y="2598"/>
                  <a:pt x="14" y="2598"/>
                </a:cubicBezTo>
                <a:lnTo>
                  <a:pt x="0" y="2598"/>
                </a:lnTo>
                <a:lnTo>
                  <a:pt x="0" y="2705"/>
                </a:lnTo>
                <a:lnTo>
                  <a:pt x="14" y="2705"/>
                </a:lnTo>
                <a:lnTo>
                  <a:pt x="14" y="2692"/>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404040"/>
              </a:solidFill>
              <a:effectLst/>
              <a:uLnTx/>
              <a:uFillTx/>
              <a:latin typeface="Segoe UI"/>
              <a:ea typeface="+mn-ea"/>
              <a:cs typeface="+mn-cs"/>
            </a:endParaRPr>
          </a:p>
        </p:txBody>
      </p:sp>
      <p:sp>
        <p:nvSpPr>
          <p:cNvPr id="16" name="Freeform 18"/>
          <p:cNvSpPr>
            <a:spLocks/>
          </p:cNvSpPr>
          <p:nvPr/>
        </p:nvSpPr>
        <p:spPr bwMode="auto">
          <a:xfrm>
            <a:off x="4163116" y="1419109"/>
            <a:ext cx="4127500" cy="4127501"/>
          </a:xfrm>
          <a:custGeom>
            <a:avLst/>
            <a:gdLst>
              <a:gd name="T0" fmla="*/ 4728 w 4748"/>
              <a:gd name="T1" fmla="*/ 2374 h 4749"/>
              <a:gd name="T2" fmla="*/ 4728 w 4748"/>
              <a:gd name="T3" fmla="*/ 2374 h 4749"/>
              <a:gd name="T4" fmla="*/ 4708 w 4748"/>
              <a:gd name="T5" fmla="*/ 2374 h 4749"/>
              <a:gd name="T6" fmla="*/ 4025 w 4748"/>
              <a:gd name="T7" fmla="*/ 4025 h 4749"/>
              <a:gd name="T8" fmla="*/ 2374 w 4748"/>
              <a:gd name="T9" fmla="*/ 4709 h 4749"/>
              <a:gd name="T10" fmla="*/ 723 w 4748"/>
              <a:gd name="T11" fmla="*/ 4025 h 4749"/>
              <a:gd name="T12" fmla="*/ 40 w 4748"/>
              <a:gd name="T13" fmla="*/ 2374 h 4749"/>
              <a:gd name="T14" fmla="*/ 723 w 4748"/>
              <a:gd name="T15" fmla="*/ 724 h 4749"/>
              <a:gd name="T16" fmla="*/ 2374 w 4748"/>
              <a:gd name="T17" fmla="*/ 40 h 4749"/>
              <a:gd name="T18" fmla="*/ 4025 w 4748"/>
              <a:gd name="T19" fmla="*/ 724 h 4749"/>
              <a:gd name="T20" fmla="*/ 4708 w 4748"/>
              <a:gd name="T21" fmla="*/ 2374 h 4749"/>
              <a:gd name="T22" fmla="*/ 4748 w 4748"/>
              <a:gd name="T23" fmla="*/ 2374 h 4749"/>
              <a:gd name="T24" fmla="*/ 2374 w 4748"/>
              <a:gd name="T25" fmla="*/ 0 h 4749"/>
              <a:gd name="T26" fmla="*/ 0 w 4748"/>
              <a:gd name="T27" fmla="*/ 2374 h 4749"/>
              <a:gd name="T28" fmla="*/ 2374 w 4748"/>
              <a:gd name="T29" fmla="*/ 4749 h 4749"/>
              <a:gd name="T30" fmla="*/ 4748 w 4748"/>
              <a:gd name="T31" fmla="*/ 2374 h 4749"/>
              <a:gd name="T32" fmla="*/ 4728 w 4748"/>
              <a:gd name="T33" fmla="*/ 2374 h 47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748" h="4749">
                <a:moveTo>
                  <a:pt x="4728" y="2374"/>
                </a:moveTo>
                <a:lnTo>
                  <a:pt x="4728" y="2374"/>
                </a:lnTo>
                <a:lnTo>
                  <a:pt x="4708" y="2374"/>
                </a:lnTo>
                <a:cubicBezTo>
                  <a:pt x="4708" y="3019"/>
                  <a:pt x="4447" y="3602"/>
                  <a:pt x="4025" y="4025"/>
                </a:cubicBezTo>
                <a:cubicBezTo>
                  <a:pt x="3602" y="4447"/>
                  <a:pt x="3019" y="4709"/>
                  <a:pt x="2374" y="4709"/>
                </a:cubicBezTo>
                <a:cubicBezTo>
                  <a:pt x="1729" y="4709"/>
                  <a:pt x="1146" y="4447"/>
                  <a:pt x="723" y="4025"/>
                </a:cubicBezTo>
                <a:cubicBezTo>
                  <a:pt x="301" y="3602"/>
                  <a:pt x="40" y="3019"/>
                  <a:pt x="40" y="2374"/>
                </a:cubicBezTo>
                <a:cubicBezTo>
                  <a:pt x="40" y="1729"/>
                  <a:pt x="301" y="1146"/>
                  <a:pt x="723" y="724"/>
                </a:cubicBezTo>
                <a:cubicBezTo>
                  <a:pt x="1146" y="301"/>
                  <a:pt x="1729" y="40"/>
                  <a:pt x="2374" y="40"/>
                </a:cubicBezTo>
                <a:cubicBezTo>
                  <a:pt x="3019" y="40"/>
                  <a:pt x="3602" y="301"/>
                  <a:pt x="4025" y="724"/>
                </a:cubicBezTo>
                <a:cubicBezTo>
                  <a:pt x="4447" y="1146"/>
                  <a:pt x="4708" y="1729"/>
                  <a:pt x="4708" y="2374"/>
                </a:cubicBezTo>
                <a:lnTo>
                  <a:pt x="4748" y="2374"/>
                </a:lnTo>
                <a:cubicBezTo>
                  <a:pt x="4748" y="1063"/>
                  <a:pt x="3685" y="0"/>
                  <a:pt x="2374" y="0"/>
                </a:cubicBezTo>
                <a:cubicBezTo>
                  <a:pt x="1063" y="0"/>
                  <a:pt x="0" y="1063"/>
                  <a:pt x="0" y="2374"/>
                </a:cubicBezTo>
                <a:cubicBezTo>
                  <a:pt x="0" y="3685"/>
                  <a:pt x="1063" y="4749"/>
                  <a:pt x="2374" y="4749"/>
                </a:cubicBezTo>
                <a:cubicBezTo>
                  <a:pt x="3685" y="4749"/>
                  <a:pt x="4748" y="3685"/>
                  <a:pt x="4748" y="2374"/>
                </a:cubicBezTo>
                <a:lnTo>
                  <a:pt x="4728" y="2374"/>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404040"/>
              </a:solidFill>
              <a:effectLst/>
              <a:uLnTx/>
              <a:uFillTx/>
              <a:latin typeface="Segoe UI"/>
              <a:ea typeface="+mn-ea"/>
              <a:cs typeface="+mn-cs"/>
            </a:endParaRPr>
          </a:p>
        </p:txBody>
      </p:sp>
      <p:grpSp>
        <p:nvGrpSpPr>
          <p:cNvPr id="17" name="Group 16"/>
          <p:cNvGrpSpPr/>
          <p:nvPr/>
        </p:nvGrpSpPr>
        <p:grpSpPr>
          <a:xfrm>
            <a:off x="3763989" y="1329395"/>
            <a:ext cx="4610100" cy="4611688"/>
            <a:chOff x="4044950" y="1273175"/>
            <a:chExt cx="4610100" cy="4611688"/>
          </a:xfrm>
        </p:grpSpPr>
        <p:grpSp>
          <p:nvGrpSpPr>
            <p:cNvPr id="18" name="Group 17"/>
            <p:cNvGrpSpPr/>
            <p:nvPr/>
          </p:nvGrpSpPr>
          <p:grpSpPr>
            <a:xfrm>
              <a:off x="4778884" y="2720445"/>
              <a:ext cx="3142340" cy="1716304"/>
              <a:chOff x="5059675" y="2889461"/>
              <a:chExt cx="2330173" cy="1272709"/>
            </a:xfrm>
          </p:grpSpPr>
          <p:pic>
            <p:nvPicPr>
              <p:cNvPr id="27" name="Picture 2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67600" y="2889461"/>
                <a:ext cx="1322248" cy="1195374"/>
              </a:xfrm>
              <a:prstGeom prst="rect">
                <a:avLst/>
              </a:prstGeom>
            </p:spPr>
          </p:pic>
          <p:pic>
            <p:nvPicPr>
              <p:cNvPr id="28" name="Picture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9675" y="2891895"/>
                <a:ext cx="1398679" cy="1270275"/>
              </a:xfrm>
              <a:prstGeom prst="rect">
                <a:avLst/>
              </a:prstGeom>
            </p:spPr>
          </p:pic>
          <p:pic>
            <p:nvPicPr>
              <p:cNvPr id="29" name="Picture 2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49554" y="3639227"/>
                <a:ext cx="248694" cy="204640"/>
              </a:xfrm>
              <a:prstGeom prst="rect">
                <a:avLst/>
              </a:prstGeom>
            </p:spPr>
          </p:pic>
        </p:grpSp>
        <p:pic>
          <p:nvPicPr>
            <p:cNvPr id="19" name="Picture 18"/>
            <p:cNvPicPr>
              <a:picLocks noChangeAspect="1"/>
            </p:cNvPicPr>
            <p:nvPr/>
          </p:nvPicPr>
          <p:blipFill>
            <a:blip r:embed="rId5">
              <a:duotone>
                <a:srgbClr val="FFFFFF">
                  <a:shade val="45000"/>
                  <a:satMod val="135000"/>
                </a:srgbClr>
                <a:prstClr val="white"/>
              </a:duotone>
              <a:extLst>
                <a:ext uri="{28A0092B-C50C-407E-A947-70E740481C1C}">
                  <a14:useLocalDpi xmlns:a14="http://schemas.microsoft.com/office/drawing/2010/main" val="0"/>
                </a:ext>
              </a:extLst>
            </a:blip>
            <a:stretch>
              <a:fillRect/>
            </a:stretch>
          </p:blipFill>
          <p:spPr>
            <a:xfrm>
              <a:off x="4125069" y="1353526"/>
              <a:ext cx="4449971" cy="4450143"/>
            </a:xfrm>
            <a:prstGeom prst="rect">
              <a:avLst/>
            </a:prstGeom>
          </p:spPr>
        </p:pic>
        <p:sp>
          <p:nvSpPr>
            <p:cNvPr id="20" name="Freeform 7"/>
            <p:cNvSpPr>
              <a:spLocks/>
            </p:cNvSpPr>
            <p:nvPr/>
          </p:nvSpPr>
          <p:spPr bwMode="auto">
            <a:xfrm>
              <a:off x="4044950" y="1273175"/>
              <a:ext cx="2305050" cy="2305050"/>
            </a:xfrm>
            <a:custGeom>
              <a:avLst/>
              <a:gdLst>
                <a:gd name="T0" fmla="*/ 80 w 2679"/>
                <a:gd name="T1" fmla="*/ 2678 h 2678"/>
                <a:gd name="T2" fmla="*/ 80 w 2679"/>
                <a:gd name="T3" fmla="*/ 2678 h 2678"/>
                <a:gd name="T4" fmla="*/ 0 w 2679"/>
                <a:gd name="T5" fmla="*/ 2678 h 2678"/>
                <a:gd name="T6" fmla="*/ 2679 w 2679"/>
                <a:gd name="T7" fmla="*/ 0 h 2678"/>
                <a:gd name="T8" fmla="*/ 2679 w 2679"/>
                <a:gd name="T9" fmla="*/ 80 h 2678"/>
                <a:gd name="T10" fmla="*/ 80 w 2679"/>
                <a:gd name="T11" fmla="*/ 2678 h 2678"/>
              </a:gdLst>
              <a:ahLst/>
              <a:cxnLst>
                <a:cxn ang="0">
                  <a:pos x="T0" y="T1"/>
                </a:cxn>
                <a:cxn ang="0">
                  <a:pos x="T2" y="T3"/>
                </a:cxn>
                <a:cxn ang="0">
                  <a:pos x="T4" y="T5"/>
                </a:cxn>
                <a:cxn ang="0">
                  <a:pos x="T6" y="T7"/>
                </a:cxn>
                <a:cxn ang="0">
                  <a:pos x="T8" y="T9"/>
                </a:cxn>
                <a:cxn ang="0">
                  <a:pos x="T10" y="T11"/>
                </a:cxn>
              </a:cxnLst>
              <a:rect l="0" t="0" r="r" b="b"/>
              <a:pathLst>
                <a:path w="2679" h="2678">
                  <a:moveTo>
                    <a:pt x="80" y="2678"/>
                  </a:moveTo>
                  <a:lnTo>
                    <a:pt x="80" y="2678"/>
                  </a:lnTo>
                  <a:lnTo>
                    <a:pt x="0" y="2678"/>
                  </a:lnTo>
                  <a:cubicBezTo>
                    <a:pt x="0" y="1201"/>
                    <a:pt x="1202" y="0"/>
                    <a:pt x="2679" y="0"/>
                  </a:cubicBezTo>
                  <a:lnTo>
                    <a:pt x="2679" y="80"/>
                  </a:lnTo>
                  <a:cubicBezTo>
                    <a:pt x="1246" y="80"/>
                    <a:pt x="80" y="1245"/>
                    <a:pt x="80" y="2678"/>
                  </a:cubicBezTo>
                  <a:close/>
                </a:path>
              </a:pathLst>
            </a:custGeom>
            <a:solidFill>
              <a:srgbClr val="B92B9C"/>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404040"/>
                </a:solidFill>
                <a:effectLst/>
                <a:uLnTx/>
                <a:uFillTx/>
                <a:latin typeface="Segoe UI"/>
                <a:ea typeface="+mn-ea"/>
                <a:cs typeface="+mn-cs"/>
              </a:endParaRPr>
            </a:p>
          </p:txBody>
        </p:sp>
        <p:sp>
          <p:nvSpPr>
            <p:cNvPr id="21" name="Freeform 8"/>
            <p:cNvSpPr>
              <a:spLocks/>
            </p:cNvSpPr>
            <p:nvPr/>
          </p:nvSpPr>
          <p:spPr bwMode="auto">
            <a:xfrm>
              <a:off x="4044950" y="1273175"/>
              <a:ext cx="2305050" cy="2305050"/>
            </a:xfrm>
            <a:custGeom>
              <a:avLst/>
              <a:gdLst>
                <a:gd name="T0" fmla="*/ 80 w 2679"/>
                <a:gd name="T1" fmla="*/ 2678 h 2678"/>
                <a:gd name="T2" fmla="*/ 80 w 2679"/>
                <a:gd name="T3" fmla="*/ 2678 h 2678"/>
                <a:gd name="T4" fmla="*/ 0 w 2679"/>
                <a:gd name="T5" fmla="*/ 2678 h 2678"/>
                <a:gd name="T6" fmla="*/ 2679 w 2679"/>
                <a:gd name="T7" fmla="*/ 0 h 2678"/>
                <a:gd name="T8" fmla="*/ 2679 w 2679"/>
                <a:gd name="T9" fmla="*/ 80 h 2678"/>
                <a:gd name="T10" fmla="*/ 80 w 2679"/>
                <a:gd name="T11" fmla="*/ 2678 h 2678"/>
                <a:gd name="T12" fmla="*/ 80 w 2679"/>
                <a:gd name="T13" fmla="*/ 2678 h 2678"/>
              </a:gdLst>
              <a:ahLst/>
              <a:cxnLst>
                <a:cxn ang="0">
                  <a:pos x="T0" y="T1"/>
                </a:cxn>
                <a:cxn ang="0">
                  <a:pos x="T2" y="T3"/>
                </a:cxn>
                <a:cxn ang="0">
                  <a:pos x="T4" y="T5"/>
                </a:cxn>
                <a:cxn ang="0">
                  <a:pos x="T6" y="T7"/>
                </a:cxn>
                <a:cxn ang="0">
                  <a:pos x="T8" y="T9"/>
                </a:cxn>
                <a:cxn ang="0">
                  <a:pos x="T10" y="T11"/>
                </a:cxn>
                <a:cxn ang="0">
                  <a:pos x="T12" y="T13"/>
                </a:cxn>
              </a:cxnLst>
              <a:rect l="0" t="0" r="r" b="b"/>
              <a:pathLst>
                <a:path w="2679" h="2678">
                  <a:moveTo>
                    <a:pt x="80" y="2678"/>
                  </a:moveTo>
                  <a:lnTo>
                    <a:pt x="80" y="2678"/>
                  </a:lnTo>
                  <a:lnTo>
                    <a:pt x="0" y="2678"/>
                  </a:lnTo>
                  <a:cubicBezTo>
                    <a:pt x="0" y="1201"/>
                    <a:pt x="1202" y="0"/>
                    <a:pt x="2679" y="0"/>
                  </a:cubicBezTo>
                  <a:lnTo>
                    <a:pt x="2679" y="80"/>
                  </a:lnTo>
                  <a:cubicBezTo>
                    <a:pt x="1246" y="80"/>
                    <a:pt x="80" y="1245"/>
                    <a:pt x="80" y="2678"/>
                  </a:cubicBezTo>
                  <a:lnTo>
                    <a:pt x="80" y="2678"/>
                  </a:lnTo>
                  <a:close/>
                </a:path>
              </a:pathLst>
            </a:custGeom>
            <a:noFill/>
            <a:ln w="22225"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404040"/>
                </a:solidFill>
                <a:effectLst/>
                <a:uLnTx/>
                <a:uFillTx/>
                <a:latin typeface="Segoe UI"/>
                <a:ea typeface="+mn-ea"/>
                <a:cs typeface="+mn-cs"/>
              </a:endParaRPr>
            </a:p>
          </p:txBody>
        </p:sp>
        <p:sp>
          <p:nvSpPr>
            <p:cNvPr id="22" name="Freeform 9"/>
            <p:cNvSpPr>
              <a:spLocks/>
            </p:cNvSpPr>
            <p:nvPr/>
          </p:nvSpPr>
          <p:spPr bwMode="auto">
            <a:xfrm>
              <a:off x="4044950" y="3578225"/>
              <a:ext cx="2305050" cy="2306638"/>
            </a:xfrm>
            <a:custGeom>
              <a:avLst/>
              <a:gdLst>
                <a:gd name="T0" fmla="*/ 2679 w 2679"/>
                <a:gd name="T1" fmla="*/ 2679 h 2679"/>
                <a:gd name="T2" fmla="*/ 2679 w 2679"/>
                <a:gd name="T3" fmla="*/ 2679 h 2679"/>
                <a:gd name="T4" fmla="*/ 0 w 2679"/>
                <a:gd name="T5" fmla="*/ 0 h 2679"/>
                <a:gd name="T6" fmla="*/ 80 w 2679"/>
                <a:gd name="T7" fmla="*/ 0 h 2679"/>
                <a:gd name="T8" fmla="*/ 2679 w 2679"/>
                <a:gd name="T9" fmla="*/ 2599 h 2679"/>
                <a:gd name="T10" fmla="*/ 2679 w 2679"/>
                <a:gd name="T11" fmla="*/ 2679 h 2679"/>
              </a:gdLst>
              <a:ahLst/>
              <a:cxnLst>
                <a:cxn ang="0">
                  <a:pos x="T0" y="T1"/>
                </a:cxn>
                <a:cxn ang="0">
                  <a:pos x="T2" y="T3"/>
                </a:cxn>
                <a:cxn ang="0">
                  <a:pos x="T4" y="T5"/>
                </a:cxn>
                <a:cxn ang="0">
                  <a:pos x="T6" y="T7"/>
                </a:cxn>
                <a:cxn ang="0">
                  <a:pos x="T8" y="T9"/>
                </a:cxn>
                <a:cxn ang="0">
                  <a:pos x="T10" y="T11"/>
                </a:cxn>
              </a:cxnLst>
              <a:rect l="0" t="0" r="r" b="b"/>
              <a:pathLst>
                <a:path w="2679" h="2679">
                  <a:moveTo>
                    <a:pt x="2679" y="2679"/>
                  </a:moveTo>
                  <a:lnTo>
                    <a:pt x="2679" y="2679"/>
                  </a:lnTo>
                  <a:cubicBezTo>
                    <a:pt x="1202" y="2679"/>
                    <a:pt x="0" y="1477"/>
                    <a:pt x="0" y="0"/>
                  </a:cubicBezTo>
                  <a:lnTo>
                    <a:pt x="80" y="0"/>
                  </a:lnTo>
                  <a:cubicBezTo>
                    <a:pt x="80" y="1433"/>
                    <a:pt x="1246" y="2599"/>
                    <a:pt x="2679" y="2599"/>
                  </a:cubicBezTo>
                  <a:lnTo>
                    <a:pt x="2679" y="2679"/>
                  </a:lnTo>
                  <a:close/>
                </a:path>
              </a:pathLst>
            </a:custGeom>
            <a:solidFill>
              <a:srgbClr val="C92424"/>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404040"/>
                </a:solidFill>
                <a:effectLst/>
                <a:uLnTx/>
                <a:uFillTx/>
                <a:latin typeface="Segoe UI"/>
                <a:ea typeface="+mn-ea"/>
                <a:cs typeface="+mn-cs"/>
              </a:endParaRPr>
            </a:p>
          </p:txBody>
        </p:sp>
        <p:sp>
          <p:nvSpPr>
            <p:cNvPr id="23" name="Freeform 10"/>
            <p:cNvSpPr>
              <a:spLocks/>
            </p:cNvSpPr>
            <p:nvPr/>
          </p:nvSpPr>
          <p:spPr bwMode="auto">
            <a:xfrm>
              <a:off x="4044950" y="3578225"/>
              <a:ext cx="2305050" cy="2306638"/>
            </a:xfrm>
            <a:custGeom>
              <a:avLst/>
              <a:gdLst>
                <a:gd name="T0" fmla="*/ 2679 w 2679"/>
                <a:gd name="T1" fmla="*/ 2679 h 2679"/>
                <a:gd name="T2" fmla="*/ 2679 w 2679"/>
                <a:gd name="T3" fmla="*/ 2679 h 2679"/>
                <a:gd name="T4" fmla="*/ 0 w 2679"/>
                <a:gd name="T5" fmla="*/ 0 h 2679"/>
                <a:gd name="T6" fmla="*/ 80 w 2679"/>
                <a:gd name="T7" fmla="*/ 0 h 2679"/>
                <a:gd name="T8" fmla="*/ 2679 w 2679"/>
                <a:gd name="T9" fmla="*/ 2599 h 2679"/>
                <a:gd name="T10" fmla="*/ 2679 w 2679"/>
                <a:gd name="T11" fmla="*/ 2679 h 2679"/>
                <a:gd name="T12" fmla="*/ 2679 w 2679"/>
                <a:gd name="T13" fmla="*/ 2679 h 2679"/>
              </a:gdLst>
              <a:ahLst/>
              <a:cxnLst>
                <a:cxn ang="0">
                  <a:pos x="T0" y="T1"/>
                </a:cxn>
                <a:cxn ang="0">
                  <a:pos x="T2" y="T3"/>
                </a:cxn>
                <a:cxn ang="0">
                  <a:pos x="T4" y="T5"/>
                </a:cxn>
                <a:cxn ang="0">
                  <a:pos x="T6" y="T7"/>
                </a:cxn>
                <a:cxn ang="0">
                  <a:pos x="T8" y="T9"/>
                </a:cxn>
                <a:cxn ang="0">
                  <a:pos x="T10" y="T11"/>
                </a:cxn>
                <a:cxn ang="0">
                  <a:pos x="T12" y="T13"/>
                </a:cxn>
              </a:cxnLst>
              <a:rect l="0" t="0" r="r" b="b"/>
              <a:pathLst>
                <a:path w="2679" h="2679">
                  <a:moveTo>
                    <a:pt x="2679" y="2679"/>
                  </a:moveTo>
                  <a:lnTo>
                    <a:pt x="2679" y="2679"/>
                  </a:lnTo>
                  <a:cubicBezTo>
                    <a:pt x="1202" y="2679"/>
                    <a:pt x="0" y="1477"/>
                    <a:pt x="0" y="0"/>
                  </a:cubicBezTo>
                  <a:lnTo>
                    <a:pt x="80" y="0"/>
                  </a:lnTo>
                  <a:cubicBezTo>
                    <a:pt x="80" y="1433"/>
                    <a:pt x="1246" y="2599"/>
                    <a:pt x="2679" y="2599"/>
                  </a:cubicBezTo>
                  <a:lnTo>
                    <a:pt x="2679" y="2679"/>
                  </a:lnTo>
                  <a:lnTo>
                    <a:pt x="2679" y="2679"/>
                  </a:lnTo>
                  <a:close/>
                </a:path>
              </a:pathLst>
            </a:custGeom>
            <a:noFill/>
            <a:ln w="22225"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404040"/>
                </a:solidFill>
                <a:effectLst/>
                <a:uLnTx/>
                <a:uFillTx/>
                <a:latin typeface="Segoe UI"/>
                <a:ea typeface="+mn-ea"/>
                <a:cs typeface="+mn-cs"/>
              </a:endParaRPr>
            </a:p>
          </p:txBody>
        </p:sp>
        <p:sp>
          <p:nvSpPr>
            <p:cNvPr id="24" name="Freeform 11"/>
            <p:cNvSpPr>
              <a:spLocks/>
            </p:cNvSpPr>
            <p:nvPr/>
          </p:nvSpPr>
          <p:spPr bwMode="auto">
            <a:xfrm>
              <a:off x="6350000" y="3578225"/>
              <a:ext cx="2305050" cy="2306638"/>
            </a:xfrm>
            <a:custGeom>
              <a:avLst/>
              <a:gdLst>
                <a:gd name="T0" fmla="*/ 0 w 2678"/>
                <a:gd name="T1" fmla="*/ 2679 h 2679"/>
                <a:gd name="T2" fmla="*/ 0 w 2678"/>
                <a:gd name="T3" fmla="*/ 2679 h 2679"/>
                <a:gd name="T4" fmla="*/ 0 w 2678"/>
                <a:gd name="T5" fmla="*/ 2599 h 2679"/>
                <a:gd name="T6" fmla="*/ 2598 w 2678"/>
                <a:gd name="T7" fmla="*/ 0 h 2679"/>
                <a:gd name="T8" fmla="*/ 2678 w 2678"/>
                <a:gd name="T9" fmla="*/ 0 h 2679"/>
                <a:gd name="T10" fmla="*/ 0 w 2678"/>
                <a:gd name="T11" fmla="*/ 2679 h 2679"/>
              </a:gdLst>
              <a:ahLst/>
              <a:cxnLst>
                <a:cxn ang="0">
                  <a:pos x="T0" y="T1"/>
                </a:cxn>
                <a:cxn ang="0">
                  <a:pos x="T2" y="T3"/>
                </a:cxn>
                <a:cxn ang="0">
                  <a:pos x="T4" y="T5"/>
                </a:cxn>
                <a:cxn ang="0">
                  <a:pos x="T6" y="T7"/>
                </a:cxn>
                <a:cxn ang="0">
                  <a:pos x="T8" y="T9"/>
                </a:cxn>
                <a:cxn ang="0">
                  <a:pos x="T10" y="T11"/>
                </a:cxn>
              </a:cxnLst>
              <a:rect l="0" t="0" r="r" b="b"/>
              <a:pathLst>
                <a:path w="2678" h="2679">
                  <a:moveTo>
                    <a:pt x="0" y="2679"/>
                  </a:moveTo>
                  <a:lnTo>
                    <a:pt x="0" y="2679"/>
                  </a:lnTo>
                  <a:lnTo>
                    <a:pt x="0" y="2599"/>
                  </a:lnTo>
                  <a:cubicBezTo>
                    <a:pt x="1432" y="2599"/>
                    <a:pt x="2598" y="1433"/>
                    <a:pt x="2598" y="0"/>
                  </a:cubicBezTo>
                  <a:lnTo>
                    <a:pt x="2678" y="0"/>
                  </a:lnTo>
                  <a:cubicBezTo>
                    <a:pt x="2678" y="1477"/>
                    <a:pt x="1477" y="2679"/>
                    <a:pt x="0" y="2679"/>
                  </a:cubicBezTo>
                  <a:close/>
                </a:path>
              </a:pathLst>
            </a:custGeom>
            <a:solidFill>
              <a:srgbClr val="3D85CD"/>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404040"/>
                </a:solidFill>
                <a:effectLst/>
                <a:uLnTx/>
                <a:uFillTx/>
                <a:latin typeface="Segoe UI"/>
                <a:ea typeface="+mn-ea"/>
                <a:cs typeface="+mn-cs"/>
              </a:endParaRPr>
            </a:p>
          </p:txBody>
        </p:sp>
        <p:sp>
          <p:nvSpPr>
            <p:cNvPr id="25" name="Freeform 13"/>
            <p:cNvSpPr>
              <a:spLocks/>
            </p:cNvSpPr>
            <p:nvPr/>
          </p:nvSpPr>
          <p:spPr bwMode="auto">
            <a:xfrm>
              <a:off x="6350000" y="1273175"/>
              <a:ext cx="2305050" cy="2305050"/>
            </a:xfrm>
            <a:custGeom>
              <a:avLst/>
              <a:gdLst>
                <a:gd name="T0" fmla="*/ 2678 w 2678"/>
                <a:gd name="T1" fmla="*/ 2678 h 2678"/>
                <a:gd name="T2" fmla="*/ 2678 w 2678"/>
                <a:gd name="T3" fmla="*/ 2678 h 2678"/>
                <a:gd name="T4" fmla="*/ 2598 w 2678"/>
                <a:gd name="T5" fmla="*/ 2678 h 2678"/>
                <a:gd name="T6" fmla="*/ 0 w 2678"/>
                <a:gd name="T7" fmla="*/ 80 h 2678"/>
                <a:gd name="T8" fmla="*/ 0 w 2678"/>
                <a:gd name="T9" fmla="*/ 0 h 2678"/>
                <a:gd name="T10" fmla="*/ 2678 w 2678"/>
                <a:gd name="T11" fmla="*/ 2678 h 2678"/>
              </a:gdLst>
              <a:ahLst/>
              <a:cxnLst>
                <a:cxn ang="0">
                  <a:pos x="T0" y="T1"/>
                </a:cxn>
                <a:cxn ang="0">
                  <a:pos x="T2" y="T3"/>
                </a:cxn>
                <a:cxn ang="0">
                  <a:pos x="T4" y="T5"/>
                </a:cxn>
                <a:cxn ang="0">
                  <a:pos x="T6" y="T7"/>
                </a:cxn>
                <a:cxn ang="0">
                  <a:pos x="T8" y="T9"/>
                </a:cxn>
                <a:cxn ang="0">
                  <a:pos x="T10" y="T11"/>
                </a:cxn>
              </a:cxnLst>
              <a:rect l="0" t="0" r="r" b="b"/>
              <a:pathLst>
                <a:path w="2678" h="2678">
                  <a:moveTo>
                    <a:pt x="2678" y="2678"/>
                  </a:moveTo>
                  <a:lnTo>
                    <a:pt x="2678" y="2678"/>
                  </a:lnTo>
                  <a:lnTo>
                    <a:pt x="2598" y="2678"/>
                  </a:lnTo>
                  <a:cubicBezTo>
                    <a:pt x="2598" y="1245"/>
                    <a:pt x="1432" y="80"/>
                    <a:pt x="0" y="80"/>
                  </a:cubicBezTo>
                  <a:lnTo>
                    <a:pt x="0" y="0"/>
                  </a:lnTo>
                  <a:cubicBezTo>
                    <a:pt x="1477" y="0"/>
                    <a:pt x="2678" y="1201"/>
                    <a:pt x="2678" y="2678"/>
                  </a:cubicBezTo>
                  <a:close/>
                </a:path>
              </a:pathLst>
            </a:custGeom>
            <a:solidFill>
              <a:srgbClr val="F6931A"/>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404040"/>
                </a:solidFill>
                <a:effectLst/>
                <a:uLnTx/>
                <a:uFillTx/>
                <a:latin typeface="Segoe UI"/>
                <a:ea typeface="+mn-ea"/>
                <a:cs typeface="+mn-cs"/>
              </a:endParaRPr>
            </a:p>
          </p:txBody>
        </p:sp>
        <p:sp>
          <p:nvSpPr>
            <p:cNvPr id="26" name="Freeform 14"/>
            <p:cNvSpPr>
              <a:spLocks/>
            </p:cNvSpPr>
            <p:nvPr/>
          </p:nvSpPr>
          <p:spPr bwMode="auto">
            <a:xfrm>
              <a:off x="6350000" y="1273175"/>
              <a:ext cx="2305050" cy="2305050"/>
            </a:xfrm>
            <a:custGeom>
              <a:avLst/>
              <a:gdLst>
                <a:gd name="T0" fmla="*/ 2678 w 2678"/>
                <a:gd name="T1" fmla="*/ 2678 h 2678"/>
                <a:gd name="T2" fmla="*/ 2678 w 2678"/>
                <a:gd name="T3" fmla="*/ 2678 h 2678"/>
                <a:gd name="T4" fmla="*/ 2598 w 2678"/>
                <a:gd name="T5" fmla="*/ 2678 h 2678"/>
                <a:gd name="T6" fmla="*/ 0 w 2678"/>
                <a:gd name="T7" fmla="*/ 80 h 2678"/>
                <a:gd name="T8" fmla="*/ 0 w 2678"/>
                <a:gd name="T9" fmla="*/ 0 h 2678"/>
                <a:gd name="T10" fmla="*/ 2678 w 2678"/>
                <a:gd name="T11" fmla="*/ 2678 h 2678"/>
                <a:gd name="T12" fmla="*/ 2678 w 2678"/>
                <a:gd name="T13" fmla="*/ 2678 h 2678"/>
              </a:gdLst>
              <a:ahLst/>
              <a:cxnLst>
                <a:cxn ang="0">
                  <a:pos x="T0" y="T1"/>
                </a:cxn>
                <a:cxn ang="0">
                  <a:pos x="T2" y="T3"/>
                </a:cxn>
                <a:cxn ang="0">
                  <a:pos x="T4" y="T5"/>
                </a:cxn>
                <a:cxn ang="0">
                  <a:pos x="T6" y="T7"/>
                </a:cxn>
                <a:cxn ang="0">
                  <a:pos x="T8" y="T9"/>
                </a:cxn>
                <a:cxn ang="0">
                  <a:pos x="T10" y="T11"/>
                </a:cxn>
                <a:cxn ang="0">
                  <a:pos x="T12" y="T13"/>
                </a:cxn>
              </a:cxnLst>
              <a:rect l="0" t="0" r="r" b="b"/>
              <a:pathLst>
                <a:path w="2678" h="2678">
                  <a:moveTo>
                    <a:pt x="2678" y="2678"/>
                  </a:moveTo>
                  <a:lnTo>
                    <a:pt x="2678" y="2678"/>
                  </a:lnTo>
                  <a:lnTo>
                    <a:pt x="2598" y="2678"/>
                  </a:lnTo>
                  <a:cubicBezTo>
                    <a:pt x="2598" y="1245"/>
                    <a:pt x="1432" y="80"/>
                    <a:pt x="0" y="80"/>
                  </a:cubicBezTo>
                  <a:lnTo>
                    <a:pt x="0" y="0"/>
                  </a:lnTo>
                  <a:cubicBezTo>
                    <a:pt x="1477" y="0"/>
                    <a:pt x="2678" y="1201"/>
                    <a:pt x="2678" y="2678"/>
                  </a:cubicBezTo>
                  <a:lnTo>
                    <a:pt x="2678" y="2678"/>
                  </a:lnTo>
                  <a:close/>
                </a:path>
              </a:pathLst>
            </a:custGeom>
            <a:noFill/>
            <a:ln w="22225"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404040"/>
                </a:solidFill>
                <a:effectLst/>
                <a:uLnTx/>
                <a:uFillTx/>
                <a:latin typeface="Segoe UI"/>
                <a:ea typeface="+mn-ea"/>
                <a:cs typeface="+mn-cs"/>
              </a:endParaRPr>
            </a:p>
          </p:txBody>
        </p:sp>
      </p:grpSp>
    </p:spTree>
    <p:extLst>
      <p:ext uri="{BB962C8B-B14F-4D97-AF65-F5344CB8AC3E}">
        <p14:creationId xmlns:p14="http://schemas.microsoft.com/office/powerpoint/2010/main" val="2315669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flipV="1">
            <a:off x="3078970" y="3547272"/>
            <a:ext cx="7072292" cy="72000"/>
          </a:xfrm>
          <a:prstGeom prst="rect">
            <a:avLst/>
          </a:prstGeom>
          <a:solidFill>
            <a:srgbClr val="C02DA2"/>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6" name="Picture 5"/>
          <p:cNvPicPr>
            <a:picLocks noChangeAspect="1"/>
          </p:cNvPicPr>
          <p:nvPr/>
        </p:nvPicPr>
        <p:blipFill rotWithShape="1">
          <a:blip r:embed="rId2"/>
          <a:srcRect r="66299"/>
          <a:stretch/>
        </p:blipFill>
        <p:spPr>
          <a:xfrm>
            <a:off x="9798351" y="818743"/>
            <a:ext cx="2638124" cy="5730737"/>
          </a:xfrm>
          <a:prstGeom prst="rect">
            <a:avLst/>
          </a:prstGeom>
        </p:spPr>
      </p:pic>
      <p:grpSp>
        <p:nvGrpSpPr>
          <p:cNvPr id="8" name="Group 7"/>
          <p:cNvGrpSpPr/>
          <p:nvPr/>
        </p:nvGrpSpPr>
        <p:grpSpPr>
          <a:xfrm>
            <a:off x="7891416" y="3404268"/>
            <a:ext cx="399157" cy="1456288"/>
            <a:chOff x="7577091" y="3400300"/>
            <a:chExt cx="399157" cy="1456288"/>
          </a:xfrm>
        </p:grpSpPr>
        <p:sp>
          <p:nvSpPr>
            <p:cNvPr id="9" name="TextBox 8"/>
            <p:cNvSpPr txBox="1"/>
            <p:nvPr/>
          </p:nvSpPr>
          <p:spPr>
            <a:xfrm>
              <a:off x="7577091" y="4532588"/>
              <a:ext cx="399157" cy="324000"/>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AC2A90"/>
                  </a:solidFill>
                  <a:effectLst/>
                  <a:uLnTx/>
                  <a:uFillTx/>
                  <a:latin typeface="Segoe UI"/>
                  <a:ea typeface="+mn-ea"/>
                  <a:cs typeface="Arial" pitchFamily="34" charset="0"/>
                </a:rPr>
                <a:t>Plan</a:t>
              </a:r>
            </a:p>
          </p:txBody>
        </p:sp>
        <p:grpSp>
          <p:nvGrpSpPr>
            <p:cNvPr id="10" name="Group 9"/>
            <p:cNvGrpSpPr/>
            <p:nvPr/>
          </p:nvGrpSpPr>
          <p:grpSpPr>
            <a:xfrm>
              <a:off x="7593791" y="3400300"/>
              <a:ext cx="365757" cy="1034281"/>
              <a:chOff x="7700039" y="3400300"/>
              <a:chExt cx="365757" cy="1034281"/>
            </a:xfrm>
          </p:grpSpPr>
          <p:cxnSp>
            <p:nvCxnSpPr>
              <p:cNvPr id="11" name="Straight Connector 10"/>
              <p:cNvCxnSpPr/>
              <p:nvPr/>
            </p:nvCxnSpPr>
            <p:spPr>
              <a:xfrm>
                <a:off x="7882917" y="3738831"/>
                <a:ext cx="0" cy="695750"/>
              </a:xfrm>
              <a:prstGeom prst="line">
                <a:avLst/>
              </a:prstGeom>
              <a:noFill/>
              <a:ln w="38100" cap="rnd" cmpd="sng" algn="ctr">
                <a:solidFill>
                  <a:srgbClr val="AC2A90"/>
                </a:solidFill>
                <a:prstDash val="sysDot"/>
                <a:headEnd type="none"/>
                <a:tailEnd type="oval"/>
              </a:ln>
              <a:effectLst/>
            </p:spPr>
          </p:cxnSp>
          <p:sp>
            <p:nvSpPr>
              <p:cNvPr id="12" name="Oval 11"/>
              <p:cNvSpPr/>
              <p:nvPr/>
            </p:nvSpPr>
            <p:spPr bwMode="auto">
              <a:xfrm>
                <a:off x="7700039" y="3400300"/>
                <a:ext cx="365757" cy="365757"/>
              </a:xfrm>
              <a:prstGeom prst="ellipse">
                <a:avLst/>
              </a:prstGeom>
              <a:solidFill>
                <a:srgbClr val="FFFFFF"/>
              </a:solidFill>
              <a:ln w="38100" cap="flat" cmpd="sng" algn="ctr">
                <a:solidFill>
                  <a:srgbClr val="9C227C"/>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grpSp>
        <p:nvGrpSpPr>
          <p:cNvPr id="13" name="Group 12"/>
          <p:cNvGrpSpPr/>
          <p:nvPr/>
        </p:nvGrpSpPr>
        <p:grpSpPr>
          <a:xfrm>
            <a:off x="5939734" y="2392474"/>
            <a:ext cx="1284019" cy="1361071"/>
            <a:chOff x="6002607" y="2388505"/>
            <a:chExt cx="1284019" cy="1361071"/>
          </a:xfrm>
        </p:grpSpPr>
        <p:sp>
          <p:nvSpPr>
            <p:cNvPr id="14" name="TextBox 13"/>
            <p:cNvSpPr txBox="1"/>
            <p:nvPr/>
          </p:nvSpPr>
          <p:spPr>
            <a:xfrm>
              <a:off x="6002607" y="2388505"/>
              <a:ext cx="1284019" cy="324000"/>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AC2A90"/>
                  </a:solidFill>
                  <a:effectLst/>
                  <a:uLnTx/>
                  <a:uFillTx/>
                  <a:latin typeface="Segoe UI"/>
                  <a:ea typeface="+mn-ea"/>
                  <a:cs typeface="Arial" pitchFamily="34" charset="0"/>
                </a:rPr>
                <a:t>Manage work</a:t>
              </a:r>
            </a:p>
          </p:txBody>
        </p:sp>
        <p:grpSp>
          <p:nvGrpSpPr>
            <p:cNvPr id="15" name="Group 14"/>
            <p:cNvGrpSpPr/>
            <p:nvPr/>
          </p:nvGrpSpPr>
          <p:grpSpPr>
            <a:xfrm>
              <a:off x="6433162" y="2842133"/>
              <a:ext cx="365757" cy="907443"/>
              <a:chOff x="6204826" y="2842133"/>
              <a:chExt cx="365757" cy="907443"/>
            </a:xfrm>
          </p:grpSpPr>
          <p:cxnSp>
            <p:nvCxnSpPr>
              <p:cNvPr id="16" name="Straight Connector 15"/>
              <p:cNvCxnSpPr/>
              <p:nvPr/>
            </p:nvCxnSpPr>
            <p:spPr>
              <a:xfrm flipV="1">
                <a:off x="6387704" y="2842133"/>
                <a:ext cx="0" cy="695750"/>
              </a:xfrm>
              <a:prstGeom prst="line">
                <a:avLst/>
              </a:prstGeom>
              <a:noFill/>
              <a:ln w="38100" cap="rnd" cmpd="sng" algn="ctr">
                <a:solidFill>
                  <a:srgbClr val="AC2A90"/>
                </a:solidFill>
                <a:prstDash val="sysDot"/>
                <a:headEnd type="none"/>
                <a:tailEnd type="oval"/>
              </a:ln>
              <a:effectLst/>
            </p:spPr>
          </p:cxnSp>
          <p:sp>
            <p:nvSpPr>
              <p:cNvPr id="17" name="Oval 16"/>
              <p:cNvSpPr/>
              <p:nvPr/>
            </p:nvSpPr>
            <p:spPr bwMode="auto">
              <a:xfrm>
                <a:off x="6204826" y="3383819"/>
                <a:ext cx="365757" cy="365757"/>
              </a:xfrm>
              <a:prstGeom prst="ellipse">
                <a:avLst/>
              </a:prstGeom>
              <a:solidFill>
                <a:srgbClr val="FFFFFF"/>
              </a:solidFill>
              <a:ln w="38100" cap="flat" cmpd="sng" algn="ctr">
                <a:solidFill>
                  <a:srgbClr val="9C227C"/>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grpSp>
        <p:nvGrpSpPr>
          <p:cNvPr id="18" name="Group 17"/>
          <p:cNvGrpSpPr/>
          <p:nvPr/>
        </p:nvGrpSpPr>
        <p:grpSpPr>
          <a:xfrm>
            <a:off x="4066973" y="3387788"/>
            <a:ext cx="1490857" cy="1506173"/>
            <a:chOff x="4324156" y="3383819"/>
            <a:chExt cx="1490857" cy="1506173"/>
          </a:xfrm>
        </p:grpSpPr>
        <p:sp>
          <p:nvSpPr>
            <p:cNvPr id="19" name="TextBox 18"/>
            <p:cNvSpPr txBox="1"/>
            <p:nvPr/>
          </p:nvSpPr>
          <p:spPr>
            <a:xfrm>
              <a:off x="4324156" y="4565992"/>
              <a:ext cx="1490857" cy="324000"/>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AC2A90"/>
                  </a:solidFill>
                  <a:effectLst/>
                  <a:uLnTx/>
                  <a:uFillTx/>
                  <a:latin typeface="Segoe UI"/>
                  <a:ea typeface="+mn-ea"/>
                  <a:cs typeface="Arial" pitchFamily="34" charset="0"/>
                </a:rPr>
                <a:t>Track progress</a:t>
              </a:r>
            </a:p>
          </p:txBody>
        </p:sp>
        <p:grpSp>
          <p:nvGrpSpPr>
            <p:cNvPr id="20" name="Group 19"/>
            <p:cNvGrpSpPr/>
            <p:nvPr/>
          </p:nvGrpSpPr>
          <p:grpSpPr>
            <a:xfrm>
              <a:off x="4886706" y="3383819"/>
              <a:ext cx="365757" cy="1050762"/>
              <a:chOff x="4709613" y="3383819"/>
              <a:chExt cx="365757" cy="1050762"/>
            </a:xfrm>
          </p:grpSpPr>
          <p:cxnSp>
            <p:nvCxnSpPr>
              <p:cNvPr id="21" name="Straight Connector 20"/>
              <p:cNvCxnSpPr/>
              <p:nvPr/>
            </p:nvCxnSpPr>
            <p:spPr>
              <a:xfrm>
                <a:off x="4892491" y="3738831"/>
                <a:ext cx="0" cy="695750"/>
              </a:xfrm>
              <a:prstGeom prst="line">
                <a:avLst/>
              </a:prstGeom>
              <a:noFill/>
              <a:ln w="38100" cap="rnd" cmpd="sng" algn="ctr">
                <a:solidFill>
                  <a:srgbClr val="AC2A90"/>
                </a:solidFill>
                <a:prstDash val="sysDot"/>
                <a:headEnd type="none"/>
                <a:tailEnd type="oval"/>
              </a:ln>
              <a:effectLst/>
            </p:spPr>
          </p:cxnSp>
          <p:sp>
            <p:nvSpPr>
              <p:cNvPr id="22" name="Oval 21"/>
              <p:cNvSpPr/>
              <p:nvPr/>
            </p:nvSpPr>
            <p:spPr bwMode="auto">
              <a:xfrm>
                <a:off x="4709613" y="3383819"/>
                <a:ext cx="365757" cy="365757"/>
              </a:xfrm>
              <a:prstGeom prst="ellipse">
                <a:avLst/>
              </a:prstGeom>
              <a:solidFill>
                <a:srgbClr val="FFFFFF"/>
              </a:solidFill>
              <a:ln w="38100" cap="flat" cmpd="sng" algn="ctr">
                <a:solidFill>
                  <a:srgbClr val="9C227C"/>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sp>
        <p:nvSpPr>
          <p:cNvPr id="23" name="TextBox 22"/>
          <p:cNvSpPr txBox="1"/>
          <p:nvPr/>
        </p:nvSpPr>
        <p:spPr>
          <a:xfrm>
            <a:off x="548640" y="3368333"/>
            <a:ext cx="2158440" cy="4616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BA141A"/>
                </a:solidFill>
                <a:effectLst/>
                <a:uLnTx/>
                <a:uFillTx/>
                <a:latin typeface="Segoe UI Light"/>
                <a:ea typeface="+mn-ea"/>
                <a:cs typeface="Arial" pitchFamily="34" charset="0"/>
              </a:rPr>
              <a:t>Develop + Test</a:t>
            </a:r>
          </a:p>
        </p:txBody>
      </p:sp>
      <p:sp>
        <p:nvSpPr>
          <p:cNvPr id="24" name="Oval 23"/>
          <p:cNvSpPr/>
          <p:nvPr/>
        </p:nvSpPr>
        <p:spPr bwMode="auto">
          <a:xfrm>
            <a:off x="9926381" y="3358548"/>
            <a:ext cx="457196" cy="457196"/>
          </a:xfrm>
          <a:prstGeom prst="ellipse">
            <a:avLst/>
          </a:prstGeom>
          <a:solidFill>
            <a:srgbClr val="C02DA2"/>
          </a:solidFill>
          <a:ln w="76200" cap="flat" cmpd="sng" algn="ctr">
            <a:solidFill>
              <a:srgbClr val="C02DA2"/>
            </a:solidFill>
            <a:prstDash val="solid"/>
            <a:headEnd type="none" w="med" len="med"/>
            <a:tailEnd type="none" w="med" len="med"/>
          </a:ln>
          <a:effectLst/>
        </p:spPr>
        <p:txBody>
          <a:bodyPr rot="0" spcFirstLastPara="0" vertOverflow="overflow" horzOverflow="overflow" vert="horz" wrap="square" lIns="144000" tIns="146304" rIns="182880" bIns="10800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2400" b="0" i="0" u="none" strike="noStrike" kern="0" cap="none" spc="0" normalizeH="0" baseline="0" noProof="0" dirty="0">
                <a:ln>
                  <a:noFill/>
                </a:ln>
                <a:solidFill>
                  <a:srgbClr val="FFFFFF"/>
                </a:solidFill>
                <a:effectLst/>
                <a:uLnTx/>
                <a:uFillTx/>
                <a:latin typeface="Segoe UI Light"/>
                <a:ea typeface="Segoe UI" pitchFamily="34" charset="0"/>
                <a:cs typeface="Segoe UI" pitchFamily="34" charset="0"/>
              </a:rPr>
              <a:t>1</a:t>
            </a:r>
          </a:p>
        </p:txBody>
      </p:sp>
      <p:grpSp>
        <p:nvGrpSpPr>
          <p:cNvPr id="25" name="Group 24"/>
          <p:cNvGrpSpPr/>
          <p:nvPr/>
        </p:nvGrpSpPr>
        <p:grpSpPr>
          <a:xfrm>
            <a:off x="8869686" y="1750422"/>
            <a:ext cx="1374458" cy="2003122"/>
            <a:chOff x="8626792" y="1746454"/>
            <a:chExt cx="1374458" cy="2003122"/>
          </a:xfrm>
        </p:grpSpPr>
        <p:grpSp>
          <p:nvGrpSpPr>
            <p:cNvPr id="26" name="Group 25"/>
            <p:cNvGrpSpPr/>
            <p:nvPr/>
          </p:nvGrpSpPr>
          <p:grpSpPr>
            <a:xfrm>
              <a:off x="9010028" y="2153291"/>
              <a:ext cx="636563" cy="654393"/>
              <a:chOff x="-3389313" y="1476375"/>
              <a:chExt cx="1530350" cy="1573213"/>
            </a:xfrm>
          </p:grpSpPr>
          <p:sp>
            <p:nvSpPr>
              <p:cNvPr id="31" name="Freeform 21"/>
              <p:cNvSpPr>
                <a:spLocks/>
              </p:cNvSpPr>
              <p:nvPr/>
            </p:nvSpPr>
            <p:spPr bwMode="auto">
              <a:xfrm>
                <a:off x="-3389313" y="2774950"/>
                <a:ext cx="1428750" cy="185738"/>
              </a:xfrm>
              <a:custGeom>
                <a:avLst/>
                <a:gdLst>
                  <a:gd name="T0" fmla="*/ 784 w 900"/>
                  <a:gd name="T1" fmla="*/ 117 h 117"/>
                  <a:gd name="T2" fmla="*/ 0 w 900"/>
                  <a:gd name="T3" fmla="*/ 117 h 117"/>
                  <a:gd name="T4" fmla="*/ 118 w 900"/>
                  <a:gd name="T5" fmla="*/ 0 h 117"/>
                  <a:gd name="T6" fmla="*/ 900 w 900"/>
                  <a:gd name="T7" fmla="*/ 0 h 117"/>
                  <a:gd name="T8" fmla="*/ 784 w 900"/>
                  <a:gd name="T9" fmla="*/ 117 h 117"/>
                </a:gdLst>
                <a:ahLst/>
                <a:cxnLst>
                  <a:cxn ang="0">
                    <a:pos x="T0" y="T1"/>
                  </a:cxn>
                  <a:cxn ang="0">
                    <a:pos x="T2" y="T3"/>
                  </a:cxn>
                  <a:cxn ang="0">
                    <a:pos x="T4" y="T5"/>
                  </a:cxn>
                  <a:cxn ang="0">
                    <a:pos x="T6" y="T7"/>
                  </a:cxn>
                  <a:cxn ang="0">
                    <a:pos x="T8" y="T9"/>
                  </a:cxn>
                </a:cxnLst>
                <a:rect l="0" t="0" r="r" b="b"/>
                <a:pathLst>
                  <a:path w="900" h="117">
                    <a:moveTo>
                      <a:pt x="784" y="117"/>
                    </a:moveTo>
                    <a:lnTo>
                      <a:pt x="0" y="117"/>
                    </a:lnTo>
                    <a:lnTo>
                      <a:pt x="118" y="0"/>
                    </a:lnTo>
                    <a:lnTo>
                      <a:pt x="900" y="0"/>
                    </a:lnTo>
                    <a:lnTo>
                      <a:pt x="784" y="117"/>
                    </a:ln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404040"/>
                  </a:solidFill>
                  <a:effectLst/>
                  <a:uLnTx/>
                  <a:uFillTx/>
                  <a:latin typeface="Segoe UI"/>
                  <a:ea typeface="+mn-ea"/>
                  <a:cs typeface="+mn-cs"/>
                </a:endParaRPr>
              </a:p>
            </p:txBody>
          </p:sp>
          <p:sp>
            <p:nvSpPr>
              <p:cNvPr id="32" name="Freeform 22"/>
              <p:cNvSpPr>
                <a:spLocks/>
              </p:cNvSpPr>
              <p:nvPr/>
            </p:nvSpPr>
            <p:spPr bwMode="auto">
              <a:xfrm>
                <a:off x="-3389313" y="2774950"/>
                <a:ext cx="1428750" cy="185738"/>
              </a:xfrm>
              <a:custGeom>
                <a:avLst/>
                <a:gdLst>
                  <a:gd name="T0" fmla="*/ 784 w 900"/>
                  <a:gd name="T1" fmla="*/ 117 h 117"/>
                  <a:gd name="T2" fmla="*/ 0 w 900"/>
                  <a:gd name="T3" fmla="*/ 117 h 117"/>
                  <a:gd name="T4" fmla="*/ 118 w 900"/>
                  <a:gd name="T5" fmla="*/ 0 h 117"/>
                  <a:gd name="T6" fmla="*/ 900 w 900"/>
                  <a:gd name="T7" fmla="*/ 0 h 117"/>
                  <a:gd name="T8" fmla="*/ 784 w 900"/>
                  <a:gd name="T9" fmla="*/ 117 h 117"/>
                </a:gdLst>
                <a:ahLst/>
                <a:cxnLst>
                  <a:cxn ang="0">
                    <a:pos x="T0" y="T1"/>
                  </a:cxn>
                  <a:cxn ang="0">
                    <a:pos x="T2" y="T3"/>
                  </a:cxn>
                  <a:cxn ang="0">
                    <a:pos x="T4" y="T5"/>
                  </a:cxn>
                  <a:cxn ang="0">
                    <a:pos x="T6" y="T7"/>
                  </a:cxn>
                  <a:cxn ang="0">
                    <a:pos x="T8" y="T9"/>
                  </a:cxn>
                </a:cxnLst>
                <a:rect l="0" t="0" r="r" b="b"/>
                <a:pathLst>
                  <a:path w="900" h="117">
                    <a:moveTo>
                      <a:pt x="784" y="117"/>
                    </a:moveTo>
                    <a:lnTo>
                      <a:pt x="0" y="117"/>
                    </a:lnTo>
                    <a:lnTo>
                      <a:pt x="118" y="0"/>
                    </a:lnTo>
                    <a:lnTo>
                      <a:pt x="900" y="0"/>
                    </a:lnTo>
                    <a:lnTo>
                      <a:pt x="784" y="11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404040"/>
                  </a:solidFill>
                  <a:effectLst/>
                  <a:uLnTx/>
                  <a:uFillTx/>
                  <a:latin typeface="Segoe UI"/>
                  <a:ea typeface="+mn-ea"/>
                  <a:cs typeface="+mn-cs"/>
                </a:endParaRPr>
              </a:p>
            </p:txBody>
          </p:sp>
          <p:sp>
            <p:nvSpPr>
              <p:cNvPr id="33" name="Freeform 23"/>
              <p:cNvSpPr>
                <a:spLocks/>
              </p:cNvSpPr>
              <p:nvPr/>
            </p:nvSpPr>
            <p:spPr bwMode="auto">
              <a:xfrm>
                <a:off x="-3386138" y="1476375"/>
                <a:ext cx="184150" cy="1484313"/>
              </a:xfrm>
              <a:custGeom>
                <a:avLst/>
                <a:gdLst>
                  <a:gd name="T0" fmla="*/ 116 w 116"/>
                  <a:gd name="T1" fmla="*/ 818 h 935"/>
                  <a:gd name="T2" fmla="*/ 0 w 116"/>
                  <a:gd name="T3" fmla="*/ 935 h 935"/>
                  <a:gd name="T4" fmla="*/ 0 w 116"/>
                  <a:gd name="T5" fmla="*/ 118 h 935"/>
                  <a:gd name="T6" fmla="*/ 116 w 116"/>
                  <a:gd name="T7" fmla="*/ 0 h 935"/>
                  <a:gd name="T8" fmla="*/ 116 w 116"/>
                  <a:gd name="T9" fmla="*/ 818 h 935"/>
                </a:gdLst>
                <a:ahLst/>
                <a:cxnLst>
                  <a:cxn ang="0">
                    <a:pos x="T0" y="T1"/>
                  </a:cxn>
                  <a:cxn ang="0">
                    <a:pos x="T2" y="T3"/>
                  </a:cxn>
                  <a:cxn ang="0">
                    <a:pos x="T4" y="T5"/>
                  </a:cxn>
                  <a:cxn ang="0">
                    <a:pos x="T6" y="T7"/>
                  </a:cxn>
                  <a:cxn ang="0">
                    <a:pos x="T8" y="T9"/>
                  </a:cxn>
                </a:cxnLst>
                <a:rect l="0" t="0" r="r" b="b"/>
                <a:pathLst>
                  <a:path w="116" h="935">
                    <a:moveTo>
                      <a:pt x="116" y="818"/>
                    </a:moveTo>
                    <a:lnTo>
                      <a:pt x="0" y="935"/>
                    </a:lnTo>
                    <a:lnTo>
                      <a:pt x="0" y="118"/>
                    </a:lnTo>
                    <a:lnTo>
                      <a:pt x="116" y="0"/>
                    </a:lnTo>
                    <a:lnTo>
                      <a:pt x="116" y="818"/>
                    </a:ln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404040"/>
                  </a:solidFill>
                  <a:effectLst/>
                  <a:uLnTx/>
                  <a:uFillTx/>
                  <a:latin typeface="Segoe UI"/>
                  <a:ea typeface="+mn-ea"/>
                  <a:cs typeface="+mn-cs"/>
                </a:endParaRPr>
              </a:p>
            </p:txBody>
          </p:sp>
          <p:sp>
            <p:nvSpPr>
              <p:cNvPr id="34" name="Freeform 24"/>
              <p:cNvSpPr>
                <a:spLocks/>
              </p:cNvSpPr>
              <p:nvPr/>
            </p:nvSpPr>
            <p:spPr bwMode="auto">
              <a:xfrm>
                <a:off x="-3386138" y="1476375"/>
                <a:ext cx="184150" cy="1484313"/>
              </a:xfrm>
              <a:custGeom>
                <a:avLst/>
                <a:gdLst>
                  <a:gd name="T0" fmla="*/ 116 w 116"/>
                  <a:gd name="T1" fmla="*/ 818 h 935"/>
                  <a:gd name="T2" fmla="*/ 0 w 116"/>
                  <a:gd name="T3" fmla="*/ 935 h 935"/>
                  <a:gd name="T4" fmla="*/ 0 w 116"/>
                  <a:gd name="T5" fmla="*/ 118 h 935"/>
                  <a:gd name="T6" fmla="*/ 116 w 116"/>
                  <a:gd name="T7" fmla="*/ 0 h 935"/>
                  <a:gd name="T8" fmla="*/ 116 w 116"/>
                  <a:gd name="T9" fmla="*/ 818 h 935"/>
                </a:gdLst>
                <a:ahLst/>
                <a:cxnLst>
                  <a:cxn ang="0">
                    <a:pos x="T0" y="T1"/>
                  </a:cxn>
                  <a:cxn ang="0">
                    <a:pos x="T2" y="T3"/>
                  </a:cxn>
                  <a:cxn ang="0">
                    <a:pos x="T4" y="T5"/>
                  </a:cxn>
                  <a:cxn ang="0">
                    <a:pos x="T6" y="T7"/>
                  </a:cxn>
                  <a:cxn ang="0">
                    <a:pos x="T8" y="T9"/>
                  </a:cxn>
                </a:cxnLst>
                <a:rect l="0" t="0" r="r" b="b"/>
                <a:pathLst>
                  <a:path w="116" h="935">
                    <a:moveTo>
                      <a:pt x="116" y="818"/>
                    </a:moveTo>
                    <a:lnTo>
                      <a:pt x="0" y="935"/>
                    </a:lnTo>
                    <a:lnTo>
                      <a:pt x="0" y="118"/>
                    </a:lnTo>
                    <a:lnTo>
                      <a:pt x="116" y="0"/>
                    </a:lnTo>
                    <a:lnTo>
                      <a:pt x="116" y="81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404040"/>
                  </a:solidFill>
                  <a:effectLst/>
                  <a:uLnTx/>
                  <a:uFillTx/>
                  <a:latin typeface="Segoe UI"/>
                  <a:ea typeface="+mn-ea"/>
                  <a:cs typeface="+mn-cs"/>
                </a:endParaRPr>
              </a:p>
            </p:txBody>
          </p:sp>
          <p:sp>
            <p:nvSpPr>
              <p:cNvPr id="35" name="Freeform 25"/>
              <p:cNvSpPr>
                <a:spLocks/>
              </p:cNvSpPr>
              <p:nvPr/>
            </p:nvSpPr>
            <p:spPr bwMode="auto">
              <a:xfrm>
                <a:off x="-3386138" y="1476375"/>
                <a:ext cx="184150" cy="493713"/>
              </a:xfrm>
              <a:custGeom>
                <a:avLst/>
                <a:gdLst>
                  <a:gd name="T0" fmla="*/ 116 w 116"/>
                  <a:gd name="T1" fmla="*/ 193 h 311"/>
                  <a:gd name="T2" fmla="*/ 0 w 116"/>
                  <a:gd name="T3" fmla="*/ 311 h 311"/>
                  <a:gd name="T4" fmla="*/ 0 w 116"/>
                  <a:gd name="T5" fmla="*/ 118 h 311"/>
                  <a:gd name="T6" fmla="*/ 116 w 116"/>
                  <a:gd name="T7" fmla="*/ 0 h 311"/>
                  <a:gd name="T8" fmla="*/ 116 w 116"/>
                  <a:gd name="T9" fmla="*/ 193 h 311"/>
                </a:gdLst>
                <a:ahLst/>
                <a:cxnLst>
                  <a:cxn ang="0">
                    <a:pos x="T0" y="T1"/>
                  </a:cxn>
                  <a:cxn ang="0">
                    <a:pos x="T2" y="T3"/>
                  </a:cxn>
                  <a:cxn ang="0">
                    <a:pos x="T4" y="T5"/>
                  </a:cxn>
                  <a:cxn ang="0">
                    <a:pos x="T6" y="T7"/>
                  </a:cxn>
                  <a:cxn ang="0">
                    <a:pos x="T8" y="T9"/>
                  </a:cxn>
                </a:cxnLst>
                <a:rect l="0" t="0" r="r" b="b"/>
                <a:pathLst>
                  <a:path w="116" h="311">
                    <a:moveTo>
                      <a:pt x="116" y="193"/>
                    </a:moveTo>
                    <a:lnTo>
                      <a:pt x="0" y="311"/>
                    </a:lnTo>
                    <a:lnTo>
                      <a:pt x="0" y="118"/>
                    </a:lnTo>
                    <a:lnTo>
                      <a:pt x="116" y="0"/>
                    </a:lnTo>
                    <a:lnTo>
                      <a:pt x="116" y="193"/>
                    </a:lnTo>
                    <a:close/>
                  </a:path>
                </a:pathLst>
              </a:custGeom>
              <a:solidFill>
                <a:srgbClr val="BA14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404040"/>
                  </a:solidFill>
                  <a:effectLst/>
                  <a:uLnTx/>
                  <a:uFillTx/>
                  <a:latin typeface="Segoe UI"/>
                  <a:ea typeface="+mn-ea"/>
                  <a:cs typeface="+mn-cs"/>
                </a:endParaRPr>
              </a:p>
            </p:txBody>
          </p:sp>
          <p:sp>
            <p:nvSpPr>
              <p:cNvPr id="36" name="Freeform 26"/>
              <p:cNvSpPr>
                <a:spLocks/>
              </p:cNvSpPr>
              <p:nvPr/>
            </p:nvSpPr>
            <p:spPr bwMode="auto">
              <a:xfrm>
                <a:off x="-3386138" y="1476375"/>
                <a:ext cx="184150" cy="493713"/>
              </a:xfrm>
              <a:custGeom>
                <a:avLst/>
                <a:gdLst>
                  <a:gd name="T0" fmla="*/ 116 w 116"/>
                  <a:gd name="T1" fmla="*/ 193 h 311"/>
                  <a:gd name="T2" fmla="*/ 0 w 116"/>
                  <a:gd name="T3" fmla="*/ 311 h 311"/>
                  <a:gd name="T4" fmla="*/ 0 w 116"/>
                  <a:gd name="T5" fmla="*/ 118 h 311"/>
                  <a:gd name="T6" fmla="*/ 116 w 116"/>
                  <a:gd name="T7" fmla="*/ 0 h 311"/>
                  <a:gd name="T8" fmla="*/ 116 w 116"/>
                  <a:gd name="T9" fmla="*/ 193 h 311"/>
                </a:gdLst>
                <a:ahLst/>
                <a:cxnLst>
                  <a:cxn ang="0">
                    <a:pos x="T0" y="T1"/>
                  </a:cxn>
                  <a:cxn ang="0">
                    <a:pos x="T2" y="T3"/>
                  </a:cxn>
                  <a:cxn ang="0">
                    <a:pos x="T4" y="T5"/>
                  </a:cxn>
                  <a:cxn ang="0">
                    <a:pos x="T6" y="T7"/>
                  </a:cxn>
                  <a:cxn ang="0">
                    <a:pos x="T8" y="T9"/>
                  </a:cxn>
                </a:cxnLst>
                <a:rect l="0" t="0" r="r" b="b"/>
                <a:pathLst>
                  <a:path w="116" h="311">
                    <a:moveTo>
                      <a:pt x="116" y="193"/>
                    </a:moveTo>
                    <a:lnTo>
                      <a:pt x="0" y="311"/>
                    </a:lnTo>
                    <a:lnTo>
                      <a:pt x="0" y="118"/>
                    </a:lnTo>
                    <a:lnTo>
                      <a:pt x="116" y="0"/>
                    </a:lnTo>
                    <a:lnTo>
                      <a:pt x="116" y="19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404040"/>
                  </a:solidFill>
                  <a:effectLst/>
                  <a:uLnTx/>
                  <a:uFillTx/>
                  <a:latin typeface="Segoe UI"/>
                  <a:ea typeface="+mn-ea"/>
                  <a:cs typeface="+mn-cs"/>
                </a:endParaRPr>
              </a:p>
            </p:txBody>
          </p:sp>
          <p:sp>
            <p:nvSpPr>
              <p:cNvPr id="37" name="Rectangle 27"/>
              <p:cNvSpPr>
                <a:spLocks noChangeArrowheads="1"/>
              </p:cNvSpPr>
              <p:nvPr/>
            </p:nvSpPr>
            <p:spPr bwMode="auto">
              <a:xfrm>
                <a:off x="-3201988" y="1476375"/>
                <a:ext cx="1241425" cy="1298575"/>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404040"/>
                  </a:solidFill>
                  <a:effectLst/>
                  <a:uLnTx/>
                  <a:uFillTx/>
                  <a:latin typeface="Segoe UI"/>
                  <a:ea typeface="+mn-ea"/>
                  <a:cs typeface="+mn-cs"/>
                </a:endParaRPr>
              </a:p>
            </p:txBody>
          </p:sp>
          <p:sp>
            <p:nvSpPr>
              <p:cNvPr id="38" name="Rectangle 28"/>
              <p:cNvSpPr>
                <a:spLocks noChangeArrowheads="1"/>
              </p:cNvSpPr>
              <p:nvPr/>
            </p:nvSpPr>
            <p:spPr bwMode="auto">
              <a:xfrm>
                <a:off x="-3201988" y="1476375"/>
                <a:ext cx="1241425" cy="129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404040"/>
                  </a:solidFill>
                  <a:effectLst/>
                  <a:uLnTx/>
                  <a:uFillTx/>
                  <a:latin typeface="Segoe UI"/>
                  <a:ea typeface="+mn-ea"/>
                  <a:cs typeface="+mn-cs"/>
                </a:endParaRPr>
              </a:p>
            </p:txBody>
          </p:sp>
          <p:sp>
            <p:nvSpPr>
              <p:cNvPr id="39" name="Rectangle 29"/>
              <p:cNvSpPr>
                <a:spLocks noChangeArrowheads="1"/>
              </p:cNvSpPr>
              <p:nvPr/>
            </p:nvSpPr>
            <p:spPr bwMode="auto">
              <a:xfrm>
                <a:off x="-3201988" y="1476375"/>
                <a:ext cx="1241425" cy="306388"/>
              </a:xfrm>
              <a:prstGeom prst="rect">
                <a:avLst/>
              </a:prstGeom>
              <a:solidFill>
                <a:srgbClr val="EB3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404040"/>
                  </a:solidFill>
                  <a:effectLst/>
                  <a:uLnTx/>
                  <a:uFillTx/>
                  <a:latin typeface="Segoe UI"/>
                  <a:ea typeface="+mn-ea"/>
                  <a:cs typeface="+mn-cs"/>
                </a:endParaRPr>
              </a:p>
            </p:txBody>
          </p:sp>
          <p:sp>
            <p:nvSpPr>
              <p:cNvPr id="40" name="Rectangle 30"/>
              <p:cNvSpPr>
                <a:spLocks noChangeArrowheads="1"/>
              </p:cNvSpPr>
              <p:nvPr/>
            </p:nvSpPr>
            <p:spPr bwMode="auto">
              <a:xfrm>
                <a:off x="-3201988" y="1476375"/>
                <a:ext cx="1241425"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404040"/>
                  </a:solidFill>
                  <a:effectLst/>
                  <a:uLnTx/>
                  <a:uFillTx/>
                  <a:latin typeface="Segoe UI"/>
                  <a:ea typeface="+mn-ea"/>
                  <a:cs typeface="+mn-cs"/>
                </a:endParaRPr>
              </a:p>
            </p:txBody>
          </p:sp>
          <p:sp>
            <p:nvSpPr>
              <p:cNvPr id="41" name="Freeform 31"/>
              <p:cNvSpPr>
                <a:spLocks/>
              </p:cNvSpPr>
              <p:nvPr/>
            </p:nvSpPr>
            <p:spPr bwMode="auto">
              <a:xfrm>
                <a:off x="-3228975" y="2774950"/>
                <a:ext cx="1247775" cy="157163"/>
              </a:xfrm>
              <a:custGeom>
                <a:avLst/>
                <a:gdLst>
                  <a:gd name="T0" fmla="*/ 786 w 786"/>
                  <a:gd name="T1" fmla="*/ 0 h 99"/>
                  <a:gd name="T2" fmla="*/ 17 w 786"/>
                  <a:gd name="T3" fmla="*/ 0 h 99"/>
                  <a:gd name="T4" fmla="*/ 0 w 786"/>
                  <a:gd name="T5" fmla="*/ 17 h 99"/>
                  <a:gd name="T6" fmla="*/ 10 w 786"/>
                  <a:gd name="T7" fmla="*/ 99 h 99"/>
                  <a:gd name="T8" fmla="*/ 786 w 786"/>
                  <a:gd name="T9" fmla="*/ 10 h 99"/>
                  <a:gd name="T10" fmla="*/ 786 w 786"/>
                  <a:gd name="T11" fmla="*/ 0 h 99"/>
                </a:gdLst>
                <a:ahLst/>
                <a:cxnLst>
                  <a:cxn ang="0">
                    <a:pos x="T0" y="T1"/>
                  </a:cxn>
                  <a:cxn ang="0">
                    <a:pos x="T2" y="T3"/>
                  </a:cxn>
                  <a:cxn ang="0">
                    <a:pos x="T4" y="T5"/>
                  </a:cxn>
                  <a:cxn ang="0">
                    <a:pos x="T6" y="T7"/>
                  </a:cxn>
                  <a:cxn ang="0">
                    <a:pos x="T8" y="T9"/>
                  </a:cxn>
                  <a:cxn ang="0">
                    <a:pos x="T10" y="T11"/>
                  </a:cxn>
                </a:cxnLst>
                <a:rect l="0" t="0" r="r" b="b"/>
                <a:pathLst>
                  <a:path w="786" h="99">
                    <a:moveTo>
                      <a:pt x="786" y="0"/>
                    </a:moveTo>
                    <a:lnTo>
                      <a:pt x="17" y="0"/>
                    </a:lnTo>
                    <a:lnTo>
                      <a:pt x="0" y="17"/>
                    </a:lnTo>
                    <a:lnTo>
                      <a:pt x="10" y="99"/>
                    </a:lnTo>
                    <a:lnTo>
                      <a:pt x="786" y="10"/>
                    </a:lnTo>
                    <a:lnTo>
                      <a:pt x="786" y="0"/>
                    </a:lnTo>
                    <a:close/>
                  </a:path>
                </a:pathLst>
              </a:cu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404040"/>
                  </a:solidFill>
                  <a:effectLst/>
                  <a:uLnTx/>
                  <a:uFillTx/>
                  <a:latin typeface="Segoe UI"/>
                  <a:ea typeface="+mn-ea"/>
                  <a:cs typeface="+mn-cs"/>
                </a:endParaRPr>
              </a:p>
            </p:txBody>
          </p:sp>
          <p:sp>
            <p:nvSpPr>
              <p:cNvPr id="42" name="Freeform 32"/>
              <p:cNvSpPr>
                <a:spLocks/>
              </p:cNvSpPr>
              <p:nvPr/>
            </p:nvSpPr>
            <p:spPr bwMode="auto">
              <a:xfrm>
                <a:off x="-3228975" y="2774950"/>
                <a:ext cx="1247775" cy="157163"/>
              </a:xfrm>
              <a:custGeom>
                <a:avLst/>
                <a:gdLst>
                  <a:gd name="T0" fmla="*/ 786 w 786"/>
                  <a:gd name="T1" fmla="*/ 0 h 99"/>
                  <a:gd name="T2" fmla="*/ 17 w 786"/>
                  <a:gd name="T3" fmla="*/ 0 h 99"/>
                  <a:gd name="T4" fmla="*/ 0 w 786"/>
                  <a:gd name="T5" fmla="*/ 17 h 99"/>
                  <a:gd name="T6" fmla="*/ 10 w 786"/>
                  <a:gd name="T7" fmla="*/ 99 h 99"/>
                  <a:gd name="T8" fmla="*/ 786 w 786"/>
                  <a:gd name="T9" fmla="*/ 10 h 99"/>
                  <a:gd name="T10" fmla="*/ 786 w 786"/>
                  <a:gd name="T11" fmla="*/ 0 h 99"/>
                </a:gdLst>
                <a:ahLst/>
                <a:cxnLst>
                  <a:cxn ang="0">
                    <a:pos x="T0" y="T1"/>
                  </a:cxn>
                  <a:cxn ang="0">
                    <a:pos x="T2" y="T3"/>
                  </a:cxn>
                  <a:cxn ang="0">
                    <a:pos x="T4" y="T5"/>
                  </a:cxn>
                  <a:cxn ang="0">
                    <a:pos x="T6" y="T7"/>
                  </a:cxn>
                  <a:cxn ang="0">
                    <a:pos x="T8" y="T9"/>
                  </a:cxn>
                  <a:cxn ang="0">
                    <a:pos x="T10" y="T11"/>
                  </a:cxn>
                </a:cxnLst>
                <a:rect l="0" t="0" r="r" b="b"/>
                <a:pathLst>
                  <a:path w="786" h="99">
                    <a:moveTo>
                      <a:pt x="786" y="0"/>
                    </a:moveTo>
                    <a:lnTo>
                      <a:pt x="17" y="0"/>
                    </a:lnTo>
                    <a:lnTo>
                      <a:pt x="0" y="17"/>
                    </a:lnTo>
                    <a:lnTo>
                      <a:pt x="10" y="99"/>
                    </a:lnTo>
                    <a:lnTo>
                      <a:pt x="786" y="10"/>
                    </a:lnTo>
                    <a:lnTo>
                      <a:pt x="78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404040"/>
                  </a:solidFill>
                  <a:effectLst/>
                  <a:uLnTx/>
                  <a:uFillTx/>
                  <a:latin typeface="Segoe UI"/>
                  <a:ea typeface="+mn-ea"/>
                  <a:cs typeface="+mn-cs"/>
                </a:endParaRPr>
              </a:p>
            </p:txBody>
          </p:sp>
          <p:sp>
            <p:nvSpPr>
              <p:cNvPr id="43" name="Freeform 33"/>
              <p:cNvSpPr>
                <a:spLocks/>
              </p:cNvSpPr>
              <p:nvPr/>
            </p:nvSpPr>
            <p:spPr bwMode="auto">
              <a:xfrm>
                <a:off x="-3330575" y="1782763"/>
                <a:ext cx="128588" cy="1019175"/>
              </a:xfrm>
              <a:custGeom>
                <a:avLst/>
                <a:gdLst>
                  <a:gd name="T0" fmla="*/ 81 w 81"/>
                  <a:gd name="T1" fmla="*/ 0 h 642"/>
                  <a:gd name="T2" fmla="*/ 0 w 81"/>
                  <a:gd name="T3" fmla="*/ 83 h 642"/>
                  <a:gd name="T4" fmla="*/ 2 w 81"/>
                  <a:gd name="T5" fmla="*/ 104 h 642"/>
                  <a:gd name="T6" fmla="*/ 64 w 81"/>
                  <a:gd name="T7" fmla="*/ 642 h 642"/>
                  <a:gd name="T8" fmla="*/ 81 w 81"/>
                  <a:gd name="T9" fmla="*/ 625 h 642"/>
                  <a:gd name="T10" fmla="*/ 81 w 81"/>
                  <a:gd name="T11" fmla="*/ 0 h 642"/>
                </a:gdLst>
                <a:ahLst/>
                <a:cxnLst>
                  <a:cxn ang="0">
                    <a:pos x="T0" y="T1"/>
                  </a:cxn>
                  <a:cxn ang="0">
                    <a:pos x="T2" y="T3"/>
                  </a:cxn>
                  <a:cxn ang="0">
                    <a:pos x="T4" y="T5"/>
                  </a:cxn>
                  <a:cxn ang="0">
                    <a:pos x="T6" y="T7"/>
                  </a:cxn>
                  <a:cxn ang="0">
                    <a:pos x="T8" y="T9"/>
                  </a:cxn>
                  <a:cxn ang="0">
                    <a:pos x="T10" y="T11"/>
                  </a:cxn>
                </a:cxnLst>
                <a:rect l="0" t="0" r="r" b="b"/>
                <a:pathLst>
                  <a:path w="81" h="642">
                    <a:moveTo>
                      <a:pt x="81" y="0"/>
                    </a:moveTo>
                    <a:lnTo>
                      <a:pt x="0" y="83"/>
                    </a:lnTo>
                    <a:lnTo>
                      <a:pt x="2" y="104"/>
                    </a:lnTo>
                    <a:lnTo>
                      <a:pt x="64" y="642"/>
                    </a:lnTo>
                    <a:lnTo>
                      <a:pt x="81" y="625"/>
                    </a:lnTo>
                    <a:lnTo>
                      <a:pt x="81" y="0"/>
                    </a:ln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404040"/>
                  </a:solidFill>
                  <a:effectLst/>
                  <a:uLnTx/>
                  <a:uFillTx/>
                  <a:latin typeface="Segoe UI"/>
                  <a:ea typeface="+mn-ea"/>
                  <a:cs typeface="+mn-cs"/>
                </a:endParaRPr>
              </a:p>
            </p:txBody>
          </p:sp>
          <p:sp>
            <p:nvSpPr>
              <p:cNvPr id="44" name="Freeform 34"/>
              <p:cNvSpPr>
                <a:spLocks/>
              </p:cNvSpPr>
              <p:nvPr/>
            </p:nvSpPr>
            <p:spPr bwMode="auto">
              <a:xfrm>
                <a:off x="-3330575" y="1782763"/>
                <a:ext cx="128588" cy="1019175"/>
              </a:xfrm>
              <a:custGeom>
                <a:avLst/>
                <a:gdLst>
                  <a:gd name="T0" fmla="*/ 81 w 81"/>
                  <a:gd name="T1" fmla="*/ 0 h 642"/>
                  <a:gd name="T2" fmla="*/ 0 w 81"/>
                  <a:gd name="T3" fmla="*/ 83 h 642"/>
                  <a:gd name="T4" fmla="*/ 2 w 81"/>
                  <a:gd name="T5" fmla="*/ 104 h 642"/>
                  <a:gd name="T6" fmla="*/ 64 w 81"/>
                  <a:gd name="T7" fmla="*/ 642 h 642"/>
                  <a:gd name="T8" fmla="*/ 81 w 81"/>
                  <a:gd name="T9" fmla="*/ 625 h 642"/>
                  <a:gd name="T10" fmla="*/ 81 w 81"/>
                  <a:gd name="T11" fmla="*/ 0 h 642"/>
                </a:gdLst>
                <a:ahLst/>
                <a:cxnLst>
                  <a:cxn ang="0">
                    <a:pos x="T0" y="T1"/>
                  </a:cxn>
                  <a:cxn ang="0">
                    <a:pos x="T2" y="T3"/>
                  </a:cxn>
                  <a:cxn ang="0">
                    <a:pos x="T4" y="T5"/>
                  </a:cxn>
                  <a:cxn ang="0">
                    <a:pos x="T6" y="T7"/>
                  </a:cxn>
                  <a:cxn ang="0">
                    <a:pos x="T8" y="T9"/>
                  </a:cxn>
                  <a:cxn ang="0">
                    <a:pos x="T10" y="T11"/>
                  </a:cxn>
                </a:cxnLst>
                <a:rect l="0" t="0" r="r" b="b"/>
                <a:pathLst>
                  <a:path w="81" h="642">
                    <a:moveTo>
                      <a:pt x="81" y="0"/>
                    </a:moveTo>
                    <a:lnTo>
                      <a:pt x="0" y="83"/>
                    </a:lnTo>
                    <a:lnTo>
                      <a:pt x="2" y="104"/>
                    </a:lnTo>
                    <a:lnTo>
                      <a:pt x="64" y="642"/>
                    </a:lnTo>
                    <a:lnTo>
                      <a:pt x="81" y="625"/>
                    </a:lnTo>
                    <a:lnTo>
                      <a:pt x="8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404040"/>
                  </a:solidFill>
                  <a:effectLst/>
                  <a:uLnTx/>
                  <a:uFillTx/>
                  <a:latin typeface="Segoe UI"/>
                  <a:ea typeface="+mn-ea"/>
                  <a:cs typeface="+mn-cs"/>
                </a:endParaRPr>
              </a:p>
            </p:txBody>
          </p:sp>
          <p:sp>
            <p:nvSpPr>
              <p:cNvPr id="45" name="Freeform 35"/>
              <p:cNvSpPr>
                <a:spLocks/>
              </p:cNvSpPr>
              <p:nvPr/>
            </p:nvSpPr>
            <p:spPr bwMode="auto">
              <a:xfrm>
                <a:off x="-3362325" y="1622425"/>
                <a:ext cx="160338" cy="292100"/>
              </a:xfrm>
              <a:custGeom>
                <a:avLst/>
                <a:gdLst>
                  <a:gd name="T0" fmla="*/ 101 w 101"/>
                  <a:gd name="T1" fmla="*/ 0 h 184"/>
                  <a:gd name="T2" fmla="*/ 0 w 101"/>
                  <a:gd name="T3" fmla="*/ 13 h 184"/>
                  <a:gd name="T4" fmla="*/ 20 w 101"/>
                  <a:gd name="T5" fmla="*/ 184 h 184"/>
                  <a:gd name="T6" fmla="*/ 101 w 101"/>
                  <a:gd name="T7" fmla="*/ 101 h 184"/>
                  <a:gd name="T8" fmla="*/ 101 w 101"/>
                  <a:gd name="T9" fmla="*/ 0 h 184"/>
                </a:gdLst>
                <a:ahLst/>
                <a:cxnLst>
                  <a:cxn ang="0">
                    <a:pos x="T0" y="T1"/>
                  </a:cxn>
                  <a:cxn ang="0">
                    <a:pos x="T2" y="T3"/>
                  </a:cxn>
                  <a:cxn ang="0">
                    <a:pos x="T4" y="T5"/>
                  </a:cxn>
                  <a:cxn ang="0">
                    <a:pos x="T6" y="T7"/>
                  </a:cxn>
                  <a:cxn ang="0">
                    <a:pos x="T8" y="T9"/>
                  </a:cxn>
                </a:cxnLst>
                <a:rect l="0" t="0" r="r" b="b"/>
                <a:pathLst>
                  <a:path w="101" h="184">
                    <a:moveTo>
                      <a:pt x="101" y="0"/>
                    </a:moveTo>
                    <a:lnTo>
                      <a:pt x="0" y="13"/>
                    </a:lnTo>
                    <a:lnTo>
                      <a:pt x="20" y="184"/>
                    </a:lnTo>
                    <a:lnTo>
                      <a:pt x="101" y="101"/>
                    </a:lnTo>
                    <a:lnTo>
                      <a:pt x="101" y="0"/>
                    </a:lnTo>
                    <a:close/>
                  </a:path>
                </a:pathLst>
              </a:custGeom>
              <a:solidFill>
                <a:srgbClr val="A712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404040"/>
                  </a:solidFill>
                  <a:effectLst/>
                  <a:uLnTx/>
                  <a:uFillTx/>
                  <a:latin typeface="Segoe UI"/>
                  <a:ea typeface="+mn-ea"/>
                  <a:cs typeface="+mn-cs"/>
                </a:endParaRPr>
              </a:p>
            </p:txBody>
          </p:sp>
          <p:sp>
            <p:nvSpPr>
              <p:cNvPr id="46" name="Freeform 36"/>
              <p:cNvSpPr>
                <a:spLocks/>
              </p:cNvSpPr>
              <p:nvPr/>
            </p:nvSpPr>
            <p:spPr bwMode="auto">
              <a:xfrm>
                <a:off x="-3362325" y="1622425"/>
                <a:ext cx="160338" cy="292100"/>
              </a:xfrm>
              <a:custGeom>
                <a:avLst/>
                <a:gdLst>
                  <a:gd name="T0" fmla="*/ 101 w 101"/>
                  <a:gd name="T1" fmla="*/ 0 h 184"/>
                  <a:gd name="T2" fmla="*/ 0 w 101"/>
                  <a:gd name="T3" fmla="*/ 13 h 184"/>
                  <a:gd name="T4" fmla="*/ 20 w 101"/>
                  <a:gd name="T5" fmla="*/ 184 h 184"/>
                  <a:gd name="T6" fmla="*/ 101 w 101"/>
                  <a:gd name="T7" fmla="*/ 101 h 184"/>
                  <a:gd name="T8" fmla="*/ 101 w 101"/>
                  <a:gd name="T9" fmla="*/ 0 h 184"/>
                </a:gdLst>
                <a:ahLst/>
                <a:cxnLst>
                  <a:cxn ang="0">
                    <a:pos x="T0" y="T1"/>
                  </a:cxn>
                  <a:cxn ang="0">
                    <a:pos x="T2" y="T3"/>
                  </a:cxn>
                  <a:cxn ang="0">
                    <a:pos x="T4" y="T5"/>
                  </a:cxn>
                  <a:cxn ang="0">
                    <a:pos x="T6" y="T7"/>
                  </a:cxn>
                  <a:cxn ang="0">
                    <a:pos x="T8" y="T9"/>
                  </a:cxn>
                </a:cxnLst>
                <a:rect l="0" t="0" r="r" b="b"/>
                <a:pathLst>
                  <a:path w="101" h="184">
                    <a:moveTo>
                      <a:pt x="101" y="0"/>
                    </a:moveTo>
                    <a:lnTo>
                      <a:pt x="0" y="13"/>
                    </a:lnTo>
                    <a:lnTo>
                      <a:pt x="20" y="184"/>
                    </a:lnTo>
                    <a:lnTo>
                      <a:pt x="101" y="101"/>
                    </a:lnTo>
                    <a:lnTo>
                      <a:pt x="10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404040"/>
                  </a:solidFill>
                  <a:effectLst/>
                  <a:uLnTx/>
                  <a:uFillTx/>
                  <a:latin typeface="Segoe UI"/>
                  <a:ea typeface="+mn-ea"/>
                  <a:cs typeface="+mn-cs"/>
                </a:endParaRPr>
              </a:p>
            </p:txBody>
          </p:sp>
          <p:sp>
            <p:nvSpPr>
              <p:cNvPr id="47" name="Freeform 37"/>
              <p:cNvSpPr>
                <a:spLocks/>
              </p:cNvSpPr>
              <p:nvPr/>
            </p:nvSpPr>
            <p:spPr bwMode="auto">
              <a:xfrm>
                <a:off x="-3201988" y="1622425"/>
                <a:ext cx="1220788" cy="1152525"/>
              </a:xfrm>
              <a:custGeom>
                <a:avLst/>
                <a:gdLst>
                  <a:gd name="T0" fmla="*/ 0 w 769"/>
                  <a:gd name="T1" fmla="*/ 0 h 726"/>
                  <a:gd name="T2" fmla="*/ 0 w 769"/>
                  <a:gd name="T3" fmla="*/ 0 h 726"/>
                  <a:gd name="T4" fmla="*/ 0 w 769"/>
                  <a:gd name="T5" fmla="*/ 726 h 726"/>
                  <a:gd name="T6" fmla="*/ 769 w 769"/>
                  <a:gd name="T7" fmla="*/ 726 h 726"/>
                  <a:gd name="T8" fmla="*/ 699 w 769"/>
                  <a:gd name="T9" fmla="*/ 115 h 726"/>
                  <a:gd name="T10" fmla="*/ 699 w 769"/>
                  <a:gd name="T11" fmla="*/ 115 h 726"/>
                  <a:gd name="T12" fmla="*/ 697 w 769"/>
                  <a:gd name="T13" fmla="*/ 101 h 726"/>
                  <a:gd name="T14" fmla="*/ 0 w 769"/>
                  <a:gd name="T15" fmla="*/ 101 h 726"/>
                  <a:gd name="T16" fmla="*/ 0 w 769"/>
                  <a:gd name="T17" fmla="*/ 0 h 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9" h="726">
                    <a:moveTo>
                      <a:pt x="0" y="0"/>
                    </a:moveTo>
                    <a:lnTo>
                      <a:pt x="0" y="0"/>
                    </a:lnTo>
                    <a:lnTo>
                      <a:pt x="0" y="726"/>
                    </a:lnTo>
                    <a:lnTo>
                      <a:pt x="769" y="726"/>
                    </a:lnTo>
                    <a:lnTo>
                      <a:pt x="699" y="115"/>
                    </a:lnTo>
                    <a:lnTo>
                      <a:pt x="699" y="115"/>
                    </a:lnTo>
                    <a:lnTo>
                      <a:pt x="697" y="101"/>
                    </a:lnTo>
                    <a:lnTo>
                      <a:pt x="0" y="101"/>
                    </a:lnTo>
                    <a:lnTo>
                      <a:pt x="0" y="0"/>
                    </a:lnTo>
                    <a:close/>
                  </a:path>
                </a:pathLst>
              </a:custGeom>
              <a:solidFill>
                <a:srgbClr val="CFCF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404040"/>
                  </a:solidFill>
                  <a:effectLst/>
                  <a:uLnTx/>
                  <a:uFillTx/>
                  <a:latin typeface="Segoe UI"/>
                  <a:ea typeface="+mn-ea"/>
                  <a:cs typeface="+mn-cs"/>
                </a:endParaRPr>
              </a:p>
            </p:txBody>
          </p:sp>
          <p:sp>
            <p:nvSpPr>
              <p:cNvPr id="48" name="Freeform 38"/>
              <p:cNvSpPr>
                <a:spLocks/>
              </p:cNvSpPr>
              <p:nvPr/>
            </p:nvSpPr>
            <p:spPr bwMode="auto">
              <a:xfrm>
                <a:off x="-3201988" y="1622425"/>
                <a:ext cx="1220788" cy="1152525"/>
              </a:xfrm>
              <a:custGeom>
                <a:avLst/>
                <a:gdLst>
                  <a:gd name="T0" fmla="*/ 0 w 769"/>
                  <a:gd name="T1" fmla="*/ 0 h 726"/>
                  <a:gd name="T2" fmla="*/ 0 w 769"/>
                  <a:gd name="T3" fmla="*/ 0 h 726"/>
                  <a:gd name="T4" fmla="*/ 0 w 769"/>
                  <a:gd name="T5" fmla="*/ 726 h 726"/>
                  <a:gd name="T6" fmla="*/ 769 w 769"/>
                  <a:gd name="T7" fmla="*/ 726 h 726"/>
                  <a:gd name="T8" fmla="*/ 699 w 769"/>
                  <a:gd name="T9" fmla="*/ 115 h 726"/>
                  <a:gd name="T10" fmla="*/ 699 w 769"/>
                  <a:gd name="T11" fmla="*/ 115 h 726"/>
                  <a:gd name="T12" fmla="*/ 697 w 769"/>
                  <a:gd name="T13" fmla="*/ 101 h 726"/>
                  <a:gd name="T14" fmla="*/ 0 w 769"/>
                  <a:gd name="T15" fmla="*/ 101 h 726"/>
                  <a:gd name="T16" fmla="*/ 0 w 769"/>
                  <a:gd name="T17" fmla="*/ 0 h 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9" h="726">
                    <a:moveTo>
                      <a:pt x="0" y="0"/>
                    </a:moveTo>
                    <a:lnTo>
                      <a:pt x="0" y="0"/>
                    </a:lnTo>
                    <a:lnTo>
                      <a:pt x="0" y="726"/>
                    </a:lnTo>
                    <a:lnTo>
                      <a:pt x="769" y="726"/>
                    </a:lnTo>
                    <a:lnTo>
                      <a:pt x="699" y="115"/>
                    </a:lnTo>
                    <a:lnTo>
                      <a:pt x="699" y="115"/>
                    </a:lnTo>
                    <a:lnTo>
                      <a:pt x="697" y="101"/>
                    </a:lnTo>
                    <a:lnTo>
                      <a:pt x="0" y="101"/>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404040"/>
                  </a:solidFill>
                  <a:effectLst/>
                  <a:uLnTx/>
                  <a:uFillTx/>
                  <a:latin typeface="Segoe UI"/>
                  <a:ea typeface="+mn-ea"/>
                  <a:cs typeface="+mn-cs"/>
                </a:endParaRPr>
              </a:p>
            </p:txBody>
          </p:sp>
          <p:sp>
            <p:nvSpPr>
              <p:cNvPr id="49" name="Freeform 39"/>
              <p:cNvSpPr>
                <a:spLocks/>
              </p:cNvSpPr>
              <p:nvPr/>
            </p:nvSpPr>
            <p:spPr bwMode="auto">
              <a:xfrm>
                <a:off x="-3201988" y="1500188"/>
                <a:ext cx="1106488" cy="282575"/>
              </a:xfrm>
              <a:custGeom>
                <a:avLst/>
                <a:gdLst>
                  <a:gd name="T0" fmla="*/ 677 w 697"/>
                  <a:gd name="T1" fmla="*/ 0 h 178"/>
                  <a:gd name="T2" fmla="*/ 0 w 697"/>
                  <a:gd name="T3" fmla="*/ 77 h 178"/>
                  <a:gd name="T4" fmla="*/ 0 w 697"/>
                  <a:gd name="T5" fmla="*/ 178 h 178"/>
                  <a:gd name="T6" fmla="*/ 697 w 697"/>
                  <a:gd name="T7" fmla="*/ 178 h 178"/>
                  <a:gd name="T8" fmla="*/ 677 w 697"/>
                  <a:gd name="T9" fmla="*/ 0 h 178"/>
                </a:gdLst>
                <a:ahLst/>
                <a:cxnLst>
                  <a:cxn ang="0">
                    <a:pos x="T0" y="T1"/>
                  </a:cxn>
                  <a:cxn ang="0">
                    <a:pos x="T2" y="T3"/>
                  </a:cxn>
                  <a:cxn ang="0">
                    <a:pos x="T4" y="T5"/>
                  </a:cxn>
                  <a:cxn ang="0">
                    <a:pos x="T6" y="T7"/>
                  </a:cxn>
                  <a:cxn ang="0">
                    <a:pos x="T8" y="T9"/>
                  </a:cxn>
                </a:cxnLst>
                <a:rect l="0" t="0" r="r" b="b"/>
                <a:pathLst>
                  <a:path w="697" h="178">
                    <a:moveTo>
                      <a:pt x="677" y="0"/>
                    </a:moveTo>
                    <a:lnTo>
                      <a:pt x="0" y="77"/>
                    </a:lnTo>
                    <a:lnTo>
                      <a:pt x="0" y="178"/>
                    </a:lnTo>
                    <a:lnTo>
                      <a:pt x="697" y="178"/>
                    </a:lnTo>
                    <a:lnTo>
                      <a:pt x="677" y="0"/>
                    </a:lnTo>
                    <a:close/>
                  </a:path>
                </a:pathLst>
              </a:custGeom>
              <a:solidFill>
                <a:srgbClr val="D336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404040"/>
                  </a:solidFill>
                  <a:effectLst/>
                  <a:uLnTx/>
                  <a:uFillTx/>
                  <a:latin typeface="Segoe UI"/>
                  <a:ea typeface="+mn-ea"/>
                  <a:cs typeface="+mn-cs"/>
                </a:endParaRPr>
              </a:p>
            </p:txBody>
          </p:sp>
          <p:sp>
            <p:nvSpPr>
              <p:cNvPr id="50" name="Freeform 40"/>
              <p:cNvSpPr>
                <a:spLocks/>
              </p:cNvSpPr>
              <p:nvPr/>
            </p:nvSpPr>
            <p:spPr bwMode="auto">
              <a:xfrm>
                <a:off x="-3201988" y="1500188"/>
                <a:ext cx="1106488" cy="282575"/>
              </a:xfrm>
              <a:custGeom>
                <a:avLst/>
                <a:gdLst>
                  <a:gd name="T0" fmla="*/ 677 w 697"/>
                  <a:gd name="T1" fmla="*/ 0 h 178"/>
                  <a:gd name="T2" fmla="*/ 0 w 697"/>
                  <a:gd name="T3" fmla="*/ 77 h 178"/>
                  <a:gd name="T4" fmla="*/ 0 w 697"/>
                  <a:gd name="T5" fmla="*/ 178 h 178"/>
                  <a:gd name="T6" fmla="*/ 697 w 697"/>
                  <a:gd name="T7" fmla="*/ 178 h 178"/>
                  <a:gd name="T8" fmla="*/ 677 w 697"/>
                  <a:gd name="T9" fmla="*/ 0 h 178"/>
                </a:gdLst>
                <a:ahLst/>
                <a:cxnLst>
                  <a:cxn ang="0">
                    <a:pos x="T0" y="T1"/>
                  </a:cxn>
                  <a:cxn ang="0">
                    <a:pos x="T2" y="T3"/>
                  </a:cxn>
                  <a:cxn ang="0">
                    <a:pos x="T4" y="T5"/>
                  </a:cxn>
                  <a:cxn ang="0">
                    <a:pos x="T6" y="T7"/>
                  </a:cxn>
                  <a:cxn ang="0">
                    <a:pos x="T8" y="T9"/>
                  </a:cxn>
                </a:cxnLst>
                <a:rect l="0" t="0" r="r" b="b"/>
                <a:pathLst>
                  <a:path w="697" h="178">
                    <a:moveTo>
                      <a:pt x="677" y="0"/>
                    </a:moveTo>
                    <a:lnTo>
                      <a:pt x="0" y="77"/>
                    </a:lnTo>
                    <a:lnTo>
                      <a:pt x="0" y="178"/>
                    </a:lnTo>
                    <a:lnTo>
                      <a:pt x="697" y="178"/>
                    </a:lnTo>
                    <a:lnTo>
                      <a:pt x="67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404040"/>
                  </a:solidFill>
                  <a:effectLst/>
                  <a:uLnTx/>
                  <a:uFillTx/>
                  <a:latin typeface="Segoe UI"/>
                  <a:ea typeface="+mn-ea"/>
                  <a:cs typeface="+mn-cs"/>
                </a:endParaRPr>
              </a:p>
            </p:txBody>
          </p:sp>
          <p:sp>
            <p:nvSpPr>
              <p:cNvPr id="51" name="Freeform 41"/>
              <p:cNvSpPr>
                <a:spLocks/>
              </p:cNvSpPr>
              <p:nvPr/>
            </p:nvSpPr>
            <p:spPr bwMode="auto">
              <a:xfrm>
                <a:off x="-3205163" y="1922463"/>
                <a:ext cx="1346200" cy="1127125"/>
              </a:xfrm>
              <a:custGeom>
                <a:avLst/>
                <a:gdLst>
                  <a:gd name="T0" fmla="*/ 848 w 848"/>
                  <a:gd name="T1" fmla="*/ 621 h 710"/>
                  <a:gd name="T2" fmla="*/ 70 w 848"/>
                  <a:gd name="T3" fmla="*/ 710 h 710"/>
                  <a:gd name="T4" fmla="*/ 0 w 848"/>
                  <a:gd name="T5" fmla="*/ 90 h 710"/>
                  <a:gd name="T6" fmla="*/ 777 w 848"/>
                  <a:gd name="T7" fmla="*/ 0 h 710"/>
                  <a:gd name="T8" fmla="*/ 848 w 848"/>
                  <a:gd name="T9" fmla="*/ 621 h 710"/>
                </a:gdLst>
                <a:ahLst/>
                <a:cxnLst>
                  <a:cxn ang="0">
                    <a:pos x="T0" y="T1"/>
                  </a:cxn>
                  <a:cxn ang="0">
                    <a:pos x="T2" y="T3"/>
                  </a:cxn>
                  <a:cxn ang="0">
                    <a:pos x="T4" y="T5"/>
                  </a:cxn>
                  <a:cxn ang="0">
                    <a:pos x="T6" y="T7"/>
                  </a:cxn>
                  <a:cxn ang="0">
                    <a:pos x="T8" y="T9"/>
                  </a:cxn>
                </a:cxnLst>
                <a:rect l="0" t="0" r="r" b="b"/>
                <a:pathLst>
                  <a:path w="848" h="710">
                    <a:moveTo>
                      <a:pt x="848" y="621"/>
                    </a:moveTo>
                    <a:lnTo>
                      <a:pt x="70" y="710"/>
                    </a:lnTo>
                    <a:lnTo>
                      <a:pt x="0" y="90"/>
                    </a:lnTo>
                    <a:lnTo>
                      <a:pt x="777" y="0"/>
                    </a:lnTo>
                    <a:lnTo>
                      <a:pt x="848" y="621"/>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404040"/>
                  </a:solidFill>
                  <a:effectLst/>
                  <a:uLnTx/>
                  <a:uFillTx/>
                  <a:latin typeface="Segoe UI"/>
                  <a:ea typeface="+mn-ea"/>
                  <a:cs typeface="+mn-cs"/>
                </a:endParaRPr>
              </a:p>
            </p:txBody>
          </p:sp>
          <p:sp>
            <p:nvSpPr>
              <p:cNvPr id="52" name="Freeform 42"/>
              <p:cNvSpPr>
                <a:spLocks/>
              </p:cNvSpPr>
              <p:nvPr/>
            </p:nvSpPr>
            <p:spPr bwMode="auto">
              <a:xfrm>
                <a:off x="-3240088" y="1619250"/>
                <a:ext cx="1268413" cy="446088"/>
              </a:xfrm>
              <a:custGeom>
                <a:avLst/>
                <a:gdLst>
                  <a:gd name="T0" fmla="*/ 799 w 799"/>
                  <a:gd name="T1" fmla="*/ 191 h 281"/>
                  <a:gd name="T2" fmla="*/ 22 w 799"/>
                  <a:gd name="T3" fmla="*/ 281 h 281"/>
                  <a:gd name="T4" fmla="*/ 0 w 799"/>
                  <a:gd name="T5" fmla="*/ 89 h 281"/>
                  <a:gd name="T6" fmla="*/ 778 w 799"/>
                  <a:gd name="T7" fmla="*/ 0 h 281"/>
                  <a:gd name="T8" fmla="*/ 799 w 799"/>
                  <a:gd name="T9" fmla="*/ 191 h 281"/>
                </a:gdLst>
                <a:ahLst/>
                <a:cxnLst>
                  <a:cxn ang="0">
                    <a:pos x="T0" y="T1"/>
                  </a:cxn>
                  <a:cxn ang="0">
                    <a:pos x="T2" y="T3"/>
                  </a:cxn>
                  <a:cxn ang="0">
                    <a:pos x="T4" y="T5"/>
                  </a:cxn>
                  <a:cxn ang="0">
                    <a:pos x="T6" y="T7"/>
                  </a:cxn>
                  <a:cxn ang="0">
                    <a:pos x="T8" y="T9"/>
                  </a:cxn>
                </a:cxnLst>
                <a:rect l="0" t="0" r="r" b="b"/>
                <a:pathLst>
                  <a:path w="799" h="281">
                    <a:moveTo>
                      <a:pt x="799" y="191"/>
                    </a:moveTo>
                    <a:lnTo>
                      <a:pt x="22" y="281"/>
                    </a:lnTo>
                    <a:lnTo>
                      <a:pt x="0" y="89"/>
                    </a:lnTo>
                    <a:lnTo>
                      <a:pt x="778" y="0"/>
                    </a:lnTo>
                    <a:lnTo>
                      <a:pt x="799" y="191"/>
                    </a:lnTo>
                    <a:close/>
                  </a:path>
                </a:pathLst>
              </a:custGeom>
              <a:solidFill>
                <a:srgbClr val="EB3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404040"/>
                  </a:solidFill>
                  <a:effectLst/>
                  <a:uLnTx/>
                  <a:uFillTx/>
                  <a:latin typeface="Segoe UI"/>
                  <a:ea typeface="+mn-ea"/>
                  <a:cs typeface="+mn-cs"/>
                </a:endParaRPr>
              </a:p>
            </p:txBody>
          </p:sp>
          <p:sp>
            <p:nvSpPr>
              <p:cNvPr id="53" name="Freeform 43"/>
              <p:cNvSpPr>
                <a:spLocks/>
              </p:cNvSpPr>
              <p:nvPr/>
            </p:nvSpPr>
            <p:spPr bwMode="auto">
              <a:xfrm>
                <a:off x="-3051175" y="2179638"/>
                <a:ext cx="234950" cy="211138"/>
              </a:xfrm>
              <a:custGeom>
                <a:avLst/>
                <a:gdLst>
                  <a:gd name="T0" fmla="*/ 106 w 106"/>
                  <a:gd name="T1" fmla="*/ 84 h 95"/>
                  <a:gd name="T2" fmla="*/ 87 w 106"/>
                  <a:gd name="T3" fmla="*/ 86 h 95"/>
                  <a:gd name="T4" fmla="*/ 81 w 106"/>
                  <a:gd name="T5" fmla="*/ 36 h 95"/>
                  <a:gd name="T6" fmla="*/ 80 w 106"/>
                  <a:gd name="T7" fmla="*/ 17 h 95"/>
                  <a:gd name="T8" fmla="*/ 80 w 106"/>
                  <a:gd name="T9" fmla="*/ 18 h 95"/>
                  <a:gd name="T10" fmla="*/ 78 w 106"/>
                  <a:gd name="T11" fmla="*/ 29 h 95"/>
                  <a:gd name="T12" fmla="*/ 65 w 106"/>
                  <a:gd name="T13" fmla="*/ 89 h 95"/>
                  <a:gd name="T14" fmla="*/ 49 w 106"/>
                  <a:gd name="T15" fmla="*/ 90 h 95"/>
                  <a:gd name="T16" fmla="*/ 23 w 106"/>
                  <a:gd name="T17" fmla="*/ 36 h 95"/>
                  <a:gd name="T18" fmla="*/ 19 w 106"/>
                  <a:gd name="T19" fmla="*/ 24 h 95"/>
                  <a:gd name="T20" fmla="*/ 18 w 106"/>
                  <a:gd name="T21" fmla="*/ 25 h 95"/>
                  <a:gd name="T22" fmla="*/ 22 w 106"/>
                  <a:gd name="T23" fmla="*/ 46 h 95"/>
                  <a:gd name="T24" fmla="*/ 27 w 106"/>
                  <a:gd name="T25" fmla="*/ 93 h 95"/>
                  <a:gd name="T26" fmla="*/ 10 w 106"/>
                  <a:gd name="T27" fmla="*/ 95 h 95"/>
                  <a:gd name="T28" fmla="*/ 0 w 106"/>
                  <a:gd name="T29" fmla="*/ 11 h 95"/>
                  <a:gd name="T30" fmla="*/ 28 w 106"/>
                  <a:gd name="T31" fmla="*/ 7 h 95"/>
                  <a:gd name="T32" fmla="*/ 51 w 106"/>
                  <a:gd name="T33" fmla="*/ 55 h 95"/>
                  <a:gd name="T34" fmla="*/ 55 w 106"/>
                  <a:gd name="T35" fmla="*/ 67 h 95"/>
                  <a:gd name="T36" fmla="*/ 56 w 106"/>
                  <a:gd name="T37" fmla="*/ 67 h 95"/>
                  <a:gd name="T38" fmla="*/ 58 w 106"/>
                  <a:gd name="T39" fmla="*/ 55 h 95"/>
                  <a:gd name="T40" fmla="*/ 69 w 106"/>
                  <a:gd name="T41" fmla="*/ 3 h 95"/>
                  <a:gd name="T42" fmla="*/ 96 w 106"/>
                  <a:gd name="T43" fmla="*/ 0 h 95"/>
                  <a:gd name="T44" fmla="*/ 106 w 106"/>
                  <a:gd name="T45" fmla="*/ 84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6" h="95">
                    <a:moveTo>
                      <a:pt x="106" y="84"/>
                    </a:moveTo>
                    <a:cubicBezTo>
                      <a:pt x="87" y="86"/>
                      <a:pt x="87" y="86"/>
                      <a:pt x="87" y="86"/>
                    </a:cubicBezTo>
                    <a:cubicBezTo>
                      <a:pt x="81" y="36"/>
                      <a:pt x="81" y="36"/>
                      <a:pt x="81" y="36"/>
                    </a:cubicBezTo>
                    <a:cubicBezTo>
                      <a:pt x="81" y="30"/>
                      <a:pt x="80" y="24"/>
                      <a:pt x="80" y="17"/>
                    </a:cubicBezTo>
                    <a:cubicBezTo>
                      <a:pt x="80" y="18"/>
                      <a:pt x="80" y="18"/>
                      <a:pt x="80" y="18"/>
                    </a:cubicBezTo>
                    <a:cubicBezTo>
                      <a:pt x="79" y="23"/>
                      <a:pt x="79" y="27"/>
                      <a:pt x="78" y="29"/>
                    </a:cubicBezTo>
                    <a:cubicBezTo>
                      <a:pt x="65" y="89"/>
                      <a:pt x="65" y="89"/>
                      <a:pt x="65" y="89"/>
                    </a:cubicBezTo>
                    <a:cubicBezTo>
                      <a:pt x="49" y="90"/>
                      <a:pt x="49" y="90"/>
                      <a:pt x="49" y="90"/>
                    </a:cubicBezTo>
                    <a:cubicBezTo>
                      <a:pt x="23" y="36"/>
                      <a:pt x="23" y="36"/>
                      <a:pt x="23" y="36"/>
                    </a:cubicBezTo>
                    <a:cubicBezTo>
                      <a:pt x="22" y="34"/>
                      <a:pt x="21" y="31"/>
                      <a:pt x="19" y="24"/>
                    </a:cubicBezTo>
                    <a:cubicBezTo>
                      <a:pt x="18" y="25"/>
                      <a:pt x="18" y="25"/>
                      <a:pt x="18" y="25"/>
                    </a:cubicBezTo>
                    <a:cubicBezTo>
                      <a:pt x="20" y="33"/>
                      <a:pt x="21" y="40"/>
                      <a:pt x="22" y="46"/>
                    </a:cubicBezTo>
                    <a:cubicBezTo>
                      <a:pt x="27" y="93"/>
                      <a:pt x="27" y="93"/>
                      <a:pt x="27" y="93"/>
                    </a:cubicBezTo>
                    <a:cubicBezTo>
                      <a:pt x="10" y="95"/>
                      <a:pt x="10" y="95"/>
                      <a:pt x="10" y="95"/>
                    </a:cubicBezTo>
                    <a:cubicBezTo>
                      <a:pt x="0" y="11"/>
                      <a:pt x="0" y="11"/>
                      <a:pt x="0" y="11"/>
                    </a:cubicBezTo>
                    <a:cubicBezTo>
                      <a:pt x="28" y="7"/>
                      <a:pt x="28" y="7"/>
                      <a:pt x="28" y="7"/>
                    </a:cubicBezTo>
                    <a:cubicBezTo>
                      <a:pt x="51" y="55"/>
                      <a:pt x="51" y="55"/>
                      <a:pt x="51" y="55"/>
                    </a:cubicBezTo>
                    <a:cubicBezTo>
                      <a:pt x="53" y="59"/>
                      <a:pt x="54" y="63"/>
                      <a:pt x="55" y="67"/>
                    </a:cubicBezTo>
                    <a:cubicBezTo>
                      <a:pt x="56" y="67"/>
                      <a:pt x="56" y="67"/>
                      <a:pt x="56" y="67"/>
                    </a:cubicBezTo>
                    <a:cubicBezTo>
                      <a:pt x="56" y="62"/>
                      <a:pt x="57" y="58"/>
                      <a:pt x="58" y="55"/>
                    </a:cubicBezTo>
                    <a:cubicBezTo>
                      <a:pt x="69" y="3"/>
                      <a:pt x="69" y="3"/>
                      <a:pt x="69" y="3"/>
                    </a:cubicBezTo>
                    <a:cubicBezTo>
                      <a:pt x="96" y="0"/>
                      <a:pt x="96" y="0"/>
                      <a:pt x="96" y="0"/>
                    </a:cubicBezTo>
                    <a:lnTo>
                      <a:pt x="106" y="84"/>
                    </a:ln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404040"/>
                  </a:solidFill>
                  <a:effectLst/>
                  <a:uLnTx/>
                  <a:uFillTx/>
                  <a:latin typeface="Segoe UI"/>
                  <a:ea typeface="+mn-ea"/>
                  <a:cs typeface="+mn-cs"/>
                </a:endParaRPr>
              </a:p>
            </p:txBody>
          </p:sp>
          <p:sp>
            <p:nvSpPr>
              <p:cNvPr id="54" name="Freeform 44"/>
              <p:cNvSpPr>
                <a:spLocks noEditPoints="1"/>
              </p:cNvSpPr>
              <p:nvPr/>
            </p:nvSpPr>
            <p:spPr bwMode="auto">
              <a:xfrm>
                <a:off x="-2795588" y="2214563"/>
                <a:ext cx="150813" cy="144463"/>
              </a:xfrm>
              <a:custGeom>
                <a:avLst/>
                <a:gdLst>
                  <a:gd name="T0" fmla="*/ 37 w 68"/>
                  <a:gd name="T1" fmla="*/ 64 h 65"/>
                  <a:gd name="T2" fmla="*/ 13 w 68"/>
                  <a:gd name="T3" fmla="*/ 58 h 65"/>
                  <a:gd name="T4" fmla="*/ 1 w 68"/>
                  <a:gd name="T5" fmla="*/ 36 h 65"/>
                  <a:gd name="T6" fmla="*/ 8 w 68"/>
                  <a:gd name="T7" fmla="*/ 12 h 65"/>
                  <a:gd name="T8" fmla="*/ 31 w 68"/>
                  <a:gd name="T9" fmla="*/ 1 h 65"/>
                  <a:gd name="T10" fmla="*/ 55 w 68"/>
                  <a:gd name="T11" fmla="*/ 7 h 65"/>
                  <a:gd name="T12" fmla="*/ 66 w 68"/>
                  <a:gd name="T13" fmla="*/ 28 h 65"/>
                  <a:gd name="T14" fmla="*/ 60 w 68"/>
                  <a:gd name="T15" fmla="*/ 53 h 65"/>
                  <a:gd name="T16" fmla="*/ 37 w 68"/>
                  <a:gd name="T17" fmla="*/ 64 h 65"/>
                  <a:gd name="T18" fmla="*/ 32 w 68"/>
                  <a:gd name="T19" fmla="*/ 15 h 65"/>
                  <a:gd name="T20" fmla="*/ 22 w 68"/>
                  <a:gd name="T21" fmla="*/ 21 h 65"/>
                  <a:gd name="T22" fmla="*/ 20 w 68"/>
                  <a:gd name="T23" fmla="*/ 34 h 65"/>
                  <a:gd name="T24" fmla="*/ 36 w 68"/>
                  <a:gd name="T25" fmla="*/ 50 h 65"/>
                  <a:gd name="T26" fmla="*/ 47 w 68"/>
                  <a:gd name="T27" fmla="*/ 30 h 65"/>
                  <a:gd name="T28" fmla="*/ 32 w 68"/>
                  <a:gd name="T29" fmla="*/ 1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8" h="65">
                    <a:moveTo>
                      <a:pt x="37" y="64"/>
                    </a:moveTo>
                    <a:cubicBezTo>
                      <a:pt x="27" y="65"/>
                      <a:pt x="19" y="63"/>
                      <a:pt x="13" y="58"/>
                    </a:cubicBezTo>
                    <a:cubicBezTo>
                      <a:pt x="6" y="53"/>
                      <a:pt x="2" y="46"/>
                      <a:pt x="1" y="36"/>
                    </a:cubicBezTo>
                    <a:cubicBezTo>
                      <a:pt x="0" y="27"/>
                      <a:pt x="2" y="18"/>
                      <a:pt x="8" y="12"/>
                    </a:cubicBezTo>
                    <a:cubicBezTo>
                      <a:pt x="13" y="6"/>
                      <a:pt x="21" y="2"/>
                      <a:pt x="31" y="1"/>
                    </a:cubicBezTo>
                    <a:cubicBezTo>
                      <a:pt x="41" y="0"/>
                      <a:pt x="49" y="2"/>
                      <a:pt x="55" y="7"/>
                    </a:cubicBezTo>
                    <a:cubicBezTo>
                      <a:pt x="62" y="12"/>
                      <a:pt x="65" y="19"/>
                      <a:pt x="66" y="28"/>
                    </a:cubicBezTo>
                    <a:cubicBezTo>
                      <a:pt x="68" y="38"/>
                      <a:pt x="66" y="46"/>
                      <a:pt x="60" y="53"/>
                    </a:cubicBezTo>
                    <a:cubicBezTo>
                      <a:pt x="55" y="59"/>
                      <a:pt x="47" y="63"/>
                      <a:pt x="37" y="64"/>
                    </a:cubicBezTo>
                    <a:close/>
                    <a:moveTo>
                      <a:pt x="32" y="15"/>
                    </a:moveTo>
                    <a:cubicBezTo>
                      <a:pt x="28" y="16"/>
                      <a:pt x="24" y="18"/>
                      <a:pt x="22" y="21"/>
                    </a:cubicBezTo>
                    <a:cubicBezTo>
                      <a:pt x="20" y="24"/>
                      <a:pt x="20" y="29"/>
                      <a:pt x="20" y="34"/>
                    </a:cubicBezTo>
                    <a:cubicBezTo>
                      <a:pt x="21" y="46"/>
                      <a:pt x="27" y="51"/>
                      <a:pt x="36" y="50"/>
                    </a:cubicBezTo>
                    <a:cubicBezTo>
                      <a:pt x="45" y="49"/>
                      <a:pt x="49" y="42"/>
                      <a:pt x="47" y="30"/>
                    </a:cubicBezTo>
                    <a:cubicBezTo>
                      <a:pt x="46" y="19"/>
                      <a:pt x="41" y="14"/>
                      <a:pt x="32" y="15"/>
                    </a:cubicBez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404040"/>
                  </a:solidFill>
                  <a:effectLst/>
                  <a:uLnTx/>
                  <a:uFillTx/>
                  <a:latin typeface="Segoe UI"/>
                  <a:ea typeface="+mn-ea"/>
                  <a:cs typeface="+mn-cs"/>
                </a:endParaRPr>
              </a:p>
            </p:txBody>
          </p:sp>
          <p:sp>
            <p:nvSpPr>
              <p:cNvPr id="55" name="Freeform 45"/>
              <p:cNvSpPr>
                <a:spLocks/>
              </p:cNvSpPr>
              <p:nvPr/>
            </p:nvSpPr>
            <p:spPr bwMode="auto">
              <a:xfrm>
                <a:off x="-2628900" y="2192338"/>
                <a:ext cx="144463" cy="150813"/>
              </a:xfrm>
              <a:custGeom>
                <a:avLst/>
                <a:gdLst>
                  <a:gd name="T0" fmla="*/ 65 w 65"/>
                  <a:gd name="T1" fmla="*/ 61 h 68"/>
                  <a:gd name="T2" fmla="*/ 47 w 65"/>
                  <a:gd name="T3" fmla="*/ 63 h 68"/>
                  <a:gd name="T4" fmla="*/ 43 w 65"/>
                  <a:gd name="T5" fmla="*/ 29 h 68"/>
                  <a:gd name="T6" fmla="*/ 31 w 65"/>
                  <a:gd name="T7" fmla="*/ 17 h 68"/>
                  <a:gd name="T8" fmla="*/ 24 w 65"/>
                  <a:gd name="T9" fmla="*/ 21 h 68"/>
                  <a:gd name="T10" fmla="*/ 22 w 65"/>
                  <a:gd name="T11" fmla="*/ 31 h 68"/>
                  <a:gd name="T12" fmla="*/ 26 w 65"/>
                  <a:gd name="T13" fmla="*/ 65 h 68"/>
                  <a:gd name="T14" fmla="*/ 7 w 65"/>
                  <a:gd name="T15" fmla="*/ 68 h 68"/>
                  <a:gd name="T16" fmla="*/ 0 w 65"/>
                  <a:gd name="T17" fmla="*/ 7 h 68"/>
                  <a:gd name="T18" fmla="*/ 19 w 65"/>
                  <a:gd name="T19" fmla="*/ 5 h 68"/>
                  <a:gd name="T20" fmla="*/ 20 w 65"/>
                  <a:gd name="T21" fmla="*/ 15 h 68"/>
                  <a:gd name="T22" fmla="*/ 20 w 65"/>
                  <a:gd name="T23" fmla="*/ 15 h 68"/>
                  <a:gd name="T24" fmla="*/ 38 w 65"/>
                  <a:gd name="T25" fmla="*/ 1 h 68"/>
                  <a:gd name="T26" fmla="*/ 61 w 65"/>
                  <a:gd name="T27" fmla="*/ 24 h 68"/>
                  <a:gd name="T28" fmla="*/ 65 w 65"/>
                  <a:gd name="T29" fmla="*/ 61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5" h="68">
                    <a:moveTo>
                      <a:pt x="65" y="61"/>
                    </a:moveTo>
                    <a:cubicBezTo>
                      <a:pt x="47" y="63"/>
                      <a:pt x="47" y="63"/>
                      <a:pt x="47" y="63"/>
                    </a:cubicBezTo>
                    <a:cubicBezTo>
                      <a:pt x="43" y="29"/>
                      <a:pt x="43" y="29"/>
                      <a:pt x="43" y="29"/>
                    </a:cubicBezTo>
                    <a:cubicBezTo>
                      <a:pt x="42" y="20"/>
                      <a:pt x="38" y="16"/>
                      <a:pt x="31" y="17"/>
                    </a:cubicBezTo>
                    <a:cubicBezTo>
                      <a:pt x="28" y="17"/>
                      <a:pt x="26" y="19"/>
                      <a:pt x="24" y="21"/>
                    </a:cubicBezTo>
                    <a:cubicBezTo>
                      <a:pt x="22" y="24"/>
                      <a:pt x="21" y="27"/>
                      <a:pt x="22" y="31"/>
                    </a:cubicBezTo>
                    <a:cubicBezTo>
                      <a:pt x="26" y="65"/>
                      <a:pt x="26" y="65"/>
                      <a:pt x="26" y="65"/>
                    </a:cubicBezTo>
                    <a:cubicBezTo>
                      <a:pt x="7" y="68"/>
                      <a:pt x="7" y="68"/>
                      <a:pt x="7" y="68"/>
                    </a:cubicBezTo>
                    <a:cubicBezTo>
                      <a:pt x="0" y="7"/>
                      <a:pt x="0" y="7"/>
                      <a:pt x="0" y="7"/>
                    </a:cubicBezTo>
                    <a:cubicBezTo>
                      <a:pt x="19" y="5"/>
                      <a:pt x="19" y="5"/>
                      <a:pt x="19" y="5"/>
                    </a:cubicBezTo>
                    <a:cubicBezTo>
                      <a:pt x="20" y="15"/>
                      <a:pt x="20" y="15"/>
                      <a:pt x="20" y="15"/>
                    </a:cubicBezTo>
                    <a:cubicBezTo>
                      <a:pt x="20" y="15"/>
                      <a:pt x="20" y="15"/>
                      <a:pt x="20" y="15"/>
                    </a:cubicBezTo>
                    <a:cubicBezTo>
                      <a:pt x="24" y="7"/>
                      <a:pt x="30" y="2"/>
                      <a:pt x="38" y="1"/>
                    </a:cubicBezTo>
                    <a:cubicBezTo>
                      <a:pt x="51" y="0"/>
                      <a:pt x="59" y="7"/>
                      <a:pt x="61" y="24"/>
                    </a:cubicBezTo>
                    <a:lnTo>
                      <a:pt x="65" y="61"/>
                    </a:ln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404040"/>
                  </a:solidFill>
                  <a:effectLst/>
                  <a:uLnTx/>
                  <a:uFillTx/>
                  <a:latin typeface="Segoe UI"/>
                  <a:ea typeface="+mn-ea"/>
                  <a:cs typeface="+mn-cs"/>
                </a:endParaRPr>
              </a:p>
            </p:txBody>
          </p:sp>
          <p:sp>
            <p:nvSpPr>
              <p:cNvPr id="56" name="Freeform 46"/>
              <p:cNvSpPr>
                <a:spLocks noEditPoints="1"/>
              </p:cNvSpPr>
              <p:nvPr/>
            </p:nvSpPr>
            <p:spPr bwMode="auto">
              <a:xfrm>
                <a:off x="-2468563" y="2109788"/>
                <a:ext cx="147638" cy="214313"/>
              </a:xfrm>
              <a:custGeom>
                <a:avLst/>
                <a:gdLst>
                  <a:gd name="T0" fmla="*/ 67 w 67"/>
                  <a:gd name="T1" fmla="*/ 89 h 96"/>
                  <a:gd name="T2" fmla="*/ 48 w 67"/>
                  <a:gd name="T3" fmla="*/ 92 h 96"/>
                  <a:gd name="T4" fmla="*/ 47 w 67"/>
                  <a:gd name="T5" fmla="*/ 83 h 96"/>
                  <a:gd name="T6" fmla="*/ 47 w 67"/>
                  <a:gd name="T7" fmla="*/ 83 h 96"/>
                  <a:gd name="T8" fmla="*/ 30 w 67"/>
                  <a:gd name="T9" fmla="*/ 95 h 96"/>
                  <a:gd name="T10" fmla="*/ 11 w 67"/>
                  <a:gd name="T11" fmla="*/ 89 h 96"/>
                  <a:gd name="T12" fmla="*/ 1 w 67"/>
                  <a:gd name="T13" fmla="*/ 68 h 96"/>
                  <a:gd name="T14" fmla="*/ 6 w 67"/>
                  <a:gd name="T15" fmla="*/ 43 h 96"/>
                  <a:gd name="T16" fmla="*/ 25 w 67"/>
                  <a:gd name="T17" fmla="*/ 32 h 96"/>
                  <a:gd name="T18" fmla="*/ 42 w 67"/>
                  <a:gd name="T19" fmla="*/ 38 h 96"/>
                  <a:gd name="T20" fmla="*/ 42 w 67"/>
                  <a:gd name="T21" fmla="*/ 38 h 96"/>
                  <a:gd name="T22" fmla="*/ 38 w 67"/>
                  <a:gd name="T23" fmla="*/ 2 h 96"/>
                  <a:gd name="T24" fmla="*/ 57 w 67"/>
                  <a:gd name="T25" fmla="*/ 0 h 96"/>
                  <a:gd name="T26" fmla="*/ 67 w 67"/>
                  <a:gd name="T27" fmla="*/ 89 h 96"/>
                  <a:gd name="T28" fmla="*/ 45 w 67"/>
                  <a:gd name="T29" fmla="*/ 62 h 96"/>
                  <a:gd name="T30" fmla="*/ 45 w 67"/>
                  <a:gd name="T31" fmla="*/ 58 h 96"/>
                  <a:gd name="T32" fmla="*/ 40 w 67"/>
                  <a:gd name="T33" fmla="*/ 48 h 96"/>
                  <a:gd name="T34" fmla="*/ 31 w 67"/>
                  <a:gd name="T35" fmla="*/ 45 h 96"/>
                  <a:gd name="T36" fmla="*/ 22 w 67"/>
                  <a:gd name="T37" fmla="*/ 51 h 96"/>
                  <a:gd name="T38" fmla="*/ 20 w 67"/>
                  <a:gd name="T39" fmla="*/ 65 h 96"/>
                  <a:gd name="T40" fmla="*/ 25 w 67"/>
                  <a:gd name="T41" fmla="*/ 77 h 96"/>
                  <a:gd name="T42" fmla="*/ 34 w 67"/>
                  <a:gd name="T43" fmla="*/ 80 h 96"/>
                  <a:gd name="T44" fmla="*/ 43 w 67"/>
                  <a:gd name="T45" fmla="*/ 75 h 96"/>
                  <a:gd name="T46" fmla="*/ 45 w 67"/>
                  <a:gd name="T47" fmla="*/ 6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7" h="96">
                    <a:moveTo>
                      <a:pt x="67" y="89"/>
                    </a:moveTo>
                    <a:cubicBezTo>
                      <a:pt x="48" y="92"/>
                      <a:pt x="48" y="92"/>
                      <a:pt x="48" y="92"/>
                    </a:cubicBezTo>
                    <a:cubicBezTo>
                      <a:pt x="47" y="83"/>
                      <a:pt x="47" y="83"/>
                      <a:pt x="47" y="83"/>
                    </a:cubicBezTo>
                    <a:cubicBezTo>
                      <a:pt x="47" y="83"/>
                      <a:pt x="47" y="83"/>
                      <a:pt x="47" y="83"/>
                    </a:cubicBezTo>
                    <a:cubicBezTo>
                      <a:pt x="44" y="90"/>
                      <a:pt x="38" y="94"/>
                      <a:pt x="30" y="95"/>
                    </a:cubicBezTo>
                    <a:cubicBezTo>
                      <a:pt x="22" y="96"/>
                      <a:pt x="16" y="94"/>
                      <a:pt x="11" y="89"/>
                    </a:cubicBezTo>
                    <a:cubicBezTo>
                      <a:pt x="5" y="84"/>
                      <a:pt x="2" y="77"/>
                      <a:pt x="1" y="68"/>
                    </a:cubicBezTo>
                    <a:cubicBezTo>
                      <a:pt x="0" y="58"/>
                      <a:pt x="2" y="50"/>
                      <a:pt x="6" y="43"/>
                    </a:cubicBezTo>
                    <a:cubicBezTo>
                      <a:pt x="10" y="36"/>
                      <a:pt x="17" y="33"/>
                      <a:pt x="25" y="32"/>
                    </a:cubicBezTo>
                    <a:cubicBezTo>
                      <a:pt x="33" y="31"/>
                      <a:pt x="38" y="33"/>
                      <a:pt x="42" y="38"/>
                    </a:cubicBezTo>
                    <a:cubicBezTo>
                      <a:pt x="42" y="38"/>
                      <a:pt x="42" y="38"/>
                      <a:pt x="42" y="38"/>
                    </a:cubicBezTo>
                    <a:cubicBezTo>
                      <a:pt x="38" y="2"/>
                      <a:pt x="38" y="2"/>
                      <a:pt x="38" y="2"/>
                    </a:cubicBezTo>
                    <a:cubicBezTo>
                      <a:pt x="57" y="0"/>
                      <a:pt x="57" y="0"/>
                      <a:pt x="57" y="0"/>
                    </a:cubicBezTo>
                    <a:lnTo>
                      <a:pt x="67" y="89"/>
                    </a:lnTo>
                    <a:close/>
                    <a:moveTo>
                      <a:pt x="45" y="62"/>
                    </a:moveTo>
                    <a:cubicBezTo>
                      <a:pt x="45" y="58"/>
                      <a:pt x="45" y="58"/>
                      <a:pt x="45" y="58"/>
                    </a:cubicBezTo>
                    <a:cubicBezTo>
                      <a:pt x="44" y="54"/>
                      <a:pt x="43" y="51"/>
                      <a:pt x="40" y="48"/>
                    </a:cubicBezTo>
                    <a:cubicBezTo>
                      <a:pt x="38" y="46"/>
                      <a:pt x="35" y="45"/>
                      <a:pt x="31" y="45"/>
                    </a:cubicBezTo>
                    <a:cubicBezTo>
                      <a:pt x="27" y="46"/>
                      <a:pt x="24" y="48"/>
                      <a:pt x="22" y="51"/>
                    </a:cubicBezTo>
                    <a:cubicBezTo>
                      <a:pt x="20" y="55"/>
                      <a:pt x="19" y="59"/>
                      <a:pt x="20" y="65"/>
                    </a:cubicBezTo>
                    <a:cubicBezTo>
                      <a:pt x="21" y="70"/>
                      <a:pt x="22" y="74"/>
                      <a:pt x="25" y="77"/>
                    </a:cubicBezTo>
                    <a:cubicBezTo>
                      <a:pt x="27" y="80"/>
                      <a:pt x="30" y="81"/>
                      <a:pt x="34" y="80"/>
                    </a:cubicBezTo>
                    <a:cubicBezTo>
                      <a:pt x="38" y="80"/>
                      <a:pt x="41" y="78"/>
                      <a:pt x="43" y="75"/>
                    </a:cubicBezTo>
                    <a:cubicBezTo>
                      <a:pt x="45" y="71"/>
                      <a:pt x="46" y="67"/>
                      <a:pt x="45" y="62"/>
                    </a:cubicBez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404040"/>
                  </a:solidFill>
                  <a:effectLst/>
                  <a:uLnTx/>
                  <a:uFillTx/>
                  <a:latin typeface="Segoe UI"/>
                  <a:ea typeface="+mn-ea"/>
                  <a:cs typeface="+mn-cs"/>
                </a:endParaRPr>
              </a:p>
            </p:txBody>
          </p:sp>
          <p:sp>
            <p:nvSpPr>
              <p:cNvPr id="57" name="Freeform 47"/>
              <p:cNvSpPr>
                <a:spLocks noEditPoints="1"/>
              </p:cNvSpPr>
              <p:nvPr/>
            </p:nvSpPr>
            <p:spPr bwMode="auto">
              <a:xfrm>
                <a:off x="-2303463" y="2157413"/>
                <a:ext cx="130175" cy="147638"/>
              </a:xfrm>
              <a:custGeom>
                <a:avLst/>
                <a:gdLst>
                  <a:gd name="T0" fmla="*/ 58 w 58"/>
                  <a:gd name="T1" fmla="*/ 61 h 67"/>
                  <a:gd name="T2" fmla="*/ 40 w 58"/>
                  <a:gd name="T3" fmla="*/ 63 h 67"/>
                  <a:gd name="T4" fmla="*/ 39 w 58"/>
                  <a:gd name="T5" fmla="*/ 54 h 67"/>
                  <a:gd name="T6" fmla="*/ 39 w 58"/>
                  <a:gd name="T7" fmla="*/ 54 h 67"/>
                  <a:gd name="T8" fmla="*/ 22 w 58"/>
                  <a:gd name="T9" fmla="*/ 66 h 67"/>
                  <a:gd name="T10" fmla="*/ 8 w 58"/>
                  <a:gd name="T11" fmla="*/ 63 h 67"/>
                  <a:gd name="T12" fmla="*/ 1 w 58"/>
                  <a:gd name="T13" fmla="*/ 50 h 67"/>
                  <a:gd name="T14" fmla="*/ 20 w 58"/>
                  <a:gd name="T15" fmla="*/ 28 h 67"/>
                  <a:gd name="T16" fmla="*/ 36 w 58"/>
                  <a:gd name="T17" fmla="*/ 24 h 67"/>
                  <a:gd name="T18" fmla="*/ 24 w 58"/>
                  <a:gd name="T19" fmla="*/ 15 h 67"/>
                  <a:gd name="T20" fmla="*/ 4 w 58"/>
                  <a:gd name="T21" fmla="*/ 24 h 67"/>
                  <a:gd name="T22" fmla="*/ 3 w 58"/>
                  <a:gd name="T23" fmla="*/ 10 h 67"/>
                  <a:gd name="T24" fmla="*/ 13 w 58"/>
                  <a:gd name="T25" fmla="*/ 5 h 67"/>
                  <a:gd name="T26" fmla="*/ 25 w 58"/>
                  <a:gd name="T27" fmla="*/ 2 h 67"/>
                  <a:gd name="T28" fmla="*/ 54 w 58"/>
                  <a:gd name="T29" fmla="*/ 25 h 67"/>
                  <a:gd name="T30" fmla="*/ 58 w 58"/>
                  <a:gd name="T31" fmla="*/ 61 h 67"/>
                  <a:gd name="T32" fmla="*/ 37 w 58"/>
                  <a:gd name="T33" fmla="*/ 38 h 67"/>
                  <a:gd name="T34" fmla="*/ 37 w 58"/>
                  <a:gd name="T35" fmla="*/ 34 h 67"/>
                  <a:gd name="T36" fmla="*/ 26 w 58"/>
                  <a:gd name="T37" fmla="*/ 37 h 67"/>
                  <a:gd name="T38" fmla="*/ 18 w 58"/>
                  <a:gd name="T39" fmla="*/ 46 h 67"/>
                  <a:gd name="T40" fmla="*/ 21 w 58"/>
                  <a:gd name="T41" fmla="*/ 51 h 67"/>
                  <a:gd name="T42" fmla="*/ 27 w 58"/>
                  <a:gd name="T43" fmla="*/ 52 h 67"/>
                  <a:gd name="T44" fmla="*/ 35 w 58"/>
                  <a:gd name="T45" fmla="*/ 48 h 67"/>
                  <a:gd name="T46" fmla="*/ 37 w 58"/>
                  <a:gd name="T47" fmla="*/ 38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8" h="67">
                    <a:moveTo>
                      <a:pt x="58" y="61"/>
                    </a:moveTo>
                    <a:cubicBezTo>
                      <a:pt x="40" y="63"/>
                      <a:pt x="40" y="63"/>
                      <a:pt x="40" y="63"/>
                    </a:cubicBezTo>
                    <a:cubicBezTo>
                      <a:pt x="39" y="54"/>
                      <a:pt x="39" y="54"/>
                      <a:pt x="39" y="54"/>
                    </a:cubicBezTo>
                    <a:cubicBezTo>
                      <a:pt x="39" y="54"/>
                      <a:pt x="39" y="54"/>
                      <a:pt x="39" y="54"/>
                    </a:cubicBezTo>
                    <a:cubicBezTo>
                      <a:pt x="36" y="61"/>
                      <a:pt x="30" y="65"/>
                      <a:pt x="22" y="66"/>
                    </a:cubicBezTo>
                    <a:cubicBezTo>
                      <a:pt x="16" y="67"/>
                      <a:pt x="12" y="66"/>
                      <a:pt x="8" y="63"/>
                    </a:cubicBezTo>
                    <a:cubicBezTo>
                      <a:pt x="4" y="60"/>
                      <a:pt x="2" y="56"/>
                      <a:pt x="1" y="50"/>
                    </a:cubicBezTo>
                    <a:cubicBezTo>
                      <a:pt x="0" y="39"/>
                      <a:pt x="6" y="31"/>
                      <a:pt x="20" y="28"/>
                    </a:cubicBezTo>
                    <a:cubicBezTo>
                      <a:pt x="36" y="24"/>
                      <a:pt x="36" y="24"/>
                      <a:pt x="36" y="24"/>
                    </a:cubicBezTo>
                    <a:cubicBezTo>
                      <a:pt x="35" y="17"/>
                      <a:pt x="31" y="14"/>
                      <a:pt x="24" y="15"/>
                    </a:cubicBezTo>
                    <a:cubicBezTo>
                      <a:pt x="17" y="16"/>
                      <a:pt x="10" y="19"/>
                      <a:pt x="4" y="24"/>
                    </a:cubicBezTo>
                    <a:cubicBezTo>
                      <a:pt x="3" y="10"/>
                      <a:pt x="3" y="10"/>
                      <a:pt x="3" y="10"/>
                    </a:cubicBezTo>
                    <a:cubicBezTo>
                      <a:pt x="5" y="8"/>
                      <a:pt x="8" y="6"/>
                      <a:pt x="13" y="5"/>
                    </a:cubicBezTo>
                    <a:cubicBezTo>
                      <a:pt x="17" y="3"/>
                      <a:pt x="21" y="2"/>
                      <a:pt x="25" y="2"/>
                    </a:cubicBezTo>
                    <a:cubicBezTo>
                      <a:pt x="42" y="0"/>
                      <a:pt x="52" y="8"/>
                      <a:pt x="54" y="25"/>
                    </a:cubicBezTo>
                    <a:lnTo>
                      <a:pt x="58" y="61"/>
                    </a:lnTo>
                    <a:close/>
                    <a:moveTo>
                      <a:pt x="37" y="38"/>
                    </a:moveTo>
                    <a:cubicBezTo>
                      <a:pt x="37" y="34"/>
                      <a:pt x="37" y="34"/>
                      <a:pt x="37" y="34"/>
                    </a:cubicBezTo>
                    <a:cubicBezTo>
                      <a:pt x="26" y="37"/>
                      <a:pt x="26" y="37"/>
                      <a:pt x="26" y="37"/>
                    </a:cubicBezTo>
                    <a:cubicBezTo>
                      <a:pt x="20" y="38"/>
                      <a:pt x="18" y="41"/>
                      <a:pt x="18" y="46"/>
                    </a:cubicBezTo>
                    <a:cubicBezTo>
                      <a:pt x="18" y="48"/>
                      <a:pt x="19" y="50"/>
                      <a:pt x="21" y="51"/>
                    </a:cubicBezTo>
                    <a:cubicBezTo>
                      <a:pt x="23" y="52"/>
                      <a:pt x="25" y="53"/>
                      <a:pt x="27" y="52"/>
                    </a:cubicBezTo>
                    <a:cubicBezTo>
                      <a:pt x="31" y="52"/>
                      <a:pt x="33" y="51"/>
                      <a:pt x="35" y="48"/>
                    </a:cubicBezTo>
                    <a:cubicBezTo>
                      <a:pt x="37" y="45"/>
                      <a:pt x="38" y="42"/>
                      <a:pt x="37" y="38"/>
                    </a:cubicBez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404040"/>
                  </a:solidFill>
                  <a:effectLst/>
                  <a:uLnTx/>
                  <a:uFillTx/>
                  <a:latin typeface="Segoe UI"/>
                  <a:ea typeface="+mn-ea"/>
                  <a:cs typeface="+mn-cs"/>
                </a:endParaRPr>
              </a:p>
            </p:txBody>
          </p:sp>
          <p:sp>
            <p:nvSpPr>
              <p:cNvPr id="58" name="Freeform 48"/>
              <p:cNvSpPr>
                <a:spLocks/>
              </p:cNvSpPr>
              <p:nvPr/>
            </p:nvSpPr>
            <p:spPr bwMode="auto">
              <a:xfrm>
                <a:off x="-2173288" y="2138363"/>
                <a:ext cx="144463" cy="211138"/>
              </a:xfrm>
              <a:custGeom>
                <a:avLst/>
                <a:gdLst>
                  <a:gd name="T0" fmla="*/ 65 w 65"/>
                  <a:gd name="T1" fmla="*/ 0 h 95"/>
                  <a:gd name="T2" fmla="*/ 48 w 65"/>
                  <a:gd name="T3" fmla="*/ 68 h 95"/>
                  <a:gd name="T4" fmla="*/ 24 w 65"/>
                  <a:gd name="T5" fmla="*/ 95 h 95"/>
                  <a:gd name="T6" fmla="*/ 13 w 65"/>
                  <a:gd name="T7" fmla="*/ 94 h 95"/>
                  <a:gd name="T8" fmla="*/ 11 w 65"/>
                  <a:gd name="T9" fmla="*/ 80 h 95"/>
                  <a:gd name="T10" fmla="*/ 19 w 65"/>
                  <a:gd name="T11" fmla="*/ 81 h 95"/>
                  <a:gd name="T12" fmla="*/ 29 w 65"/>
                  <a:gd name="T13" fmla="*/ 73 h 95"/>
                  <a:gd name="T14" fmla="*/ 31 w 65"/>
                  <a:gd name="T15" fmla="*/ 65 h 95"/>
                  <a:gd name="T16" fmla="*/ 0 w 65"/>
                  <a:gd name="T17" fmla="*/ 8 h 95"/>
                  <a:gd name="T18" fmla="*/ 20 w 65"/>
                  <a:gd name="T19" fmla="*/ 5 h 95"/>
                  <a:gd name="T20" fmla="*/ 36 w 65"/>
                  <a:gd name="T21" fmla="*/ 41 h 95"/>
                  <a:gd name="T22" fmla="*/ 38 w 65"/>
                  <a:gd name="T23" fmla="*/ 49 h 95"/>
                  <a:gd name="T24" fmla="*/ 38 w 65"/>
                  <a:gd name="T25" fmla="*/ 49 h 95"/>
                  <a:gd name="T26" fmla="*/ 39 w 65"/>
                  <a:gd name="T27" fmla="*/ 40 h 95"/>
                  <a:gd name="T28" fmla="*/ 47 w 65"/>
                  <a:gd name="T29" fmla="*/ 2 h 95"/>
                  <a:gd name="T30" fmla="*/ 65 w 65"/>
                  <a:gd name="T31"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5" h="95">
                    <a:moveTo>
                      <a:pt x="65" y="0"/>
                    </a:moveTo>
                    <a:cubicBezTo>
                      <a:pt x="48" y="68"/>
                      <a:pt x="48" y="68"/>
                      <a:pt x="48" y="68"/>
                    </a:cubicBezTo>
                    <a:cubicBezTo>
                      <a:pt x="44" y="85"/>
                      <a:pt x="36" y="93"/>
                      <a:pt x="24" y="95"/>
                    </a:cubicBezTo>
                    <a:cubicBezTo>
                      <a:pt x="20" y="95"/>
                      <a:pt x="16" y="95"/>
                      <a:pt x="13" y="94"/>
                    </a:cubicBezTo>
                    <a:cubicBezTo>
                      <a:pt x="11" y="80"/>
                      <a:pt x="11" y="80"/>
                      <a:pt x="11" y="80"/>
                    </a:cubicBezTo>
                    <a:cubicBezTo>
                      <a:pt x="14" y="81"/>
                      <a:pt x="16" y="81"/>
                      <a:pt x="19" y="81"/>
                    </a:cubicBezTo>
                    <a:cubicBezTo>
                      <a:pt x="24" y="80"/>
                      <a:pt x="27" y="78"/>
                      <a:pt x="29" y="73"/>
                    </a:cubicBezTo>
                    <a:cubicBezTo>
                      <a:pt x="31" y="65"/>
                      <a:pt x="31" y="65"/>
                      <a:pt x="31" y="65"/>
                    </a:cubicBezTo>
                    <a:cubicBezTo>
                      <a:pt x="0" y="8"/>
                      <a:pt x="0" y="8"/>
                      <a:pt x="0" y="8"/>
                    </a:cubicBezTo>
                    <a:cubicBezTo>
                      <a:pt x="20" y="5"/>
                      <a:pt x="20" y="5"/>
                      <a:pt x="20" y="5"/>
                    </a:cubicBezTo>
                    <a:cubicBezTo>
                      <a:pt x="36" y="41"/>
                      <a:pt x="36" y="41"/>
                      <a:pt x="36" y="41"/>
                    </a:cubicBezTo>
                    <a:cubicBezTo>
                      <a:pt x="37" y="43"/>
                      <a:pt x="37" y="46"/>
                      <a:pt x="38" y="49"/>
                    </a:cubicBezTo>
                    <a:cubicBezTo>
                      <a:pt x="38" y="49"/>
                      <a:pt x="38" y="49"/>
                      <a:pt x="38" y="49"/>
                    </a:cubicBezTo>
                    <a:cubicBezTo>
                      <a:pt x="38" y="46"/>
                      <a:pt x="39" y="44"/>
                      <a:pt x="39" y="40"/>
                    </a:cubicBezTo>
                    <a:cubicBezTo>
                      <a:pt x="47" y="2"/>
                      <a:pt x="47" y="2"/>
                      <a:pt x="47" y="2"/>
                    </a:cubicBezTo>
                    <a:lnTo>
                      <a:pt x="65" y="0"/>
                    </a:ln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404040"/>
                  </a:solidFill>
                  <a:effectLst/>
                  <a:uLnTx/>
                  <a:uFillTx/>
                  <a:latin typeface="Segoe UI"/>
                  <a:ea typeface="+mn-ea"/>
                  <a:cs typeface="+mn-cs"/>
                </a:endParaRPr>
              </a:p>
            </p:txBody>
          </p:sp>
          <p:sp>
            <p:nvSpPr>
              <p:cNvPr id="59" name="Freeform 49"/>
              <p:cNvSpPr>
                <a:spLocks/>
              </p:cNvSpPr>
              <p:nvPr/>
            </p:nvSpPr>
            <p:spPr bwMode="auto">
              <a:xfrm>
                <a:off x="-3022600" y="2559050"/>
                <a:ext cx="142875" cy="298450"/>
              </a:xfrm>
              <a:custGeom>
                <a:avLst/>
                <a:gdLst>
                  <a:gd name="T0" fmla="*/ 62 w 64"/>
                  <a:gd name="T1" fmla="*/ 76 h 134"/>
                  <a:gd name="T2" fmla="*/ 54 w 64"/>
                  <a:gd name="T3" fmla="*/ 116 h 134"/>
                  <a:gd name="T4" fmla="*/ 22 w 64"/>
                  <a:gd name="T5" fmla="*/ 134 h 134"/>
                  <a:gd name="T6" fmla="*/ 3 w 64"/>
                  <a:gd name="T7" fmla="*/ 132 h 134"/>
                  <a:gd name="T8" fmla="*/ 0 w 64"/>
                  <a:gd name="T9" fmla="*/ 106 h 134"/>
                  <a:gd name="T10" fmla="*/ 17 w 64"/>
                  <a:gd name="T11" fmla="*/ 109 h 134"/>
                  <a:gd name="T12" fmla="*/ 33 w 64"/>
                  <a:gd name="T13" fmla="*/ 78 h 134"/>
                  <a:gd name="T14" fmla="*/ 25 w 64"/>
                  <a:gd name="T15" fmla="*/ 4 h 134"/>
                  <a:gd name="T16" fmla="*/ 53 w 64"/>
                  <a:gd name="T17" fmla="*/ 0 h 134"/>
                  <a:gd name="T18" fmla="*/ 62 w 64"/>
                  <a:gd name="T19" fmla="*/ 76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134">
                    <a:moveTo>
                      <a:pt x="62" y="76"/>
                    </a:moveTo>
                    <a:cubicBezTo>
                      <a:pt x="64" y="93"/>
                      <a:pt x="61" y="107"/>
                      <a:pt x="54" y="116"/>
                    </a:cubicBezTo>
                    <a:cubicBezTo>
                      <a:pt x="48" y="126"/>
                      <a:pt x="37" y="132"/>
                      <a:pt x="22" y="134"/>
                    </a:cubicBezTo>
                    <a:cubicBezTo>
                      <a:pt x="15" y="134"/>
                      <a:pt x="9" y="134"/>
                      <a:pt x="3" y="132"/>
                    </a:cubicBezTo>
                    <a:cubicBezTo>
                      <a:pt x="0" y="106"/>
                      <a:pt x="0" y="106"/>
                      <a:pt x="0" y="106"/>
                    </a:cubicBezTo>
                    <a:cubicBezTo>
                      <a:pt x="5" y="109"/>
                      <a:pt x="11" y="110"/>
                      <a:pt x="17" y="109"/>
                    </a:cubicBezTo>
                    <a:cubicBezTo>
                      <a:pt x="30" y="108"/>
                      <a:pt x="35" y="98"/>
                      <a:pt x="33" y="78"/>
                    </a:cubicBezTo>
                    <a:cubicBezTo>
                      <a:pt x="25" y="4"/>
                      <a:pt x="25" y="4"/>
                      <a:pt x="25" y="4"/>
                    </a:cubicBezTo>
                    <a:cubicBezTo>
                      <a:pt x="53" y="0"/>
                      <a:pt x="53" y="0"/>
                      <a:pt x="53" y="0"/>
                    </a:cubicBezTo>
                    <a:lnTo>
                      <a:pt x="62" y="76"/>
                    </a:ln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404040"/>
                  </a:solidFill>
                  <a:effectLst/>
                  <a:uLnTx/>
                  <a:uFillTx/>
                  <a:latin typeface="Segoe UI"/>
                  <a:ea typeface="+mn-ea"/>
                  <a:cs typeface="+mn-cs"/>
                </a:endParaRPr>
              </a:p>
            </p:txBody>
          </p:sp>
          <p:sp>
            <p:nvSpPr>
              <p:cNvPr id="60" name="Freeform 50"/>
              <p:cNvSpPr>
                <a:spLocks/>
              </p:cNvSpPr>
              <p:nvPr/>
            </p:nvSpPr>
            <p:spPr bwMode="auto">
              <a:xfrm>
                <a:off x="-2855913" y="2527300"/>
                <a:ext cx="257175" cy="307975"/>
              </a:xfrm>
              <a:custGeom>
                <a:avLst/>
                <a:gdLst>
                  <a:gd name="T0" fmla="*/ 112 w 116"/>
                  <a:gd name="T1" fmla="*/ 71 h 138"/>
                  <a:gd name="T2" fmla="*/ 66 w 116"/>
                  <a:gd name="T3" fmla="*/ 134 h 138"/>
                  <a:gd name="T4" fmla="*/ 8 w 116"/>
                  <a:gd name="T5" fmla="*/ 85 h 138"/>
                  <a:gd name="T6" fmla="*/ 0 w 116"/>
                  <a:gd name="T7" fmla="*/ 12 h 138"/>
                  <a:gd name="T8" fmla="*/ 28 w 116"/>
                  <a:gd name="T9" fmla="*/ 9 h 138"/>
                  <a:gd name="T10" fmla="*/ 36 w 116"/>
                  <a:gd name="T11" fmla="*/ 82 h 138"/>
                  <a:gd name="T12" fmla="*/ 64 w 116"/>
                  <a:gd name="T13" fmla="*/ 109 h 138"/>
                  <a:gd name="T14" fmla="*/ 84 w 116"/>
                  <a:gd name="T15" fmla="*/ 77 h 138"/>
                  <a:gd name="T16" fmla="*/ 75 w 116"/>
                  <a:gd name="T17" fmla="*/ 3 h 138"/>
                  <a:gd name="T18" fmla="*/ 104 w 116"/>
                  <a:gd name="T19" fmla="*/ 0 h 138"/>
                  <a:gd name="T20" fmla="*/ 112 w 116"/>
                  <a:gd name="T21" fmla="*/ 71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6" h="138">
                    <a:moveTo>
                      <a:pt x="112" y="71"/>
                    </a:moveTo>
                    <a:cubicBezTo>
                      <a:pt x="116" y="109"/>
                      <a:pt x="101" y="130"/>
                      <a:pt x="66" y="134"/>
                    </a:cubicBezTo>
                    <a:cubicBezTo>
                      <a:pt x="31" y="138"/>
                      <a:pt x="12" y="122"/>
                      <a:pt x="8" y="85"/>
                    </a:cubicBezTo>
                    <a:cubicBezTo>
                      <a:pt x="0" y="12"/>
                      <a:pt x="0" y="12"/>
                      <a:pt x="0" y="12"/>
                    </a:cubicBezTo>
                    <a:cubicBezTo>
                      <a:pt x="28" y="9"/>
                      <a:pt x="28" y="9"/>
                      <a:pt x="28" y="9"/>
                    </a:cubicBezTo>
                    <a:cubicBezTo>
                      <a:pt x="36" y="82"/>
                      <a:pt x="36" y="82"/>
                      <a:pt x="36" y="82"/>
                    </a:cubicBezTo>
                    <a:cubicBezTo>
                      <a:pt x="39" y="102"/>
                      <a:pt x="48" y="111"/>
                      <a:pt x="64" y="109"/>
                    </a:cubicBezTo>
                    <a:cubicBezTo>
                      <a:pt x="79" y="108"/>
                      <a:pt x="86" y="97"/>
                      <a:pt x="84" y="77"/>
                    </a:cubicBezTo>
                    <a:cubicBezTo>
                      <a:pt x="75" y="3"/>
                      <a:pt x="75" y="3"/>
                      <a:pt x="75" y="3"/>
                    </a:cubicBezTo>
                    <a:cubicBezTo>
                      <a:pt x="104" y="0"/>
                      <a:pt x="104" y="0"/>
                      <a:pt x="104" y="0"/>
                    </a:cubicBezTo>
                    <a:lnTo>
                      <a:pt x="112" y="71"/>
                    </a:ln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404040"/>
                  </a:solidFill>
                  <a:effectLst/>
                  <a:uLnTx/>
                  <a:uFillTx/>
                  <a:latin typeface="Segoe UI"/>
                  <a:ea typeface="+mn-ea"/>
                  <a:cs typeface="+mn-cs"/>
                </a:endParaRPr>
              </a:p>
            </p:txBody>
          </p:sp>
          <p:sp>
            <p:nvSpPr>
              <p:cNvPr id="61" name="Freeform 51"/>
              <p:cNvSpPr>
                <a:spLocks/>
              </p:cNvSpPr>
              <p:nvPr/>
            </p:nvSpPr>
            <p:spPr bwMode="auto">
              <a:xfrm>
                <a:off x="-2573338" y="2492375"/>
                <a:ext cx="284163" cy="309563"/>
              </a:xfrm>
              <a:custGeom>
                <a:avLst/>
                <a:gdLst>
                  <a:gd name="T0" fmla="*/ 128 w 128"/>
                  <a:gd name="T1" fmla="*/ 126 h 139"/>
                  <a:gd name="T2" fmla="*/ 99 w 128"/>
                  <a:gd name="T3" fmla="*/ 129 h 139"/>
                  <a:gd name="T4" fmla="*/ 38 w 128"/>
                  <a:gd name="T5" fmla="*/ 56 h 139"/>
                  <a:gd name="T6" fmla="*/ 30 w 128"/>
                  <a:gd name="T7" fmla="*/ 47 h 139"/>
                  <a:gd name="T8" fmla="*/ 30 w 128"/>
                  <a:gd name="T9" fmla="*/ 47 h 139"/>
                  <a:gd name="T10" fmla="*/ 33 w 128"/>
                  <a:gd name="T11" fmla="*/ 67 h 139"/>
                  <a:gd name="T12" fmla="*/ 41 w 128"/>
                  <a:gd name="T13" fmla="*/ 136 h 139"/>
                  <a:gd name="T14" fmla="*/ 14 w 128"/>
                  <a:gd name="T15" fmla="*/ 139 h 139"/>
                  <a:gd name="T16" fmla="*/ 0 w 128"/>
                  <a:gd name="T17" fmla="*/ 13 h 139"/>
                  <a:gd name="T18" fmla="*/ 30 w 128"/>
                  <a:gd name="T19" fmla="*/ 10 h 139"/>
                  <a:gd name="T20" fmla="*/ 89 w 128"/>
                  <a:gd name="T21" fmla="*/ 81 h 139"/>
                  <a:gd name="T22" fmla="*/ 97 w 128"/>
                  <a:gd name="T23" fmla="*/ 90 h 139"/>
                  <a:gd name="T24" fmla="*/ 97 w 128"/>
                  <a:gd name="T25" fmla="*/ 90 h 139"/>
                  <a:gd name="T26" fmla="*/ 94 w 128"/>
                  <a:gd name="T27" fmla="*/ 73 h 139"/>
                  <a:gd name="T28" fmla="*/ 86 w 128"/>
                  <a:gd name="T29" fmla="*/ 3 h 139"/>
                  <a:gd name="T30" fmla="*/ 113 w 128"/>
                  <a:gd name="T31" fmla="*/ 0 h 139"/>
                  <a:gd name="T32" fmla="*/ 128 w 128"/>
                  <a:gd name="T33" fmla="*/ 126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8" h="139">
                    <a:moveTo>
                      <a:pt x="128" y="126"/>
                    </a:moveTo>
                    <a:cubicBezTo>
                      <a:pt x="99" y="129"/>
                      <a:pt x="99" y="129"/>
                      <a:pt x="99" y="129"/>
                    </a:cubicBezTo>
                    <a:cubicBezTo>
                      <a:pt x="38" y="56"/>
                      <a:pt x="38" y="56"/>
                      <a:pt x="38" y="56"/>
                    </a:cubicBezTo>
                    <a:cubicBezTo>
                      <a:pt x="34" y="52"/>
                      <a:pt x="32" y="49"/>
                      <a:pt x="30" y="47"/>
                    </a:cubicBezTo>
                    <a:cubicBezTo>
                      <a:pt x="30" y="47"/>
                      <a:pt x="30" y="47"/>
                      <a:pt x="30" y="47"/>
                    </a:cubicBezTo>
                    <a:cubicBezTo>
                      <a:pt x="31" y="51"/>
                      <a:pt x="32" y="58"/>
                      <a:pt x="33" y="67"/>
                    </a:cubicBezTo>
                    <a:cubicBezTo>
                      <a:pt x="41" y="136"/>
                      <a:pt x="41" y="136"/>
                      <a:pt x="41" y="136"/>
                    </a:cubicBezTo>
                    <a:cubicBezTo>
                      <a:pt x="14" y="139"/>
                      <a:pt x="14" y="139"/>
                      <a:pt x="14" y="139"/>
                    </a:cubicBezTo>
                    <a:cubicBezTo>
                      <a:pt x="0" y="13"/>
                      <a:pt x="0" y="13"/>
                      <a:pt x="0" y="13"/>
                    </a:cubicBezTo>
                    <a:cubicBezTo>
                      <a:pt x="30" y="10"/>
                      <a:pt x="30" y="10"/>
                      <a:pt x="30" y="10"/>
                    </a:cubicBezTo>
                    <a:cubicBezTo>
                      <a:pt x="89" y="81"/>
                      <a:pt x="89" y="81"/>
                      <a:pt x="89" y="81"/>
                    </a:cubicBezTo>
                    <a:cubicBezTo>
                      <a:pt x="92" y="84"/>
                      <a:pt x="94" y="87"/>
                      <a:pt x="97" y="90"/>
                    </a:cubicBezTo>
                    <a:cubicBezTo>
                      <a:pt x="97" y="90"/>
                      <a:pt x="97" y="90"/>
                      <a:pt x="97" y="90"/>
                    </a:cubicBezTo>
                    <a:cubicBezTo>
                      <a:pt x="96" y="87"/>
                      <a:pt x="95" y="82"/>
                      <a:pt x="94" y="73"/>
                    </a:cubicBezTo>
                    <a:cubicBezTo>
                      <a:pt x="86" y="3"/>
                      <a:pt x="86" y="3"/>
                      <a:pt x="86" y="3"/>
                    </a:cubicBezTo>
                    <a:cubicBezTo>
                      <a:pt x="113" y="0"/>
                      <a:pt x="113" y="0"/>
                      <a:pt x="113" y="0"/>
                    </a:cubicBezTo>
                    <a:lnTo>
                      <a:pt x="128" y="126"/>
                    </a:ln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404040"/>
                  </a:solidFill>
                  <a:effectLst/>
                  <a:uLnTx/>
                  <a:uFillTx/>
                  <a:latin typeface="Segoe UI"/>
                  <a:ea typeface="+mn-ea"/>
                  <a:cs typeface="+mn-cs"/>
                </a:endParaRPr>
              </a:p>
            </p:txBody>
          </p:sp>
          <p:sp>
            <p:nvSpPr>
              <p:cNvPr id="62" name="Freeform 52"/>
              <p:cNvSpPr>
                <a:spLocks/>
              </p:cNvSpPr>
              <p:nvPr/>
            </p:nvSpPr>
            <p:spPr bwMode="auto">
              <a:xfrm>
                <a:off x="-2154238" y="2454275"/>
                <a:ext cx="149225" cy="293688"/>
              </a:xfrm>
              <a:custGeom>
                <a:avLst/>
                <a:gdLst>
                  <a:gd name="T0" fmla="*/ 52 w 67"/>
                  <a:gd name="T1" fmla="*/ 0 h 132"/>
                  <a:gd name="T2" fmla="*/ 67 w 67"/>
                  <a:gd name="T3" fmla="*/ 128 h 132"/>
                  <a:gd name="T4" fmla="*/ 39 w 67"/>
                  <a:gd name="T5" fmla="*/ 132 h 132"/>
                  <a:gd name="T6" fmla="*/ 28 w 67"/>
                  <a:gd name="T7" fmla="*/ 34 h 132"/>
                  <a:gd name="T8" fmla="*/ 23 w 67"/>
                  <a:gd name="T9" fmla="*/ 39 h 132"/>
                  <a:gd name="T10" fmla="*/ 17 w 67"/>
                  <a:gd name="T11" fmla="*/ 43 h 132"/>
                  <a:gd name="T12" fmla="*/ 10 w 67"/>
                  <a:gd name="T13" fmla="*/ 46 h 132"/>
                  <a:gd name="T14" fmla="*/ 2 w 67"/>
                  <a:gd name="T15" fmla="*/ 48 h 132"/>
                  <a:gd name="T16" fmla="*/ 0 w 67"/>
                  <a:gd name="T17" fmla="*/ 25 h 132"/>
                  <a:gd name="T18" fmla="*/ 19 w 67"/>
                  <a:gd name="T19" fmla="*/ 14 h 132"/>
                  <a:gd name="T20" fmla="*/ 35 w 67"/>
                  <a:gd name="T21" fmla="*/ 2 h 132"/>
                  <a:gd name="T22" fmla="*/ 52 w 67"/>
                  <a:gd name="T23"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7" h="132">
                    <a:moveTo>
                      <a:pt x="52" y="0"/>
                    </a:moveTo>
                    <a:cubicBezTo>
                      <a:pt x="67" y="128"/>
                      <a:pt x="67" y="128"/>
                      <a:pt x="67" y="128"/>
                    </a:cubicBezTo>
                    <a:cubicBezTo>
                      <a:pt x="39" y="132"/>
                      <a:pt x="39" y="132"/>
                      <a:pt x="39" y="132"/>
                    </a:cubicBezTo>
                    <a:cubicBezTo>
                      <a:pt x="28" y="34"/>
                      <a:pt x="28" y="34"/>
                      <a:pt x="28" y="34"/>
                    </a:cubicBezTo>
                    <a:cubicBezTo>
                      <a:pt x="26" y="36"/>
                      <a:pt x="25" y="37"/>
                      <a:pt x="23" y="39"/>
                    </a:cubicBezTo>
                    <a:cubicBezTo>
                      <a:pt x="21" y="40"/>
                      <a:pt x="19" y="41"/>
                      <a:pt x="17" y="43"/>
                    </a:cubicBezTo>
                    <a:cubicBezTo>
                      <a:pt x="14" y="44"/>
                      <a:pt x="12" y="45"/>
                      <a:pt x="10" y="46"/>
                    </a:cubicBezTo>
                    <a:cubicBezTo>
                      <a:pt x="7" y="47"/>
                      <a:pt x="5" y="48"/>
                      <a:pt x="2" y="48"/>
                    </a:cubicBezTo>
                    <a:cubicBezTo>
                      <a:pt x="0" y="25"/>
                      <a:pt x="0" y="25"/>
                      <a:pt x="0" y="25"/>
                    </a:cubicBezTo>
                    <a:cubicBezTo>
                      <a:pt x="7" y="22"/>
                      <a:pt x="13" y="18"/>
                      <a:pt x="19" y="14"/>
                    </a:cubicBezTo>
                    <a:cubicBezTo>
                      <a:pt x="25" y="10"/>
                      <a:pt x="30" y="6"/>
                      <a:pt x="35" y="2"/>
                    </a:cubicBezTo>
                    <a:lnTo>
                      <a:pt x="52" y="0"/>
                    </a:ln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404040"/>
                  </a:solidFill>
                  <a:effectLst/>
                  <a:uLnTx/>
                  <a:uFillTx/>
                  <a:latin typeface="Segoe UI"/>
                  <a:ea typeface="+mn-ea"/>
                  <a:cs typeface="+mn-cs"/>
                </a:endParaRPr>
              </a:p>
            </p:txBody>
          </p:sp>
        </p:grpSp>
        <p:grpSp>
          <p:nvGrpSpPr>
            <p:cNvPr id="27" name="Group 26"/>
            <p:cNvGrpSpPr/>
            <p:nvPr/>
          </p:nvGrpSpPr>
          <p:grpSpPr>
            <a:xfrm>
              <a:off x="9145431" y="2966466"/>
              <a:ext cx="365757" cy="783110"/>
              <a:chOff x="9195251" y="2966466"/>
              <a:chExt cx="365757" cy="783110"/>
            </a:xfrm>
          </p:grpSpPr>
          <p:cxnSp>
            <p:nvCxnSpPr>
              <p:cNvPr id="29" name="Straight Connector 28"/>
              <p:cNvCxnSpPr/>
              <p:nvPr/>
            </p:nvCxnSpPr>
            <p:spPr>
              <a:xfrm flipV="1">
                <a:off x="9378129" y="2966466"/>
                <a:ext cx="0" cy="438945"/>
              </a:xfrm>
              <a:prstGeom prst="line">
                <a:avLst/>
              </a:prstGeom>
              <a:noFill/>
              <a:ln w="38100" cap="rnd" cmpd="sng" algn="ctr">
                <a:solidFill>
                  <a:srgbClr val="AC2A90"/>
                </a:solidFill>
                <a:prstDash val="sysDot"/>
                <a:headEnd type="none"/>
                <a:tailEnd type="oval"/>
              </a:ln>
              <a:effectLst/>
            </p:spPr>
          </p:cxnSp>
          <p:sp>
            <p:nvSpPr>
              <p:cNvPr id="30" name="Oval 29"/>
              <p:cNvSpPr/>
              <p:nvPr/>
            </p:nvSpPr>
            <p:spPr bwMode="auto">
              <a:xfrm>
                <a:off x="9195251" y="3383819"/>
                <a:ext cx="365757" cy="365757"/>
              </a:xfrm>
              <a:prstGeom prst="ellipse">
                <a:avLst/>
              </a:prstGeom>
              <a:solidFill>
                <a:srgbClr val="FFFFFF"/>
              </a:solidFill>
              <a:ln w="38100" cap="flat" cmpd="sng" algn="ctr">
                <a:solidFill>
                  <a:srgbClr val="9C227C"/>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28" name="TextBox 27"/>
            <p:cNvSpPr txBox="1"/>
            <p:nvPr/>
          </p:nvSpPr>
          <p:spPr>
            <a:xfrm>
              <a:off x="8626792" y="1746454"/>
              <a:ext cx="1374458" cy="324000"/>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AC2A90"/>
                  </a:solidFill>
                  <a:effectLst/>
                  <a:uLnTx/>
                  <a:uFillTx/>
                  <a:latin typeface="Segoe UI"/>
                  <a:ea typeface="+mn-ea"/>
                  <a:cs typeface="Arial" pitchFamily="34" charset="0"/>
                </a:rPr>
                <a:t>Project starts</a:t>
              </a:r>
              <a:endParaRPr kumimoji="0" lang="en-US" sz="1600" b="0" i="0" u="none" strike="noStrike" kern="0" cap="none" spc="0" normalizeH="0" baseline="0" noProof="0" dirty="0">
                <a:ln>
                  <a:noFill/>
                </a:ln>
                <a:solidFill>
                  <a:srgbClr val="404040"/>
                </a:solidFill>
                <a:effectLst/>
                <a:uLnTx/>
                <a:uFillTx/>
                <a:latin typeface="Segoe UI"/>
                <a:ea typeface="+mn-ea"/>
                <a:cs typeface="Arial" pitchFamily="34" charset="0"/>
              </a:endParaRPr>
            </a:p>
          </p:txBody>
        </p:sp>
      </p:grpSp>
      <p:sp>
        <p:nvSpPr>
          <p:cNvPr id="64" name="Isosceles Triangle 63"/>
          <p:cNvSpPr/>
          <p:nvPr/>
        </p:nvSpPr>
        <p:spPr bwMode="auto">
          <a:xfrm rot="16200000">
            <a:off x="2768859" y="3363376"/>
            <a:ext cx="510159" cy="439792"/>
          </a:xfrm>
          <a:prstGeom prst="triangle">
            <a:avLst/>
          </a:prstGeom>
          <a:solidFill>
            <a:srgbClr val="BA141A"/>
          </a:solidFill>
          <a:ln w="9525" cap="flat" cmpd="sng" algn="ctr">
            <a:noFill/>
            <a:prstDash val="solid"/>
            <a:headEnd type="none" w="med" len="med"/>
            <a:tailEnd type="none" w="med" len="med"/>
          </a:ln>
          <a:effectLst/>
        </p:spPr>
        <p:txBody>
          <a:bodyPr lIns="91440" tIns="91440" rIns="34294" bIns="34294" rtlCol="0" anchor="b" anchorCtr="0"/>
          <a:lstStyle/>
          <a:p>
            <a:pPr marL="0" marR="0" lvl="0" indent="0" algn="ctr" defTabSz="932406" rtl="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5" name="TextBox 64"/>
          <p:cNvSpPr txBox="1"/>
          <p:nvPr/>
        </p:nvSpPr>
        <p:spPr>
          <a:xfrm>
            <a:off x="1272857" y="1218466"/>
            <a:ext cx="6164580" cy="954107"/>
          </a:xfrm>
          <a:prstGeom prst="rect">
            <a:avLst/>
          </a:prstGeom>
          <a:noFill/>
        </p:spPr>
        <p:txBody>
          <a:bodyPr wrap="square" rtlCol="0">
            <a:spAutoFit/>
          </a:bodyPr>
          <a:lstStyle/>
          <a:p>
            <a:pPr marL="0" marR="0" lvl="0" indent="0" algn="l" defTabSz="932688" rtl="0" eaLnBrk="1" fontAlgn="auto" latinLnBrk="0" hangingPunct="1">
              <a:lnSpc>
                <a:spcPct val="100000"/>
              </a:lnSpc>
              <a:spcBef>
                <a:spcPts val="0"/>
              </a:spcBef>
              <a:spcAft>
                <a:spcPts val="0"/>
              </a:spcAft>
              <a:buClrTx/>
              <a:buSzTx/>
              <a:buFontTx/>
              <a:buNone/>
              <a:tabLst/>
              <a:defRPr/>
            </a:pPr>
            <a:r>
              <a:rPr kumimoji="0" lang="en-US" sz="2800" b="0" i="0" u="none" strike="noStrike" kern="0" cap="none" spc="20" normalizeH="0" baseline="0" noProof="0" dirty="0">
                <a:ln>
                  <a:noFill/>
                </a:ln>
                <a:solidFill>
                  <a:srgbClr val="3C3C3C">
                    <a:lumMod val="50000"/>
                  </a:srgbClr>
                </a:solidFill>
                <a:effectLst/>
                <a:uLnTx/>
                <a:uFillTx/>
                <a:latin typeface="Segoe UI Light"/>
                <a:ea typeface="+mn-ea"/>
                <a:cs typeface="Arial" pitchFamily="34" charset="0"/>
              </a:rPr>
              <a:t>It starts with an idea - and a plan how to turn this idea </a:t>
            </a:r>
            <a:r>
              <a:rPr kumimoji="0" lang="en-US" sz="2800" b="0" i="0" u="none" strike="noStrike" kern="0" cap="none" spc="10" normalizeH="0" baseline="0" noProof="0" dirty="0">
                <a:ln>
                  <a:noFill/>
                </a:ln>
                <a:solidFill>
                  <a:srgbClr val="3C3C3C">
                    <a:lumMod val="50000"/>
                  </a:srgbClr>
                </a:solidFill>
                <a:effectLst/>
                <a:uLnTx/>
                <a:uFillTx/>
                <a:latin typeface="Segoe UI Light"/>
                <a:ea typeface="+mn-ea"/>
                <a:cs typeface="Arial" pitchFamily="34" charset="0"/>
              </a:rPr>
              <a:t>into reality…</a:t>
            </a:r>
            <a:endParaRPr kumimoji="0" lang="en-US" sz="2800" b="0" i="0" u="none" strike="noStrike" kern="0" cap="none" spc="0" normalizeH="0" baseline="0" noProof="0" dirty="0">
              <a:ln>
                <a:noFill/>
              </a:ln>
              <a:solidFill>
                <a:srgbClr val="3C3C3C">
                  <a:lumMod val="50000"/>
                </a:srgbClr>
              </a:solidFill>
              <a:effectLst/>
              <a:uLnTx/>
              <a:uFillTx/>
              <a:latin typeface="Segoe UI Light"/>
              <a:ea typeface="+mn-ea"/>
              <a:cs typeface="Arial" pitchFamily="34" charset="0"/>
            </a:endParaRPr>
          </a:p>
        </p:txBody>
      </p:sp>
      <p:sp>
        <p:nvSpPr>
          <p:cNvPr id="66" name="Title 18"/>
          <p:cNvSpPr txBox="1">
            <a:spLocks/>
          </p:cNvSpPr>
          <p:nvPr/>
        </p:nvSpPr>
        <p:spPr>
          <a:xfrm>
            <a:off x="1189496" y="316821"/>
            <a:ext cx="11020884" cy="917575"/>
          </a:xfrm>
          <a:prstGeom prst="rect">
            <a:avLst/>
          </a:prstGeom>
          <a:ln>
            <a:noFill/>
          </a:ln>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32742"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dirty="0">
                <a:ln w="3175">
                  <a:noFill/>
                </a:ln>
                <a:solidFill>
                  <a:srgbClr val="3C3C3C">
                    <a:lumMod val="50000"/>
                  </a:srgbClr>
                </a:solidFill>
                <a:effectLst/>
                <a:uLnTx/>
                <a:uFillTx/>
                <a:latin typeface="Segoe UI Light"/>
                <a:ea typeface="+mn-ea"/>
                <a:cs typeface="Segoe UI" pitchFamily="34" charset="0"/>
              </a:rPr>
              <a:t>Plan + Track</a:t>
            </a:r>
          </a:p>
        </p:txBody>
      </p:sp>
      <p:grpSp>
        <p:nvGrpSpPr>
          <p:cNvPr id="67" name="Group 4"/>
          <p:cNvGrpSpPr>
            <a:grpSpLocks noChangeAspect="1"/>
          </p:cNvGrpSpPr>
          <p:nvPr/>
        </p:nvGrpSpPr>
        <p:grpSpPr bwMode="auto">
          <a:xfrm>
            <a:off x="471319" y="373062"/>
            <a:ext cx="621600" cy="718568"/>
            <a:chOff x="2306" y="343"/>
            <a:chExt cx="3218" cy="3720"/>
          </a:xfrm>
          <a:solidFill>
            <a:srgbClr val="C02DA2"/>
          </a:solidFill>
        </p:grpSpPr>
        <p:sp>
          <p:nvSpPr>
            <p:cNvPr id="68" name="Freeform 5"/>
            <p:cNvSpPr>
              <a:spLocks noEditPoints="1"/>
            </p:cNvSpPr>
            <p:nvPr/>
          </p:nvSpPr>
          <p:spPr bwMode="auto">
            <a:xfrm>
              <a:off x="2306" y="1588"/>
              <a:ext cx="3218" cy="2475"/>
            </a:xfrm>
            <a:custGeom>
              <a:avLst/>
              <a:gdLst>
                <a:gd name="T0" fmla="*/ 0 w 1359"/>
                <a:gd name="T1" fmla="*/ 932 h 1046"/>
                <a:gd name="T2" fmla="*/ 1264 w 1359"/>
                <a:gd name="T3" fmla="*/ 1046 h 1046"/>
                <a:gd name="T4" fmla="*/ 1359 w 1359"/>
                <a:gd name="T5" fmla="*/ 0 h 1046"/>
                <a:gd name="T6" fmla="*/ 0 w 1359"/>
                <a:gd name="T7" fmla="*/ 0 h 1046"/>
                <a:gd name="T8" fmla="*/ 87 w 1359"/>
                <a:gd name="T9" fmla="*/ 952 h 1046"/>
                <a:gd name="T10" fmla="*/ 332 w 1359"/>
                <a:gd name="T11" fmla="*/ 708 h 1046"/>
                <a:gd name="T12" fmla="*/ 332 w 1359"/>
                <a:gd name="T13" fmla="*/ 952 h 1046"/>
                <a:gd name="T14" fmla="*/ 87 w 1359"/>
                <a:gd name="T15" fmla="*/ 645 h 1046"/>
                <a:gd name="T16" fmla="*/ 332 w 1359"/>
                <a:gd name="T17" fmla="*/ 397 h 1046"/>
                <a:gd name="T18" fmla="*/ 332 w 1359"/>
                <a:gd name="T19" fmla="*/ 645 h 1046"/>
                <a:gd name="T20" fmla="*/ 87 w 1359"/>
                <a:gd name="T21" fmla="*/ 338 h 1046"/>
                <a:gd name="T22" fmla="*/ 332 w 1359"/>
                <a:gd name="T23" fmla="*/ 90 h 1046"/>
                <a:gd name="T24" fmla="*/ 332 w 1359"/>
                <a:gd name="T25" fmla="*/ 338 h 1046"/>
                <a:gd name="T26" fmla="*/ 395 w 1359"/>
                <a:gd name="T27" fmla="*/ 952 h 1046"/>
                <a:gd name="T28" fmla="*/ 644 w 1359"/>
                <a:gd name="T29" fmla="*/ 708 h 1046"/>
                <a:gd name="T30" fmla="*/ 644 w 1359"/>
                <a:gd name="T31" fmla="*/ 645 h 1046"/>
                <a:gd name="T32" fmla="*/ 395 w 1359"/>
                <a:gd name="T33" fmla="*/ 397 h 1046"/>
                <a:gd name="T34" fmla="*/ 644 w 1359"/>
                <a:gd name="T35" fmla="*/ 645 h 1046"/>
                <a:gd name="T36" fmla="*/ 395 w 1359"/>
                <a:gd name="T37" fmla="*/ 338 h 1046"/>
                <a:gd name="T38" fmla="*/ 644 w 1359"/>
                <a:gd name="T39" fmla="*/ 90 h 1046"/>
                <a:gd name="T40" fmla="*/ 952 w 1359"/>
                <a:gd name="T41" fmla="*/ 952 h 1046"/>
                <a:gd name="T42" fmla="*/ 707 w 1359"/>
                <a:gd name="T43" fmla="*/ 708 h 1046"/>
                <a:gd name="T44" fmla="*/ 952 w 1359"/>
                <a:gd name="T45" fmla="*/ 952 h 1046"/>
                <a:gd name="T46" fmla="*/ 952 w 1359"/>
                <a:gd name="T47" fmla="*/ 645 h 1046"/>
                <a:gd name="T48" fmla="*/ 707 w 1359"/>
                <a:gd name="T49" fmla="*/ 397 h 1046"/>
                <a:gd name="T50" fmla="*/ 952 w 1359"/>
                <a:gd name="T51" fmla="*/ 645 h 1046"/>
                <a:gd name="T52" fmla="*/ 952 w 1359"/>
                <a:gd name="T53" fmla="*/ 338 h 1046"/>
                <a:gd name="T54" fmla="*/ 707 w 1359"/>
                <a:gd name="T55" fmla="*/ 90 h 1046"/>
                <a:gd name="T56" fmla="*/ 952 w 1359"/>
                <a:gd name="T57" fmla="*/ 338 h 1046"/>
                <a:gd name="T58" fmla="*/ 1264 w 1359"/>
                <a:gd name="T59" fmla="*/ 952 h 1046"/>
                <a:gd name="T60" fmla="*/ 1015 w 1359"/>
                <a:gd name="T61" fmla="*/ 708 h 1046"/>
                <a:gd name="T62" fmla="*/ 1264 w 1359"/>
                <a:gd name="T63" fmla="*/ 952 h 1046"/>
                <a:gd name="T64" fmla="*/ 1015 w 1359"/>
                <a:gd name="T65" fmla="*/ 645 h 1046"/>
                <a:gd name="T66" fmla="*/ 1264 w 1359"/>
                <a:gd name="T67" fmla="*/ 397 h 1046"/>
                <a:gd name="T68" fmla="*/ 1264 w 1359"/>
                <a:gd name="T69" fmla="*/ 338 h 1046"/>
                <a:gd name="T70" fmla="*/ 1015 w 1359"/>
                <a:gd name="T71" fmla="*/ 90 h 1046"/>
                <a:gd name="T72" fmla="*/ 1264 w 1359"/>
                <a:gd name="T73" fmla="*/ 338 h 1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59" h="1046">
                  <a:moveTo>
                    <a:pt x="0" y="0"/>
                  </a:moveTo>
                  <a:cubicBezTo>
                    <a:pt x="0" y="932"/>
                    <a:pt x="0" y="932"/>
                    <a:pt x="0" y="932"/>
                  </a:cubicBezTo>
                  <a:cubicBezTo>
                    <a:pt x="0" y="995"/>
                    <a:pt x="43" y="1046"/>
                    <a:pt x="95" y="1046"/>
                  </a:cubicBezTo>
                  <a:cubicBezTo>
                    <a:pt x="1264" y="1046"/>
                    <a:pt x="1264" y="1046"/>
                    <a:pt x="1264" y="1046"/>
                  </a:cubicBezTo>
                  <a:cubicBezTo>
                    <a:pt x="1315" y="1046"/>
                    <a:pt x="1359" y="995"/>
                    <a:pt x="1359" y="932"/>
                  </a:cubicBezTo>
                  <a:cubicBezTo>
                    <a:pt x="1359" y="0"/>
                    <a:pt x="1359" y="0"/>
                    <a:pt x="1359" y="0"/>
                  </a:cubicBezTo>
                  <a:cubicBezTo>
                    <a:pt x="0" y="0"/>
                    <a:pt x="0" y="0"/>
                    <a:pt x="0" y="0"/>
                  </a:cubicBezTo>
                  <a:cubicBezTo>
                    <a:pt x="0" y="0"/>
                    <a:pt x="0" y="0"/>
                    <a:pt x="0" y="0"/>
                  </a:cubicBezTo>
                  <a:close/>
                  <a:moveTo>
                    <a:pt x="332" y="952"/>
                  </a:moveTo>
                  <a:cubicBezTo>
                    <a:pt x="87" y="952"/>
                    <a:pt x="87" y="952"/>
                    <a:pt x="87" y="952"/>
                  </a:cubicBezTo>
                  <a:cubicBezTo>
                    <a:pt x="87" y="708"/>
                    <a:pt x="87" y="708"/>
                    <a:pt x="87" y="708"/>
                  </a:cubicBezTo>
                  <a:cubicBezTo>
                    <a:pt x="332" y="708"/>
                    <a:pt x="332" y="708"/>
                    <a:pt x="332" y="708"/>
                  </a:cubicBezTo>
                  <a:cubicBezTo>
                    <a:pt x="332" y="952"/>
                    <a:pt x="332" y="952"/>
                    <a:pt x="332" y="952"/>
                  </a:cubicBezTo>
                  <a:cubicBezTo>
                    <a:pt x="332" y="952"/>
                    <a:pt x="332" y="952"/>
                    <a:pt x="332" y="952"/>
                  </a:cubicBezTo>
                  <a:close/>
                  <a:moveTo>
                    <a:pt x="332" y="645"/>
                  </a:moveTo>
                  <a:cubicBezTo>
                    <a:pt x="87" y="645"/>
                    <a:pt x="87" y="645"/>
                    <a:pt x="87" y="645"/>
                  </a:cubicBezTo>
                  <a:cubicBezTo>
                    <a:pt x="87" y="397"/>
                    <a:pt x="87" y="397"/>
                    <a:pt x="87" y="397"/>
                  </a:cubicBezTo>
                  <a:cubicBezTo>
                    <a:pt x="332" y="397"/>
                    <a:pt x="332" y="397"/>
                    <a:pt x="332" y="397"/>
                  </a:cubicBezTo>
                  <a:cubicBezTo>
                    <a:pt x="332" y="645"/>
                    <a:pt x="332" y="645"/>
                    <a:pt x="332" y="645"/>
                  </a:cubicBezTo>
                  <a:cubicBezTo>
                    <a:pt x="332" y="645"/>
                    <a:pt x="332" y="645"/>
                    <a:pt x="332" y="645"/>
                  </a:cubicBezTo>
                  <a:close/>
                  <a:moveTo>
                    <a:pt x="332" y="338"/>
                  </a:moveTo>
                  <a:cubicBezTo>
                    <a:pt x="87" y="338"/>
                    <a:pt x="87" y="338"/>
                    <a:pt x="87" y="338"/>
                  </a:cubicBezTo>
                  <a:cubicBezTo>
                    <a:pt x="87" y="90"/>
                    <a:pt x="87" y="90"/>
                    <a:pt x="87" y="90"/>
                  </a:cubicBezTo>
                  <a:cubicBezTo>
                    <a:pt x="332" y="90"/>
                    <a:pt x="332" y="90"/>
                    <a:pt x="332" y="90"/>
                  </a:cubicBezTo>
                  <a:cubicBezTo>
                    <a:pt x="332" y="338"/>
                    <a:pt x="332" y="338"/>
                    <a:pt x="332" y="338"/>
                  </a:cubicBezTo>
                  <a:cubicBezTo>
                    <a:pt x="332" y="338"/>
                    <a:pt x="332" y="338"/>
                    <a:pt x="332" y="338"/>
                  </a:cubicBezTo>
                  <a:close/>
                  <a:moveTo>
                    <a:pt x="644" y="952"/>
                  </a:moveTo>
                  <a:cubicBezTo>
                    <a:pt x="395" y="952"/>
                    <a:pt x="395" y="952"/>
                    <a:pt x="395" y="952"/>
                  </a:cubicBezTo>
                  <a:cubicBezTo>
                    <a:pt x="395" y="708"/>
                    <a:pt x="395" y="708"/>
                    <a:pt x="395" y="708"/>
                  </a:cubicBezTo>
                  <a:cubicBezTo>
                    <a:pt x="644" y="708"/>
                    <a:pt x="644" y="708"/>
                    <a:pt x="644" y="708"/>
                  </a:cubicBezTo>
                  <a:cubicBezTo>
                    <a:pt x="644" y="952"/>
                    <a:pt x="644" y="952"/>
                    <a:pt x="644" y="952"/>
                  </a:cubicBezTo>
                  <a:close/>
                  <a:moveTo>
                    <a:pt x="644" y="645"/>
                  </a:moveTo>
                  <a:cubicBezTo>
                    <a:pt x="395" y="645"/>
                    <a:pt x="395" y="645"/>
                    <a:pt x="395" y="645"/>
                  </a:cubicBezTo>
                  <a:cubicBezTo>
                    <a:pt x="395" y="397"/>
                    <a:pt x="395" y="397"/>
                    <a:pt x="395" y="397"/>
                  </a:cubicBezTo>
                  <a:cubicBezTo>
                    <a:pt x="644" y="397"/>
                    <a:pt x="644" y="397"/>
                    <a:pt x="644" y="397"/>
                  </a:cubicBezTo>
                  <a:cubicBezTo>
                    <a:pt x="644" y="645"/>
                    <a:pt x="644" y="645"/>
                    <a:pt x="644" y="645"/>
                  </a:cubicBezTo>
                  <a:close/>
                  <a:moveTo>
                    <a:pt x="644" y="338"/>
                  </a:moveTo>
                  <a:cubicBezTo>
                    <a:pt x="395" y="338"/>
                    <a:pt x="395" y="338"/>
                    <a:pt x="395" y="338"/>
                  </a:cubicBezTo>
                  <a:cubicBezTo>
                    <a:pt x="395" y="90"/>
                    <a:pt x="395" y="90"/>
                    <a:pt x="395" y="90"/>
                  </a:cubicBezTo>
                  <a:cubicBezTo>
                    <a:pt x="644" y="90"/>
                    <a:pt x="644" y="90"/>
                    <a:pt x="644" y="90"/>
                  </a:cubicBezTo>
                  <a:cubicBezTo>
                    <a:pt x="644" y="338"/>
                    <a:pt x="644" y="338"/>
                    <a:pt x="644" y="338"/>
                  </a:cubicBezTo>
                  <a:close/>
                  <a:moveTo>
                    <a:pt x="952" y="952"/>
                  </a:moveTo>
                  <a:cubicBezTo>
                    <a:pt x="707" y="952"/>
                    <a:pt x="707" y="952"/>
                    <a:pt x="707" y="952"/>
                  </a:cubicBezTo>
                  <a:cubicBezTo>
                    <a:pt x="707" y="708"/>
                    <a:pt x="707" y="708"/>
                    <a:pt x="707" y="708"/>
                  </a:cubicBezTo>
                  <a:cubicBezTo>
                    <a:pt x="952" y="708"/>
                    <a:pt x="952" y="708"/>
                    <a:pt x="952" y="708"/>
                  </a:cubicBezTo>
                  <a:cubicBezTo>
                    <a:pt x="952" y="952"/>
                    <a:pt x="952" y="952"/>
                    <a:pt x="952" y="952"/>
                  </a:cubicBezTo>
                  <a:cubicBezTo>
                    <a:pt x="952" y="952"/>
                    <a:pt x="952" y="952"/>
                    <a:pt x="952" y="952"/>
                  </a:cubicBezTo>
                  <a:close/>
                  <a:moveTo>
                    <a:pt x="952" y="645"/>
                  </a:moveTo>
                  <a:cubicBezTo>
                    <a:pt x="707" y="645"/>
                    <a:pt x="707" y="645"/>
                    <a:pt x="707" y="645"/>
                  </a:cubicBezTo>
                  <a:cubicBezTo>
                    <a:pt x="707" y="397"/>
                    <a:pt x="707" y="397"/>
                    <a:pt x="707" y="397"/>
                  </a:cubicBezTo>
                  <a:cubicBezTo>
                    <a:pt x="952" y="397"/>
                    <a:pt x="952" y="397"/>
                    <a:pt x="952" y="397"/>
                  </a:cubicBezTo>
                  <a:cubicBezTo>
                    <a:pt x="952" y="645"/>
                    <a:pt x="952" y="645"/>
                    <a:pt x="952" y="645"/>
                  </a:cubicBezTo>
                  <a:cubicBezTo>
                    <a:pt x="952" y="645"/>
                    <a:pt x="952" y="645"/>
                    <a:pt x="952" y="645"/>
                  </a:cubicBezTo>
                  <a:close/>
                  <a:moveTo>
                    <a:pt x="952" y="338"/>
                  </a:moveTo>
                  <a:cubicBezTo>
                    <a:pt x="707" y="338"/>
                    <a:pt x="707" y="338"/>
                    <a:pt x="707" y="338"/>
                  </a:cubicBezTo>
                  <a:cubicBezTo>
                    <a:pt x="707" y="90"/>
                    <a:pt x="707" y="90"/>
                    <a:pt x="707" y="90"/>
                  </a:cubicBezTo>
                  <a:cubicBezTo>
                    <a:pt x="952" y="90"/>
                    <a:pt x="952" y="90"/>
                    <a:pt x="952" y="90"/>
                  </a:cubicBezTo>
                  <a:cubicBezTo>
                    <a:pt x="952" y="338"/>
                    <a:pt x="952" y="338"/>
                    <a:pt x="952" y="338"/>
                  </a:cubicBezTo>
                  <a:cubicBezTo>
                    <a:pt x="952" y="338"/>
                    <a:pt x="952" y="338"/>
                    <a:pt x="952" y="338"/>
                  </a:cubicBezTo>
                  <a:close/>
                  <a:moveTo>
                    <a:pt x="1264" y="952"/>
                  </a:moveTo>
                  <a:cubicBezTo>
                    <a:pt x="1015" y="952"/>
                    <a:pt x="1015" y="952"/>
                    <a:pt x="1015" y="952"/>
                  </a:cubicBezTo>
                  <a:cubicBezTo>
                    <a:pt x="1015" y="708"/>
                    <a:pt x="1015" y="708"/>
                    <a:pt x="1015" y="708"/>
                  </a:cubicBezTo>
                  <a:cubicBezTo>
                    <a:pt x="1264" y="708"/>
                    <a:pt x="1264" y="708"/>
                    <a:pt x="1264" y="708"/>
                  </a:cubicBezTo>
                  <a:cubicBezTo>
                    <a:pt x="1264" y="952"/>
                    <a:pt x="1264" y="952"/>
                    <a:pt x="1264" y="952"/>
                  </a:cubicBezTo>
                  <a:close/>
                  <a:moveTo>
                    <a:pt x="1264" y="645"/>
                  </a:moveTo>
                  <a:cubicBezTo>
                    <a:pt x="1015" y="645"/>
                    <a:pt x="1015" y="645"/>
                    <a:pt x="1015" y="645"/>
                  </a:cubicBezTo>
                  <a:cubicBezTo>
                    <a:pt x="1015" y="397"/>
                    <a:pt x="1015" y="397"/>
                    <a:pt x="1015" y="397"/>
                  </a:cubicBezTo>
                  <a:cubicBezTo>
                    <a:pt x="1264" y="397"/>
                    <a:pt x="1264" y="397"/>
                    <a:pt x="1264" y="397"/>
                  </a:cubicBezTo>
                  <a:cubicBezTo>
                    <a:pt x="1264" y="645"/>
                    <a:pt x="1264" y="645"/>
                    <a:pt x="1264" y="645"/>
                  </a:cubicBezTo>
                  <a:close/>
                  <a:moveTo>
                    <a:pt x="1264" y="338"/>
                  </a:moveTo>
                  <a:cubicBezTo>
                    <a:pt x="1015" y="338"/>
                    <a:pt x="1015" y="338"/>
                    <a:pt x="1015" y="338"/>
                  </a:cubicBezTo>
                  <a:cubicBezTo>
                    <a:pt x="1015" y="90"/>
                    <a:pt x="1015" y="90"/>
                    <a:pt x="1015" y="90"/>
                  </a:cubicBezTo>
                  <a:cubicBezTo>
                    <a:pt x="1264" y="90"/>
                    <a:pt x="1264" y="90"/>
                    <a:pt x="1264" y="90"/>
                  </a:cubicBezTo>
                  <a:cubicBezTo>
                    <a:pt x="1264" y="338"/>
                    <a:pt x="1264" y="338"/>
                    <a:pt x="1264" y="3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688"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FFFFFF"/>
                </a:solidFill>
                <a:effectLst/>
                <a:uLnTx/>
                <a:uFillTx/>
                <a:latin typeface="Segoe UI Semilight"/>
                <a:ea typeface="+mn-ea"/>
                <a:cs typeface="+mn-cs"/>
              </a:endParaRPr>
            </a:p>
          </p:txBody>
        </p:sp>
        <p:sp>
          <p:nvSpPr>
            <p:cNvPr id="69" name="Freeform 6"/>
            <p:cNvSpPr>
              <a:spLocks noEditPoints="1"/>
            </p:cNvSpPr>
            <p:nvPr/>
          </p:nvSpPr>
          <p:spPr bwMode="auto">
            <a:xfrm>
              <a:off x="2306" y="343"/>
              <a:ext cx="3218" cy="1136"/>
            </a:xfrm>
            <a:custGeom>
              <a:avLst/>
              <a:gdLst>
                <a:gd name="T0" fmla="*/ 1264 w 1359"/>
                <a:gd name="T1" fmla="*/ 201 h 480"/>
                <a:gd name="T2" fmla="*/ 1031 w 1359"/>
                <a:gd name="T3" fmla="*/ 201 h 480"/>
                <a:gd name="T4" fmla="*/ 1031 w 1359"/>
                <a:gd name="T5" fmla="*/ 59 h 480"/>
                <a:gd name="T6" fmla="*/ 983 w 1359"/>
                <a:gd name="T7" fmla="*/ 0 h 480"/>
                <a:gd name="T8" fmla="*/ 936 w 1359"/>
                <a:gd name="T9" fmla="*/ 59 h 480"/>
                <a:gd name="T10" fmla="*/ 936 w 1359"/>
                <a:gd name="T11" fmla="*/ 201 h 480"/>
                <a:gd name="T12" fmla="*/ 411 w 1359"/>
                <a:gd name="T13" fmla="*/ 201 h 480"/>
                <a:gd name="T14" fmla="*/ 411 w 1359"/>
                <a:gd name="T15" fmla="*/ 59 h 480"/>
                <a:gd name="T16" fmla="*/ 363 w 1359"/>
                <a:gd name="T17" fmla="*/ 0 h 480"/>
                <a:gd name="T18" fmla="*/ 316 w 1359"/>
                <a:gd name="T19" fmla="*/ 59 h 480"/>
                <a:gd name="T20" fmla="*/ 316 w 1359"/>
                <a:gd name="T21" fmla="*/ 201 h 480"/>
                <a:gd name="T22" fmla="*/ 95 w 1359"/>
                <a:gd name="T23" fmla="*/ 201 h 480"/>
                <a:gd name="T24" fmla="*/ 0 w 1359"/>
                <a:gd name="T25" fmla="*/ 315 h 480"/>
                <a:gd name="T26" fmla="*/ 0 w 1359"/>
                <a:gd name="T27" fmla="*/ 480 h 480"/>
                <a:gd name="T28" fmla="*/ 1359 w 1359"/>
                <a:gd name="T29" fmla="*/ 480 h 480"/>
                <a:gd name="T30" fmla="*/ 1359 w 1359"/>
                <a:gd name="T31" fmla="*/ 315 h 480"/>
                <a:gd name="T32" fmla="*/ 1264 w 1359"/>
                <a:gd name="T33" fmla="*/ 201 h 480"/>
                <a:gd name="T34" fmla="*/ 363 w 1359"/>
                <a:gd name="T35" fmla="*/ 417 h 480"/>
                <a:gd name="T36" fmla="*/ 276 w 1359"/>
                <a:gd name="T37" fmla="*/ 327 h 480"/>
                <a:gd name="T38" fmla="*/ 316 w 1359"/>
                <a:gd name="T39" fmla="*/ 252 h 480"/>
                <a:gd name="T40" fmla="*/ 316 w 1359"/>
                <a:gd name="T41" fmla="*/ 295 h 480"/>
                <a:gd name="T42" fmla="*/ 363 w 1359"/>
                <a:gd name="T43" fmla="*/ 354 h 480"/>
                <a:gd name="T44" fmla="*/ 411 w 1359"/>
                <a:gd name="T45" fmla="*/ 295 h 480"/>
                <a:gd name="T46" fmla="*/ 411 w 1359"/>
                <a:gd name="T47" fmla="*/ 252 h 480"/>
                <a:gd name="T48" fmla="*/ 454 w 1359"/>
                <a:gd name="T49" fmla="*/ 327 h 480"/>
                <a:gd name="T50" fmla="*/ 363 w 1359"/>
                <a:gd name="T51" fmla="*/ 417 h 480"/>
                <a:gd name="T52" fmla="*/ 983 w 1359"/>
                <a:gd name="T53" fmla="*/ 417 h 480"/>
                <a:gd name="T54" fmla="*/ 896 w 1359"/>
                <a:gd name="T55" fmla="*/ 327 h 480"/>
                <a:gd name="T56" fmla="*/ 936 w 1359"/>
                <a:gd name="T57" fmla="*/ 252 h 480"/>
                <a:gd name="T58" fmla="*/ 936 w 1359"/>
                <a:gd name="T59" fmla="*/ 295 h 480"/>
                <a:gd name="T60" fmla="*/ 983 w 1359"/>
                <a:gd name="T61" fmla="*/ 354 h 480"/>
                <a:gd name="T62" fmla="*/ 1031 w 1359"/>
                <a:gd name="T63" fmla="*/ 295 h 480"/>
                <a:gd name="T64" fmla="*/ 1031 w 1359"/>
                <a:gd name="T65" fmla="*/ 252 h 480"/>
                <a:gd name="T66" fmla="*/ 1074 w 1359"/>
                <a:gd name="T67" fmla="*/ 327 h 480"/>
                <a:gd name="T68" fmla="*/ 983 w 1359"/>
                <a:gd name="T69" fmla="*/ 417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59" h="480">
                  <a:moveTo>
                    <a:pt x="1264" y="201"/>
                  </a:moveTo>
                  <a:cubicBezTo>
                    <a:pt x="1031" y="201"/>
                    <a:pt x="1031" y="201"/>
                    <a:pt x="1031" y="201"/>
                  </a:cubicBezTo>
                  <a:cubicBezTo>
                    <a:pt x="1031" y="59"/>
                    <a:pt x="1031" y="59"/>
                    <a:pt x="1031" y="59"/>
                  </a:cubicBezTo>
                  <a:cubicBezTo>
                    <a:pt x="1031" y="28"/>
                    <a:pt x="1011" y="0"/>
                    <a:pt x="983" y="0"/>
                  </a:cubicBezTo>
                  <a:cubicBezTo>
                    <a:pt x="956" y="0"/>
                    <a:pt x="936" y="28"/>
                    <a:pt x="936" y="59"/>
                  </a:cubicBezTo>
                  <a:cubicBezTo>
                    <a:pt x="936" y="201"/>
                    <a:pt x="936" y="201"/>
                    <a:pt x="936" y="201"/>
                  </a:cubicBezTo>
                  <a:cubicBezTo>
                    <a:pt x="411" y="201"/>
                    <a:pt x="411" y="201"/>
                    <a:pt x="411" y="201"/>
                  </a:cubicBezTo>
                  <a:cubicBezTo>
                    <a:pt x="411" y="59"/>
                    <a:pt x="411" y="59"/>
                    <a:pt x="411" y="59"/>
                  </a:cubicBezTo>
                  <a:cubicBezTo>
                    <a:pt x="411" y="28"/>
                    <a:pt x="391" y="0"/>
                    <a:pt x="363" y="0"/>
                  </a:cubicBezTo>
                  <a:cubicBezTo>
                    <a:pt x="336" y="0"/>
                    <a:pt x="316" y="28"/>
                    <a:pt x="316" y="59"/>
                  </a:cubicBezTo>
                  <a:cubicBezTo>
                    <a:pt x="316" y="201"/>
                    <a:pt x="316" y="201"/>
                    <a:pt x="316" y="201"/>
                  </a:cubicBezTo>
                  <a:cubicBezTo>
                    <a:pt x="95" y="201"/>
                    <a:pt x="95" y="201"/>
                    <a:pt x="95" y="201"/>
                  </a:cubicBezTo>
                  <a:cubicBezTo>
                    <a:pt x="43" y="201"/>
                    <a:pt x="0" y="252"/>
                    <a:pt x="0" y="315"/>
                  </a:cubicBezTo>
                  <a:cubicBezTo>
                    <a:pt x="0" y="480"/>
                    <a:pt x="0" y="480"/>
                    <a:pt x="0" y="480"/>
                  </a:cubicBezTo>
                  <a:cubicBezTo>
                    <a:pt x="1359" y="480"/>
                    <a:pt x="1359" y="480"/>
                    <a:pt x="1359" y="480"/>
                  </a:cubicBezTo>
                  <a:cubicBezTo>
                    <a:pt x="1359" y="315"/>
                    <a:pt x="1359" y="315"/>
                    <a:pt x="1359" y="315"/>
                  </a:cubicBezTo>
                  <a:cubicBezTo>
                    <a:pt x="1359" y="252"/>
                    <a:pt x="1315" y="201"/>
                    <a:pt x="1264" y="201"/>
                  </a:cubicBezTo>
                  <a:close/>
                  <a:moveTo>
                    <a:pt x="363" y="417"/>
                  </a:moveTo>
                  <a:cubicBezTo>
                    <a:pt x="316" y="417"/>
                    <a:pt x="276" y="378"/>
                    <a:pt x="276" y="327"/>
                  </a:cubicBezTo>
                  <a:cubicBezTo>
                    <a:pt x="276" y="295"/>
                    <a:pt x="292" y="268"/>
                    <a:pt x="316" y="252"/>
                  </a:cubicBezTo>
                  <a:cubicBezTo>
                    <a:pt x="316" y="295"/>
                    <a:pt x="316" y="295"/>
                    <a:pt x="316" y="295"/>
                  </a:cubicBezTo>
                  <a:cubicBezTo>
                    <a:pt x="316" y="327"/>
                    <a:pt x="336" y="354"/>
                    <a:pt x="363" y="354"/>
                  </a:cubicBezTo>
                  <a:cubicBezTo>
                    <a:pt x="391" y="354"/>
                    <a:pt x="411" y="327"/>
                    <a:pt x="411" y="295"/>
                  </a:cubicBezTo>
                  <a:cubicBezTo>
                    <a:pt x="411" y="252"/>
                    <a:pt x="411" y="252"/>
                    <a:pt x="411" y="252"/>
                  </a:cubicBezTo>
                  <a:cubicBezTo>
                    <a:pt x="438" y="268"/>
                    <a:pt x="454" y="295"/>
                    <a:pt x="454" y="327"/>
                  </a:cubicBezTo>
                  <a:cubicBezTo>
                    <a:pt x="454" y="378"/>
                    <a:pt x="415" y="417"/>
                    <a:pt x="363" y="417"/>
                  </a:cubicBezTo>
                  <a:close/>
                  <a:moveTo>
                    <a:pt x="983" y="417"/>
                  </a:moveTo>
                  <a:cubicBezTo>
                    <a:pt x="936" y="417"/>
                    <a:pt x="896" y="378"/>
                    <a:pt x="896" y="327"/>
                  </a:cubicBezTo>
                  <a:cubicBezTo>
                    <a:pt x="896" y="295"/>
                    <a:pt x="912" y="268"/>
                    <a:pt x="936" y="252"/>
                  </a:cubicBezTo>
                  <a:cubicBezTo>
                    <a:pt x="936" y="295"/>
                    <a:pt x="936" y="295"/>
                    <a:pt x="936" y="295"/>
                  </a:cubicBezTo>
                  <a:cubicBezTo>
                    <a:pt x="936" y="327"/>
                    <a:pt x="956" y="354"/>
                    <a:pt x="983" y="354"/>
                  </a:cubicBezTo>
                  <a:cubicBezTo>
                    <a:pt x="1011" y="354"/>
                    <a:pt x="1031" y="327"/>
                    <a:pt x="1031" y="295"/>
                  </a:cubicBezTo>
                  <a:cubicBezTo>
                    <a:pt x="1031" y="252"/>
                    <a:pt x="1031" y="252"/>
                    <a:pt x="1031" y="252"/>
                  </a:cubicBezTo>
                  <a:cubicBezTo>
                    <a:pt x="1058" y="268"/>
                    <a:pt x="1074" y="295"/>
                    <a:pt x="1074" y="327"/>
                  </a:cubicBezTo>
                  <a:cubicBezTo>
                    <a:pt x="1074" y="378"/>
                    <a:pt x="1035" y="417"/>
                    <a:pt x="983" y="4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688"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FFFFFF"/>
                </a:solidFill>
                <a:effectLst/>
                <a:uLnTx/>
                <a:uFillTx/>
                <a:latin typeface="Segoe UI Semilight"/>
                <a:ea typeface="+mn-ea"/>
                <a:cs typeface="+mn-cs"/>
              </a:endParaRPr>
            </a:p>
          </p:txBody>
        </p:sp>
      </p:grpSp>
    </p:spTree>
    <p:extLst>
      <p:ext uri="{BB962C8B-B14F-4D97-AF65-F5344CB8AC3E}">
        <p14:creationId xmlns:p14="http://schemas.microsoft.com/office/powerpoint/2010/main" val="4105426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US" dirty="0"/>
              <a:t>Agile</a:t>
            </a:r>
          </a:p>
        </p:txBody>
      </p:sp>
      <p:sp>
        <p:nvSpPr>
          <p:cNvPr id="6" name="Text Placeholder 5"/>
          <p:cNvSpPr>
            <a:spLocks noGrp="1"/>
          </p:cNvSpPr>
          <p:nvPr>
            <p:ph type="body" sz="quarter" idx="10"/>
          </p:nvPr>
        </p:nvSpPr>
        <p:spPr>
          <a:xfrm>
            <a:off x="274638" y="1212850"/>
            <a:ext cx="11887200" cy="4124206"/>
          </a:xfrm>
        </p:spPr>
        <p:txBody>
          <a:bodyPr/>
          <a:lstStyle/>
          <a:p>
            <a:pPr fontAlgn="ctr"/>
            <a:r>
              <a:rPr lang="en-US" dirty="0"/>
              <a:t>Dashboards &amp; Charts</a:t>
            </a:r>
          </a:p>
          <a:p>
            <a:pPr fontAlgn="ctr"/>
            <a:r>
              <a:rPr lang="en-US" dirty="0"/>
              <a:t>Backlogs &amp; Kanban Boards w/ formatting</a:t>
            </a:r>
          </a:p>
          <a:p>
            <a:pPr fontAlgn="ctr"/>
            <a:r>
              <a:rPr lang="en-US" dirty="0"/>
              <a:t>New Work Item Form</a:t>
            </a:r>
          </a:p>
          <a:p>
            <a:pPr fontAlgn="ctr"/>
            <a:r>
              <a:rPr lang="en-US" dirty="0"/>
              <a:t>Social workflows with @mentions</a:t>
            </a:r>
          </a:p>
          <a:p>
            <a:pPr fontAlgn="ctr"/>
            <a:r>
              <a:rPr lang="en-US" dirty="0"/>
              <a:t>Customizable Agile Processes</a:t>
            </a:r>
          </a:p>
          <a:p>
            <a:pPr fontAlgn="ctr"/>
            <a:r>
              <a:rPr lang="en-US" dirty="0" err="1"/>
              <a:t>Dev+Test</a:t>
            </a:r>
            <a:r>
              <a:rPr lang="en-US" dirty="0"/>
              <a:t> integration</a:t>
            </a:r>
          </a:p>
        </p:txBody>
      </p:sp>
    </p:spTree>
    <p:extLst>
      <p:ext uri="{BB962C8B-B14F-4D97-AF65-F5344CB8AC3E}">
        <p14:creationId xmlns:p14="http://schemas.microsoft.com/office/powerpoint/2010/main" val="4028112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Demo</a:t>
            </a:r>
          </a:p>
        </p:txBody>
      </p:sp>
      <p:sp>
        <p:nvSpPr>
          <p:cNvPr id="4" name="Text Placeholder 3"/>
          <p:cNvSpPr>
            <a:spLocks noGrp="1"/>
          </p:cNvSpPr>
          <p:nvPr>
            <p:ph type="body" sz="quarter" idx="12"/>
          </p:nvPr>
        </p:nvSpPr>
        <p:spPr/>
        <p:txBody>
          <a:bodyPr/>
          <a:lstStyle/>
          <a:p>
            <a:r>
              <a:rPr lang="en-US" dirty="0"/>
              <a:t>Agile</a:t>
            </a:r>
          </a:p>
        </p:txBody>
      </p:sp>
    </p:spTree>
    <p:extLst>
      <p:ext uri="{BB962C8B-B14F-4D97-AF65-F5344CB8AC3E}">
        <p14:creationId xmlns:p14="http://schemas.microsoft.com/office/powerpoint/2010/main" val="3050569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rot="16200000" flipV="1">
            <a:off x="5808866" y="4335658"/>
            <a:ext cx="4716000" cy="72000"/>
          </a:xfrm>
          <a:prstGeom prst="rect">
            <a:avLst/>
          </a:prstGeom>
          <a:solidFill>
            <a:srgbClr val="C82424"/>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5" name="Picture 4"/>
          <p:cNvPicPr>
            <a:picLocks noChangeAspect="1"/>
          </p:cNvPicPr>
          <p:nvPr/>
        </p:nvPicPr>
        <p:blipFill rotWithShape="1">
          <a:blip r:embed="rId2"/>
          <a:srcRect l="6702" t="52500" r="35886" b="5872"/>
          <a:stretch/>
        </p:blipFill>
        <p:spPr>
          <a:xfrm>
            <a:off x="5779218" y="3968"/>
            <a:ext cx="4648200" cy="2322193"/>
          </a:xfrm>
          <a:prstGeom prst="rect">
            <a:avLst/>
          </a:prstGeom>
        </p:spPr>
      </p:pic>
      <p:grpSp>
        <p:nvGrpSpPr>
          <p:cNvPr id="6" name="Group 5"/>
          <p:cNvGrpSpPr/>
          <p:nvPr/>
        </p:nvGrpSpPr>
        <p:grpSpPr>
          <a:xfrm>
            <a:off x="7983876" y="2738180"/>
            <a:ext cx="2367248" cy="365757"/>
            <a:chOff x="7474852" y="2819939"/>
            <a:chExt cx="2367248" cy="365757"/>
          </a:xfrm>
        </p:grpSpPr>
        <p:cxnSp>
          <p:nvCxnSpPr>
            <p:cNvPr id="7" name="Straight Connector 6"/>
            <p:cNvCxnSpPr/>
            <p:nvPr/>
          </p:nvCxnSpPr>
          <p:spPr>
            <a:xfrm rot="16200000">
              <a:off x="8269160" y="2654943"/>
              <a:ext cx="0" cy="695750"/>
            </a:xfrm>
            <a:prstGeom prst="line">
              <a:avLst/>
            </a:prstGeom>
            <a:noFill/>
            <a:ln w="38100" cap="rnd" cmpd="sng" algn="ctr">
              <a:solidFill>
                <a:srgbClr val="CA2424"/>
              </a:solidFill>
              <a:prstDash val="sysDot"/>
              <a:headEnd type="none"/>
              <a:tailEnd type="oval"/>
            </a:ln>
            <a:effectLst/>
          </p:spPr>
        </p:cxnSp>
        <p:sp>
          <p:nvSpPr>
            <p:cNvPr id="8" name="TextBox 7"/>
            <p:cNvSpPr txBox="1"/>
            <p:nvPr/>
          </p:nvSpPr>
          <p:spPr>
            <a:xfrm>
              <a:off x="8792706" y="2840817"/>
              <a:ext cx="1049394" cy="324000"/>
            </a:xfrm>
            <a:prstGeom prst="rect">
              <a:avLst/>
            </a:prstGeom>
            <a:noFill/>
          </p:spPr>
          <p:txBody>
            <a:bodyPr wrap="square" lIns="0" tIns="0" rIns="0" bIns="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C82424"/>
                  </a:solidFill>
                  <a:effectLst/>
                  <a:uLnTx/>
                  <a:uFillTx/>
                  <a:latin typeface="Segoe UI"/>
                  <a:ea typeface="+mn-ea"/>
                  <a:cs typeface="Arial" pitchFamily="34" charset="0"/>
                </a:rPr>
                <a:t>Write Code</a:t>
              </a:r>
            </a:p>
          </p:txBody>
        </p:sp>
        <p:sp>
          <p:nvSpPr>
            <p:cNvPr id="9" name="Oval 8"/>
            <p:cNvSpPr/>
            <p:nvPr/>
          </p:nvSpPr>
          <p:spPr bwMode="auto">
            <a:xfrm rot="16200000">
              <a:off x="7474852" y="2819939"/>
              <a:ext cx="365757" cy="365757"/>
            </a:xfrm>
            <a:prstGeom prst="ellipse">
              <a:avLst/>
            </a:prstGeom>
            <a:solidFill>
              <a:srgbClr val="FFFFFF"/>
            </a:solidFill>
            <a:ln w="38100" cap="flat" cmpd="sng" algn="ctr">
              <a:solidFill>
                <a:srgbClr val="C92424"/>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10" name="Group 9"/>
          <p:cNvGrpSpPr/>
          <p:nvPr/>
        </p:nvGrpSpPr>
        <p:grpSpPr>
          <a:xfrm>
            <a:off x="6111171" y="3497406"/>
            <a:ext cx="2238463" cy="365757"/>
            <a:chOff x="5602146" y="3575467"/>
            <a:chExt cx="2238463" cy="365757"/>
          </a:xfrm>
        </p:grpSpPr>
        <p:cxnSp>
          <p:nvCxnSpPr>
            <p:cNvPr id="11" name="Straight Connector 10"/>
            <p:cNvCxnSpPr/>
            <p:nvPr/>
          </p:nvCxnSpPr>
          <p:spPr>
            <a:xfrm rot="5400000" flipH="1">
              <a:off x="7211738" y="3410470"/>
              <a:ext cx="0" cy="695750"/>
            </a:xfrm>
            <a:prstGeom prst="line">
              <a:avLst/>
            </a:prstGeom>
            <a:noFill/>
            <a:ln w="38100" cap="rnd" cmpd="sng" algn="ctr">
              <a:solidFill>
                <a:srgbClr val="CA2424"/>
              </a:solidFill>
              <a:prstDash val="sysDot"/>
              <a:headEnd type="none"/>
              <a:tailEnd type="oval"/>
            </a:ln>
            <a:effectLst/>
          </p:spPr>
        </p:cxnSp>
        <p:sp>
          <p:nvSpPr>
            <p:cNvPr id="12" name="Oval 11"/>
            <p:cNvSpPr/>
            <p:nvPr/>
          </p:nvSpPr>
          <p:spPr bwMode="auto">
            <a:xfrm rot="16200000">
              <a:off x="7474852" y="3575467"/>
              <a:ext cx="365757" cy="365757"/>
            </a:xfrm>
            <a:prstGeom prst="ellipse">
              <a:avLst/>
            </a:prstGeom>
            <a:solidFill>
              <a:srgbClr val="FFFFFF"/>
            </a:solidFill>
            <a:ln w="38100" cap="flat" cmpd="sng" algn="ctr">
              <a:solidFill>
                <a:srgbClr val="C92424"/>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3" name="TextBox 12"/>
            <p:cNvSpPr txBox="1"/>
            <p:nvPr/>
          </p:nvSpPr>
          <p:spPr>
            <a:xfrm>
              <a:off x="5602146" y="3584770"/>
              <a:ext cx="1103391" cy="324000"/>
            </a:xfrm>
            <a:prstGeom prst="rect">
              <a:avLst/>
            </a:prstGeom>
            <a:noFill/>
          </p:spPr>
          <p:txBody>
            <a:bodyPr wrap="square" lIns="0" tIns="0" rIns="0" bIns="0" rtlCol="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C82424"/>
                  </a:solidFill>
                  <a:effectLst/>
                  <a:uLnTx/>
                  <a:uFillTx/>
                  <a:latin typeface="Segoe UI"/>
                  <a:ea typeface="+mn-ea"/>
                  <a:cs typeface="Arial" pitchFamily="34" charset="0"/>
                </a:rPr>
                <a:t>Unit Testing</a:t>
              </a:r>
            </a:p>
          </p:txBody>
        </p:sp>
      </p:grpSp>
      <p:sp>
        <p:nvSpPr>
          <p:cNvPr id="14" name="Oval 13"/>
          <p:cNvSpPr/>
          <p:nvPr/>
        </p:nvSpPr>
        <p:spPr bwMode="auto">
          <a:xfrm>
            <a:off x="7925262" y="1901220"/>
            <a:ext cx="457196" cy="457196"/>
          </a:xfrm>
          <a:prstGeom prst="ellipse">
            <a:avLst/>
          </a:prstGeom>
          <a:solidFill>
            <a:srgbClr val="BA141A"/>
          </a:solidFill>
          <a:ln w="76200" cap="flat" cmpd="sng" algn="ctr">
            <a:solidFill>
              <a:srgbClr val="BA141A"/>
            </a:solidFill>
            <a:prstDash val="solid"/>
            <a:headEnd type="none" w="med" len="med"/>
            <a:tailEnd type="none" w="med" len="med"/>
          </a:ln>
          <a:effectLst/>
        </p:spPr>
        <p:txBody>
          <a:bodyPr rot="0" spcFirstLastPara="0" vertOverflow="overflow" horzOverflow="overflow" vert="horz" wrap="square" lIns="198000" tIns="146304" rIns="182880" bIns="10800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2400" b="0" i="0" u="none" strike="noStrike" kern="0" cap="none" spc="0" normalizeH="0" baseline="0" noProof="0" dirty="0">
                <a:ln>
                  <a:noFill/>
                </a:ln>
                <a:solidFill>
                  <a:srgbClr val="FFFFFF"/>
                </a:solidFill>
                <a:effectLst/>
                <a:uLnTx/>
                <a:uFillTx/>
                <a:latin typeface="Segoe UI Light"/>
                <a:ea typeface="Segoe UI" pitchFamily="34" charset="0"/>
                <a:cs typeface="Segoe UI" pitchFamily="34" charset="0"/>
              </a:rPr>
              <a:t>2</a:t>
            </a:r>
          </a:p>
        </p:txBody>
      </p:sp>
      <p:grpSp>
        <p:nvGrpSpPr>
          <p:cNvPr id="15" name="Group 14"/>
          <p:cNvGrpSpPr/>
          <p:nvPr/>
        </p:nvGrpSpPr>
        <p:grpSpPr>
          <a:xfrm>
            <a:off x="6713055" y="5015858"/>
            <a:ext cx="1636579" cy="365757"/>
            <a:chOff x="6204030" y="5095127"/>
            <a:chExt cx="1636579" cy="365757"/>
          </a:xfrm>
        </p:grpSpPr>
        <p:cxnSp>
          <p:nvCxnSpPr>
            <p:cNvPr id="16" name="Straight Connector 15"/>
            <p:cNvCxnSpPr/>
            <p:nvPr/>
          </p:nvCxnSpPr>
          <p:spPr>
            <a:xfrm rot="5400000" flipH="1">
              <a:off x="7211738" y="4930130"/>
              <a:ext cx="0" cy="695750"/>
            </a:xfrm>
            <a:prstGeom prst="line">
              <a:avLst/>
            </a:prstGeom>
            <a:noFill/>
            <a:ln w="38100" cap="rnd" cmpd="sng" algn="ctr">
              <a:solidFill>
                <a:srgbClr val="CA2424"/>
              </a:solidFill>
              <a:prstDash val="sysDot"/>
              <a:headEnd type="none"/>
              <a:tailEnd type="oval"/>
            </a:ln>
            <a:effectLst/>
          </p:spPr>
        </p:cxnSp>
        <p:sp>
          <p:nvSpPr>
            <p:cNvPr id="17" name="Oval 16"/>
            <p:cNvSpPr/>
            <p:nvPr/>
          </p:nvSpPr>
          <p:spPr bwMode="auto">
            <a:xfrm rot="16200000">
              <a:off x="7474852" y="5095127"/>
              <a:ext cx="365757" cy="365757"/>
            </a:xfrm>
            <a:prstGeom prst="ellipse">
              <a:avLst/>
            </a:prstGeom>
            <a:solidFill>
              <a:srgbClr val="FFFFFF"/>
            </a:solidFill>
            <a:ln w="38100" cap="flat" cmpd="sng" algn="ctr">
              <a:solidFill>
                <a:srgbClr val="C92424"/>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8" name="TextBox 17"/>
            <p:cNvSpPr txBox="1"/>
            <p:nvPr/>
          </p:nvSpPr>
          <p:spPr>
            <a:xfrm>
              <a:off x="6204030" y="5154894"/>
              <a:ext cx="501507" cy="246221"/>
            </a:xfrm>
            <a:prstGeom prst="rect">
              <a:avLst/>
            </a:prstGeom>
            <a:noFill/>
          </p:spPr>
          <p:txBody>
            <a:bodyPr wrap="square" lIns="0" tIns="0" rIns="0" bIns="0"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C82424"/>
                  </a:solidFill>
                  <a:effectLst/>
                  <a:uLnTx/>
                  <a:uFillTx/>
                  <a:latin typeface="Segoe UI"/>
                  <a:ea typeface="+mn-ea"/>
                  <a:cs typeface="Arial" pitchFamily="34" charset="0"/>
                </a:rPr>
                <a:t>Build</a:t>
              </a:r>
            </a:p>
          </p:txBody>
        </p:sp>
      </p:grpSp>
      <p:grpSp>
        <p:nvGrpSpPr>
          <p:cNvPr id="19" name="Group 18"/>
          <p:cNvGrpSpPr/>
          <p:nvPr/>
        </p:nvGrpSpPr>
        <p:grpSpPr>
          <a:xfrm>
            <a:off x="7983876" y="4256632"/>
            <a:ext cx="2803468" cy="365757"/>
            <a:chOff x="7474852" y="4332280"/>
            <a:chExt cx="2803468" cy="365757"/>
          </a:xfrm>
        </p:grpSpPr>
        <p:cxnSp>
          <p:nvCxnSpPr>
            <p:cNvPr id="20" name="Straight Connector 19"/>
            <p:cNvCxnSpPr/>
            <p:nvPr/>
          </p:nvCxnSpPr>
          <p:spPr>
            <a:xfrm rot="16200000">
              <a:off x="8269160" y="4167284"/>
              <a:ext cx="0" cy="695750"/>
            </a:xfrm>
            <a:prstGeom prst="line">
              <a:avLst/>
            </a:prstGeom>
            <a:noFill/>
            <a:ln w="38100" cap="rnd" cmpd="sng" algn="ctr">
              <a:solidFill>
                <a:srgbClr val="CA2424"/>
              </a:solidFill>
              <a:prstDash val="sysDot"/>
              <a:headEnd type="none"/>
              <a:tailEnd type="oval"/>
            </a:ln>
            <a:effectLst/>
          </p:spPr>
        </p:cxnSp>
        <p:sp>
          <p:nvSpPr>
            <p:cNvPr id="21" name="TextBox 20"/>
            <p:cNvSpPr txBox="1"/>
            <p:nvPr/>
          </p:nvSpPr>
          <p:spPr>
            <a:xfrm>
              <a:off x="8792706" y="4333150"/>
              <a:ext cx="1485614" cy="364016"/>
            </a:xfrm>
            <a:prstGeom prst="rect">
              <a:avLst/>
            </a:prstGeom>
            <a:noFill/>
          </p:spPr>
          <p:txBody>
            <a:bodyPr wrap="square" lIns="0" tIns="0" rIns="0" bIns="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C82424"/>
                  </a:solidFill>
                  <a:effectLst/>
                  <a:uLnTx/>
                  <a:uFillTx/>
                  <a:latin typeface="Segoe UI"/>
                  <a:ea typeface="+mn-ea"/>
                  <a:cs typeface="Arial" pitchFamily="34" charset="0"/>
                </a:rPr>
                <a:t>Version Control</a:t>
              </a:r>
            </a:p>
          </p:txBody>
        </p:sp>
        <p:sp>
          <p:nvSpPr>
            <p:cNvPr id="22" name="Oval 21"/>
            <p:cNvSpPr/>
            <p:nvPr/>
          </p:nvSpPr>
          <p:spPr bwMode="auto">
            <a:xfrm rot="16200000">
              <a:off x="7474852" y="4332280"/>
              <a:ext cx="365757" cy="365757"/>
            </a:xfrm>
            <a:prstGeom prst="ellipse">
              <a:avLst/>
            </a:prstGeom>
            <a:solidFill>
              <a:srgbClr val="FFFFFF"/>
            </a:solidFill>
            <a:ln w="38100" cap="flat" cmpd="sng" algn="ctr">
              <a:solidFill>
                <a:srgbClr val="C92424"/>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23" name="Group 22"/>
          <p:cNvGrpSpPr/>
          <p:nvPr/>
        </p:nvGrpSpPr>
        <p:grpSpPr>
          <a:xfrm>
            <a:off x="7983877" y="5775082"/>
            <a:ext cx="3034961" cy="365757"/>
            <a:chOff x="7474852" y="5856841"/>
            <a:chExt cx="3034961" cy="365757"/>
          </a:xfrm>
        </p:grpSpPr>
        <p:cxnSp>
          <p:nvCxnSpPr>
            <p:cNvPr id="24" name="Straight Connector 23"/>
            <p:cNvCxnSpPr/>
            <p:nvPr/>
          </p:nvCxnSpPr>
          <p:spPr>
            <a:xfrm rot="16200000">
              <a:off x="8268286" y="5691845"/>
              <a:ext cx="0" cy="695750"/>
            </a:xfrm>
            <a:prstGeom prst="line">
              <a:avLst/>
            </a:prstGeom>
            <a:noFill/>
            <a:ln w="38100" cap="rnd" cmpd="sng" algn="ctr">
              <a:solidFill>
                <a:srgbClr val="CA2424"/>
              </a:solidFill>
              <a:prstDash val="sysDot"/>
              <a:headEnd type="none"/>
              <a:tailEnd type="oval"/>
            </a:ln>
            <a:effectLst/>
          </p:spPr>
        </p:cxnSp>
        <p:sp>
          <p:nvSpPr>
            <p:cNvPr id="25" name="TextBox 24"/>
            <p:cNvSpPr txBox="1"/>
            <p:nvPr/>
          </p:nvSpPr>
          <p:spPr>
            <a:xfrm>
              <a:off x="8804281" y="5877719"/>
              <a:ext cx="1705532" cy="324000"/>
            </a:xfrm>
            <a:prstGeom prst="rect">
              <a:avLst/>
            </a:prstGeom>
            <a:noFill/>
          </p:spPr>
          <p:txBody>
            <a:bodyPr wrap="square" lIns="0" tIns="0" rIns="0" bIns="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C82424"/>
                  </a:solidFill>
                  <a:effectLst/>
                  <a:uLnTx/>
                  <a:uFillTx/>
                  <a:latin typeface="Segoe UI"/>
                  <a:ea typeface="+mn-ea"/>
                  <a:cs typeface="Arial" pitchFamily="34" charset="0"/>
                </a:rPr>
                <a:t>Build Verification</a:t>
              </a:r>
            </a:p>
          </p:txBody>
        </p:sp>
        <p:sp>
          <p:nvSpPr>
            <p:cNvPr id="26" name="Oval 25"/>
            <p:cNvSpPr/>
            <p:nvPr/>
          </p:nvSpPr>
          <p:spPr bwMode="auto">
            <a:xfrm rot="16200000">
              <a:off x="7474852" y="5856841"/>
              <a:ext cx="365757" cy="365757"/>
            </a:xfrm>
            <a:prstGeom prst="ellipse">
              <a:avLst/>
            </a:prstGeom>
            <a:solidFill>
              <a:srgbClr val="FFFFFF"/>
            </a:solidFill>
            <a:ln w="38100" cap="flat" cmpd="sng" algn="ctr">
              <a:solidFill>
                <a:srgbClr val="C92424"/>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27" name="Rectangle 26"/>
          <p:cNvSpPr/>
          <p:nvPr/>
        </p:nvSpPr>
        <p:spPr>
          <a:xfrm>
            <a:off x="6746702" y="6394320"/>
            <a:ext cx="1157689"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3D85CD"/>
                </a:solidFill>
                <a:effectLst/>
                <a:uLnTx/>
                <a:uFillTx/>
                <a:latin typeface="Segoe UI Light"/>
                <a:ea typeface="+mn-ea"/>
                <a:cs typeface="Arial" pitchFamily="34" charset="0"/>
              </a:rPr>
              <a:t>Release</a:t>
            </a:r>
            <a:endParaRPr kumimoji="0" lang="en-US" sz="1800" b="0" i="0" u="none" strike="noStrike" kern="0" cap="none" spc="0" normalizeH="0" baseline="0" noProof="0" dirty="0">
              <a:ln>
                <a:noFill/>
              </a:ln>
              <a:solidFill>
                <a:srgbClr val="3D85CD"/>
              </a:solidFill>
              <a:effectLst/>
              <a:uLnTx/>
              <a:uFillTx/>
              <a:latin typeface="Segoe UI"/>
              <a:ea typeface="+mn-ea"/>
              <a:cs typeface="+mn-cs"/>
            </a:endParaRPr>
          </a:p>
        </p:txBody>
      </p:sp>
      <p:sp>
        <p:nvSpPr>
          <p:cNvPr id="30" name="Isosceles Triangle 29"/>
          <p:cNvSpPr/>
          <p:nvPr/>
        </p:nvSpPr>
        <p:spPr bwMode="auto">
          <a:xfrm rot="10800000">
            <a:off x="7911788" y="6439951"/>
            <a:ext cx="510159" cy="439792"/>
          </a:xfrm>
          <a:prstGeom prst="triangle">
            <a:avLst/>
          </a:prstGeom>
          <a:solidFill>
            <a:srgbClr val="3D85CD"/>
          </a:solidFill>
          <a:ln w="9525" cap="flat" cmpd="sng" algn="ctr">
            <a:noFill/>
            <a:prstDash val="solid"/>
            <a:headEnd type="none" w="med" len="med"/>
            <a:tailEnd type="none" w="med" len="med"/>
          </a:ln>
          <a:effectLst/>
        </p:spPr>
        <p:txBody>
          <a:bodyPr lIns="91440" tIns="91440" rIns="34294" bIns="34294" rtlCol="0" anchor="b" anchorCtr="0"/>
          <a:lstStyle/>
          <a:p>
            <a:pPr marL="0" marR="0" lvl="0" indent="0" algn="ctr" defTabSz="932406" rtl="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5" name="TextBox 34"/>
          <p:cNvSpPr txBox="1"/>
          <p:nvPr/>
        </p:nvSpPr>
        <p:spPr>
          <a:xfrm>
            <a:off x="1341437" y="1218466"/>
            <a:ext cx="5173980" cy="1384995"/>
          </a:xfrm>
          <a:prstGeom prst="rect">
            <a:avLst/>
          </a:prstGeom>
          <a:noFill/>
        </p:spPr>
        <p:txBody>
          <a:bodyPr wrap="square" rtlCol="0">
            <a:spAutoFit/>
          </a:bodyPr>
          <a:lstStyle/>
          <a:p>
            <a:pPr marL="0" marR="0" lvl="0" indent="0" algn="l" defTabSz="932688" rtl="0" eaLnBrk="1" fontAlgn="auto" latinLnBrk="0" hangingPunct="1">
              <a:lnSpc>
                <a:spcPct val="100000"/>
              </a:lnSpc>
              <a:spcBef>
                <a:spcPts val="0"/>
              </a:spcBef>
              <a:spcAft>
                <a:spcPts val="0"/>
              </a:spcAft>
              <a:buClrTx/>
              <a:buSzTx/>
              <a:buFontTx/>
              <a:buNone/>
              <a:tabLst/>
              <a:defRPr/>
            </a:pPr>
            <a:r>
              <a:rPr kumimoji="0" lang="en-US" sz="2800" b="0" i="0" u="none" strike="noStrike" kern="0" cap="none" spc="50" normalizeH="0" baseline="0" noProof="0" dirty="0">
                <a:ln>
                  <a:noFill/>
                </a:ln>
                <a:solidFill>
                  <a:srgbClr val="3C3C3C">
                    <a:lumMod val="50000"/>
                  </a:srgbClr>
                </a:solidFill>
                <a:effectLst/>
                <a:uLnTx/>
                <a:uFillTx/>
                <a:latin typeface="Segoe UI Light"/>
                <a:ea typeface="+mn-ea"/>
                <a:cs typeface="Arial" pitchFamily="34" charset="0"/>
              </a:rPr>
              <a:t>After the iteration starts, </a:t>
            </a:r>
            <a:r>
              <a:rPr kumimoji="0" lang="en-US" sz="2800" b="0" i="0" u="none" strike="noStrike" kern="0" cap="none" spc="0" normalizeH="0" baseline="0" noProof="0" dirty="0">
                <a:ln>
                  <a:noFill/>
                </a:ln>
                <a:solidFill>
                  <a:srgbClr val="3C3C3C">
                    <a:lumMod val="50000"/>
                  </a:srgbClr>
                </a:solidFill>
                <a:effectLst/>
                <a:uLnTx/>
                <a:uFillTx/>
                <a:latin typeface="Segoe UI Light"/>
                <a:ea typeface="+mn-ea"/>
                <a:cs typeface="Arial" pitchFamily="34" charset="0"/>
              </a:rPr>
              <a:t>developers turn great ideas</a:t>
            </a:r>
            <a:br>
              <a:rPr kumimoji="0" lang="en-US" sz="2800" b="0" i="0" u="none" strike="noStrike" kern="0" cap="none" spc="0" normalizeH="0" baseline="0" noProof="0" dirty="0">
                <a:ln>
                  <a:noFill/>
                </a:ln>
                <a:solidFill>
                  <a:srgbClr val="3C3C3C">
                    <a:lumMod val="50000"/>
                  </a:srgbClr>
                </a:solidFill>
                <a:effectLst/>
                <a:uLnTx/>
                <a:uFillTx/>
                <a:latin typeface="Segoe UI Light"/>
                <a:ea typeface="+mn-ea"/>
                <a:cs typeface="Arial" pitchFamily="34" charset="0"/>
              </a:rPr>
            </a:br>
            <a:r>
              <a:rPr kumimoji="0" lang="en-US" sz="2800" b="0" i="0" u="none" strike="noStrike" kern="0" cap="none" spc="-50" normalizeH="0" baseline="0" noProof="0" dirty="0">
                <a:ln>
                  <a:noFill/>
                </a:ln>
                <a:solidFill>
                  <a:srgbClr val="3C3C3C">
                    <a:lumMod val="50000"/>
                  </a:srgbClr>
                </a:solidFill>
                <a:effectLst/>
                <a:uLnTx/>
                <a:uFillTx/>
                <a:latin typeface="Segoe UI Light"/>
                <a:ea typeface="+mn-ea"/>
                <a:cs typeface="Arial" pitchFamily="34" charset="0"/>
              </a:rPr>
              <a:t>into features and functionality …</a:t>
            </a:r>
          </a:p>
        </p:txBody>
      </p:sp>
      <p:sp>
        <p:nvSpPr>
          <p:cNvPr id="36" name="Title 18"/>
          <p:cNvSpPr txBox="1">
            <a:spLocks/>
          </p:cNvSpPr>
          <p:nvPr/>
        </p:nvSpPr>
        <p:spPr>
          <a:xfrm>
            <a:off x="1189496" y="316821"/>
            <a:ext cx="11020884" cy="917575"/>
          </a:xfrm>
          <a:prstGeom prst="rect">
            <a:avLst/>
          </a:prstGeom>
          <a:ln>
            <a:noFill/>
          </a:ln>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32742"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dirty="0">
                <a:ln w="3175">
                  <a:noFill/>
                </a:ln>
                <a:solidFill>
                  <a:srgbClr val="3C3C3C">
                    <a:lumMod val="50000"/>
                  </a:srgbClr>
                </a:solidFill>
                <a:effectLst/>
                <a:uLnTx/>
                <a:uFillTx/>
                <a:latin typeface="Segoe UI Light"/>
                <a:ea typeface="+mn-ea"/>
                <a:cs typeface="Segoe UI" pitchFamily="34" charset="0"/>
              </a:rPr>
              <a:t>Develop + Test</a:t>
            </a:r>
          </a:p>
        </p:txBody>
      </p:sp>
      <p:pic>
        <p:nvPicPr>
          <p:cNvPr id="41" name="Picture 40" descr="DevOpsGraphic_v6-08.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87" y="144462"/>
            <a:ext cx="1458250" cy="1295400"/>
          </a:xfrm>
          <a:prstGeom prst="rect">
            <a:avLst/>
          </a:prstGeom>
        </p:spPr>
      </p:pic>
    </p:spTree>
    <p:extLst>
      <p:ext uri="{BB962C8B-B14F-4D97-AF65-F5344CB8AC3E}">
        <p14:creationId xmlns:p14="http://schemas.microsoft.com/office/powerpoint/2010/main" val="130794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US" dirty="0"/>
              <a:t>Git and Version Control</a:t>
            </a:r>
          </a:p>
        </p:txBody>
      </p:sp>
      <p:sp>
        <p:nvSpPr>
          <p:cNvPr id="6" name="Text Placeholder 5"/>
          <p:cNvSpPr>
            <a:spLocks noGrp="1"/>
          </p:cNvSpPr>
          <p:nvPr>
            <p:ph type="body" sz="quarter" idx="10"/>
          </p:nvPr>
        </p:nvSpPr>
        <p:spPr>
          <a:xfrm>
            <a:off x="274638" y="1212850"/>
            <a:ext cx="11887200" cy="3447098"/>
          </a:xfrm>
        </p:spPr>
        <p:txBody>
          <a:bodyPr/>
          <a:lstStyle/>
          <a:p>
            <a:pPr fontAlgn="ctr"/>
            <a:r>
              <a:rPr lang="en-US" dirty="0"/>
              <a:t>E2E DevOps Traceability</a:t>
            </a:r>
          </a:p>
          <a:p>
            <a:pPr fontAlgn="ctr"/>
            <a:r>
              <a:rPr lang="en-US" dirty="0"/>
              <a:t>Cross-platform with IDE plug-ins</a:t>
            </a:r>
          </a:p>
          <a:p>
            <a:pPr fontAlgn="ctr"/>
            <a:r>
              <a:rPr lang="en-US" dirty="0"/>
              <a:t>Social Code Reviews</a:t>
            </a:r>
          </a:p>
          <a:p>
            <a:pPr fontAlgn="ctr"/>
            <a:r>
              <a:rPr lang="en-US" dirty="0"/>
              <a:t>Semantic Code Search</a:t>
            </a:r>
          </a:p>
          <a:p>
            <a:pPr fontAlgn="ctr"/>
            <a:r>
              <a:rPr lang="en-US" dirty="0"/>
              <a:t>Seamless Integration with Visual Studio</a:t>
            </a:r>
          </a:p>
        </p:txBody>
      </p:sp>
    </p:spTree>
    <p:extLst>
      <p:ext uri="{BB962C8B-B14F-4D97-AF65-F5344CB8AC3E}">
        <p14:creationId xmlns:p14="http://schemas.microsoft.com/office/powerpoint/2010/main" val="1569453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Demo</a:t>
            </a:r>
          </a:p>
        </p:txBody>
      </p:sp>
      <p:sp>
        <p:nvSpPr>
          <p:cNvPr id="4" name="Text Placeholder 3"/>
          <p:cNvSpPr>
            <a:spLocks noGrp="1"/>
          </p:cNvSpPr>
          <p:nvPr>
            <p:ph type="body" sz="quarter" idx="12"/>
          </p:nvPr>
        </p:nvSpPr>
        <p:spPr/>
        <p:txBody>
          <a:bodyPr/>
          <a:lstStyle/>
          <a:p>
            <a:r>
              <a:rPr lang="en-US" dirty="0"/>
              <a:t>Git and Version Control</a:t>
            </a:r>
          </a:p>
        </p:txBody>
      </p:sp>
    </p:spTree>
    <p:extLst>
      <p:ext uri="{BB962C8B-B14F-4D97-AF65-F5344CB8AC3E}">
        <p14:creationId xmlns:p14="http://schemas.microsoft.com/office/powerpoint/2010/main" val="2824339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US"/>
              <a:t>Testing</a:t>
            </a:r>
            <a:endParaRPr lang="en-US" dirty="0"/>
          </a:p>
        </p:txBody>
      </p:sp>
      <p:sp>
        <p:nvSpPr>
          <p:cNvPr id="6" name="Text Placeholder 5"/>
          <p:cNvSpPr>
            <a:spLocks noGrp="1"/>
          </p:cNvSpPr>
          <p:nvPr>
            <p:ph type="body" sz="quarter" idx="10"/>
          </p:nvPr>
        </p:nvSpPr>
        <p:spPr>
          <a:xfrm>
            <a:off x="274638" y="1212850"/>
            <a:ext cx="11887200" cy="2769989"/>
          </a:xfrm>
        </p:spPr>
        <p:txBody>
          <a:bodyPr vert="horz" wrap="square" lIns="146304" tIns="91440" rIns="146304" bIns="91440" rtlCol="0" anchor="t">
            <a:spAutoFit/>
          </a:bodyPr>
          <a:lstStyle/>
          <a:p>
            <a:pPr fontAlgn="ctr"/>
            <a:r>
              <a:rPr lang="en-US" dirty="0"/>
              <a:t>Full integration with Build and Release Management</a:t>
            </a:r>
          </a:p>
          <a:p>
            <a:pPr fontAlgn="ctr"/>
            <a:r>
              <a:rPr lang="en-US" dirty="0"/>
              <a:t>Code Coverage support for Java</a:t>
            </a:r>
          </a:p>
          <a:p>
            <a:pPr fontAlgn="ctr"/>
            <a:r>
              <a:rPr lang="en-US" dirty="0">
                <a:latin typeface="Segoe UI Light" charset="0"/>
              </a:rPr>
              <a:t>Parallel Execution</a:t>
            </a:r>
          </a:p>
          <a:p>
            <a:pPr fontAlgn="ctr"/>
            <a:r>
              <a:rPr lang="en-US" dirty="0">
                <a:latin typeface="Segoe UI Light" charset="0"/>
              </a:rPr>
              <a:t>Exploratory Extension</a:t>
            </a:r>
          </a:p>
        </p:txBody>
      </p:sp>
    </p:spTree>
    <p:extLst>
      <p:ext uri="{BB962C8B-B14F-4D97-AF65-F5344CB8AC3E}">
        <p14:creationId xmlns:p14="http://schemas.microsoft.com/office/powerpoint/2010/main" val="1972223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Demo</a:t>
            </a:r>
          </a:p>
        </p:txBody>
      </p:sp>
      <p:sp>
        <p:nvSpPr>
          <p:cNvPr id="4" name="Text Placeholder 3"/>
          <p:cNvSpPr>
            <a:spLocks noGrp="1"/>
          </p:cNvSpPr>
          <p:nvPr>
            <p:ph type="body" sz="quarter" idx="12"/>
          </p:nvPr>
        </p:nvSpPr>
        <p:spPr/>
        <p:txBody>
          <a:bodyPr/>
          <a:lstStyle/>
          <a:p>
            <a:r>
              <a:rPr lang="en-US" dirty="0"/>
              <a:t>Test</a:t>
            </a:r>
          </a:p>
        </p:txBody>
      </p:sp>
    </p:spTree>
    <p:extLst>
      <p:ext uri="{BB962C8B-B14F-4D97-AF65-F5344CB8AC3E}">
        <p14:creationId xmlns:p14="http://schemas.microsoft.com/office/powerpoint/2010/main" val="2037667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US"/>
              <a:t>Continuous Integration</a:t>
            </a:r>
            <a:endParaRPr lang="en-US" dirty="0"/>
          </a:p>
        </p:txBody>
      </p:sp>
      <p:sp>
        <p:nvSpPr>
          <p:cNvPr id="6" name="Text Placeholder 5"/>
          <p:cNvSpPr>
            <a:spLocks noGrp="1"/>
          </p:cNvSpPr>
          <p:nvPr>
            <p:ph type="body" sz="quarter" idx="10"/>
          </p:nvPr>
        </p:nvSpPr>
        <p:spPr>
          <a:xfrm>
            <a:off x="274638" y="1212850"/>
            <a:ext cx="11887200" cy="2092881"/>
          </a:xfrm>
        </p:spPr>
        <p:txBody>
          <a:bodyPr vert="horz" wrap="square" lIns="146304" tIns="91440" rIns="146304" bIns="91440" rtlCol="0" anchor="t">
            <a:spAutoFit/>
          </a:bodyPr>
          <a:lstStyle/>
          <a:p>
            <a:pPr fontAlgn="ctr"/>
            <a:r>
              <a:rPr lang="en-US" dirty="0"/>
              <a:t>Cross-platform</a:t>
            </a:r>
          </a:p>
          <a:p>
            <a:pPr fontAlgn="ctr"/>
            <a:r>
              <a:rPr lang="en-US" dirty="0"/>
              <a:t>Open Source</a:t>
            </a:r>
          </a:p>
          <a:p>
            <a:pPr fontAlgn="ctr"/>
            <a:r>
              <a:rPr lang="en-US" dirty="0">
                <a:latin typeface="Segoe UI Light" charset="0"/>
              </a:rPr>
              <a:t>Extensible</a:t>
            </a:r>
          </a:p>
        </p:txBody>
      </p:sp>
    </p:spTree>
    <p:extLst>
      <p:ext uri="{BB962C8B-B14F-4D97-AF65-F5344CB8AC3E}">
        <p14:creationId xmlns:p14="http://schemas.microsoft.com/office/powerpoint/2010/main" val="2633858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Enabling DevOps for Every Team</a:t>
            </a:r>
          </a:p>
        </p:txBody>
      </p:sp>
      <p:sp>
        <p:nvSpPr>
          <p:cNvPr id="5" name="Text Placeholder 4"/>
          <p:cNvSpPr>
            <a:spLocks noGrp="1"/>
          </p:cNvSpPr>
          <p:nvPr>
            <p:ph type="body" sz="quarter" idx="12"/>
          </p:nvPr>
        </p:nvSpPr>
        <p:spPr/>
        <p:txBody>
          <a:bodyPr/>
          <a:lstStyle/>
          <a:p>
            <a:r>
              <a:rPr lang="en-US" dirty="0"/>
              <a:t>Donovan Brown – Senior Program Manager</a:t>
            </a:r>
          </a:p>
          <a:p>
            <a:r>
              <a:rPr lang="en-US" dirty="0"/>
              <a:t>Jeremy Epling – Principal Program Manager</a:t>
            </a:r>
          </a:p>
        </p:txBody>
      </p:sp>
      <p:sp>
        <p:nvSpPr>
          <p:cNvPr id="6" name="Text Placeholder 5"/>
          <p:cNvSpPr>
            <a:spLocks noGrp="1"/>
          </p:cNvSpPr>
          <p:nvPr>
            <p:ph type="body" sz="quarter" idx="13"/>
          </p:nvPr>
        </p:nvSpPr>
        <p:spPr/>
        <p:txBody>
          <a:bodyPr/>
          <a:lstStyle/>
          <a:p>
            <a:r>
              <a:rPr lang="en-US" dirty="0" smtClean="0"/>
              <a:t>B845</a:t>
            </a:r>
            <a:endParaRPr lang="en-US" dirty="0"/>
          </a:p>
        </p:txBody>
      </p:sp>
    </p:spTree>
    <p:extLst>
      <p:ext uri="{BB962C8B-B14F-4D97-AF65-F5344CB8AC3E}">
        <p14:creationId xmlns:p14="http://schemas.microsoft.com/office/powerpoint/2010/main" val="3766015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US"/>
              <a:t>Package Management</a:t>
            </a:r>
            <a:endParaRPr lang="en-US" dirty="0"/>
          </a:p>
        </p:txBody>
      </p:sp>
      <p:sp>
        <p:nvSpPr>
          <p:cNvPr id="6" name="Text Placeholder 5"/>
          <p:cNvSpPr>
            <a:spLocks noGrp="1"/>
          </p:cNvSpPr>
          <p:nvPr>
            <p:ph type="body" sz="quarter" idx="10"/>
          </p:nvPr>
        </p:nvSpPr>
        <p:spPr>
          <a:xfrm>
            <a:off x="274638" y="1212850"/>
            <a:ext cx="11887200" cy="5355312"/>
          </a:xfrm>
        </p:spPr>
        <p:txBody>
          <a:bodyPr vert="horz" wrap="square" lIns="146304" tIns="91440" rIns="146304" bIns="91440" rtlCol="0" anchor="t">
            <a:spAutoFit/>
          </a:bodyPr>
          <a:lstStyle/>
          <a:p>
            <a:pPr fontAlgn="ctr"/>
            <a:r>
              <a:rPr lang="en-US" dirty="0">
                <a:latin typeface="Segoe UI Light" charset="0"/>
              </a:rPr>
              <a:t>Enterprise authentication</a:t>
            </a:r>
          </a:p>
          <a:p>
            <a:pPr fontAlgn="ctr"/>
            <a:r>
              <a:rPr lang="en-US" dirty="0">
                <a:latin typeface="Segoe UI Light" charset="0"/>
              </a:rPr>
              <a:t>Private hosted feeds for your enterprise</a:t>
            </a:r>
          </a:p>
          <a:p>
            <a:pPr fontAlgn="ctr"/>
            <a:r>
              <a:rPr lang="en-US" dirty="0">
                <a:latin typeface="Segoe UI Light" charset="0"/>
              </a:rPr>
              <a:t>Discover and search for packages across an enterprise</a:t>
            </a:r>
          </a:p>
          <a:p>
            <a:pPr fontAlgn="ctr"/>
            <a:r>
              <a:rPr lang="en-US" dirty="0">
                <a:latin typeface="Segoe UI Light" charset="0"/>
              </a:rPr>
              <a:t>Seamless integration with Build and Release Management</a:t>
            </a:r>
          </a:p>
          <a:p>
            <a:pPr fontAlgn="ctr"/>
            <a:r>
              <a:rPr lang="en-US" dirty="0">
                <a:latin typeface="Segoe UI Light" charset="0"/>
              </a:rPr>
              <a:t>Plans to support additional package types</a:t>
            </a:r>
          </a:p>
          <a:p>
            <a:pPr fontAlgn="ctr"/>
            <a:endParaRPr lang="en-US" dirty="0">
              <a:latin typeface="Segoe UI Light" charset="0"/>
            </a:endParaRPr>
          </a:p>
          <a:p>
            <a:pPr fontAlgn="ctr"/>
            <a:endParaRPr lang="en-US" dirty="0">
              <a:latin typeface="Segoe UI Light" charset="0"/>
            </a:endParaRPr>
          </a:p>
        </p:txBody>
      </p:sp>
    </p:spTree>
    <p:extLst>
      <p:ext uri="{BB962C8B-B14F-4D97-AF65-F5344CB8AC3E}">
        <p14:creationId xmlns:p14="http://schemas.microsoft.com/office/powerpoint/2010/main" val="559386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Demo</a:t>
            </a:r>
          </a:p>
        </p:txBody>
      </p:sp>
      <p:sp>
        <p:nvSpPr>
          <p:cNvPr id="4" name="Text Placeholder 3"/>
          <p:cNvSpPr>
            <a:spLocks noGrp="1"/>
          </p:cNvSpPr>
          <p:nvPr>
            <p:ph type="body" sz="quarter" idx="12"/>
          </p:nvPr>
        </p:nvSpPr>
        <p:spPr/>
        <p:txBody>
          <a:bodyPr vert="horz" wrap="square" lIns="182880" tIns="146304" rIns="182880" bIns="146304" rtlCol="0" anchor="t">
            <a:spAutoFit/>
          </a:bodyPr>
          <a:lstStyle/>
          <a:p>
            <a:r>
              <a:rPr lang="en-US" dirty="0"/>
              <a:t>Continuous Integration &amp; </a:t>
            </a:r>
            <a:r>
              <a:rPr lang="en-US" dirty="0">
                <a:latin typeface="Segoe UI Light" charset="0"/>
              </a:rPr>
              <a:t>Package Management</a:t>
            </a:r>
          </a:p>
        </p:txBody>
      </p:sp>
    </p:spTree>
    <p:extLst>
      <p:ext uri="{BB962C8B-B14F-4D97-AF65-F5344CB8AC3E}">
        <p14:creationId xmlns:p14="http://schemas.microsoft.com/office/powerpoint/2010/main" val="3687671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47267" t="9709" r="12063" b="7785"/>
          <a:stretch/>
        </p:blipFill>
        <p:spPr>
          <a:xfrm>
            <a:off x="0" y="2272238"/>
            <a:ext cx="2499360" cy="4602481"/>
          </a:xfrm>
          <a:prstGeom prst="rect">
            <a:avLst/>
          </a:prstGeom>
        </p:spPr>
      </p:pic>
      <p:sp>
        <p:nvSpPr>
          <p:cNvPr id="5" name="Freeform 95"/>
          <p:cNvSpPr>
            <a:spLocks/>
          </p:cNvSpPr>
          <p:nvPr/>
        </p:nvSpPr>
        <p:spPr bwMode="auto">
          <a:xfrm flipH="1">
            <a:off x="6732921" y="2214837"/>
            <a:ext cx="1184448" cy="769206"/>
          </a:xfrm>
          <a:custGeom>
            <a:avLst/>
            <a:gdLst>
              <a:gd name="T0" fmla="*/ 618 w 736"/>
              <a:gd name="T1" fmla="*/ 213 h 484"/>
              <a:gd name="T2" fmla="*/ 618 w 736"/>
              <a:gd name="T3" fmla="*/ 203 h 484"/>
              <a:gd name="T4" fmla="*/ 415 w 736"/>
              <a:gd name="T5" fmla="*/ 0 h 484"/>
              <a:gd name="T6" fmla="*/ 246 w 736"/>
              <a:gd name="T7" fmla="*/ 91 h 484"/>
              <a:gd name="T8" fmla="*/ 191 w 736"/>
              <a:gd name="T9" fmla="*/ 76 h 484"/>
              <a:gd name="T10" fmla="*/ 125 w 736"/>
              <a:gd name="T11" fmla="*/ 96 h 484"/>
              <a:gd name="T12" fmla="*/ 73 w 736"/>
              <a:gd name="T13" fmla="*/ 191 h 484"/>
              <a:gd name="T14" fmla="*/ 0 w 736"/>
              <a:gd name="T15" fmla="*/ 325 h 484"/>
              <a:gd name="T16" fmla="*/ 142 w 736"/>
              <a:gd name="T17" fmla="*/ 484 h 484"/>
              <a:gd name="T18" fmla="*/ 160 w 736"/>
              <a:gd name="T19" fmla="*/ 484 h 484"/>
              <a:gd name="T20" fmla="*/ 176 w 736"/>
              <a:gd name="T21" fmla="*/ 484 h 484"/>
              <a:gd name="T22" fmla="*/ 507 w 736"/>
              <a:gd name="T23" fmla="*/ 484 h 484"/>
              <a:gd name="T24" fmla="*/ 514 w 736"/>
              <a:gd name="T25" fmla="*/ 484 h 484"/>
              <a:gd name="T26" fmla="*/ 522 w 736"/>
              <a:gd name="T27" fmla="*/ 484 h 484"/>
              <a:gd name="T28" fmla="*/ 546 w 736"/>
              <a:gd name="T29" fmla="*/ 484 h 484"/>
              <a:gd name="T30" fmla="*/ 599 w 736"/>
              <a:gd name="T31" fmla="*/ 484 h 484"/>
              <a:gd name="T32" fmla="*/ 736 w 736"/>
              <a:gd name="T33" fmla="*/ 348 h 484"/>
              <a:gd name="T34" fmla="*/ 618 w 736"/>
              <a:gd name="T35" fmla="*/ 213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6" h="484">
                <a:moveTo>
                  <a:pt x="618" y="213"/>
                </a:moveTo>
                <a:cubicBezTo>
                  <a:pt x="618" y="210"/>
                  <a:pt x="618" y="206"/>
                  <a:pt x="618" y="203"/>
                </a:cubicBezTo>
                <a:cubicBezTo>
                  <a:pt x="618" y="91"/>
                  <a:pt x="527" y="0"/>
                  <a:pt x="415" y="0"/>
                </a:cubicBezTo>
                <a:cubicBezTo>
                  <a:pt x="345" y="0"/>
                  <a:pt x="283" y="37"/>
                  <a:pt x="246" y="91"/>
                </a:cubicBezTo>
                <a:cubicBezTo>
                  <a:pt x="230" y="82"/>
                  <a:pt x="211" y="76"/>
                  <a:pt x="191" y="76"/>
                </a:cubicBezTo>
                <a:cubicBezTo>
                  <a:pt x="167" y="76"/>
                  <a:pt x="144" y="83"/>
                  <a:pt x="125" y="96"/>
                </a:cubicBezTo>
                <a:cubicBezTo>
                  <a:pt x="94" y="116"/>
                  <a:pt x="74" y="151"/>
                  <a:pt x="73" y="191"/>
                </a:cubicBezTo>
                <a:cubicBezTo>
                  <a:pt x="30" y="219"/>
                  <a:pt x="0" y="269"/>
                  <a:pt x="0" y="325"/>
                </a:cubicBezTo>
                <a:cubicBezTo>
                  <a:pt x="0" y="407"/>
                  <a:pt x="62" y="475"/>
                  <a:pt x="142" y="484"/>
                </a:cubicBezTo>
                <a:cubicBezTo>
                  <a:pt x="148" y="484"/>
                  <a:pt x="154" y="484"/>
                  <a:pt x="160" y="484"/>
                </a:cubicBezTo>
                <a:cubicBezTo>
                  <a:pt x="165" y="484"/>
                  <a:pt x="171" y="484"/>
                  <a:pt x="176" y="484"/>
                </a:cubicBezTo>
                <a:cubicBezTo>
                  <a:pt x="250" y="484"/>
                  <a:pt x="425" y="484"/>
                  <a:pt x="507" y="484"/>
                </a:cubicBezTo>
                <a:cubicBezTo>
                  <a:pt x="510" y="484"/>
                  <a:pt x="512" y="484"/>
                  <a:pt x="514" y="484"/>
                </a:cubicBezTo>
                <a:cubicBezTo>
                  <a:pt x="522" y="484"/>
                  <a:pt x="522" y="484"/>
                  <a:pt x="522" y="484"/>
                </a:cubicBezTo>
                <a:cubicBezTo>
                  <a:pt x="526" y="484"/>
                  <a:pt x="538" y="484"/>
                  <a:pt x="546" y="484"/>
                </a:cubicBezTo>
                <a:cubicBezTo>
                  <a:pt x="599" y="484"/>
                  <a:pt x="599" y="484"/>
                  <a:pt x="599" y="484"/>
                </a:cubicBezTo>
                <a:cubicBezTo>
                  <a:pt x="675" y="483"/>
                  <a:pt x="736" y="422"/>
                  <a:pt x="736" y="348"/>
                </a:cubicBezTo>
                <a:cubicBezTo>
                  <a:pt x="736" y="279"/>
                  <a:pt x="684" y="222"/>
                  <a:pt x="618" y="213"/>
                </a:cubicBezTo>
                <a:close/>
              </a:path>
            </a:pathLst>
          </a:custGeom>
          <a:solidFill>
            <a:srgbClr val="0070C0">
              <a:alpha val="20000"/>
            </a:srgbClr>
          </a:solidFill>
          <a:ln>
            <a:noFill/>
          </a:ln>
          <a:extLst/>
        </p:spPr>
        <p:txBody>
          <a:bodyPr vert="horz" wrap="square" lIns="93247" tIns="46623" rIns="93247" bIns="46623" numCol="1" anchor="t" anchorCtr="0" compatLnSpc="1">
            <a:prstTxWarp prst="textNoShape">
              <a:avLst/>
            </a:prstTxWarp>
          </a:bodyPr>
          <a:lstStyle/>
          <a:p>
            <a:pPr marL="0" marR="0" lvl="0" indent="0" algn="l" defTabSz="932418"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Segoe UI"/>
              <a:ea typeface="+mn-ea"/>
              <a:cs typeface="+mn-cs"/>
            </a:endParaRPr>
          </a:p>
        </p:txBody>
      </p:sp>
      <p:grpSp>
        <p:nvGrpSpPr>
          <p:cNvPr id="6" name="Group 5"/>
          <p:cNvGrpSpPr/>
          <p:nvPr/>
        </p:nvGrpSpPr>
        <p:grpSpPr>
          <a:xfrm>
            <a:off x="6219813" y="1982089"/>
            <a:ext cx="1901202" cy="2522098"/>
            <a:chOff x="5701653" y="1978121"/>
            <a:chExt cx="1901202" cy="2522098"/>
          </a:xfrm>
        </p:grpSpPr>
        <p:pic>
          <p:nvPicPr>
            <p:cNvPr id="7" name="Picture 6"/>
            <p:cNvPicPr>
              <a:picLocks noChangeAspect="1"/>
            </p:cNvPicPr>
            <p:nvPr/>
          </p:nvPicPr>
          <p:blipFill>
            <a:blip r:embed="rId3"/>
            <a:stretch>
              <a:fillRect/>
            </a:stretch>
          </p:blipFill>
          <p:spPr>
            <a:xfrm>
              <a:off x="6030454" y="3700379"/>
              <a:ext cx="1293456" cy="799840"/>
            </a:xfrm>
            <a:prstGeom prst="rect">
              <a:avLst/>
            </a:prstGeom>
          </p:spPr>
        </p:pic>
        <p:pic>
          <p:nvPicPr>
            <p:cNvPr id="8" name="Picture 7"/>
            <p:cNvPicPr>
              <a:picLocks noChangeAspect="1"/>
            </p:cNvPicPr>
            <p:nvPr/>
          </p:nvPicPr>
          <p:blipFill>
            <a:blip r:embed="rId4"/>
            <a:stretch>
              <a:fillRect/>
            </a:stretch>
          </p:blipFill>
          <p:spPr>
            <a:xfrm flipV="1">
              <a:off x="5892979" y="2465446"/>
              <a:ext cx="1102383" cy="1498554"/>
            </a:xfrm>
            <a:prstGeom prst="rect">
              <a:avLst/>
            </a:prstGeom>
          </p:spPr>
        </p:pic>
        <p:sp>
          <p:nvSpPr>
            <p:cNvPr id="9" name="Freeform 95"/>
            <p:cNvSpPr>
              <a:spLocks/>
            </p:cNvSpPr>
            <p:nvPr/>
          </p:nvSpPr>
          <p:spPr bwMode="auto">
            <a:xfrm flipH="1">
              <a:off x="5701653" y="1978121"/>
              <a:ext cx="1426107" cy="926144"/>
            </a:xfrm>
            <a:custGeom>
              <a:avLst/>
              <a:gdLst>
                <a:gd name="T0" fmla="*/ 618 w 736"/>
                <a:gd name="T1" fmla="*/ 213 h 484"/>
                <a:gd name="T2" fmla="*/ 618 w 736"/>
                <a:gd name="T3" fmla="*/ 203 h 484"/>
                <a:gd name="T4" fmla="*/ 415 w 736"/>
                <a:gd name="T5" fmla="*/ 0 h 484"/>
                <a:gd name="T6" fmla="*/ 246 w 736"/>
                <a:gd name="T7" fmla="*/ 91 h 484"/>
                <a:gd name="T8" fmla="*/ 191 w 736"/>
                <a:gd name="T9" fmla="*/ 76 h 484"/>
                <a:gd name="T10" fmla="*/ 125 w 736"/>
                <a:gd name="T11" fmla="*/ 96 h 484"/>
                <a:gd name="T12" fmla="*/ 73 w 736"/>
                <a:gd name="T13" fmla="*/ 191 h 484"/>
                <a:gd name="T14" fmla="*/ 0 w 736"/>
                <a:gd name="T15" fmla="*/ 325 h 484"/>
                <a:gd name="T16" fmla="*/ 142 w 736"/>
                <a:gd name="T17" fmla="*/ 484 h 484"/>
                <a:gd name="T18" fmla="*/ 160 w 736"/>
                <a:gd name="T19" fmla="*/ 484 h 484"/>
                <a:gd name="T20" fmla="*/ 176 w 736"/>
                <a:gd name="T21" fmla="*/ 484 h 484"/>
                <a:gd name="T22" fmla="*/ 507 w 736"/>
                <a:gd name="T23" fmla="*/ 484 h 484"/>
                <a:gd name="T24" fmla="*/ 514 w 736"/>
                <a:gd name="T25" fmla="*/ 484 h 484"/>
                <a:gd name="T26" fmla="*/ 522 w 736"/>
                <a:gd name="T27" fmla="*/ 484 h 484"/>
                <a:gd name="T28" fmla="*/ 546 w 736"/>
                <a:gd name="T29" fmla="*/ 484 h 484"/>
                <a:gd name="T30" fmla="*/ 599 w 736"/>
                <a:gd name="T31" fmla="*/ 484 h 484"/>
                <a:gd name="T32" fmla="*/ 736 w 736"/>
                <a:gd name="T33" fmla="*/ 348 h 484"/>
                <a:gd name="T34" fmla="*/ 618 w 736"/>
                <a:gd name="T35" fmla="*/ 213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6" h="484">
                  <a:moveTo>
                    <a:pt x="618" y="213"/>
                  </a:moveTo>
                  <a:cubicBezTo>
                    <a:pt x="618" y="210"/>
                    <a:pt x="618" y="206"/>
                    <a:pt x="618" y="203"/>
                  </a:cubicBezTo>
                  <a:cubicBezTo>
                    <a:pt x="618" y="91"/>
                    <a:pt x="527" y="0"/>
                    <a:pt x="415" y="0"/>
                  </a:cubicBezTo>
                  <a:cubicBezTo>
                    <a:pt x="345" y="0"/>
                    <a:pt x="283" y="37"/>
                    <a:pt x="246" y="91"/>
                  </a:cubicBezTo>
                  <a:cubicBezTo>
                    <a:pt x="230" y="82"/>
                    <a:pt x="211" y="76"/>
                    <a:pt x="191" y="76"/>
                  </a:cubicBezTo>
                  <a:cubicBezTo>
                    <a:pt x="167" y="76"/>
                    <a:pt x="144" y="83"/>
                    <a:pt x="125" y="96"/>
                  </a:cubicBezTo>
                  <a:cubicBezTo>
                    <a:pt x="94" y="116"/>
                    <a:pt x="74" y="151"/>
                    <a:pt x="73" y="191"/>
                  </a:cubicBezTo>
                  <a:cubicBezTo>
                    <a:pt x="30" y="219"/>
                    <a:pt x="0" y="269"/>
                    <a:pt x="0" y="325"/>
                  </a:cubicBezTo>
                  <a:cubicBezTo>
                    <a:pt x="0" y="407"/>
                    <a:pt x="62" y="475"/>
                    <a:pt x="142" y="484"/>
                  </a:cubicBezTo>
                  <a:cubicBezTo>
                    <a:pt x="148" y="484"/>
                    <a:pt x="154" y="484"/>
                    <a:pt x="160" y="484"/>
                  </a:cubicBezTo>
                  <a:cubicBezTo>
                    <a:pt x="165" y="484"/>
                    <a:pt x="171" y="484"/>
                    <a:pt x="176" y="484"/>
                  </a:cubicBezTo>
                  <a:cubicBezTo>
                    <a:pt x="250" y="484"/>
                    <a:pt x="425" y="484"/>
                    <a:pt x="507" y="484"/>
                  </a:cubicBezTo>
                  <a:cubicBezTo>
                    <a:pt x="510" y="484"/>
                    <a:pt x="512" y="484"/>
                    <a:pt x="514" y="484"/>
                  </a:cubicBezTo>
                  <a:cubicBezTo>
                    <a:pt x="522" y="484"/>
                    <a:pt x="522" y="484"/>
                    <a:pt x="522" y="484"/>
                  </a:cubicBezTo>
                  <a:cubicBezTo>
                    <a:pt x="526" y="484"/>
                    <a:pt x="538" y="484"/>
                    <a:pt x="546" y="484"/>
                  </a:cubicBezTo>
                  <a:cubicBezTo>
                    <a:pt x="599" y="484"/>
                    <a:pt x="599" y="484"/>
                    <a:pt x="599" y="484"/>
                  </a:cubicBezTo>
                  <a:cubicBezTo>
                    <a:pt x="675" y="483"/>
                    <a:pt x="736" y="422"/>
                    <a:pt x="736" y="348"/>
                  </a:cubicBezTo>
                  <a:cubicBezTo>
                    <a:pt x="736" y="279"/>
                    <a:pt x="684" y="222"/>
                    <a:pt x="618" y="213"/>
                  </a:cubicBezTo>
                  <a:close/>
                </a:path>
              </a:pathLst>
            </a:custGeom>
            <a:solidFill>
              <a:srgbClr val="0070C0">
                <a:alpha val="27000"/>
              </a:srgbClr>
            </a:solidFill>
            <a:ln>
              <a:noFill/>
            </a:ln>
            <a:extLst/>
          </p:spPr>
          <p:txBody>
            <a:bodyPr vert="horz" wrap="square" lIns="93247" tIns="46623" rIns="93247" bIns="46623" numCol="1" anchor="t" anchorCtr="0" compatLnSpc="1">
              <a:prstTxWarp prst="textNoShape">
                <a:avLst/>
              </a:prstTxWarp>
            </a:bodyPr>
            <a:lstStyle/>
            <a:p>
              <a:pPr marL="0" marR="0" lvl="0" indent="0" algn="l" defTabSz="932418"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Segoe UI"/>
                <a:ea typeface="+mn-ea"/>
                <a:cs typeface="+mn-cs"/>
              </a:endParaRPr>
            </a:p>
          </p:txBody>
        </p:sp>
        <p:sp>
          <p:nvSpPr>
            <p:cNvPr id="10" name="Freeform 95"/>
            <p:cNvSpPr>
              <a:spLocks/>
            </p:cNvSpPr>
            <p:nvPr/>
          </p:nvSpPr>
          <p:spPr bwMode="auto">
            <a:xfrm flipH="1">
              <a:off x="6053201" y="2052432"/>
              <a:ext cx="1549654" cy="1006377"/>
            </a:xfrm>
            <a:custGeom>
              <a:avLst/>
              <a:gdLst>
                <a:gd name="T0" fmla="*/ 618 w 736"/>
                <a:gd name="T1" fmla="*/ 213 h 484"/>
                <a:gd name="T2" fmla="*/ 618 w 736"/>
                <a:gd name="T3" fmla="*/ 203 h 484"/>
                <a:gd name="T4" fmla="*/ 415 w 736"/>
                <a:gd name="T5" fmla="*/ 0 h 484"/>
                <a:gd name="T6" fmla="*/ 246 w 736"/>
                <a:gd name="T7" fmla="*/ 91 h 484"/>
                <a:gd name="T8" fmla="*/ 191 w 736"/>
                <a:gd name="T9" fmla="*/ 76 h 484"/>
                <a:gd name="T10" fmla="*/ 125 w 736"/>
                <a:gd name="T11" fmla="*/ 96 h 484"/>
                <a:gd name="T12" fmla="*/ 73 w 736"/>
                <a:gd name="T13" fmla="*/ 191 h 484"/>
                <a:gd name="T14" fmla="*/ 0 w 736"/>
                <a:gd name="T15" fmla="*/ 325 h 484"/>
                <a:gd name="T16" fmla="*/ 142 w 736"/>
                <a:gd name="T17" fmla="*/ 484 h 484"/>
                <a:gd name="T18" fmla="*/ 160 w 736"/>
                <a:gd name="T19" fmla="*/ 484 h 484"/>
                <a:gd name="T20" fmla="*/ 176 w 736"/>
                <a:gd name="T21" fmla="*/ 484 h 484"/>
                <a:gd name="T22" fmla="*/ 507 w 736"/>
                <a:gd name="T23" fmla="*/ 484 h 484"/>
                <a:gd name="T24" fmla="*/ 514 w 736"/>
                <a:gd name="T25" fmla="*/ 484 h 484"/>
                <a:gd name="T26" fmla="*/ 522 w 736"/>
                <a:gd name="T27" fmla="*/ 484 h 484"/>
                <a:gd name="T28" fmla="*/ 546 w 736"/>
                <a:gd name="T29" fmla="*/ 484 h 484"/>
                <a:gd name="T30" fmla="*/ 599 w 736"/>
                <a:gd name="T31" fmla="*/ 484 h 484"/>
                <a:gd name="T32" fmla="*/ 736 w 736"/>
                <a:gd name="T33" fmla="*/ 348 h 484"/>
                <a:gd name="T34" fmla="*/ 618 w 736"/>
                <a:gd name="T35" fmla="*/ 213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6" h="484">
                  <a:moveTo>
                    <a:pt x="618" y="213"/>
                  </a:moveTo>
                  <a:cubicBezTo>
                    <a:pt x="618" y="210"/>
                    <a:pt x="618" y="206"/>
                    <a:pt x="618" y="203"/>
                  </a:cubicBezTo>
                  <a:cubicBezTo>
                    <a:pt x="618" y="91"/>
                    <a:pt x="527" y="0"/>
                    <a:pt x="415" y="0"/>
                  </a:cubicBezTo>
                  <a:cubicBezTo>
                    <a:pt x="345" y="0"/>
                    <a:pt x="283" y="37"/>
                    <a:pt x="246" y="91"/>
                  </a:cubicBezTo>
                  <a:cubicBezTo>
                    <a:pt x="230" y="82"/>
                    <a:pt x="211" y="76"/>
                    <a:pt x="191" y="76"/>
                  </a:cubicBezTo>
                  <a:cubicBezTo>
                    <a:pt x="167" y="76"/>
                    <a:pt x="144" y="83"/>
                    <a:pt x="125" y="96"/>
                  </a:cubicBezTo>
                  <a:cubicBezTo>
                    <a:pt x="94" y="116"/>
                    <a:pt x="74" y="151"/>
                    <a:pt x="73" y="191"/>
                  </a:cubicBezTo>
                  <a:cubicBezTo>
                    <a:pt x="30" y="219"/>
                    <a:pt x="0" y="269"/>
                    <a:pt x="0" y="325"/>
                  </a:cubicBezTo>
                  <a:cubicBezTo>
                    <a:pt x="0" y="407"/>
                    <a:pt x="62" y="475"/>
                    <a:pt x="142" y="484"/>
                  </a:cubicBezTo>
                  <a:cubicBezTo>
                    <a:pt x="148" y="484"/>
                    <a:pt x="154" y="484"/>
                    <a:pt x="160" y="484"/>
                  </a:cubicBezTo>
                  <a:cubicBezTo>
                    <a:pt x="165" y="484"/>
                    <a:pt x="171" y="484"/>
                    <a:pt x="176" y="484"/>
                  </a:cubicBezTo>
                  <a:cubicBezTo>
                    <a:pt x="250" y="484"/>
                    <a:pt x="425" y="484"/>
                    <a:pt x="507" y="484"/>
                  </a:cubicBezTo>
                  <a:cubicBezTo>
                    <a:pt x="510" y="484"/>
                    <a:pt x="512" y="484"/>
                    <a:pt x="514" y="484"/>
                  </a:cubicBezTo>
                  <a:cubicBezTo>
                    <a:pt x="522" y="484"/>
                    <a:pt x="522" y="484"/>
                    <a:pt x="522" y="484"/>
                  </a:cubicBezTo>
                  <a:cubicBezTo>
                    <a:pt x="526" y="484"/>
                    <a:pt x="538" y="484"/>
                    <a:pt x="546" y="484"/>
                  </a:cubicBezTo>
                  <a:cubicBezTo>
                    <a:pt x="599" y="484"/>
                    <a:pt x="599" y="484"/>
                    <a:pt x="599" y="484"/>
                  </a:cubicBezTo>
                  <a:cubicBezTo>
                    <a:pt x="675" y="483"/>
                    <a:pt x="736" y="422"/>
                    <a:pt x="736" y="348"/>
                  </a:cubicBezTo>
                  <a:cubicBezTo>
                    <a:pt x="736" y="279"/>
                    <a:pt x="684" y="222"/>
                    <a:pt x="618" y="213"/>
                  </a:cubicBezTo>
                  <a:close/>
                </a:path>
              </a:pathLst>
            </a:custGeom>
            <a:solidFill>
              <a:srgbClr val="23BDEF">
                <a:alpha val="90000"/>
              </a:srgb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marL="0" marR="0" lvl="0" indent="0" algn="l" defTabSz="932418"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505050"/>
                </a:solidFill>
                <a:effectLst/>
                <a:uLnTx/>
                <a:uFillTx/>
                <a:latin typeface="Segoe UI"/>
                <a:ea typeface="+mn-ea"/>
                <a:cs typeface="+mn-cs"/>
              </a:endParaRPr>
            </a:p>
          </p:txBody>
        </p:sp>
        <p:sp>
          <p:nvSpPr>
            <p:cNvPr id="11" name="TextBox 10"/>
            <p:cNvSpPr txBox="1"/>
            <p:nvPr/>
          </p:nvSpPr>
          <p:spPr>
            <a:xfrm>
              <a:off x="6187440" y="2299985"/>
              <a:ext cx="130658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FFFFFF"/>
                  </a:solidFill>
                  <a:effectLst/>
                  <a:uLnTx/>
                  <a:uFillTx/>
                  <a:latin typeface="Segoe UI Light"/>
                  <a:ea typeface="+mn-ea"/>
                  <a:cs typeface="Arial" pitchFamily="34" charset="0"/>
                </a:rPr>
                <a:t>Cloud</a:t>
              </a:r>
              <a:br>
                <a:rPr kumimoji="0" lang="en-US" sz="1600" b="0" i="0" u="none" strike="noStrike" kern="0" cap="none" spc="0" normalizeH="0" baseline="0" noProof="0" dirty="0">
                  <a:ln>
                    <a:noFill/>
                  </a:ln>
                  <a:solidFill>
                    <a:srgbClr val="FFFFFF"/>
                  </a:solidFill>
                  <a:effectLst/>
                  <a:uLnTx/>
                  <a:uFillTx/>
                  <a:latin typeface="Segoe UI Light"/>
                  <a:ea typeface="+mn-ea"/>
                  <a:cs typeface="Arial" pitchFamily="34" charset="0"/>
                </a:rPr>
              </a:br>
              <a:r>
                <a:rPr kumimoji="0" lang="en-US" sz="1600" b="0" i="0" u="none" strike="noStrike" kern="0" cap="none" spc="0" normalizeH="0" baseline="0" noProof="0" dirty="0">
                  <a:ln>
                    <a:noFill/>
                  </a:ln>
                  <a:solidFill>
                    <a:srgbClr val="FFFFFF"/>
                  </a:solidFill>
                  <a:effectLst/>
                  <a:uLnTx/>
                  <a:uFillTx/>
                  <a:latin typeface="Segoe UI Light"/>
                  <a:ea typeface="+mn-ea"/>
                  <a:cs typeface="Arial" pitchFamily="34" charset="0"/>
                </a:rPr>
                <a:t>Load Testing</a:t>
              </a:r>
            </a:p>
          </p:txBody>
        </p:sp>
      </p:grpSp>
      <p:sp>
        <p:nvSpPr>
          <p:cNvPr id="12" name="Rectangle 11"/>
          <p:cNvSpPr/>
          <p:nvPr/>
        </p:nvSpPr>
        <p:spPr bwMode="auto">
          <a:xfrm flipV="1">
            <a:off x="2431854" y="4505577"/>
            <a:ext cx="7452000" cy="72000"/>
          </a:xfrm>
          <a:prstGeom prst="rect">
            <a:avLst/>
          </a:prstGeom>
          <a:solidFill>
            <a:srgbClr val="3D85CD"/>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13" name="Group 12"/>
          <p:cNvGrpSpPr/>
          <p:nvPr/>
        </p:nvGrpSpPr>
        <p:grpSpPr>
          <a:xfrm>
            <a:off x="4529359" y="3012315"/>
            <a:ext cx="1868892" cy="1702699"/>
            <a:chOff x="3840480" y="3008346"/>
            <a:chExt cx="1868892" cy="1702699"/>
          </a:xfrm>
        </p:grpSpPr>
        <p:sp>
          <p:nvSpPr>
            <p:cNvPr id="14" name="TextBox 13"/>
            <p:cNvSpPr txBox="1"/>
            <p:nvPr/>
          </p:nvSpPr>
          <p:spPr>
            <a:xfrm>
              <a:off x="3840480" y="3008346"/>
              <a:ext cx="1868892" cy="584775"/>
            </a:xfrm>
            <a:prstGeom prst="rect">
              <a:avLst/>
            </a:prstGeom>
            <a:noFill/>
          </p:spPr>
          <p:txBody>
            <a:bodyPr wrap="squar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3D85CD"/>
                  </a:solidFill>
                  <a:effectLst/>
                  <a:uLnTx/>
                  <a:uFillTx/>
                  <a:latin typeface="Segoe UI"/>
                  <a:ea typeface="+mn-ea"/>
                  <a:cs typeface="Arial" pitchFamily="34" charset="0"/>
                </a:rPr>
                <a:t>Integration testing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3D85CD"/>
                  </a:solidFill>
                  <a:effectLst/>
                  <a:uLnTx/>
                  <a:uFillTx/>
                  <a:latin typeface="Segoe UI"/>
                  <a:ea typeface="+mn-ea"/>
                  <a:cs typeface="Arial" pitchFamily="34" charset="0"/>
                </a:rPr>
                <a:t>environment</a:t>
              </a:r>
            </a:p>
          </p:txBody>
        </p:sp>
        <p:cxnSp>
          <p:nvCxnSpPr>
            <p:cNvPr id="15" name="Straight Connector 14"/>
            <p:cNvCxnSpPr/>
            <p:nvPr/>
          </p:nvCxnSpPr>
          <p:spPr>
            <a:xfrm flipV="1">
              <a:off x="4774926" y="3726229"/>
              <a:ext cx="0" cy="695750"/>
            </a:xfrm>
            <a:prstGeom prst="line">
              <a:avLst/>
            </a:prstGeom>
            <a:noFill/>
            <a:ln w="38100" cap="rnd" cmpd="sng" algn="ctr">
              <a:solidFill>
                <a:srgbClr val="3D85CD"/>
              </a:solidFill>
              <a:prstDash val="sysDot"/>
              <a:headEnd type="none"/>
              <a:tailEnd type="oval"/>
            </a:ln>
            <a:effectLst/>
          </p:spPr>
        </p:cxnSp>
        <p:sp>
          <p:nvSpPr>
            <p:cNvPr id="16" name="Oval 15"/>
            <p:cNvSpPr/>
            <p:nvPr/>
          </p:nvSpPr>
          <p:spPr bwMode="auto">
            <a:xfrm>
              <a:off x="4592048" y="4345288"/>
              <a:ext cx="365757" cy="365757"/>
            </a:xfrm>
            <a:prstGeom prst="ellipse">
              <a:avLst/>
            </a:prstGeom>
            <a:solidFill>
              <a:srgbClr val="FFFFFF"/>
            </a:solidFill>
            <a:ln w="38100" cap="flat" cmpd="sng" algn="ctr">
              <a:solidFill>
                <a:srgbClr val="3D85CD"/>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17" name="Group 16"/>
          <p:cNvGrpSpPr/>
          <p:nvPr/>
        </p:nvGrpSpPr>
        <p:grpSpPr>
          <a:xfrm>
            <a:off x="2696590" y="4349256"/>
            <a:ext cx="2202126" cy="1751140"/>
            <a:chOff x="2339395" y="4345288"/>
            <a:chExt cx="2202126" cy="1751140"/>
          </a:xfrm>
        </p:grpSpPr>
        <p:sp>
          <p:nvSpPr>
            <p:cNvPr id="18" name="TextBox 17"/>
            <p:cNvSpPr txBox="1"/>
            <p:nvPr/>
          </p:nvSpPr>
          <p:spPr>
            <a:xfrm>
              <a:off x="2339395" y="5511653"/>
              <a:ext cx="2202126" cy="584775"/>
            </a:xfrm>
            <a:prstGeom prst="rect">
              <a:avLst/>
            </a:prstGeom>
            <a:noFill/>
          </p:spPr>
          <p:txBody>
            <a:bodyPr wrap="squar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3D85CD"/>
                  </a:solidFill>
                  <a:effectLst/>
                  <a:uLnTx/>
                  <a:uFillTx/>
                  <a:latin typeface="Segoe UI"/>
                  <a:ea typeface="+mn-ea"/>
                  <a:cs typeface="Arial" pitchFamily="34" charset="0"/>
                </a:rPr>
                <a:t>Automated functional testing environment</a:t>
              </a:r>
            </a:p>
          </p:txBody>
        </p:sp>
        <p:cxnSp>
          <p:nvCxnSpPr>
            <p:cNvPr id="19" name="Straight Connector 18"/>
            <p:cNvCxnSpPr/>
            <p:nvPr/>
          </p:nvCxnSpPr>
          <p:spPr>
            <a:xfrm>
              <a:off x="3440458" y="4700300"/>
              <a:ext cx="0" cy="695750"/>
            </a:xfrm>
            <a:prstGeom prst="line">
              <a:avLst/>
            </a:prstGeom>
            <a:noFill/>
            <a:ln w="38100" cap="rnd" cmpd="sng" algn="ctr">
              <a:solidFill>
                <a:srgbClr val="3D85CD"/>
              </a:solidFill>
              <a:prstDash val="sysDot"/>
              <a:headEnd type="none"/>
              <a:tailEnd type="oval"/>
            </a:ln>
            <a:effectLst/>
          </p:spPr>
        </p:cxnSp>
        <p:sp>
          <p:nvSpPr>
            <p:cNvPr id="20" name="Oval 19"/>
            <p:cNvSpPr/>
            <p:nvPr/>
          </p:nvSpPr>
          <p:spPr bwMode="auto">
            <a:xfrm>
              <a:off x="3257580" y="4345288"/>
              <a:ext cx="365757" cy="365757"/>
            </a:xfrm>
            <a:prstGeom prst="ellipse">
              <a:avLst/>
            </a:prstGeom>
            <a:solidFill>
              <a:srgbClr val="FFFFFF"/>
            </a:solidFill>
            <a:ln w="38100" cap="flat" cmpd="sng" algn="ctr">
              <a:solidFill>
                <a:srgbClr val="3D85CD"/>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21" name="Oval 20"/>
          <p:cNvSpPr/>
          <p:nvPr/>
        </p:nvSpPr>
        <p:spPr bwMode="auto">
          <a:xfrm>
            <a:off x="1994547" y="4312979"/>
            <a:ext cx="457196" cy="457196"/>
          </a:xfrm>
          <a:prstGeom prst="ellipse">
            <a:avLst/>
          </a:prstGeom>
          <a:solidFill>
            <a:srgbClr val="3D85CD"/>
          </a:solidFill>
          <a:ln w="76200" cap="flat" cmpd="sng" algn="ctr">
            <a:solidFill>
              <a:srgbClr val="3D85CD"/>
            </a:solidFill>
            <a:prstDash val="solid"/>
            <a:headEnd type="none" w="med" len="med"/>
            <a:tailEnd type="none" w="med" len="med"/>
          </a:ln>
          <a:effectLst/>
        </p:spPr>
        <p:txBody>
          <a:bodyPr rot="0" spcFirstLastPara="0" vertOverflow="overflow" horzOverflow="overflow" vert="horz" wrap="square" lIns="198000" tIns="146304" rIns="182880" bIns="10800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2400" b="0" i="0" u="none" strike="noStrike" kern="0" cap="none" spc="0" normalizeH="0" baseline="0" noProof="0" dirty="0">
                <a:ln>
                  <a:noFill/>
                </a:ln>
                <a:solidFill>
                  <a:srgbClr val="FFFFFF"/>
                </a:solidFill>
                <a:effectLst/>
                <a:uLnTx/>
                <a:uFillTx/>
                <a:latin typeface="Segoe UI Light"/>
                <a:ea typeface="Segoe UI" pitchFamily="34" charset="0"/>
                <a:cs typeface="Segoe UI" pitchFamily="34" charset="0"/>
              </a:rPr>
              <a:t>3</a:t>
            </a:r>
          </a:p>
        </p:txBody>
      </p:sp>
      <p:grpSp>
        <p:nvGrpSpPr>
          <p:cNvPr id="22" name="Group 21"/>
          <p:cNvGrpSpPr/>
          <p:nvPr/>
        </p:nvGrpSpPr>
        <p:grpSpPr>
          <a:xfrm>
            <a:off x="6386090" y="4349256"/>
            <a:ext cx="1611833" cy="1710752"/>
            <a:chOff x="5882639" y="4345288"/>
            <a:chExt cx="1611833" cy="1710752"/>
          </a:xfrm>
        </p:grpSpPr>
        <p:cxnSp>
          <p:nvCxnSpPr>
            <p:cNvPr id="23" name="Straight Connector 22"/>
            <p:cNvCxnSpPr/>
            <p:nvPr/>
          </p:nvCxnSpPr>
          <p:spPr>
            <a:xfrm>
              <a:off x="6688555" y="4700300"/>
              <a:ext cx="0" cy="695750"/>
            </a:xfrm>
            <a:prstGeom prst="line">
              <a:avLst/>
            </a:prstGeom>
            <a:noFill/>
            <a:ln w="38100" cap="rnd" cmpd="sng" algn="ctr">
              <a:solidFill>
                <a:srgbClr val="3D85CD"/>
              </a:solidFill>
              <a:prstDash val="sysDot"/>
              <a:headEnd type="none"/>
              <a:tailEnd type="oval"/>
            </a:ln>
            <a:effectLst/>
          </p:spPr>
        </p:cxnSp>
        <p:sp>
          <p:nvSpPr>
            <p:cNvPr id="24" name="TextBox 23"/>
            <p:cNvSpPr txBox="1"/>
            <p:nvPr/>
          </p:nvSpPr>
          <p:spPr>
            <a:xfrm>
              <a:off x="5882639" y="5471265"/>
              <a:ext cx="1611833" cy="584775"/>
            </a:xfrm>
            <a:prstGeom prst="rect">
              <a:avLst/>
            </a:prstGeom>
            <a:noFill/>
          </p:spPr>
          <p:txBody>
            <a:bodyPr wrap="squar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3D85CD"/>
                  </a:solidFill>
                  <a:effectLst/>
                  <a:uLnTx/>
                  <a:uFillTx/>
                  <a:latin typeface="Segoe UI"/>
                  <a:ea typeface="+mn-ea"/>
                  <a:cs typeface="Arial" pitchFamily="34" charset="0"/>
                </a:rPr>
                <a:t>Pre-production environment</a:t>
              </a:r>
            </a:p>
          </p:txBody>
        </p:sp>
        <p:sp>
          <p:nvSpPr>
            <p:cNvPr id="25" name="Oval 24"/>
            <p:cNvSpPr/>
            <p:nvPr/>
          </p:nvSpPr>
          <p:spPr bwMode="auto">
            <a:xfrm>
              <a:off x="6505677" y="4345288"/>
              <a:ext cx="365757" cy="365757"/>
            </a:xfrm>
            <a:prstGeom prst="ellipse">
              <a:avLst/>
            </a:prstGeom>
            <a:solidFill>
              <a:srgbClr val="FFFFFF"/>
            </a:solidFill>
            <a:ln w="38100" cap="flat" cmpd="sng" algn="ctr">
              <a:solidFill>
                <a:srgbClr val="3D85CD"/>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26" name="Group 25"/>
          <p:cNvGrpSpPr/>
          <p:nvPr/>
        </p:nvGrpSpPr>
        <p:grpSpPr>
          <a:xfrm>
            <a:off x="7985760" y="3142703"/>
            <a:ext cx="1320801" cy="1572311"/>
            <a:chOff x="8310879" y="3138734"/>
            <a:chExt cx="1320801" cy="1572311"/>
          </a:xfrm>
        </p:grpSpPr>
        <p:cxnSp>
          <p:nvCxnSpPr>
            <p:cNvPr id="27" name="Straight Connector 26"/>
            <p:cNvCxnSpPr/>
            <p:nvPr/>
          </p:nvCxnSpPr>
          <p:spPr>
            <a:xfrm flipV="1">
              <a:off x="8971279" y="3726229"/>
              <a:ext cx="0" cy="695750"/>
            </a:xfrm>
            <a:prstGeom prst="line">
              <a:avLst/>
            </a:prstGeom>
            <a:noFill/>
            <a:ln w="38100" cap="rnd" cmpd="sng" algn="ctr">
              <a:solidFill>
                <a:srgbClr val="3D85CD"/>
              </a:solidFill>
              <a:prstDash val="sysDot"/>
              <a:headEnd type="none"/>
              <a:tailEnd type="oval"/>
            </a:ln>
            <a:effectLst/>
          </p:spPr>
        </p:cxnSp>
        <p:sp>
          <p:nvSpPr>
            <p:cNvPr id="28" name="Oval 27"/>
            <p:cNvSpPr/>
            <p:nvPr/>
          </p:nvSpPr>
          <p:spPr bwMode="auto">
            <a:xfrm>
              <a:off x="8788401" y="4345288"/>
              <a:ext cx="365757" cy="365757"/>
            </a:xfrm>
            <a:prstGeom prst="ellipse">
              <a:avLst/>
            </a:prstGeom>
            <a:solidFill>
              <a:srgbClr val="FFFFFF"/>
            </a:solidFill>
            <a:ln w="38100" cap="flat" cmpd="sng" algn="ctr">
              <a:solidFill>
                <a:srgbClr val="3D85CD"/>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9" name="TextBox 28"/>
            <p:cNvSpPr txBox="1"/>
            <p:nvPr/>
          </p:nvSpPr>
          <p:spPr>
            <a:xfrm>
              <a:off x="8310879" y="3138734"/>
              <a:ext cx="1320801" cy="584775"/>
            </a:xfrm>
            <a:prstGeom prst="rect">
              <a:avLst/>
            </a:prstGeom>
            <a:noFill/>
          </p:spPr>
          <p:txBody>
            <a:bodyPr wrap="squar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3D85CD"/>
                  </a:solidFill>
                  <a:effectLst/>
                  <a:uLnTx/>
                  <a:uFillTx/>
                  <a:latin typeface="Segoe UI"/>
                  <a:ea typeface="+mn-ea"/>
                  <a:cs typeface="Arial" pitchFamily="34" charset="0"/>
                </a:rPr>
                <a:t>Staging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3D85CD"/>
                  </a:solidFill>
                  <a:effectLst/>
                  <a:uLnTx/>
                  <a:uFillTx/>
                  <a:latin typeface="Segoe UI"/>
                  <a:ea typeface="+mn-ea"/>
                  <a:cs typeface="Arial" pitchFamily="34" charset="0"/>
                </a:rPr>
                <a:t>environment</a:t>
              </a:r>
            </a:p>
          </p:txBody>
        </p:sp>
      </p:grpSp>
      <p:sp>
        <p:nvSpPr>
          <p:cNvPr id="30" name="Rectangle 29"/>
          <p:cNvSpPr/>
          <p:nvPr/>
        </p:nvSpPr>
        <p:spPr>
          <a:xfrm>
            <a:off x="10045729" y="4301784"/>
            <a:ext cx="2292615"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F6931A"/>
                </a:solidFill>
                <a:effectLst/>
                <a:uLnTx/>
                <a:uFillTx/>
                <a:latin typeface="Segoe UI Light"/>
                <a:ea typeface="+mn-ea"/>
                <a:cs typeface="Arial" pitchFamily="34" charset="0"/>
              </a:rPr>
              <a:t>Monitor + Learn</a:t>
            </a:r>
            <a:endParaRPr kumimoji="0" lang="en-US" sz="1800" b="0" i="0" u="none" strike="noStrike" kern="0" cap="none" spc="0" normalizeH="0" baseline="0" noProof="0" dirty="0">
              <a:ln>
                <a:noFill/>
              </a:ln>
              <a:solidFill>
                <a:srgbClr val="F6931A"/>
              </a:solidFill>
              <a:effectLst/>
              <a:uLnTx/>
              <a:uFillTx/>
              <a:latin typeface="Segoe UI"/>
              <a:ea typeface="+mn-ea"/>
              <a:cs typeface="+mn-cs"/>
            </a:endParaRPr>
          </a:p>
        </p:txBody>
      </p:sp>
      <p:sp>
        <p:nvSpPr>
          <p:cNvPr id="31" name="Isosceles Triangle 30"/>
          <p:cNvSpPr/>
          <p:nvPr/>
        </p:nvSpPr>
        <p:spPr bwMode="auto">
          <a:xfrm rot="5400000" flipH="1">
            <a:off x="9569710" y="4320641"/>
            <a:ext cx="510159" cy="439792"/>
          </a:xfrm>
          <a:prstGeom prst="triangle">
            <a:avLst/>
          </a:prstGeom>
          <a:solidFill>
            <a:srgbClr val="F6931A"/>
          </a:solidFill>
          <a:ln w="9525" cap="flat" cmpd="sng" algn="ctr">
            <a:noFill/>
            <a:prstDash val="solid"/>
            <a:headEnd type="none" w="med" len="med"/>
            <a:tailEnd type="none" w="med" len="med"/>
          </a:ln>
          <a:effectLst/>
        </p:spPr>
        <p:txBody>
          <a:bodyPr lIns="91440" tIns="91440" rIns="34294" bIns="34294" rtlCol="0" anchor="b" anchorCtr="0"/>
          <a:lstStyle/>
          <a:p>
            <a:pPr marL="0" marR="0" lvl="0" indent="0" algn="ctr" defTabSz="932406" rtl="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2" name="TextBox 31"/>
          <p:cNvSpPr txBox="1"/>
          <p:nvPr/>
        </p:nvSpPr>
        <p:spPr>
          <a:xfrm>
            <a:off x="1334135" y="1218466"/>
            <a:ext cx="6712902" cy="1384995"/>
          </a:xfrm>
          <a:prstGeom prst="rect">
            <a:avLst/>
          </a:prstGeom>
          <a:noFill/>
        </p:spPr>
        <p:txBody>
          <a:bodyPr wrap="square" rtlCol="0">
            <a:spAutoFit/>
          </a:bodyPr>
          <a:lstStyle/>
          <a:p>
            <a:pPr marL="0" marR="0" lvl="0" indent="0" algn="l" defTabSz="932688" rtl="0" eaLnBrk="1" fontAlgn="auto" latinLnBrk="0" hangingPunct="1">
              <a:lnSpc>
                <a:spcPct val="100000"/>
              </a:lnSpc>
              <a:spcBef>
                <a:spcPts val="0"/>
              </a:spcBef>
              <a:spcAft>
                <a:spcPts val="0"/>
              </a:spcAft>
              <a:buClrTx/>
              <a:buSzTx/>
              <a:buFontTx/>
              <a:buNone/>
              <a:tabLst/>
              <a:defRPr/>
            </a:pPr>
            <a:r>
              <a:rPr kumimoji="0" lang="en-US" sz="2800" b="0" i="0" u="none" strike="noStrike" kern="0" cap="none" spc="-50" normalizeH="0" baseline="0" noProof="0" dirty="0">
                <a:ln>
                  <a:noFill/>
                </a:ln>
                <a:solidFill>
                  <a:srgbClr val="3C3C3C">
                    <a:lumMod val="50000"/>
                  </a:srgbClr>
                </a:solidFill>
                <a:effectLst/>
                <a:uLnTx/>
                <a:uFillTx/>
                <a:latin typeface="Segoe UI Light"/>
                <a:ea typeface="+mn-ea"/>
                <a:cs typeface="Arial" pitchFamily="34" charset="0"/>
              </a:rPr>
              <a:t>When all tests pass, the build is deployed</a:t>
            </a:r>
            <a:br>
              <a:rPr kumimoji="0" lang="en-US" sz="2800" b="0" i="0" u="none" strike="noStrike" kern="0" cap="none" spc="-50" normalizeH="0" baseline="0" noProof="0" dirty="0">
                <a:ln>
                  <a:noFill/>
                </a:ln>
                <a:solidFill>
                  <a:srgbClr val="3C3C3C">
                    <a:lumMod val="50000"/>
                  </a:srgbClr>
                </a:solidFill>
                <a:effectLst/>
                <a:uLnTx/>
                <a:uFillTx/>
                <a:latin typeface="Segoe UI Light"/>
                <a:ea typeface="+mn-ea"/>
                <a:cs typeface="Arial" pitchFamily="34" charset="0"/>
              </a:rPr>
            </a:br>
            <a:r>
              <a:rPr kumimoji="0" lang="en-US" sz="2800" b="0" i="0" u="none" strike="noStrike" kern="0" cap="none" spc="50" normalizeH="0" baseline="0" noProof="0" dirty="0">
                <a:ln>
                  <a:noFill/>
                </a:ln>
                <a:solidFill>
                  <a:srgbClr val="3C3C3C">
                    <a:lumMod val="50000"/>
                  </a:srgbClr>
                </a:solidFill>
                <a:effectLst/>
                <a:uLnTx/>
                <a:uFillTx/>
                <a:latin typeface="Segoe UI Light"/>
                <a:ea typeface="+mn-ea"/>
                <a:cs typeface="Arial" pitchFamily="34" charset="0"/>
              </a:rPr>
              <a:t>to testing environments for each</a:t>
            </a:r>
            <a:r>
              <a:rPr kumimoji="0" lang="en-US" sz="2800" b="0" i="0" u="none" strike="noStrike" kern="0" cap="none" spc="0" normalizeH="0" baseline="0" noProof="0" dirty="0">
                <a:ln>
                  <a:noFill/>
                </a:ln>
                <a:solidFill>
                  <a:srgbClr val="3C3C3C">
                    <a:lumMod val="50000"/>
                  </a:srgbClr>
                </a:solidFill>
                <a:effectLst/>
                <a:uLnTx/>
                <a:uFillTx/>
                <a:latin typeface="Segoe UI Light"/>
                <a:ea typeface="+mn-ea"/>
                <a:cs typeface="Arial" pitchFamily="34" charset="0"/>
              </a:rPr>
              <a:t/>
            </a:r>
            <a:br>
              <a:rPr kumimoji="0" lang="en-US" sz="2800" b="0" i="0" u="none" strike="noStrike" kern="0" cap="none" spc="0" normalizeH="0" baseline="0" noProof="0" dirty="0">
                <a:ln>
                  <a:noFill/>
                </a:ln>
                <a:solidFill>
                  <a:srgbClr val="3C3C3C">
                    <a:lumMod val="50000"/>
                  </a:srgbClr>
                </a:solidFill>
                <a:effectLst/>
                <a:uLnTx/>
                <a:uFillTx/>
                <a:latin typeface="Segoe UI Light"/>
                <a:ea typeface="+mn-ea"/>
                <a:cs typeface="Arial" pitchFamily="34" charset="0"/>
              </a:rPr>
            </a:br>
            <a:r>
              <a:rPr kumimoji="0" lang="en-US" sz="2800" b="0" i="0" u="none" strike="noStrike" kern="0" cap="none" spc="50" normalizeH="0" baseline="0" noProof="0" dirty="0">
                <a:ln>
                  <a:noFill/>
                </a:ln>
                <a:solidFill>
                  <a:srgbClr val="3C3C3C">
                    <a:lumMod val="50000"/>
                  </a:srgbClr>
                </a:solidFill>
                <a:effectLst/>
                <a:uLnTx/>
                <a:uFillTx/>
                <a:latin typeface="Segoe UI Light"/>
                <a:ea typeface="+mn-ea"/>
                <a:cs typeface="Arial" pitchFamily="34" charset="0"/>
              </a:rPr>
              <a:t>stage in the release process …</a:t>
            </a:r>
          </a:p>
        </p:txBody>
      </p:sp>
      <p:sp>
        <p:nvSpPr>
          <p:cNvPr id="33" name="Title 18"/>
          <p:cNvSpPr txBox="1">
            <a:spLocks/>
          </p:cNvSpPr>
          <p:nvPr/>
        </p:nvSpPr>
        <p:spPr>
          <a:xfrm>
            <a:off x="1189496" y="316821"/>
            <a:ext cx="11020884" cy="917575"/>
          </a:xfrm>
          <a:prstGeom prst="rect">
            <a:avLst/>
          </a:prstGeom>
          <a:ln>
            <a:noFill/>
          </a:ln>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32742"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dirty="0">
                <a:ln w="3175">
                  <a:noFill/>
                </a:ln>
                <a:solidFill>
                  <a:srgbClr val="3C3C3C">
                    <a:lumMod val="50000"/>
                  </a:srgbClr>
                </a:solidFill>
                <a:effectLst/>
                <a:uLnTx/>
                <a:uFillTx/>
                <a:latin typeface="Segoe UI Light"/>
                <a:ea typeface="+mn-ea"/>
                <a:cs typeface="Segoe UI" pitchFamily="34" charset="0"/>
              </a:rPr>
              <a:t>Release</a:t>
            </a:r>
          </a:p>
        </p:txBody>
      </p:sp>
      <p:pic>
        <p:nvPicPr>
          <p:cNvPr id="36" name="Picture 35" descr="DevOpsGraphic_v6-04.ep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163" y="68262"/>
            <a:ext cx="1629809" cy="1447800"/>
          </a:xfrm>
          <a:prstGeom prst="rect">
            <a:avLst/>
          </a:prstGeom>
        </p:spPr>
      </p:pic>
    </p:spTree>
    <p:extLst>
      <p:ext uri="{BB962C8B-B14F-4D97-AF65-F5344CB8AC3E}">
        <p14:creationId xmlns:p14="http://schemas.microsoft.com/office/powerpoint/2010/main" val="2207016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US"/>
              <a:t>Release Management</a:t>
            </a:r>
            <a:endParaRPr lang="en-US" dirty="0"/>
          </a:p>
        </p:txBody>
      </p:sp>
      <p:sp>
        <p:nvSpPr>
          <p:cNvPr id="6" name="Text Placeholder 5"/>
          <p:cNvSpPr>
            <a:spLocks noGrp="1"/>
          </p:cNvSpPr>
          <p:nvPr>
            <p:ph type="body" sz="quarter" idx="10"/>
          </p:nvPr>
        </p:nvSpPr>
        <p:spPr>
          <a:xfrm>
            <a:off x="274638" y="1212850"/>
            <a:ext cx="11887200" cy="4124206"/>
          </a:xfrm>
        </p:spPr>
        <p:txBody>
          <a:bodyPr vert="horz" wrap="square" lIns="146304" tIns="91440" rIns="146304" bIns="91440" rtlCol="0" anchor="t">
            <a:spAutoFit/>
          </a:bodyPr>
          <a:lstStyle/>
          <a:p>
            <a:pPr fontAlgn="ctr"/>
            <a:r>
              <a:rPr lang="en-US" dirty="0">
                <a:latin typeface="Segoe UI Light" charset="0"/>
              </a:rPr>
              <a:t>Enables Continuous Delivery</a:t>
            </a:r>
          </a:p>
          <a:p>
            <a:pPr fontAlgn="ctr"/>
            <a:r>
              <a:rPr lang="en-US" dirty="0">
                <a:latin typeface="Segoe UI Light" charset="0"/>
              </a:rPr>
              <a:t>Parallel deployments</a:t>
            </a:r>
          </a:p>
          <a:p>
            <a:pPr fontAlgn="ctr"/>
            <a:r>
              <a:rPr lang="en-US" dirty="0">
                <a:latin typeface="Segoe UI Light" charset="0"/>
              </a:rPr>
              <a:t>Deploy to Cloud, On-premises data centers</a:t>
            </a:r>
          </a:p>
          <a:p>
            <a:pPr fontAlgn="ctr"/>
            <a:r>
              <a:rPr lang="en-US" dirty="0">
                <a:latin typeface="Segoe UI Light" charset="0"/>
              </a:rPr>
              <a:t>Integration and traceability throughout Team Services</a:t>
            </a:r>
          </a:p>
          <a:p>
            <a:pPr fontAlgn="ctr"/>
            <a:r>
              <a:rPr lang="en-US" dirty="0">
                <a:latin typeface="Segoe UI Light" charset="0"/>
              </a:rPr>
              <a:t>Coming to TFS in Update 2</a:t>
            </a:r>
          </a:p>
          <a:p>
            <a:pPr fontAlgn="ctr"/>
            <a:endParaRPr lang="en-US" dirty="0">
              <a:latin typeface="Segoe UI Light" charset="0"/>
            </a:endParaRPr>
          </a:p>
        </p:txBody>
      </p:sp>
    </p:spTree>
    <p:extLst>
      <p:ext uri="{BB962C8B-B14F-4D97-AF65-F5344CB8AC3E}">
        <p14:creationId xmlns:p14="http://schemas.microsoft.com/office/powerpoint/2010/main" val="4002876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Demo</a:t>
            </a:r>
          </a:p>
        </p:txBody>
      </p:sp>
      <p:sp>
        <p:nvSpPr>
          <p:cNvPr id="4" name="Text Placeholder 3"/>
          <p:cNvSpPr>
            <a:spLocks noGrp="1"/>
          </p:cNvSpPr>
          <p:nvPr>
            <p:ph type="body" sz="quarter" idx="12"/>
          </p:nvPr>
        </p:nvSpPr>
        <p:spPr/>
        <p:txBody>
          <a:bodyPr/>
          <a:lstStyle/>
          <a:p>
            <a:r>
              <a:rPr lang="en-US" dirty="0"/>
              <a:t>Release Management</a:t>
            </a:r>
          </a:p>
        </p:txBody>
      </p:sp>
    </p:spTree>
    <p:extLst>
      <p:ext uri="{BB962C8B-B14F-4D97-AF65-F5344CB8AC3E}">
        <p14:creationId xmlns:p14="http://schemas.microsoft.com/office/powerpoint/2010/main" val="715253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Demo</a:t>
            </a:r>
          </a:p>
        </p:txBody>
      </p:sp>
      <p:sp>
        <p:nvSpPr>
          <p:cNvPr id="4" name="Text Placeholder 3"/>
          <p:cNvSpPr>
            <a:spLocks noGrp="1"/>
          </p:cNvSpPr>
          <p:nvPr>
            <p:ph type="body" sz="quarter" idx="12"/>
          </p:nvPr>
        </p:nvSpPr>
        <p:spPr>
          <a:xfrm>
            <a:off x="274638" y="4094731"/>
            <a:ext cx="10972744" cy="2511457"/>
          </a:xfrm>
        </p:spPr>
        <p:txBody>
          <a:bodyPr/>
          <a:lstStyle/>
          <a:p>
            <a:endParaRPr lang="en-US" dirty="0"/>
          </a:p>
          <a:p>
            <a:endParaRPr lang="en-US" dirty="0"/>
          </a:p>
          <a:p>
            <a:endParaRPr lang="en-US" dirty="0"/>
          </a:p>
          <a:p>
            <a:r>
              <a:rPr lang="en-US" dirty="0"/>
              <a:t>Steve Jones</a:t>
            </a:r>
          </a:p>
          <a:p>
            <a:r>
              <a:rPr lang="en-US" dirty="0"/>
              <a:t>Technical Evangelist, Red Gate</a:t>
            </a:r>
          </a:p>
        </p:txBody>
      </p:sp>
      <p:sp>
        <p:nvSpPr>
          <p:cNvPr id="5" name="Text Placeholder 3"/>
          <p:cNvSpPr txBox="1">
            <a:spLocks/>
          </p:cNvSpPr>
          <p:nvPr/>
        </p:nvSpPr>
        <p:spPr>
          <a:xfrm>
            <a:off x="2926433" y="5419321"/>
            <a:ext cx="9143999" cy="1181862"/>
          </a:xfrm>
          <a:prstGeom prst="rect">
            <a:avLst/>
          </a:prstGeom>
          <a:noFill/>
        </p:spPr>
        <p:txBody>
          <a:bodyPr vert="horz" wrap="square" lIns="182880" tIns="146304" rIns="182880" bIns="146304" rtlCol="0">
            <a:spAutoFit/>
          </a:bodyPr>
          <a:lstStyle>
            <a:lvl1pPr marL="0" marR="0" indent="0" algn="l" defTabSz="932742" rtl="0" eaLnBrk="1" fontAlgn="auto" latinLnBrk="0" hangingPunct="1">
              <a:lnSpc>
                <a:spcPct val="90000"/>
              </a:lnSpc>
              <a:spcBef>
                <a:spcPts val="0"/>
              </a:spcBef>
              <a:spcAft>
                <a:spcPts val="0"/>
              </a:spcAft>
              <a:buClrTx/>
              <a:buSzPct val="90000"/>
              <a:buFont typeface="Arial" pitchFamily="34" charset="0"/>
              <a:buNone/>
              <a:tabLst/>
              <a:defRPr sz="3200" kern="1200" spc="0" baseline="0">
                <a:solidFill>
                  <a:schemeClr val="bg1"/>
                </a:soli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r" defTabSz="932742" rtl="0" eaLnBrk="1" fontAlgn="auto" latinLnBrk="0" hangingPunct="1">
              <a:lnSpc>
                <a:spcPct val="90000"/>
              </a:lnSpc>
              <a:spcBef>
                <a:spcPts val="0"/>
              </a:spcBef>
              <a:spcAft>
                <a:spcPts val="0"/>
              </a:spcAft>
              <a:buClrTx/>
              <a:buSzPct val="90000"/>
              <a:buFont typeface="Arial" pitchFamily="34" charset="0"/>
              <a:buNone/>
              <a:tabLst/>
              <a:defRPr/>
            </a:pPr>
            <a:r>
              <a:rPr kumimoji="0" lang="en-US" sz="3200" b="0" i="0" u="none" strike="noStrike" kern="1200" cap="none" spc="0" normalizeH="0" baseline="0" noProof="0" dirty="0">
                <a:ln>
                  <a:noFill/>
                </a:ln>
                <a:solidFill>
                  <a:srgbClr val="FFFFFF"/>
                </a:solidFill>
                <a:effectLst/>
                <a:uLnTx/>
                <a:uFillTx/>
                <a:latin typeface="Segoe UI Light"/>
                <a:ea typeface="+mn-ea"/>
                <a:cs typeface="+mn-cs"/>
              </a:rPr>
              <a:t>Booth </a:t>
            </a:r>
          </a:p>
          <a:p>
            <a:pPr marL="0" marR="0" lvl="0" indent="0" algn="r" defTabSz="932742" rtl="0" eaLnBrk="1" fontAlgn="auto" latinLnBrk="0" hangingPunct="1">
              <a:lnSpc>
                <a:spcPct val="90000"/>
              </a:lnSpc>
              <a:spcBef>
                <a:spcPts val="0"/>
              </a:spcBef>
              <a:spcAft>
                <a:spcPts val="0"/>
              </a:spcAft>
              <a:buClrTx/>
              <a:buSzPct val="90000"/>
              <a:buFont typeface="Arial" pitchFamily="34" charset="0"/>
              <a:buNone/>
              <a:tabLst/>
              <a:defRPr/>
            </a:pPr>
            <a:r>
              <a:rPr kumimoji="0" lang="en-US" sz="3200" b="0" i="0" u="none" strike="noStrike" kern="1200" cap="none" spc="0" normalizeH="0" baseline="0" noProof="0" dirty="0">
                <a:ln>
                  <a:noFill/>
                </a:ln>
                <a:solidFill>
                  <a:srgbClr val="FFFFFF"/>
                </a:solidFill>
                <a:effectLst/>
                <a:uLnTx/>
                <a:uFillTx/>
                <a:latin typeface="Segoe UI Light"/>
                <a:ea typeface="+mn-ea"/>
                <a:cs typeface="+mn-cs"/>
              </a:rPr>
              <a:t>aka.ms/</a:t>
            </a:r>
            <a:r>
              <a:rPr kumimoji="0" lang="en-US" sz="3200" b="0" i="0" u="none" strike="noStrike" kern="1200" cap="none" spc="0" normalizeH="0" baseline="0" noProof="0" dirty="0" err="1">
                <a:ln>
                  <a:noFill/>
                </a:ln>
                <a:solidFill>
                  <a:srgbClr val="FFFFFF"/>
                </a:solidFill>
                <a:effectLst/>
                <a:uLnTx/>
                <a:uFillTx/>
                <a:latin typeface="Segoe UI Light"/>
                <a:ea typeface="+mn-ea"/>
                <a:cs typeface="+mn-cs"/>
              </a:rPr>
              <a:t>RedGateReadyRoll</a:t>
            </a:r>
            <a:endParaRPr kumimoji="0" lang="en-US" sz="3200" b="0" i="0" u="none" strike="noStrike" kern="1200" cap="none" spc="0" normalizeH="0" baseline="0" noProof="0" dirty="0">
              <a:ln>
                <a:noFill/>
              </a:ln>
              <a:solidFill>
                <a:srgbClr val="FFFFFF"/>
              </a:solidFill>
              <a:effectLst/>
              <a:uLnTx/>
              <a:uFillTx/>
              <a:latin typeface="Segoe UI Light"/>
              <a:ea typeface="+mn-ea"/>
              <a:cs typeface="+mn-cs"/>
            </a:endParaRPr>
          </a:p>
        </p:txBody>
      </p:sp>
      <p:pic>
        <p:nvPicPr>
          <p:cNvPr id="2" name="Picture 1"/>
          <p:cNvPicPr>
            <a:picLocks noChangeAspect="1"/>
          </p:cNvPicPr>
          <p:nvPr/>
        </p:nvPicPr>
        <p:blipFill>
          <a:blip r:embed="rId3"/>
          <a:stretch>
            <a:fillRect/>
          </a:stretch>
        </p:blipFill>
        <p:spPr>
          <a:xfrm>
            <a:off x="457580" y="3132308"/>
            <a:ext cx="3391516" cy="813007"/>
          </a:xfrm>
          <a:prstGeom prst="rect">
            <a:avLst/>
          </a:prstGeom>
        </p:spPr>
      </p:pic>
    </p:spTree>
    <p:extLst>
      <p:ext uri="{BB962C8B-B14F-4D97-AF65-F5344CB8AC3E}">
        <p14:creationId xmlns:p14="http://schemas.microsoft.com/office/powerpoint/2010/main" val="1463634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rot="16200000" flipV="1">
            <a:off x="4760073" y="3437176"/>
            <a:ext cx="2880000" cy="72000"/>
          </a:xfrm>
          <a:prstGeom prst="rect">
            <a:avLst/>
          </a:prstGeom>
          <a:solidFill>
            <a:srgbClr val="F5931A"/>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5" name="Picture 4"/>
          <p:cNvPicPr>
            <a:picLocks noChangeAspect="1"/>
          </p:cNvPicPr>
          <p:nvPr/>
        </p:nvPicPr>
        <p:blipFill rotWithShape="1">
          <a:blip r:embed="rId2"/>
          <a:srcRect l="10669" t="4791" r="13686" b="52043"/>
          <a:stretch/>
        </p:blipFill>
        <p:spPr>
          <a:xfrm>
            <a:off x="3916997" y="4590575"/>
            <a:ext cx="4602480" cy="2407919"/>
          </a:xfrm>
          <a:prstGeom prst="rect">
            <a:avLst/>
          </a:prstGeom>
        </p:spPr>
      </p:pic>
      <p:sp>
        <p:nvSpPr>
          <p:cNvPr id="6" name="Oval 5"/>
          <p:cNvSpPr/>
          <p:nvPr/>
        </p:nvSpPr>
        <p:spPr bwMode="auto">
          <a:xfrm>
            <a:off x="5963631" y="4623796"/>
            <a:ext cx="457196" cy="457196"/>
          </a:xfrm>
          <a:prstGeom prst="ellipse">
            <a:avLst/>
          </a:prstGeom>
          <a:solidFill>
            <a:srgbClr val="F6931A"/>
          </a:solidFill>
          <a:ln w="76200" cap="flat" cmpd="sng" algn="ctr">
            <a:solidFill>
              <a:srgbClr val="F6931A"/>
            </a:solidFill>
            <a:prstDash val="solid"/>
            <a:headEnd type="none" w="med" len="med"/>
            <a:tailEnd type="none" w="med" len="med"/>
          </a:ln>
          <a:effectLst/>
        </p:spPr>
        <p:txBody>
          <a:bodyPr rot="0" spcFirstLastPara="0" vertOverflow="overflow" horzOverflow="overflow" vert="horz" wrap="square" lIns="144000" tIns="146304" rIns="182880" bIns="10800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2400" b="0" i="0" u="none" strike="noStrike" kern="0" cap="none" spc="0" normalizeH="0" baseline="0" noProof="0" dirty="0">
                <a:ln>
                  <a:noFill/>
                </a:ln>
                <a:solidFill>
                  <a:srgbClr val="FFFFFF"/>
                </a:solidFill>
                <a:effectLst/>
                <a:uLnTx/>
                <a:uFillTx/>
                <a:latin typeface="Segoe UI Light"/>
                <a:ea typeface="Segoe UI" pitchFamily="34" charset="0"/>
                <a:cs typeface="Segoe UI" pitchFamily="34" charset="0"/>
              </a:rPr>
              <a:t>4</a:t>
            </a:r>
          </a:p>
        </p:txBody>
      </p:sp>
      <p:cxnSp>
        <p:nvCxnSpPr>
          <p:cNvPr id="7" name="Straight Connector 6"/>
          <p:cNvCxnSpPr/>
          <p:nvPr/>
        </p:nvCxnSpPr>
        <p:spPr>
          <a:xfrm rot="16200000">
            <a:off x="6798172" y="3480549"/>
            <a:ext cx="0" cy="695750"/>
          </a:xfrm>
          <a:prstGeom prst="line">
            <a:avLst/>
          </a:prstGeom>
          <a:noFill/>
          <a:ln w="38100" cap="rnd" cmpd="sng" algn="ctr">
            <a:solidFill>
              <a:srgbClr val="F6931A"/>
            </a:solidFill>
            <a:prstDash val="sysDot"/>
            <a:headEnd type="none"/>
            <a:tailEnd type="oval"/>
          </a:ln>
          <a:effectLst/>
        </p:spPr>
      </p:cxnSp>
      <p:sp>
        <p:nvSpPr>
          <p:cNvPr id="8" name="TextBox 7"/>
          <p:cNvSpPr txBox="1"/>
          <p:nvPr/>
        </p:nvSpPr>
        <p:spPr>
          <a:xfrm>
            <a:off x="7333548" y="3666423"/>
            <a:ext cx="908753" cy="324000"/>
          </a:xfrm>
          <a:prstGeom prst="rect">
            <a:avLst/>
          </a:prstGeom>
          <a:noFill/>
        </p:spPr>
        <p:txBody>
          <a:bodyPr wrap="square" lIns="0" tIns="0" rIns="0" bIns="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F6931A"/>
                </a:solidFill>
                <a:effectLst/>
                <a:uLnTx/>
                <a:uFillTx/>
                <a:latin typeface="Segoe UI"/>
                <a:ea typeface="+mn-ea"/>
                <a:cs typeface="Arial" pitchFamily="34" charset="0"/>
              </a:rPr>
              <a:t>Monitor</a:t>
            </a:r>
          </a:p>
        </p:txBody>
      </p:sp>
      <p:sp>
        <p:nvSpPr>
          <p:cNvPr id="9" name="Oval 8"/>
          <p:cNvSpPr/>
          <p:nvPr/>
        </p:nvSpPr>
        <p:spPr bwMode="auto">
          <a:xfrm rot="16200000">
            <a:off x="6003865" y="3645546"/>
            <a:ext cx="365757" cy="365757"/>
          </a:xfrm>
          <a:prstGeom prst="ellipse">
            <a:avLst/>
          </a:prstGeom>
          <a:solidFill>
            <a:srgbClr val="FFFFFF"/>
          </a:solidFill>
          <a:ln w="38100" cap="flat" cmpd="sng" algn="ctr">
            <a:solidFill>
              <a:srgbClr val="F6931A"/>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cxnSp>
        <p:nvCxnSpPr>
          <p:cNvPr id="10" name="Straight Connector 9"/>
          <p:cNvCxnSpPr/>
          <p:nvPr/>
        </p:nvCxnSpPr>
        <p:spPr>
          <a:xfrm rot="5400000" flipH="1">
            <a:off x="5740749" y="2500346"/>
            <a:ext cx="0" cy="695750"/>
          </a:xfrm>
          <a:prstGeom prst="line">
            <a:avLst/>
          </a:prstGeom>
          <a:noFill/>
          <a:ln w="38100" cap="rnd" cmpd="sng" algn="ctr">
            <a:solidFill>
              <a:srgbClr val="F6931A"/>
            </a:solidFill>
            <a:prstDash val="sysDot"/>
            <a:headEnd type="none"/>
            <a:tailEnd type="oval"/>
          </a:ln>
          <a:effectLst/>
        </p:spPr>
      </p:cxnSp>
      <p:sp>
        <p:nvSpPr>
          <p:cNvPr id="11" name="Oval 10"/>
          <p:cNvSpPr/>
          <p:nvPr/>
        </p:nvSpPr>
        <p:spPr bwMode="auto">
          <a:xfrm rot="16200000">
            <a:off x="6003864" y="2665344"/>
            <a:ext cx="365757" cy="365757"/>
          </a:xfrm>
          <a:prstGeom prst="ellipse">
            <a:avLst/>
          </a:prstGeom>
          <a:solidFill>
            <a:srgbClr val="FFFFFF"/>
          </a:solidFill>
          <a:ln w="38100" cap="flat" cmpd="sng" algn="ctr">
            <a:solidFill>
              <a:srgbClr val="F6931A"/>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2" name="TextBox 11"/>
          <p:cNvSpPr txBox="1"/>
          <p:nvPr/>
        </p:nvSpPr>
        <p:spPr>
          <a:xfrm>
            <a:off x="4318001" y="2677467"/>
            <a:ext cx="885811" cy="338554"/>
          </a:xfrm>
          <a:prstGeom prst="rect">
            <a:avLst/>
          </a:prstGeom>
          <a:noFill/>
        </p:spPr>
        <p:txBody>
          <a:bodyPr wrap="square" lIns="0" tIns="0" rIns="0" bIns="0"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F6931A"/>
                </a:solidFill>
                <a:effectLst/>
                <a:uLnTx/>
                <a:uFillTx/>
                <a:latin typeface="Segoe UI"/>
                <a:ea typeface="+mn-ea"/>
                <a:cs typeface="Arial" pitchFamily="34" charset="0"/>
              </a:rPr>
              <a:t>Feedback</a:t>
            </a:r>
          </a:p>
        </p:txBody>
      </p:sp>
      <p:sp>
        <p:nvSpPr>
          <p:cNvPr id="13" name="Rectangle 12"/>
          <p:cNvSpPr/>
          <p:nvPr/>
        </p:nvSpPr>
        <p:spPr>
          <a:xfrm>
            <a:off x="6497559" y="1800457"/>
            <a:ext cx="2994731"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C02DA2"/>
                </a:solidFill>
                <a:effectLst/>
                <a:uLnTx/>
                <a:uFillTx/>
                <a:latin typeface="Segoe UI Light"/>
                <a:ea typeface="+mn-ea"/>
                <a:cs typeface="Arial" pitchFamily="34" charset="0"/>
              </a:rPr>
              <a:t>Plan the next iteration</a:t>
            </a:r>
            <a:endParaRPr kumimoji="0" lang="en-US" sz="1800" b="0" i="0" u="none" strike="noStrike" kern="0" cap="none" spc="0" normalizeH="0" baseline="0" noProof="0" dirty="0">
              <a:ln>
                <a:noFill/>
              </a:ln>
              <a:solidFill>
                <a:srgbClr val="C02DA2"/>
              </a:solidFill>
              <a:effectLst/>
              <a:uLnTx/>
              <a:uFillTx/>
              <a:latin typeface="Segoe UI"/>
              <a:ea typeface="+mn-ea"/>
              <a:cs typeface="+mn-cs"/>
            </a:endParaRPr>
          </a:p>
        </p:txBody>
      </p:sp>
      <p:sp>
        <p:nvSpPr>
          <p:cNvPr id="14" name="Isosceles Triangle 13"/>
          <p:cNvSpPr/>
          <p:nvPr/>
        </p:nvSpPr>
        <p:spPr bwMode="auto">
          <a:xfrm rot="10800000" flipV="1">
            <a:off x="5945620" y="1720229"/>
            <a:ext cx="510159" cy="439792"/>
          </a:xfrm>
          <a:prstGeom prst="triangle">
            <a:avLst/>
          </a:prstGeom>
          <a:solidFill>
            <a:srgbClr val="C02DA2"/>
          </a:solidFill>
          <a:ln w="9525" cap="flat" cmpd="sng" algn="ctr">
            <a:noFill/>
            <a:prstDash val="solid"/>
            <a:headEnd type="none" w="med" len="med"/>
            <a:tailEnd type="none" w="med" len="med"/>
          </a:ln>
          <a:effectLst/>
        </p:spPr>
        <p:txBody>
          <a:bodyPr lIns="91440" tIns="91440" rIns="34294" bIns="34294" rtlCol="0" anchor="b" anchorCtr="0"/>
          <a:lstStyle/>
          <a:p>
            <a:pPr marL="0" marR="0" lvl="0" indent="0" algn="ctr" defTabSz="932406" rtl="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5" name="TextBox 14"/>
          <p:cNvSpPr txBox="1"/>
          <p:nvPr/>
        </p:nvSpPr>
        <p:spPr>
          <a:xfrm>
            <a:off x="1272857" y="1218466"/>
            <a:ext cx="8907780" cy="830997"/>
          </a:xfrm>
          <a:prstGeom prst="rect">
            <a:avLst/>
          </a:prstGeom>
          <a:noFill/>
        </p:spPr>
        <p:txBody>
          <a:bodyPr wrap="square" rtlCol="0">
            <a:spAutoFit/>
          </a:bodyPr>
          <a:lstStyle/>
          <a:p>
            <a:pPr marL="0" marR="0" lvl="0" indent="0" algn="l" defTabSz="932688" rtl="0" eaLnBrk="1" fontAlgn="auto" latinLnBrk="0" hangingPunct="1">
              <a:lnSpc>
                <a:spcPct val="100000"/>
              </a:lnSpc>
              <a:spcBef>
                <a:spcPts val="0"/>
              </a:spcBef>
              <a:spcAft>
                <a:spcPts val="0"/>
              </a:spcAft>
              <a:buClrTx/>
              <a:buSzTx/>
              <a:buFontTx/>
              <a:buNone/>
              <a:tabLst/>
              <a:defRPr/>
            </a:pPr>
            <a:r>
              <a:rPr kumimoji="0" lang="en-US" sz="2400" b="0" i="0" u="none" strike="noStrike" kern="0" cap="none" spc="-80" normalizeH="0" baseline="0" noProof="0" dirty="0">
                <a:ln>
                  <a:noFill/>
                </a:ln>
                <a:solidFill>
                  <a:srgbClr val="3C3C3C">
                    <a:lumMod val="50000"/>
                  </a:srgbClr>
                </a:solidFill>
                <a:effectLst/>
                <a:uLnTx/>
                <a:uFillTx/>
                <a:latin typeface="Segoe UI Semilight"/>
                <a:ea typeface="+mn-ea"/>
                <a:cs typeface="Arial" pitchFamily="34" charset="0"/>
              </a:rPr>
              <a:t>When all tests pass, the build is deployed to testing environments for each stage in the release process</a:t>
            </a:r>
          </a:p>
        </p:txBody>
      </p:sp>
      <p:sp>
        <p:nvSpPr>
          <p:cNvPr id="16" name="Title 18"/>
          <p:cNvSpPr txBox="1">
            <a:spLocks/>
          </p:cNvSpPr>
          <p:nvPr/>
        </p:nvSpPr>
        <p:spPr>
          <a:xfrm>
            <a:off x="1189496" y="316821"/>
            <a:ext cx="16753463" cy="917575"/>
          </a:xfrm>
          <a:prstGeom prst="rect">
            <a:avLst/>
          </a:prstGeom>
          <a:ln>
            <a:noFill/>
          </a:ln>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32742"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dirty="0">
                <a:ln w="3175">
                  <a:noFill/>
                </a:ln>
                <a:solidFill>
                  <a:srgbClr val="3C3C3C">
                    <a:lumMod val="50000"/>
                  </a:srgbClr>
                </a:solidFill>
                <a:effectLst/>
                <a:uLnTx/>
                <a:uFillTx/>
                <a:latin typeface="Segoe UI Light"/>
                <a:ea typeface="+mn-ea"/>
                <a:cs typeface="Segoe UI" pitchFamily="34" charset="0"/>
              </a:rPr>
              <a:t>Monitor + Learn</a:t>
            </a:r>
          </a:p>
        </p:txBody>
      </p:sp>
      <p:grpSp>
        <p:nvGrpSpPr>
          <p:cNvPr id="31" name="Group 30"/>
          <p:cNvGrpSpPr/>
          <p:nvPr/>
        </p:nvGrpSpPr>
        <p:grpSpPr>
          <a:xfrm>
            <a:off x="350837" y="373063"/>
            <a:ext cx="935248" cy="566011"/>
            <a:chOff x="7302500" y="1771650"/>
            <a:chExt cx="1282700" cy="776288"/>
          </a:xfrm>
        </p:grpSpPr>
        <p:sp>
          <p:nvSpPr>
            <p:cNvPr id="32" name="Freeform 28"/>
            <p:cNvSpPr>
              <a:spLocks/>
            </p:cNvSpPr>
            <p:nvPr/>
          </p:nvSpPr>
          <p:spPr bwMode="auto">
            <a:xfrm>
              <a:off x="7302500" y="1771650"/>
              <a:ext cx="1127125" cy="755650"/>
            </a:xfrm>
            <a:custGeom>
              <a:avLst/>
              <a:gdLst>
                <a:gd name="T0" fmla="*/ 1311 w 1311"/>
                <a:gd name="T1" fmla="*/ 828 h 878"/>
                <a:gd name="T2" fmla="*/ 1311 w 1311"/>
                <a:gd name="T3" fmla="*/ 828 h 878"/>
                <a:gd name="T4" fmla="*/ 1260 w 1311"/>
                <a:gd name="T5" fmla="*/ 878 h 878"/>
                <a:gd name="T6" fmla="*/ 50 w 1311"/>
                <a:gd name="T7" fmla="*/ 878 h 878"/>
                <a:gd name="T8" fmla="*/ 0 w 1311"/>
                <a:gd name="T9" fmla="*/ 828 h 878"/>
                <a:gd name="T10" fmla="*/ 0 w 1311"/>
                <a:gd name="T11" fmla="*/ 51 h 878"/>
                <a:gd name="T12" fmla="*/ 50 w 1311"/>
                <a:gd name="T13" fmla="*/ 0 h 878"/>
                <a:gd name="T14" fmla="*/ 1260 w 1311"/>
                <a:gd name="T15" fmla="*/ 0 h 878"/>
                <a:gd name="T16" fmla="*/ 1311 w 1311"/>
                <a:gd name="T17" fmla="*/ 51 h 878"/>
                <a:gd name="T18" fmla="*/ 1311 w 1311"/>
                <a:gd name="T19" fmla="*/ 828 h 8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11" h="878">
                  <a:moveTo>
                    <a:pt x="1311" y="828"/>
                  </a:moveTo>
                  <a:lnTo>
                    <a:pt x="1311" y="828"/>
                  </a:lnTo>
                  <a:cubicBezTo>
                    <a:pt x="1311" y="856"/>
                    <a:pt x="1288" y="878"/>
                    <a:pt x="1260" y="878"/>
                  </a:cubicBezTo>
                  <a:lnTo>
                    <a:pt x="50" y="878"/>
                  </a:lnTo>
                  <a:cubicBezTo>
                    <a:pt x="22" y="878"/>
                    <a:pt x="0" y="856"/>
                    <a:pt x="0" y="828"/>
                  </a:cubicBezTo>
                  <a:lnTo>
                    <a:pt x="0" y="51"/>
                  </a:lnTo>
                  <a:cubicBezTo>
                    <a:pt x="0" y="23"/>
                    <a:pt x="22" y="0"/>
                    <a:pt x="50" y="0"/>
                  </a:cubicBezTo>
                  <a:lnTo>
                    <a:pt x="1260" y="0"/>
                  </a:lnTo>
                  <a:cubicBezTo>
                    <a:pt x="1288" y="0"/>
                    <a:pt x="1311" y="23"/>
                    <a:pt x="1311" y="51"/>
                  </a:cubicBezTo>
                  <a:lnTo>
                    <a:pt x="1311" y="828"/>
                  </a:lnTo>
                  <a:close/>
                </a:path>
              </a:pathLst>
            </a:custGeom>
            <a:solidFill>
              <a:srgbClr val="F6931A"/>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688"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sp>
          <p:nvSpPr>
            <p:cNvPr id="33" name="Freeform 29"/>
            <p:cNvSpPr>
              <a:spLocks/>
            </p:cNvSpPr>
            <p:nvPr/>
          </p:nvSpPr>
          <p:spPr bwMode="auto">
            <a:xfrm>
              <a:off x="7386638" y="1851025"/>
              <a:ext cx="958850" cy="558800"/>
            </a:xfrm>
            <a:custGeom>
              <a:avLst/>
              <a:gdLst>
                <a:gd name="T0" fmla="*/ 0 w 1115"/>
                <a:gd name="T1" fmla="*/ 0 h 649"/>
                <a:gd name="T2" fmla="*/ 0 w 1115"/>
                <a:gd name="T3" fmla="*/ 0 h 649"/>
                <a:gd name="T4" fmla="*/ 1115 w 1115"/>
                <a:gd name="T5" fmla="*/ 0 h 649"/>
                <a:gd name="T6" fmla="*/ 1115 w 1115"/>
                <a:gd name="T7" fmla="*/ 649 h 649"/>
                <a:gd name="T8" fmla="*/ 0 w 1115"/>
                <a:gd name="T9" fmla="*/ 649 h 649"/>
                <a:gd name="T10" fmla="*/ 0 w 1115"/>
                <a:gd name="T11" fmla="*/ 0 h 649"/>
              </a:gdLst>
              <a:ahLst/>
              <a:cxnLst>
                <a:cxn ang="0">
                  <a:pos x="T0" y="T1"/>
                </a:cxn>
                <a:cxn ang="0">
                  <a:pos x="T2" y="T3"/>
                </a:cxn>
                <a:cxn ang="0">
                  <a:pos x="T4" y="T5"/>
                </a:cxn>
                <a:cxn ang="0">
                  <a:pos x="T6" y="T7"/>
                </a:cxn>
                <a:cxn ang="0">
                  <a:pos x="T8" y="T9"/>
                </a:cxn>
                <a:cxn ang="0">
                  <a:pos x="T10" y="T11"/>
                </a:cxn>
              </a:cxnLst>
              <a:rect l="0" t="0" r="r" b="b"/>
              <a:pathLst>
                <a:path w="1115" h="649">
                  <a:moveTo>
                    <a:pt x="0" y="0"/>
                  </a:moveTo>
                  <a:lnTo>
                    <a:pt x="0" y="0"/>
                  </a:lnTo>
                  <a:lnTo>
                    <a:pt x="1115" y="0"/>
                  </a:lnTo>
                  <a:lnTo>
                    <a:pt x="1115" y="649"/>
                  </a:lnTo>
                  <a:lnTo>
                    <a:pt x="0" y="649"/>
                  </a:lnTo>
                  <a:lnTo>
                    <a:pt x="0" y="0"/>
                  </a:lnTo>
                  <a:close/>
                </a:path>
              </a:pathLst>
            </a:custGeom>
            <a:solidFill>
              <a:srgbClr val="FBE1A6"/>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688"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sp>
          <p:nvSpPr>
            <p:cNvPr id="34" name="Freeform 30"/>
            <p:cNvSpPr>
              <a:spLocks/>
            </p:cNvSpPr>
            <p:nvPr/>
          </p:nvSpPr>
          <p:spPr bwMode="auto">
            <a:xfrm>
              <a:off x="7831138" y="2447925"/>
              <a:ext cx="44450" cy="44450"/>
            </a:xfrm>
            <a:custGeom>
              <a:avLst/>
              <a:gdLst>
                <a:gd name="T0" fmla="*/ 25 w 51"/>
                <a:gd name="T1" fmla="*/ 51 h 51"/>
                <a:gd name="T2" fmla="*/ 25 w 51"/>
                <a:gd name="T3" fmla="*/ 51 h 51"/>
                <a:gd name="T4" fmla="*/ 0 w 51"/>
                <a:gd name="T5" fmla="*/ 26 h 51"/>
                <a:gd name="T6" fmla="*/ 25 w 51"/>
                <a:gd name="T7" fmla="*/ 0 h 51"/>
                <a:gd name="T8" fmla="*/ 51 w 51"/>
                <a:gd name="T9" fmla="*/ 26 h 51"/>
                <a:gd name="T10" fmla="*/ 25 w 51"/>
                <a:gd name="T11" fmla="*/ 51 h 51"/>
              </a:gdLst>
              <a:ahLst/>
              <a:cxnLst>
                <a:cxn ang="0">
                  <a:pos x="T0" y="T1"/>
                </a:cxn>
                <a:cxn ang="0">
                  <a:pos x="T2" y="T3"/>
                </a:cxn>
                <a:cxn ang="0">
                  <a:pos x="T4" y="T5"/>
                </a:cxn>
                <a:cxn ang="0">
                  <a:pos x="T6" y="T7"/>
                </a:cxn>
                <a:cxn ang="0">
                  <a:pos x="T8" y="T9"/>
                </a:cxn>
                <a:cxn ang="0">
                  <a:pos x="T10" y="T11"/>
                </a:cxn>
              </a:cxnLst>
              <a:rect l="0" t="0" r="r" b="b"/>
              <a:pathLst>
                <a:path w="51" h="51">
                  <a:moveTo>
                    <a:pt x="25" y="51"/>
                  </a:moveTo>
                  <a:lnTo>
                    <a:pt x="25" y="51"/>
                  </a:lnTo>
                  <a:cubicBezTo>
                    <a:pt x="11" y="51"/>
                    <a:pt x="0" y="40"/>
                    <a:pt x="0" y="26"/>
                  </a:cubicBezTo>
                  <a:cubicBezTo>
                    <a:pt x="0" y="12"/>
                    <a:pt x="11" y="0"/>
                    <a:pt x="25" y="0"/>
                  </a:cubicBezTo>
                  <a:cubicBezTo>
                    <a:pt x="39" y="0"/>
                    <a:pt x="51" y="12"/>
                    <a:pt x="51" y="26"/>
                  </a:cubicBezTo>
                  <a:cubicBezTo>
                    <a:pt x="51" y="40"/>
                    <a:pt x="39" y="51"/>
                    <a:pt x="25" y="51"/>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688"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sp>
          <p:nvSpPr>
            <p:cNvPr id="35" name="Freeform 31"/>
            <p:cNvSpPr>
              <a:spLocks/>
            </p:cNvSpPr>
            <p:nvPr/>
          </p:nvSpPr>
          <p:spPr bwMode="auto">
            <a:xfrm>
              <a:off x="7577138" y="2127250"/>
              <a:ext cx="114300" cy="274638"/>
            </a:xfrm>
            <a:custGeom>
              <a:avLst/>
              <a:gdLst>
                <a:gd name="T0" fmla="*/ 0 w 132"/>
                <a:gd name="T1" fmla="*/ 0 h 318"/>
                <a:gd name="T2" fmla="*/ 0 w 132"/>
                <a:gd name="T3" fmla="*/ 0 h 318"/>
                <a:gd name="T4" fmla="*/ 132 w 132"/>
                <a:gd name="T5" fmla="*/ 0 h 318"/>
                <a:gd name="T6" fmla="*/ 132 w 132"/>
                <a:gd name="T7" fmla="*/ 318 h 318"/>
                <a:gd name="T8" fmla="*/ 0 w 132"/>
                <a:gd name="T9" fmla="*/ 318 h 318"/>
                <a:gd name="T10" fmla="*/ 0 w 132"/>
                <a:gd name="T11" fmla="*/ 0 h 318"/>
              </a:gdLst>
              <a:ahLst/>
              <a:cxnLst>
                <a:cxn ang="0">
                  <a:pos x="T0" y="T1"/>
                </a:cxn>
                <a:cxn ang="0">
                  <a:pos x="T2" y="T3"/>
                </a:cxn>
                <a:cxn ang="0">
                  <a:pos x="T4" y="T5"/>
                </a:cxn>
                <a:cxn ang="0">
                  <a:pos x="T6" y="T7"/>
                </a:cxn>
                <a:cxn ang="0">
                  <a:pos x="T8" y="T9"/>
                </a:cxn>
                <a:cxn ang="0">
                  <a:pos x="T10" y="T11"/>
                </a:cxn>
              </a:cxnLst>
              <a:rect l="0" t="0" r="r" b="b"/>
              <a:pathLst>
                <a:path w="132" h="318">
                  <a:moveTo>
                    <a:pt x="0" y="0"/>
                  </a:moveTo>
                  <a:lnTo>
                    <a:pt x="0" y="0"/>
                  </a:lnTo>
                  <a:lnTo>
                    <a:pt x="132" y="0"/>
                  </a:lnTo>
                  <a:lnTo>
                    <a:pt x="132" y="318"/>
                  </a:lnTo>
                  <a:lnTo>
                    <a:pt x="0" y="318"/>
                  </a:lnTo>
                  <a:lnTo>
                    <a:pt x="0" y="0"/>
                  </a:lnTo>
                  <a:close/>
                </a:path>
              </a:pathLst>
            </a:custGeom>
            <a:solidFill>
              <a:srgbClr val="F4AD0D"/>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688"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sp>
          <p:nvSpPr>
            <p:cNvPr id="36" name="Freeform 32"/>
            <p:cNvSpPr>
              <a:spLocks/>
            </p:cNvSpPr>
            <p:nvPr/>
          </p:nvSpPr>
          <p:spPr bwMode="auto">
            <a:xfrm>
              <a:off x="7729538" y="2041525"/>
              <a:ext cx="114300" cy="360363"/>
            </a:xfrm>
            <a:custGeom>
              <a:avLst/>
              <a:gdLst>
                <a:gd name="T0" fmla="*/ 0 w 132"/>
                <a:gd name="T1" fmla="*/ 0 h 418"/>
                <a:gd name="T2" fmla="*/ 0 w 132"/>
                <a:gd name="T3" fmla="*/ 0 h 418"/>
                <a:gd name="T4" fmla="*/ 132 w 132"/>
                <a:gd name="T5" fmla="*/ 0 h 418"/>
                <a:gd name="T6" fmla="*/ 132 w 132"/>
                <a:gd name="T7" fmla="*/ 418 h 418"/>
                <a:gd name="T8" fmla="*/ 0 w 132"/>
                <a:gd name="T9" fmla="*/ 418 h 418"/>
                <a:gd name="T10" fmla="*/ 0 w 132"/>
                <a:gd name="T11" fmla="*/ 0 h 418"/>
              </a:gdLst>
              <a:ahLst/>
              <a:cxnLst>
                <a:cxn ang="0">
                  <a:pos x="T0" y="T1"/>
                </a:cxn>
                <a:cxn ang="0">
                  <a:pos x="T2" y="T3"/>
                </a:cxn>
                <a:cxn ang="0">
                  <a:pos x="T4" y="T5"/>
                </a:cxn>
                <a:cxn ang="0">
                  <a:pos x="T6" y="T7"/>
                </a:cxn>
                <a:cxn ang="0">
                  <a:pos x="T8" y="T9"/>
                </a:cxn>
                <a:cxn ang="0">
                  <a:pos x="T10" y="T11"/>
                </a:cxn>
              </a:cxnLst>
              <a:rect l="0" t="0" r="r" b="b"/>
              <a:pathLst>
                <a:path w="132" h="418">
                  <a:moveTo>
                    <a:pt x="0" y="0"/>
                  </a:moveTo>
                  <a:lnTo>
                    <a:pt x="0" y="0"/>
                  </a:lnTo>
                  <a:lnTo>
                    <a:pt x="132" y="0"/>
                  </a:lnTo>
                  <a:lnTo>
                    <a:pt x="132" y="418"/>
                  </a:lnTo>
                  <a:lnTo>
                    <a:pt x="0" y="418"/>
                  </a:lnTo>
                  <a:lnTo>
                    <a:pt x="0" y="0"/>
                  </a:lnTo>
                  <a:close/>
                </a:path>
              </a:pathLst>
            </a:custGeom>
            <a:solidFill>
              <a:srgbClr val="F6931A"/>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688"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sp>
          <p:nvSpPr>
            <p:cNvPr id="37" name="Freeform 33"/>
            <p:cNvSpPr>
              <a:spLocks/>
            </p:cNvSpPr>
            <p:nvPr/>
          </p:nvSpPr>
          <p:spPr bwMode="auto">
            <a:xfrm>
              <a:off x="7883525" y="2095500"/>
              <a:ext cx="114300" cy="306388"/>
            </a:xfrm>
            <a:custGeom>
              <a:avLst/>
              <a:gdLst>
                <a:gd name="T0" fmla="*/ 0 w 132"/>
                <a:gd name="T1" fmla="*/ 0 h 356"/>
                <a:gd name="T2" fmla="*/ 0 w 132"/>
                <a:gd name="T3" fmla="*/ 0 h 356"/>
                <a:gd name="T4" fmla="*/ 132 w 132"/>
                <a:gd name="T5" fmla="*/ 0 h 356"/>
                <a:gd name="T6" fmla="*/ 132 w 132"/>
                <a:gd name="T7" fmla="*/ 356 h 356"/>
                <a:gd name="T8" fmla="*/ 0 w 132"/>
                <a:gd name="T9" fmla="*/ 356 h 356"/>
                <a:gd name="T10" fmla="*/ 0 w 132"/>
                <a:gd name="T11" fmla="*/ 0 h 356"/>
              </a:gdLst>
              <a:ahLst/>
              <a:cxnLst>
                <a:cxn ang="0">
                  <a:pos x="T0" y="T1"/>
                </a:cxn>
                <a:cxn ang="0">
                  <a:pos x="T2" y="T3"/>
                </a:cxn>
                <a:cxn ang="0">
                  <a:pos x="T4" y="T5"/>
                </a:cxn>
                <a:cxn ang="0">
                  <a:pos x="T6" y="T7"/>
                </a:cxn>
                <a:cxn ang="0">
                  <a:pos x="T8" y="T9"/>
                </a:cxn>
                <a:cxn ang="0">
                  <a:pos x="T10" y="T11"/>
                </a:cxn>
              </a:cxnLst>
              <a:rect l="0" t="0" r="r" b="b"/>
              <a:pathLst>
                <a:path w="132" h="356">
                  <a:moveTo>
                    <a:pt x="0" y="0"/>
                  </a:moveTo>
                  <a:lnTo>
                    <a:pt x="0" y="0"/>
                  </a:lnTo>
                  <a:lnTo>
                    <a:pt x="132" y="0"/>
                  </a:lnTo>
                  <a:lnTo>
                    <a:pt x="132" y="356"/>
                  </a:lnTo>
                  <a:lnTo>
                    <a:pt x="0" y="356"/>
                  </a:lnTo>
                  <a:lnTo>
                    <a:pt x="0" y="0"/>
                  </a:lnTo>
                  <a:close/>
                </a:path>
              </a:pathLst>
            </a:custGeom>
            <a:solidFill>
              <a:srgbClr val="F4AD0D"/>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688"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sp>
          <p:nvSpPr>
            <p:cNvPr id="38" name="Freeform 34"/>
            <p:cNvSpPr>
              <a:spLocks/>
            </p:cNvSpPr>
            <p:nvPr/>
          </p:nvSpPr>
          <p:spPr bwMode="auto">
            <a:xfrm>
              <a:off x="8037513" y="1916113"/>
              <a:ext cx="112713" cy="485775"/>
            </a:xfrm>
            <a:custGeom>
              <a:avLst/>
              <a:gdLst>
                <a:gd name="T0" fmla="*/ 0 w 131"/>
                <a:gd name="T1" fmla="*/ 0 h 564"/>
                <a:gd name="T2" fmla="*/ 0 w 131"/>
                <a:gd name="T3" fmla="*/ 0 h 564"/>
                <a:gd name="T4" fmla="*/ 131 w 131"/>
                <a:gd name="T5" fmla="*/ 0 h 564"/>
                <a:gd name="T6" fmla="*/ 131 w 131"/>
                <a:gd name="T7" fmla="*/ 564 h 564"/>
                <a:gd name="T8" fmla="*/ 0 w 131"/>
                <a:gd name="T9" fmla="*/ 564 h 564"/>
                <a:gd name="T10" fmla="*/ 0 w 131"/>
                <a:gd name="T11" fmla="*/ 0 h 564"/>
              </a:gdLst>
              <a:ahLst/>
              <a:cxnLst>
                <a:cxn ang="0">
                  <a:pos x="T0" y="T1"/>
                </a:cxn>
                <a:cxn ang="0">
                  <a:pos x="T2" y="T3"/>
                </a:cxn>
                <a:cxn ang="0">
                  <a:pos x="T4" y="T5"/>
                </a:cxn>
                <a:cxn ang="0">
                  <a:pos x="T6" y="T7"/>
                </a:cxn>
                <a:cxn ang="0">
                  <a:pos x="T8" y="T9"/>
                </a:cxn>
                <a:cxn ang="0">
                  <a:pos x="T10" y="T11"/>
                </a:cxn>
              </a:cxnLst>
              <a:rect l="0" t="0" r="r" b="b"/>
              <a:pathLst>
                <a:path w="131" h="564">
                  <a:moveTo>
                    <a:pt x="0" y="0"/>
                  </a:moveTo>
                  <a:lnTo>
                    <a:pt x="0" y="0"/>
                  </a:lnTo>
                  <a:lnTo>
                    <a:pt x="131" y="0"/>
                  </a:lnTo>
                  <a:lnTo>
                    <a:pt x="131" y="564"/>
                  </a:lnTo>
                  <a:lnTo>
                    <a:pt x="0" y="564"/>
                  </a:lnTo>
                  <a:lnTo>
                    <a:pt x="0" y="0"/>
                  </a:lnTo>
                  <a:close/>
                </a:path>
              </a:pathLst>
            </a:custGeom>
            <a:solidFill>
              <a:srgbClr val="F6931A"/>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688"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sp>
          <p:nvSpPr>
            <p:cNvPr id="39" name="Freeform 148"/>
            <p:cNvSpPr>
              <a:spLocks/>
            </p:cNvSpPr>
            <p:nvPr/>
          </p:nvSpPr>
          <p:spPr bwMode="auto">
            <a:xfrm>
              <a:off x="8488363" y="2435225"/>
              <a:ext cx="90488" cy="104775"/>
            </a:xfrm>
            <a:custGeom>
              <a:avLst/>
              <a:gdLst>
                <a:gd name="T0" fmla="*/ 65 w 106"/>
                <a:gd name="T1" fmla="*/ 122 h 122"/>
                <a:gd name="T2" fmla="*/ 65 w 106"/>
                <a:gd name="T3" fmla="*/ 122 h 122"/>
                <a:gd name="T4" fmla="*/ 106 w 106"/>
                <a:gd name="T5" fmla="*/ 94 h 122"/>
                <a:gd name="T6" fmla="*/ 40 w 106"/>
                <a:gd name="T7" fmla="*/ 0 h 122"/>
                <a:gd name="T8" fmla="*/ 0 w 106"/>
                <a:gd name="T9" fmla="*/ 28 h 122"/>
                <a:gd name="T10" fmla="*/ 65 w 106"/>
                <a:gd name="T11" fmla="*/ 122 h 122"/>
              </a:gdLst>
              <a:ahLst/>
              <a:cxnLst>
                <a:cxn ang="0">
                  <a:pos x="T0" y="T1"/>
                </a:cxn>
                <a:cxn ang="0">
                  <a:pos x="T2" y="T3"/>
                </a:cxn>
                <a:cxn ang="0">
                  <a:pos x="T4" y="T5"/>
                </a:cxn>
                <a:cxn ang="0">
                  <a:pos x="T6" y="T7"/>
                </a:cxn>
                <a:cxn ang="0">
                  <a:pos x="T8" y="T9"/>
                </a:cxn>
                <a:cxn ang="0">
                  <a:pos x="T10" y="T11"/>
                </a:cxn>
              </a:cxnLst>
              <a:rect l="0" t="0" r="r" b="b"/>
              <a:pathLst>
                <a:path w="106" h="122">
                  <a:moveTo>
                    <a:pt x="65" y="122"/>
                  </a:moveTo>
                  <a:lnTo>
                    <a:pt x="65" y="122"/>
                  </a:lnTo>
                  <a:lnTo>
                    <a:pt x="106" y="94"/>
                  </a:lnTo>
                  <a:lnTo>
                    <a:pt x="40" y="0"/>
                  </a:lnTo>
                  <a:lnTo>
                    <a:pt x="0" y="28"/>
                  </a:lnTo>
                  <a:lnTo>
                    <a:pt x="65" y="122"/>
                  </a:lnTo>
                  <a:close/>
                </a:path>
              </a:pathLst>
            </a:custGeom>
            <a:solidFill>
              <a:srgbClr val="F4AD0D"/>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688"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sp>
          <p:nvSpPr>
            <p:cNvPr id="40" name="Freeform 149"/>
            <p:cNvSpPr>
              <a:spLocks/>
            </p:cNvSpPr>
            <p:nvPr/>
          </p:nvSpPr>
          <p:spPr bwMode="auto">
            <a:xfrm>
              <a:off x="8272463" y="2127250"/>
              <a:ext cx="250825" cy="331788"/>
            </a:xfrm>
            <a:custGeom>
              <a:avLst/>
              <a:gdLst>
                <a:gd name="T0" fmla="*/ 251 w 291"/>
                <a:gd name="T1" fmla="*/ 386 h 386"/>
                <a:gd name="T2" fmla="*/ 251 w 291"/>
                <a:gd name="T3" fmla="*/ 386 h 386"/>
                <a:gd name="T4" fmla="*/ 291 w 291"/>
                <a:gd name="T5" fmla="*/ 358 h 386"/>
                <a:gd name="T6" fmla="*/ 41 w 291"/>
                <a:gd name="T7" fmla="*/ 0 h 386"/>
                <a:gd name="T8" fmla="*/ 0 w 291"/>
                <a:gd name="T9" fmla="*/ 29 h 386"/>
                <a:gd name="T10" fmla="*/ 251 w 291"/>
                <a:gd name="T11" fmla="*/ 386 h 386"/>
              </a:gdLst>
              <a:ahLst/>
              <a:cxnLst>
                <a:cxn ang="0">
                  <a:pos x="T0" y="T1"/>
                </a:cxn>
                <a:cxn ang="0">
                  <a:pos x="T2" y="T3"/>
                </a:cxn>
                <a:cxn ang="0">
                  <a:pos x="T4" y="T5"/>
                </a:cxn>
                <a:cxn ang="0">
                  <a:pos x="T6" y="T7"/>
                </a:cxn>
                <a:cxn ang="0">
                  <a:pos x="T8" y="T9"/>
                </a:cxn>
                <a:cxn ang="0">
                  <a:pos x="T10" y="T11"/>
                </a:cxn>
              </a:cxnLst>
              <a:rect l="0" t="0" r="r" b="b"/>
              <a:pathLst>
                <a:path w="291" h="386">
                  <a:moveTo>
                    <a:pt x="251" y="386"/>
                  </a:moveTo>
                  <a:lnTo>
                    <a:pt x="251" y="386"/>
                  </a:lnTo>
                  <a:lnTo>
                    <a:pt x="291" y="358"/>
                  </a:lnTo>
                  <a:lnTo>
                    <a:pt x="41" y="0"/>
                  </a:lnTo>
                  <a:lnTo>
                    <a:pt x="0" y="29"/>
                  </a:lnTo>
                  <a:lnTo>
                    <a:pt x="251" y="386"/>
                  </a:lnTo>
                  <a:close/>
                </a:path>
              </a:pathLst>
            </a:custGeom>
            <a:solidFill>
              <a:srgbClr val="F4AD0D"/>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688"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sp>
          <p:nvSpPr>
            <p:cNvPr id="41" name="Freeform 150"/>
            <p:cNvSpPr>
              <a:spLocks/>
            </p:cNvSpPr>
            <p:nvPr/>
          </p:nvSpPr>
          <p:spPr bwMode="auto">
            <a:xfrm>
              <a:off x="8543925" y="2516188"/>
              <a:ext cx="41275" cy="31750"/>
            </a:xfrm>
            <a:custGeom>
              <a:avLst/>
              <a:gdLst>
                <a:gd name="T0" fmla="*/ 44 w 47"/>
                <a:gd name="T1" fmla="*/ 4 h 37"/>
                <a:gd name="T2" fmla="*/ 44 w 47"/>
                <a:gd name="T3" fmla="*/ 4 h 37"/>
                <a:gd name="T4" fmla="*/ 41 w 47"/>
                <a:gd name="T5" fmla="*/ 0 h 37"/>
                <a:gd name="T6" fmla="*/ 0 w 47"/>
                <a:gd name="T7" fmla="*/ 28 h 37"/>
                <a:gd name="T8" fmla="*/ 3 w 47"/>
                <a:gd name="T9" fmla="*/ 32 h 37"/>
                <a:gd name="T10" fmla="*/ 17 w 47"/>
                <a:gd name="T11" fmla="*/ 35 h 37"/>
                <a:gd name="T12" fmla="*/ 41 w 47"/>
                <a:gd name="T13" fmla="*/ 17 h 37"/>
                <a:gd name="T14" fmla="*/ 44 w 47"/>
                <a:gd name="T15" fmla="*/ 4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37">
                  <a:moveTo>
                    <a:pt x="44" y="4"/>
                  </a:moveTo>
                  <a:lnTo>
                    <a:pt x="44" y="4"/>
                  </a:lnTo>
                  <a:cubicBezTo>
                    <a:pt x="41" y="0"/>
                    <a:pt x="41" y="0"/>
                    <a:pt x="41" y="0"/>
                  </a:cubicBezTo>
                  <a:cubicBezTo>
                    <a:pt x="0" y="28"/>
                    <a:pt x="0" y="28"/>
                    <a:pt x="0" y="28"/>
                  </a:cubicBezTo>
                  <a:cubicBezTo>
                    <a:pt x="3" y="32"/>
                    <a:pt x="3" y="32"/>
                    <a:pt x="3" y="32"/>
                  </a:cubicBezTo>
                  <a:cubicBezTo>
                    <a:pt x="6" y="36"/>
                    <a:pt x="13" y="37"/>
                    <a:pt x="17" y="35"/>
                  </a:cubicBezTo>
                  <a:cubicBezTo>
                    <a:pt x="41" y="17"/>
                    <a:pt x="41" y="17"/>
                    <a:pt x="41" y="17"/>
                  </a:cubicBezTo>
                  <a:cubicBezTo>
                    <a:pt x="45" y="15"/>
                    <a:pt x="47" y="8"/>
                    <a:pt x="44" y="4"/>
                  </a:cubicBezTo>
                  <a:close/>
                </a:path>
              </a:pathLst>
            </a:custGeom>
            <a:solidFill>
              <a:srgbClr val="F4AD0D"/>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688"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sp>
          <p:nvSpPr>
            <p:cNvPr id="42" name="Freeform 151"/>
            <p:cNvSpPr>
              <a:spLocks/>
            </p:cNvSpPr>
            <p:nvPr/>
          </p:nvSpPr>
          <p:spPr bwMode="auto">
            <a:xfrm>
              <a:off x="8226425" y="2058988"/>
              <a:ext cx="80963" cy="92075"/>
            </a:xfrm>
            <a:custGeom>
              <a:avLst/>
              <a:gdLst>
                <a:gd name="T0" fmla="*/ 62 w 94"/>
                <a:gd name="T1" fmla="*/ 33 h 107"/>
                <a:gd name="T2" fmla="*/ 62 w 94"/>
                <a:gd name="T3" fmla="*/ 33 h 107"/>
                <a:gd name="T4" fmla="*/ 22 w 94"/>
                <a:gd name="T5" fmla="*/ 1 h 107"/>
                <a:gd name="T6" fmla="*/ 5 w 94"/>
                <a:gd name="T7" fmla="*/ 13 h 107"/>
                <a:gd name="T8" fmla="*/ 22 w 94"/>
                <a:gd name="T9" fmla="*/ 62 h 107"/>
                <a:gd name="T10" fmla="*/ 53 w 94"/>
                <a:gd name="T11" fmla="*/ 107 h 107"/>
                <a:gd name="T12" fmla="*/ 69 w 94"/>
                <a:gd name="T13" fmla="*/ 95 h 107"/>
                <a:gd name="T14" fmla="*/ 73 w 94"/>
                <a:gd name="T15" fmla="*/ 92 h 107"/>
                <a:gd name="T16" fmla="*/ 94 w 94"/>
                <a:gd name="T17" fmla="*/ 78 h 107"/>
                <a:gd name="T18" fmla="*/ 62 w 94"/>
                <a:gd name="T19" fmla="*/ 33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4" h="107">
                  <a:moveTo>
                    <a:pt x="62" y="33"/>
                  </a:moveTo>
                  <a:lnTo>
                    <a:pt x="62" y="33"/>
                  </a:lnTo>
                  <a:cubicBezTo>
                    <a:pt x="54" y="21"/>
                    <a:pt x="33" y="0"/>
                    <a:pt x="22" y="1"/>
                  </a:cubicBezTo>
                  <a:cubicBezTo>
                    <a:pt x="5" y="13"/>
                    <a:pt x="5" y="13"/>
                    <a:pt x="5" y="13"/>
                  </a:cubicBezTo>
                  <a:cubicBezTo>
                    <a:pt x="0" y="23"/>
                    <a:pt x="13" y="50"/>
                    <a:pt x="22" y="62"/>
                  </a:cubicBezTo>
                  <a:cubicBezTo>
                    <a:pt x="53" y="107"/>
                    <a:pt x="53" y="107"/>
                    <a:pt x="53" y="107"/>
                  </a:cubicBezTo>
                  <a:cubicBezTo>
                    <a:pt x="69" y="95"/>
                    <a:pt x="69" y="95"/>
                    <a:pt x="69" y="95"/>
                  </a:cubicBezTo>
                  <a:cubicBezTo>
                    <a:pt x="73" y="92"/>
                    <a:pt x="73" y="92"/>
                    <a:pt x="73" y="92"/>
                  </a:cubicBezTo>
                  <a:cubicBezTo>
                    <a:pt x="94" y="78"/>
                    <a:pt x="94" y="78"/>
                    <a:pt x="94" y="78"/>
                  </a:cubicBezTo>
                  <a:lnTo>
                    <a:pt x="62" y="33"/>
                  </a:lnTo>
                  <a:close/>
                </a:path>
              </a:pathLst>
            </a:custGeom>
            <a:solidFill>
              <a:srgbClr val="F4AD0D"/>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688"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sp>
          <p:nvSpPr>
            <p:cNvPr id="43" name="Freeform 152"/>
            <p:cNvSpPr>
              <a:spLocks/>
            </p:cNvSpPr>
            <p:nvPr/>
          </p:nvSpPr>
          <p:spPr bwMode="auto">
            <a:xfrm>
              <a:off x="8524875" y="2479675"/>
              <a:ext cx="44450" cy="53975"/>
            </a:xfrm>
            <a:custGeom>
              <a:avLst/>
              <a:gdLst>
                <a:gd name="T0" fmla="*/ 38 w 51"/>
                <a:gd name="T1" fmla="*/ 58 h 61"/>
                <a:gd name="T2" fmla="*/ 38 w 51"/>
                <a:gd name="T3" fmla="*/ 58 h 61"/>
                <a:gd name="T4" fmla="*/ 32 w 51"/>
                <a:gd name="T5" fmla="*/ 57 h 61"/>
                <a:gd name="T6" fmla="*/ 3 w 51"/>
                <a:gd name="T7" fmla="*/ 16 h 61"/>
                <a:gd name="T8" fmla="*/ 4 w 51"/>
                <a:gd name="T9" fmla="*/ 9 h 61"/>
                <a:gd name="T10" fmla="*/ 8 w 51"/>
                <a:gd name="T11" fmla="*/ 6 h 61"/>
                <a:gd name="T12" fmla="*/ 19 w 51"/>
                <a:gd name="T13" fmla="*/ 4 h 61"/>
                <a:gd name="T14" fmla="*/ 48 w 51"/>
                <a:gd name="T15" fmla="*/ 45 h 61"/>
                <a:gd name="T16" fmla="*/ 42 w 51"/>
                <a:gd name="T17" fmla="*/ 55 h 61"/>
                <a:gd name="T18" fmla="*/ 38 w 51"/>
                <a:gd name="T19" fmla="*/ 58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 h="61">
                  <a:moveTo>
                    <a:pt x="38" y="58"/>
                  </a:moveTo>
                  <a:lnTo>
                    <a:pt x="38" y="58"/>
                  </a:lnTo>
                  <a:cubicBezTo>
                    <a:pt x="34" y="61"/>
                    <a:pt x="34" y="61"/>
                    <a:pt x="32" y="57"/>
                  </a:cubicBezTo>
                  <a:cubicBezTo>
                    <a:pt x="3" y="16"/>
                    <a:pt x="3" y="16"/>
                    <a:pt x="3" y="16"/>
                  </a:cubicBezTo>
                  <a:cubicBezTo>
                    <a:pt x="0" y="12"/>
                    <a:pt x="0" y="12"/>
                    <a:pt x="4" y="9"/>
                  </a:cubicBezTo>
                  <a:cubicBezTo>
                    <a:pt x="8" y="6"/>
                    <a:pt x="8" y="6"/>
                    <a:pt x="8" y="6"/>
                  </a:cubicBezTo>
                  <a:cubicBezTo>
                    <a:pt x="13" y="3"/>
                    <a:pt x="17" y="0"/>
                    <a:pt x="19" y="4"/>
                  </a:cubicBezTo>
                  <a:cubicBezTo>
                    <a:pt x="48" y="45"/>
                    <a:pt x="48" y="45"/>
                    <a:pt x="48" y="45"/>
                  </a:cubicBezTo>
                  <a:cubicBezTo>
                    <a:pt x="51" y="49"/>
                    <a:pt x="47" y="52"/>
                    <a:pt x="42" y="55"/>
                  </a:cubicBezTo>
                  <a:lnTo>
                    <a:pt x="38" y="58"/>
                  </a:lnTo>
                  <a:close/>
                </a:path>
              </a:pathLst>
            </a:custGeom>
            <a:solidFill>
              <a:srgbClr val="F4AD0D"/>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688"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grpSp>
    </p:spTree>
    <p:extLst>
      <p:ext uri="{BB962C8B-B14F-4D97-AF65-F5344CB8AC3E}">
        <p14:creationId xmlns:p14="http://schemas.microsoft.com/office/powerpoint/2010/main" val="1288287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US" dirty="0"/>
              <a:t>Monitor and Learn</a:t>
            </a:r>
          </a:p>
        </p:txBody>
      </p:sp>
      <p:sp>
        <p:nvSpPr>
          <p:cNvPr id="6" name="Text Placeholder 5"/>
          <p:cNvSpPr>
            <a:spLocks noGrp="1"/>
          </p:cNvSpPr>
          <p:nvPr>
            <p:ph type="body" sz="quarter" idx="10"/>
          </p:nvPr>
        </p:nvSpPr>
        <p:spPr>
          <a:xfrm>
            <a:off x="274638" y="1212850"/>
            <a:ext cx="11887200" cy="3108543"/>
          </a:xfrm>
        </p:spPr>
        <p:txBody>
          <a:bodyPr/>
          <a:lstStyle/>
          <a:p>
            <a:pPr fontAlgn="ctr"/>
            <a:r>
              <a:rPr lang="en-US" dirty="0"/>
              <a:t>Mobile DevOps with HockeyApp</a:t>
            </a:r>
          </a:p>
          <a:p>
            <a:pPr lvl="1"/>
            <a:r>
              <a:rPr lang="en-US" dirty="0"/>
              <a:t>B869: Mobile DevOps with HockeyApp and Visual Studio Team Services</a:t>
            </a:r>
          </a:p>
          <a:p>
            <a:pPr lvl="1"/>
            <a:r>
              <a:rPr lang="en-US" dirty="0"/>
              <a:t>Friday @ 9:00AM</a:t>
            </a:r>
          </a:p>
          <a:p>
            <a:pPr lvl="1"/>
            <a:endParaRPr lang="en-US" dirty="0"/>
          </a:p>
          <a:p>
            <a:pPr fontAlgn="ctr"/>
            <a:r>
              <a:rPr lang="en-US" dirty="0"/>
              <a:t>Analytics with Application Insights</a:t>
            </a:r>
          </a:p>
          <a:p>
            <a:pPr lvl="1"/>
            <a:r>
              <a:rPr lang="en-US" dirty="0"/>
              <a:t>B838: Deep Diagnostics for Web Apps &amp; Services with Application Insights</a:t>
            </a:r>
          </a:p>
          <a:p>
            <a:pPr lvl="1"/>
            <a:r>
              <a:rPr lang="en-US" dirty="0"/>
              <a:t>Friday @ 12:30PM</a:t>
            </a:r>
          </a:p>
        </p:txBody>
      </p:sp>
    </p:spTree>
    <p:extLst>
      <p:ext uri="{BB962C8B-B14F-4D97-AF65-F5344CB8AC3E}">
        <p14:creationId xmlns:p14="http://schemas.microsoft.com/office/powerpoint/2010/main" val="1929279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7200" dirty="0"/>
              <a:t>Roadmap</a:t>
            </a:r>
          </a:p>
        </p:txBody>
      </p:sp>
    </p:spTree>
    <p:extLst>
      <p:ext uri="{BB962C8B-B14F-4D97-AF65-F5344CB8AC3E}">
        <p14:creationId xmlns:p14="http://schemas.microsoft.com/office/powerpoint/2010/main" val="88903936"/>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US" dirty="0"/>
              <a:t>Roadmap for the next 1-3 months</a:t>
            </a:r>
          </a:p>
        </p:txBody>
      </p:sp>
      <p:sp>
        <p:nvSpPr>
          <p:cNvPr id="6" name="Text Placeholder 5"/>
          <p:cNvSpPr>
            <a:spLocks noGrp="1"/>
          </p:cNvSpPr>
          <p:nvPr>
            <p:ph type="body" sz="quarter" idx="10"/>
          </p:nvPr>
        </p:nvSpPr>
        <p:spPr>
          <a:xfrm>
            <a:off x="274638" y="1212850"/>
            <a:ext cx="11887200" cy="4124206"/>
          </a:xfrm>
        </p:spPr>
        <p:txBody>
          <a:bodyPr/>
          <a:lstStyle/>
          <a:p>
            <a:pPr fontAlgn="ctr"/>
            <a:r>
              <a:rPr lang="en-US" dirty="0"/>
              <a:t>Change Work Item Type</a:t>
            </a:r>
          </a:p>
          <a:p>
            <a:pPr fontAlgn="ctr"/>
            <a:r>
              <a:rPr lang="en-US" dirty="0"/>
              <a:t>More Agile Process Customization</a:t>
            </a:r>
          </a:p>
          <a:p>
            <a:pPr fontAlgn="ctr"/>
            <a:r>
              <a:rPr lang="en-US" dirty="0"/>
              <a:t>Redesigned Branches Hub with GitFlow</a:t>
            </a:r>
          </a:p>
          <a:p>
            <a:pPr fontAlgn="ctr"/>
            <a:r>
              <a:rPr lang="en-US" dirty="0"/>
              <a:t>NPM Support for Package Management</a:t>
            </a:r>
          </a:p>
          <a:p>
            <a:pPr fontAlgn="ctr"/>
            <a:r>
              <a:rPr lang="en-US" dirty="0"/>
              <a:t>Release Management REST APIs and Service Hooks</a:t>
            </a:r>
          </a:p>
          <a:p>
            <a:pPr fontAlgn="ctr"/>
            <a:r>
              <a:rPr lang="en-US" dirty="0"/>
              <a:t>Import from Team Foundation Server GA</a:t>
            </a:r>
          </a:p>
        </p:txBody>
      </p:sp>
    </p:spTree>
    <p:extLst>
      <p:ext uri="{BB962C8B-B14F-4D97-AF65-F5344CB8AC3E}">
        <p14:creationId xmlns:p14="http://schemas.microsoft.com/office/powerpoint/2010/main" val="4181744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p:txBody>
          <a:bodyPr>
            <a:noAutofit/>
          </a:bodyPr>
          <a:lstStyle/>
          <a:p>
            <a:pPr marL="0" indent="0">
              <a:buNone/>
            </a:pPr>
            <a:r>
              <a:rPr lang="en-US" dirty="0">
                <a:gradFill>
                  <a:gsLst>
                    <a:gs pos="1250">
                      <a:schemeClr val="tx2"/>
                    </a:gs>
                    <a:gs pos="99000">
                      <a:schemeClr val="tx2"/>
                    </a:gs>
                  </a:gsLst>
                  <a:lin ang="5400000" scaled="0"/>
                </a:gradFill>
              </a:rPr>
              <a:t>Donovan Brown | @</a:t>
            </a:r>
            <a:r>
              <a:rPr lang="en-US" dirty="0" err="1">
                <a:gradFill>
                  <a:gsLst>
                    <a:gs pos="1250">
                      <a:schemeClr val="tx2"/>
                    </a:gs>
                    <a:gs pos="99000">
                      <a:schemeClr val="tx2"/>
                    </a:gs>
                  </a:gsLst>
                  <a:lin ang="5400000" scaled="0"/>
                </a:gradFill>
              </a:rPr>
              <a:t>DonovanBrown</a:t>
            </a:r>
            <a:endParaRPr lang="en-US" dirty="0">
              <a:gradFill>
                <a:gsLst>
                  <a:gs pos="1250">
                    <a:schemeClr val="tx2"/>
                  </a:gs>
                  <a:gs pos="99000">
                    <a:schemeClr val="tx2"/>
                  </a:gs>
                </a:gsLst>
                <a:lin ang="5400000" scaled="0"/>
              </a:gradFill>
            </a:endParaRPr>
          </a:p>
          <a:p>
            <a:pPr marL="0" indent="0">
              <a:buNone/>
            </a:pPr>
            <a:r>
              <a:rPr lang="en-US" sz="2200" dirty="0">
                <a:latin typeface="+mn-lt"/>
              </a:rPr>
              <a:t>Senior Program Manager for DevOps</a:t>
            </a:r>
          </a:p>
          <a:p>
            <a:pPr marL="0" indent="0">
              <a:buNone/>
            </a:pPr>
            <a:r>
              <a:rPr lang="en-US" sz="2200" dirty="0">
                <a:latin typeface="+mn-lt"/>
              </a:rPr>
              <a:t>Blog at DonovanBrown.com</a:t>
            </a:r>
          </a:p>
          <a:p>
            <a:pPr marL="0" indent="0">
              <a:buNone/>
            </a:pPr>
            <a:r>
              <a:rPr lang="en-US" sz="2200" dirty="0">
                <a:latin typeface="+mn-lt"/>
              </a:rPr>
              <a:t>Technical YouTube Channel</a:t>
            </a:r>
          </a:p>
          <a:p>
            <a:pPr marL="241300" lvl="1" indent="0">
              <a:buNone/>
            </a:pPr>
            <a:r>
              <a:rPr lang="en-US" sz="2200" dirty="0">
                <a:latin typeface="+mn-lt"/>
              </a:rPr>
              <a:t>tinyurl.com/</a:t>
            </a:r>
            <a:r>
              <a:rPr lang="en-US" sz="2200" dirty="0" err="1">
                <a:latin typeface="+mn-lt"/>
              </a:rPr>
              <a:t>DonovanBrown</a:t>
            </a:r>
            <a:endParaRPr lang="en-US" sz="2200" dirty="0">
              <a:latin typeface="+mn-lt"/>
            </a:endParaRPr>
          </a:p>
          <a:p>
            <a:pPr marL="0" indent="0">
              <a:buNone/>
            </a:pPr>
            <a:endParaRPr lang="en-US" dirty="0">
              <a:gradFill>
                <a:gsLst>
                  <a:gs pos="1250">
                    <a:schemeClr val="tx2"/>
                  </a:gs>
                  <a:gs pos="99000">
                    <a:schemeClr val="tx2"/>
                  </a:gs>
                </a:gsLst>
                <a:lin ang="5400000" scaled="0"/>
              </a:gradFill>
            </a:endParaRPr>
          </a:p>
          <a:p>
            <a:pPr marL="0" indent="0">
              <a:buNone/>
            </a:pPr>
            <a:r>
              <a:rPr lang="en-US" dirty="0">
                <a:gradFill>
                  <a:gsLst>
                    <a:gs pos="1250">
                      <a:schemeClr val="tx2"/>
                    </a:gs>
                    <a:gs pos="99000">
                      <a:schemeClr val="tx2"/>
                    </a:gs>
                  </a:gsLst>
                  <a:lin ang="5400000" scaled="0"/>
                </a:gradFill>
              </a:rPr>
              <a:t>Fun Stuff</a:t>
            </a:r>
          </a:p>
          <a:p>
            <a:pPr marL="0" indent="0">
              <a:buNone/>
            </a:pPr>
            <a:r>
              <a:rPr lang="en-US" sz="2200" dirty="0">
                <a:latin typeface="+mn-lt"/>
              </a:rPr>
              <a:t>Professional Air Hockey player</a:t>
            </a:r>
          </a:p>
          <a:p>
            <a:pPr marL="241300" lvl="1" indent="0">
              <a:buNone/>
            </a:pPr>
            <a:r>
              <a:rPr lang="en-US" sz="2200" dirty="0">
                <a:latin typeface="+mn-lt"/>
              </a:rPr>
              <a:t>Highest ranking 11th in the world</a:t>
            </a:r>
          </a:p>
          <a:p>
            <a:pPr marL="0" indent="0">
              <a:buNone/>
            </a:pPr>
            <a:r>
              <a:rPr lang="en-US" sz="2200" dirty="0">
                <a:latin typeface="+mn-lt"/>
              </a:rPr>
              <a:t>Competitive driver</a:t>
            </a:r>
          </a:p>
          <a:p>
            <a:pPr marL="0" indent="0">
              <a:buNone/>
            </a:pPr>
            <a:r>
              <a:rPr lang="en-US" sz="2200" dirty="0">
                <a:latin typeface="+mn-lt"/>
              </a:rPr>
              <a:t>Developer for over 20 years</a:t>
            </a:r>
          </a:p>
        </p:txBody>
      </p:sp>
      <p:sp>
        <p:nvSpPr>
          <p:cNvPr id="17" name="Title 16"/>
          <p:cNvSpPr>
            <a:spLocks noGrp="1"/>
          </p:cNvSpPr>
          <p:nvPr>
            <p:ph type="title"/>
          </p:nvPr>
        </p:nvSpPr>
        <p:spPr/>
        <p:txBody>
          <a:bodyPr/>
          <a:lstStyle/>
          <a:p>
            <a:r>
              <a:rPr lang="en-US" dirty="0"/>
              <a:t>Who am I?</a:t>
            </a: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29895" y="1302726"/>
            <a:ext cx="3886229" cy="2644187"/>
          </a:xfrm>
          <a:prstGeom prst="rect">
            <a:avLst/>
          </a:prstGeom>
          <a:effectLst>
            <a:softEdge rad="63500"/>
          </a:effectLst>
        </p:spPr>
      </p:pic>
      <p:pic>
        <p:nvPicPr>
          <p:cNvPr id="5" name="WhoAm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035359" y="4228774"/>
            <a:ext cx="4461712" cy="2507754"/>
          </a:xfrm>
          <a:prstGeom prst="rect">
            <a:avLst/>
          </a:prstGeom>
          <a:effectLst>
            <a:softEdge rad="63500"/>
          </a:effectLst>
        </p:spPr>
      </p:pic>
    </p:spTree>
    <p:extLst>
      <p:ext uri="{BB962C8B-B14F-4D97-AF65-F5344CB8AC3E}">
        <p14:creationId xmlns:p14="http://schemas.microsoft.com/office/powerpoint/2010/main" val="572188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76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5965" b="25517"/>
          <a:stretch/>
        </p:blipFill>
        <p:spPr>
          <a:xfrm>
            <a:off x="-1" y="2112657"/>
            <a:ext cx="6219421" cy="4881868"/>
          </a:xfrm>
          <a:prstGeom prst="rect">
            <a:avLst/>
          </a:prstGeom>
        </p:spPr>
      </p:pic>
      <p:sp>
        <p:nvSpPr>
          <p:cNvPr id="2" name="Title 1"/>
          <p:cNvSpPr>
            <a:spLocks noGrp="1"/>
          </p:cNvSpPr>
          <p:nvPr>
            <p:ph type="title"/>
          </p:nvPr>
        </p:nvSpPr>
        <p:spPr/>
        <p:txBody>
          <a:bodyPr/>
          <a:lstStyle/>
          <a:p>
            <a:r>
              <a:rPr lang="en-US" dirty="0"/>
              <a:t>Please Complete An Evaluation Form</a:t>
            </a:r>
            <a:br>
              <a:rPr lang="en-US" dirty="0"/>
            </a:br>
            <a:r>
              <a:rPr lang="en-US" sz="4400" dirty="0"/>
              <a:t>Your input is important</a:t>
            </a:r>
            <a:r>
              <a:rPr lang="en-US" sz="4400" dirty="0" smtClean="0"/>
              <a:t>!</a:t>
            </a:r>
            <a:endParaRPr lang="en-US" dirty="0"/>
          </a:p>
        </p:txBody>
      </p:sp>
      <p:pic>
        <p:nvPicPr>
          <p:cNvPr id="13"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047018" y="2675446"/>
            <a:ext cx="3463268" cy="3463268"/>
          </a:xfrm>
          <a:prstGeom prst="rect">
            <a:avLst/>
          </a:prstGeom>
          <a:noFill/>
          <a:extLst>
            <a:ext uri="{909E8E84-426E-40DD-AFC4-6F175D3DCCD1}">
              <a14:hiddenFill xmlns:a14="http://schemas.microsoft.com/office/drawing/2010/main">
                <a:solidFill>
                  <a:srgbClr val="FFFFFF"/>
                </a:solidFill>
              </a14:hiddenFill>
            </a:ext>
          </a:extLst>
        </p:spPr>
      </p:pic>
      <p:sp>
        <p:nvSpPr>
          <p:cNvPr id="18" name="Text Placeholder 2"/>
          <p:cNvSpPr txBox="1">
            <a:spLocks/>
          </p:cNvSpPr>
          <p:nvPr/>
        </p:nvSpPr>
        <p:spPr>
          <a:xfrm>
            <a:off x="5174256" y="4092592"/>
            <a:ext cx="3150539" cy="628973"/>
          </a:xfrm>
          <a:prstGeom prst="rect">
            <a:avLst/>
          </a:prstGeom>
        </p:spPr>
        <p:txBody>
          <a:bodyPr/>
          <a:lstStyle>
            <a:lvl1pPr marL="342900" marR="0" indent="-342900" algn="l" defTabSz="932742" rtl="0" eaLnBrk="1" fontAlgn="auto" latinLnBrk="0" hangingPunct="1">
              <a:lnSpc>
                <a:spcPct val="90000"/>
              </a:lnSpc>
              <a:spcBef>
                <a:spcPct val="20000"/>
              </a:spcBef>
              <a:spcAft>
                <a:spcPts val="0"/>
              </a:spcAft>
              <a:buClr>
                <a:schemeClr val="tx1"/>
              </a:buClr>
              <a:buSzPct val="100000"/>
              <a:buFontTx/>
              <a:buBlip>
                <a:blip r:embed="rId5"/>
              </a:buBlip>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5"/>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5"/>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5"/>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5"/>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01600" marR="0" lvl="0" indent="0" algn="ctr" defTabSz="932742" rtl="0" eaLnBrk="1" fontAlgn="auto" latinLnBrk="0" hangingPunct="1">
              <a:lnSpc>
                <a:spcPct val="90000"/>
              </a:lnSpc>
              <a:spcBef>
                <a:spcPct val="20000"/>
              </a:spcBef>
              <a:spcAft>
                <a:spcPts val="600"/>
              </a:spcAft>
              <a:buClr>
                <a:srgbClr val="505050"/>
              </a:buClr>
              <a:buSzPct val="100000"/>
              <a:buFontTx/>
              <a:buNone/>
              <a:tabLst/>
              <a:defRPr/>
            </a:pPr>
            <a:r>
              <a:rPr kumimoji="0" lang="en-US" sz="2800" b="0" i="0" u="sng" strike="noStrike" kern="1200" cap="none" spc="0" normalizeH="0" baseline="0" noProof="0" dirty="0" smtClean="0">
                <a:ln>
                  <a:noFill/>
                </a:ln>
                <a:gradFill>
                  <a:gsLst>
                    <a:gs pos="1250">
                      <a:srgbClr val="505050"/>
                    </a:gs>
                    <a:gs pos="100000">
                      <a:srgbClr val="505050"/>
                    </a:gs>
                  </a:gsLst>
                  <a:lin ang="5400000" scaled="0"/>
                </a:gradFill>
                <a:effectLst/>
                <a:uLnTx/>
                <a:uFillTx/>
                <a:latin typeface="Segoe UI"/>
                <a:ea typeface="+mn-ea"/>
                <a:cs typeface="+mn-cs"/>
              </a:rPr>
              <a:t>or</a:t>
            </a:r>
          </a:p>
        </p:txBody>
      </p:sp>
    </p:spTree>
    <p:extLst>
      <p:ext uri="{BB962C8B-B14F-4D97-AF65-F5344CB8AC3E}">
        <p14:creationId xmlns:p14="http://schemas.microsoft.com/office/powerpoint/2010/main" val="169174273"/>
      </p:ext>
    </p:extLst>
  </p:cSld>
  <p:clrMapOvr>
    <a:masterClrMapping/>
  </p:clrMapOvr>
  <p:transition spd="slow">
    <p:push/>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1046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638" y="2125662"/>
            <a:ext cx="11887200" cy="2179058"/>
          </a:xfrm>
        </p:spPr>
        <p:txBody>
          <a:bodyPr/>
          <a:lstStyle/>
          <a:p>
            <a:r>
              <a:rPr lang="en-US" sz="7200" dirty="0"/>
              <a:t>Q&amp;A with Speakers</a:t>
            </a:r>
            <a:br>
              <a:rPr lang="en-US" sz="7200" dirty="0"/>
            </a:br>
            <a:r>
              <a:rPr lang="en-US" sz="7200" dirty="0"/>
              <a:t>After Session</a:t>
            </a:r>
          </a:p>
        </p:txBody>
      </p:sp>
    </p:spTree>
    <p:extLst>
      <p:ext uri="{BB962C8B-B14F-4D97-AF65-F5344CB8AC3E}">
        <p14:creationId xmlns:p14="http://schemas.microsoft.com/office/powerpoint/2010/main" val="1563566097"/>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p:txBody>
          <a:bodyPr>
            <a:noAutofit/>
          </a:bodyPr>
          <a:lstStyle/>
          <a:p>
            <a:pPr marL="0" indent="0">
              <a:buNone/>
            </a:pPr>
            <a:r>
              <a:rPr lang="en-US" dirty="0">
                <a:gradFill>
                  <a:gsLst>
                    <a:gs pos="1250">
                      <a:schemeClr val="tx2"/>
                    </a:gs>
                    <a:gs pos="99000">
                      <a:schemeClr val="tx2"/>
                    </a:gs>
                  </a:gsLst>
                  <a:lin ang="5400000" scaled="0"/>
                </a:gradFill>
              </a:rPr>
              <a:t>Jeremy Epling</a:t>
            </a:r>
          </a:p>
          <a:p>
            <a:pPr marL="0" indent="0">
              <a:buNone/>
            </a:pPr>
            <a:r>
              <a:rPr lang="en-US" sz="2200" dirty="0">
                <a:latin typeface="+mn-lt"/>
              </a:rPr>
              <a:t>Principal Program Manager for Git and Version Control</a:t>
            </a:r>
          </a:p>
          <a:p>
            <a:pPr marL="0" indent="0">
              <a:buNone/>
            </a:pPr>
            <a:r>
              <a:rPr lang="en-US" sz="2200" dirty="0">
                <a:latin typeface="+mn-lt"/>
              </a:rPr>
              <a:t>Worked on OneDrive, Windows, and Office</a:t>
            </a:r>
          </a:p>
          <a:p>
            <a:pPr marL="0" indent="0">
              <a:buNone/>
            </a:pPr>
            <a:endParaRPr lang="en-US" dirty="0">
              <a:gradFill>
                <a:gsLst>
                  <a:gs pos="1250">
                    <a:schemeClr val="tx2"/>
                  </a:gs>
                  <a:gs pos="99000">
                    <a:schemeClr val="tx2"/>
                  </a:gs>
                </a:gsLst>
                <a:lin ang="5400000" scaled="0"/>
              </a:gradFill>
            </a:endParaRPr>
          </a:p>
          <a:p>
            <a:pPr marL="0" indent="0">
              <a:buNone/>
            </a:pPr>
            <a:r>
              <a:rPr lang="en-US" dirty="0">
                <a:gradFill>
                  <a:gsLst>
                    <a:gs pos="1250">
                      <a:schemeClr val="tx2"/>
                    </a:gs>
                    <a:gs pos="99000">
                      <a:schemeClr val="tx2"/>
                    </a:gs>
                  </a:gsLst>
                  <a:lin ang="5400000" scaled="0"/>
                </a:gradFill>
              </a:rPr>
              <a:t>Fun Stuff</a:t>
            </a:r>
          </a:p>
          <a:p>
            <a:pPr marL="0" indent="0">
              <a:buNone/>
            </a:pPr>
            <a:r>
              <a:rPr lang="en-US" sz="2200" dirty="0">
                <a:latin typeface="+mn-lt"/>
              </a:rPr>
              <a:t>Husband and dad</a:t>
            </a:r>
          </a:p>
          <a:p>
            <a:pPr marL="0" indent="0">
              <a:buNone/>
            </a:pPr>
            <a:r>
              <a:rPr lang="en-US" sz="2200" dirty="0">
                <a:latin typeface="+mn-lt"/>
              </a:rPr>
              <a:t>   My son started walking yesterday!</a:t>
            </a:r>
          </a:p>
          <a:p>
            <a:pPr marL="0" indent="0">
              <a:buNone/>
            </a:pPr>
            <a:r>
              <a:rPr lang="en-US" sz="2200" dirty="0">
                <a:latin typeface="+mn-lt"/>
              </a:rPr>
              <a:t>Avid rock climber – mainly bouldering</a:t>
            </a:r>
          </a:p>
          <a:p>
            <a:pPr marL="0" indent="0">
              <a:buNone/>
            </a:pPr>
            <a:r>
              <a:rPr lang="en-US" sz="2200" dirty="0">
                <a:latin typeface="+mn-lt"/>
              </a:rPr>
              <a:t>Designing apps and coding since I taught myself in High School</a:t>
            </a:r>
          </a:p>
        </p:txBody>
      </p:sp>
      <p:sp>
        <p:nvSpPr>
          <p:cNvPr id="17" name="Title 16"/>
          <p:cNvSpPr>
            <a:spLocks noGrp="1"/>
          </p:cNvSpPr>
          <p:nvPr>
            <p:ph type="title"/>
          </p:nvPr>
        </p:nvSpPr>
        <p:spPr/>
        <p:txBody>
          <a:bodyPr/>
          <a:lstStyle/>
          <a:p>
            <a:r>
              <a:rPr lang="en-US" dirty="0"/>
              <a:t>Who am I?</a:t>
            </a:r>
          </a:p>
        </p:txBody>
      </p:sp>
      <p:pic>
        <p:nvPicPr>
          <p:cNvPr id="3" name="landonwalki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315505" y="754061"/>
            <a:ext cx="4986116" cy="2809079"/>
          </a:xfrm>
          <a:prstGeom prst="rect">
            <a:avLst/>
          </a:prstGeom>
          <a:effectLst>
            <a:softEdge rad="63500"/>
          </a:effectLst>
        </p:spPr>
      </p:pic>
    </p:spTree>
    <p:extLst>
      <p:ext uri="{BB962C8B-B14F-4D97-AF65-F5344CB8AC3E}">
        <p14:creationId xmlns:p14="http://schemas.microsoft.com/office/powerpoint/2010/main" val="170892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55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remove"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p:cNvSpPr/>
          <p:nvPr/>
        </p:nvSpPr>
        <p:spPr bwMode="auto">
          <a:xfrm>
            <a:off x="-1" y="3341630"/>
            <a:ext cx="12436475" cy="3648926"/>
          </a:xfrm>
          <a:prstGeom prst="rect">
            <a:avLst/>
          </a:prstGeom>
          <a:solidFill>
            <a:srgbClr val="682A7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5" name="Rectangle 34"/>
          <p:cNvSpPr/>
          <p:nvPr/>
        </p:nvSpPr>
        <p:spPr bwMode="auto">
          <a:xfrm>
            <a:off x="0" y="5790"/>
            <a:ext cx="12436474" cy="3335841"/>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19" name="TextBox 118"/>
          <p:cNvSpPr txBox="1"/>
          <p:nvPr/>
        </p:nvSpPr>
        <p:spPr>
          <a:xfrm>
            <a:off x="1548953" y="3993061"/>
            <a:ext cx="3373885" cy="664797"/>
          </a:xfrm>
          <a:prstGeom prst="rect">
            <a:avLst/>
          </a:prstGeom>
          <a:noFill/>
        </p:spPr>
        <p:txBody>
          <a:bodyPr wrap="square" lIns="0" tIns="0" rIns="0" bIns="0" rtlCol="0">
            <a:spAutoFit/>
          </a:bodyPr>
          <a:lstStyle/>
          <a:p>
            <a:pPr marL="0" marR="0" lvl="0" indent="0" algn="ctr" defTabSz="932327" rtl="0" eaLnBrk="1" fontAlgn="auto" latinLnBrk="0" hangingPunct="1">
              <a:lnSpc>
                <a:spcPct val="90000"/>
              </a:lnSpc>
              <a:spcBef>
                <a:spcPts val="0"/>
              </a:spcBef>
              <a:spcAft>
                <a:spcPts val="0"/>
              </a:spcAft>
              <a:buClrTx/>
              <a:buSzTx/>
              <a:buFontTx/>
              <a:buNone/>
              <a:tabLst/>
              <a:defRPr/>
            </a:pPr>
            <a:r>
              <a:rPr kumimoji="0" lang="en-US" sz="2400" b="0" i="0" u="none" strike="noStrike" kern="0" cap="none" spc="20" normalizeH="0" baseline="0" noProof="0" dirty="0">
                <a:ln>
                  <a:noFill/>
                </a:ln>
                <a:gradFill>
                  <a:gsLst>
                    <a:gs pos="0">
                      <a:srgbClr val="E51489">
                        <a:lumMod val="5000"/>
                        <a:lumOff val="95000"/>
                      </a:srgbClr>
                    </a:gs>
                    <a:gs pos="100000">
                      <a:srgbClr val="FFFFFF"/>
                    </a:gs>
                  </a:gsLst>
                  <a:lin ang="5400000" scaled="1"/>
                </a:gradFill>
                <a:effectLst/>
                <a:uLnTx/>
                <a:uFillTx/>
                <a:latin typeface="Segoe UI Light"/>
                <a:ea typeface="+mn-ea"/>
                <a:cs typeface="Segoe UI Semilight" panose="020B0402040204020203" pitchFamily="34" charset="0"/>
              </a:rPr>
              <a:t>Team Foundation</a:t>
            </a:r>
            <a:br>
              <a:rPr kumimoji="0" lang="en-US" sz="2400" b="0" i="0" u="none" strike="noStrike" kern="0" cap="none" spc="20" normalizeH="0" baseline="0" noProof="0" dirty="0">
                <a:ln>
                  <a:noFill/>
                </a:ln>
                <a:gradFill>
                  <a:gsLst>
                    <a:gs pos="0">
                      <a:srgbClr val="E51489">
                        <a:lumMod val="5000"/>
                        <a:lumOff val="95000"/>
                      </a:srgbClr>
                    </a:gs>
                    <a:gs pos="100000">
                      <a:srgbClr val="FFFFFF"/>
                    </a:gs>
                  </a:gsLst>
                  <a:lin ang="5400000" scaled="1"/>
                </a:gradFill>
                <a:effectLst/>
                <a:uLnTx/>
                <a:uFillTx/>
                <a:latin typeface="Segoe UI Light"/>
                <a:ea typeface="+mn-ea"/>
                <a:cs typeface="Segoe UI Semilight" panose="020B0402040204020203" pitchFamily="34" charset="0"/>
              </a:rPr>
            </a:br>
            <a:r>
              <a:rPr kumimoji="0" lang="en-US" sz="2400" b="0" i="0" u="none" strike="noStrike" kern="0" cap="none" spc="20" normalizeH="0" baseline="0" noProof="0" dirty="0">
                <a:ln>
                  <a:noFill/>
                </a:ln>
                <a:gradFill>
                  <a:gsLst>
                    <a:gs pos="0">
                      <a:srgbClr val="E51489">
                        <a:lumMod val="5000"/>
                        <a:lumOff val="95000"/>
                      </a:srgbClr>
                    </a:gs>
                    <a:gs pos="100000">
                      <a:srgbClr val="FFFFFF"/>
                    </a:gs>
                  </a:gsLst>
                  <a:lin ang="5400000" scaled="1"/>
                </a:gradFill>
                <a:effectLst/>
                <a:uLnTx/>
                <a:uFillTx/>
                <a:latin typeface="Segoe UI Light"/>
                <a:ea typeface="+mn-ea"/>
                <a:cs typeface="Segoe UI Semilight" panose="020B0402040204020203" pitchFamily="34" charset="0"/>
              </a:rPr>
              <a:t>Server</a:t>
            </a:r>
          </a:p>
        </p:txBody>
      </p:sp>
      <p:sp>
        <p:nvSpPr>
          <p:cNvPr id="120" name="TextBox 119"/>
          <p:cNvSpPr txBox="1"/>
          <p:nvPr/>
        </p:nvSpPr>
        <p:spPr>
          <a:xfrm>
            <a:off x="1548953" y="546466"/>
            <a:ext cx="3373885" cy="664797"/>
          </a:xfrm>
          <a:prstGeom prst="rect">
            <a:avLst/>
          </a:prstGeom>
          <a:noFill/>
        </p:spPr>
        <p:txBody>
          <a:bodyPr wrap="square" lIns="0" tIns="0" rIns="0" bIns="0" rtlCol="0">
            <a:spAutoFit/>
          </a:bodyPr>
          <a:lstStyle/>
          <a:p>
            <a:pPr marL="0" marR="0" lvl="0" indent="0" algn="ctr" defTabSz="932327" rtl="0" eaLnBrk="1" fontAlgn="auto" latinLnBrk="0" hangingPunct="1">
              <a:lnSpc>
                <a:spcPct val="90000"/>
              </a:lnSpc>
              <a:spcBef>
                <a:spcPts val="0"/>
              </a:spcBef>
              <a:spcAft>
                <a:spcPts val="0"/>
              </a:spcAft>
              <a:buClrTx/>
              <a:buSzTx/>
              <a:buFontTx/>
              <a:buNone/>
              <a:tabLst/>
              <a:defRPr/>
            </a:pPr>
            <a:r>
              <a:rPr kumimoji="0" lang="en-US" sz="2400" b="0" i="0" u="none" strike="noStrike" kern="0" cap="none" spc="0" normalizeH="0" baseline="0" noProof="0" dirty="0">
                <a:ln>
                  <a:noFill/>
                </a:ln>
                <a:gradFill>
                  <a:gsLst>
                    <a:gs pos="0">
                      <a:srgbClr val="E51489">
                        <a:lumMod val="5000"/>
                        <a:lumOff val="95000"/>
                      </a:srgbClr>
                    </a:gs>
                    <a:gs pos="100000">
                      <a:srgbClr val="FFFFFF"/>
                    </a:gs>
                  </a:gsLst>
                  <a:lin ang="5400000" scaled="1"/>
                </a:gradFill>
                <a:effectLst/>
                <a:uLnTx/>
                <a:uFillTx/>
                <a:latin typeface="Segoe UI Light"/>
                <a:ea typeface="+mn-ea"/>
                <a:cs typeface="Segoe UI Semilight" panose="020B0402040204020203" pitchFamily="34" charset="0"/>
              </a:rPr>
              <a:t>Visual Studio</a:t>
            </a:r>
            <a:br>
              <a:rPr kumimoji="0" lang="en-US" sz="2400" b="0" i="0" u="none" strike="noStrike" kern="0" cap="none" spc="0" normalizeH="0" baseline="0" noProof="0" dirty="0">
                <a:ln>
                  <a:noFill/>
                </a:ln>
                <a:gradFill>
                  <a:gsLst>
                    <a:gs pos="0">
                      <a:srgbClr val="E51489">
                        <a:lumMod val="5000"/>
                        <a:lumOff val="95000"/>
                      </a:srgbClr>
                    </a:gs>
                    <a:gs pos="100000">
                      <a:srgbClr val="FFFFFF"/>
                    </a:gs>
                  </a:gsLst>
                  <a:lin ang="5400000" scaled="1"/>
                </a:gradFill>
                <a:effectLst/>
                <a:uLnTx/>
                <a:uFillTx/>
                <a:latin typeface="Segoe UI Light"/>
                <a:ea typeface="+mn-ea"/>
                <a:cs typeface="Segoe UI Semilight" panose="020B0402040204020203" pitchFamily="34" charset="0"/>
              </a:rPr>
            </a:br>
            <a:r>
              <a:rPr kumimoji="0" lang="en-US" sz="2400" b="0" i="0" u="none" strike="noStrike" kern="0" cap="none" spc="0" normalizeH="0" baseline="0" noProof="0" dirty="0">
                <a:ln>
                  <a:noFill/>
                </a:ln>
                <a:gradFill>
                  <a:gsLst>
                    <a:gs pos="0">
                      <a:srgbClr val="E51489">
                        <a:lumMod val="5000"/>
                        <a:lumOff val="95000"/>
                      </a:srgbClr>
                    </a:gs>
                    <a:gs pos="100000">
                      <a:srgbClr val="FFFFFF"/>
                    </a:gs>
                  </a:gsLst>
                  <a:lin ang="5400000" scaled="1"/>
                </a:gradFill>
                <a:effectLst/>
                <a:uLnTx/>
                <a:uFillTx/>
                <a:latin typeface="Segoe UI Light"/>
                <a:ea typeface="+mn-ea"/>
                <a:cs typeface="Segoe UI Semilight" panose="020B0402040204020203" pitchFamily="34" charset="0"/>
              </a:rPr>
              <a:t>Team Services</a:t>
            </a:r>
          </a:p>
        </p:txBody>
      </p:sp>
      <p:pic>
        <p:nvPicPr>
          <p:cNvPr id="121" name="Picture 120"/>
          <p:cNvPicPr>
            <a:picLocks noChangeAspect="1"/>
          </p:cNvPicPr>
          <p:nvPr/>
        </p:nvPicPr>
        <p:blipFill>
          <a:blip r:embed="rId3"/>
          <a:stretch>
            <a:fillRect/>
          </a:stretch>
        </p:blipFill>
        <p:spPr>
          <a:xfrm>
            <a:off x="4594433" y="601662"/>
            <a:ext cx="938005" cy="533074"/>
          </a:xfrm>
          <a:prstGeom prst="rect">
            <a:avLst/>
          </a:prstGeom>
        </p:spPr>
      </p:pic>
      <p:pic>
        <p:nvPicPr>
          <p:cNvPr id="195" name="Picture 194"/>
          <p:cNvPicPr>
            <a:picLocks noChangeAspect="1"/>
          </p:cNvPicPr>
          <p:nvPr/>
        </p:nvPicPr>
        <p:blipFill>
          <a:blip r:embed="rId4"/>
          <a:stretch>
            <a:fillRect/>
          </a:stretch>
        </p:blipFill>
        <p:spPr>
          <a:xfrm>
            <a:off x="869533" y="613397"/>
            <a:ext cx="1081504" cy="576462"/>
          </a:xfrm>
          <a:prstGeom prst="rect">
            <a:avLst/>
          </a:prstGeom>
        </p:spPr>
      </p:pic>
      <p:pic>
        <p:nvPicPr>
          <p:cNvPr id="196" name="Picture 195"/>
          <p:cNvPicPr>
            <a:picLocks noChangeAspect="1"/>
          </p:cNvPicPr>
          <p:nvPr/>
        </p:nvPicPr>
        <p:blipFill>
          <a:blip r:embed="rId3"/>
          <a:stretch>
            <a:fillRect/>
          </a:stretch>
        </p:blipFill>
        <p:spPr>
          <a:xfrm>
            <a:off x="1265238" y="1897388"/>
            <a:ext cx="938005" cy="533074"/>
          </a:xfrm>
          <a:prstGeom prst="rect">
            <a:avLst/>
          </a:prstGeom>
        </p:spPr>
      </p:pic>
      <p:grpSp>
        <p:nvGrpSpPr>
          <p:cNvPr id="3" name="Group 2"/>
          <p:cNvGrpSpPr/>
          <p:nvPr/>
        </p:nvGrpSpPr>
        <p:grpSpPr>
          <a:xfrm>
            <a:off x="10321" y="4445036"/>
            <a:ext cx="2016916" cy="2545520"/>
            <a:chOff x="10321" y="4441068"/>
            <a:chExt cx="2016916" cy="2545520"/>
          </a:xfrm>
        </p:grpSpPr>
        <p:sp>
          <p:nvSpPr>
            <p:cNvPr id="125" name="Rectangle 124"/>
            <p:cNvSpPr/>
            <p:nvPr/>
          </p:nvSpPr>
          <p:spPr bwMode="auto">
            <a:xfrm>
              <a:off x="10321" y="4441068"/>
              <a:ext cx="602468" cy="423680"/>
            </a:xfrm>
            <a:prstGeom prst="rect">
              <a:avLst/>
            </a:prstGeom>
            <a:solidFill>
              <a:srgbClr val="9B4F9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126" name="Group 125"/>
            <p:cNvGrpSpPr/>
            <p:nvPr/>
          </p:nvGrpSpPr>
          <p:grpSpPr>
            <a:xfrm flipH="1">
              <a:off x="10321" y="4441069"/>
              <a:ext cx="2016916" cy="2545519"/>
              <a:chOff x="-4112869" y="3548411"/>
              <a:chExt cx="2016916" cy="2545519"/>
            </a:xfrm>
          </p:grpSpPr>
          <p:sp>
            <p:nvSpPr>
              <p:cNvPr id="127" name="Rectangle 42"/>
              <p:cNvSpPr>
                <a:spLocks noChangeArrowheads="1"/>
              </p:cNvSpPr>
              <p:nvPr/>
            </p:nvSpPr>
            <p:spPr bwMode="auto">
              <a:xfrm>
                <a:off x="-3554943" y="4905824"/>
                <a:ext cx="616956" cy="1188105"/>
              </a:xfrm>
              <a:prstGeom prst="rect">
                <a:avLst/>
              </a:prstGeom>
              <a:solidFill>
                <a:srgbClr val="442257"/>
              </a:solidFill>
              <a:ln>
                <a:noFill/>
              </a:ln>
            </p:spPr>
            <p:txBody>
              <a:bodyPr vert="horz" wrap="square" lIns="91440" tIns="45720" rIns="91440" bIns="45720" numCol="1" anchor="t" anchorCtr="0" compatLnSpc="1">
                <a:prstTxWarp prst="textNoShape">
                  <a:avLst/>
                </a:prstTxWarp>
              </a:bodyPr>
              <a:lstStyle/>
              <a:p>
                <a:pPr marL="0" marR="0" lvl="0" indent="0" algn="l" defTabSz="932218"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Segoe UI"/>
                  <a:ea typeface="+mn-ea"/>
                  <a:cs typeface="+mn-cs"/>
                </a:endParaRPr>
              </a:p>
            </p:txBody>
          </p:sp>
          <p:sp>
            <p:nvSpPr>
              <p:cNvPr id="128" name="Freeform 46"/>
              <p:cNvSpPr>
                <a:spLocks/>
              </p:cNvSpPr>
              <p:nvPr/>
            </p:nvSpPr>
            <p:spPr bwMode="auto">
              <a:xfrm>
                <a:off x="-3207101" y="4290300"/>
                <a:ext cx="595484" cy="1803629"/>
              </a:xfrm>
              <a:custGeom>
                <a:avLst/>
                <a:gdLst>
                  <a:gd name="T0" fmla="*/ 0 w 416"/>
                  <a:gd name="T1" fmla="*/ 630 h 1260"/>
                  <a:gd name="T2" fmla="*/ 0 w 416"/>
                  <a:gd name="T3" fmla="*/ 1260 h 1260"/>
                  <a:gd name="T4" fmla="*/ 416 w 416"/>
                  <a:gd name="T5" fmla="*/ 1260 h 1260"/>
                  <a:gd name="T6" fmla="*/ 416 w 416"/>
                  <a:gd name="T7" fmla="*/ 0 h 1260"/>
                  <a:gd name="T8" fmla="*/ 0 w 416"/>
                  <a:gd name="T9" fmla="*/ 630 h 1260"/>
                </a:gdLst>
                <a:ahLst/>
                <a:cxnLst>
                  <a:cxn ang="0">
                    <a:pos x="T0" y="T1"/>
                  </a:cxn>
                  <a:cxn ang="0">
                    <a:pos x="T2" y="T3"/>
                  </a:cxn>
                  <a:cxn ang="0">
                    <a:pos x="T4" y="T5"/>
                  </a:cxn>
                  <a:cxn ang="0">
                    <a:pos x="T6" y="T7"/>
                  </a:cxn>
                  <a:cxn ang="0">
                    <a:pos x="T8" y="T9"/>
                  </a:cxn>
                </a:cxnLst>
                <a:rect l="0" t="0" r="r" b="b"/>
                <a:pathLst>
                  <a:path w="416" h="1260">
                    <a:moveTo>
                      <a:pt x="0" y="630"/>
                    </a:moveTo>
                    <a:lnTo>
                      <a:pt x="0" y="1260"/>
                    </a:lnTo>
                    <a:lnTo>
                      <a:pt x="416" y="1260"/>
                    </a:lnTo>
                    <a:lnTo>
                      <a:pt x="416" y="0"/>
                    </a:lnTo>
                    <a:lnTo>
                      <a:pt x="0" y="630"/>
                    </a:lnTo>
                    <a:close/>
                  </a:path>
                </a:pathLst>
              </a:custGeom>
              <a:solidFill>
                <a:srgbClr val="A92A8C"/>
              </a:solidFill>
              <a:ln>
                <a:noFill/>
              </a:ln>
            </p:spPr>
            <p:txBody>
              <a:bodyPr vert="horz" wrap="square" lIns="91440" tIns="45720" rIns="91440" bIns="45720" numCol="1" anchor="t" anchorCtr="0" compatLnSpc="1">
                <a:prstTxWarp prst="textNoShape">
                  <a:avLst/>
                </a:prstTxWarp>
              </a:bodyPr>
              <a:lstStyle/>
              <a:p>
                <a:pPr marL="0" marR="0" lvl="0" indent="0" algn="l" defTabSz="932218"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Segoe UI"/>
                  <a:ea typeface="+mn-ea"/>
                  <a:cs typeface="+mn-cs"/>
                </a:endParaRPr>
              </a:p>
            </p:txBody>
          </p:sp>
          <p:sp>
            <p:nvSpPr>
              <p:cNvPr id="129" name="Rectangle 95"/>
              <p:cNvSpPr>
                <a:spLocks noChangeArrowheads="1"/>
              </p:cNvSpPr>
              <p:nvPr/>
            </p:nvSpPr>
            <p:spPr bwMode="auto">
              <a:xfrm>
                <a:off x="-3146980" y="4443466"/>
                <a:ext cx="88750" cy="183226"/>
              </a:xfrm>
              <a:prstGeom prst="rect">
                <a:avLst/>
              </a:prstGeom>
              <a:solidFill>
                <a:srgbClr val="9B4F94"/>
              </a:solidFill>
              <a:ln>
                <a:noFill/>
              </a:ln>
            </p:spPr>
            <p:txBody>
              <a:bodyPr vert="horz" wrap="square" lIns="91440" tIns="45720" rIns="91440" bIns="45720" numCol="1" anchor="t" anchorCtr="0" compatLnSpc="1">
                <a:prstTxWarp prst="textNoShape">
                  <a:avLst/>
                </a:prstTxWarp>
              </a:bodyPr>
              <a:lstStyle/>
              <a:p>
                <a:pPr marL="0" marR="0" lvl="0" indent="0" algn="l" defTabSz="932218"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Segoe UI"/>
                  <a:ea typeface="+mn-ea"/>
                  <a:cs typeface="+mn-cs"/>
                </a:endParaRPr>
              </a:p>
            </p:txBody>
          </p:sp>
          <p:sp>
            <p:nvSpPr>
              <p:cNvPr id="130" name="Rectangle 96"/>
              <p:cNvSpPr>
                <a:spLocks noChangeArrowheads="1"/>
              </p:cNvSpPr>
              <p:nvPr/>
            </p:nvSpPr>
            <p:spPr bwMode="auto">
              <a:xfrm>
                <a:off x="-2955165" y="4443466"/>
                <a:ext cx="84456" cy="183226"/>
              </a:xfrm>
              <a:prstGeom prst="rect">
                <a:avLst/>
              </a:prstGeom>
              <a:solidFill>
                <a:srgbClr val="9B4F94"/>
              </a:solidFill>
              <a:ln>
                <a:noFill/>
              </a:ln>
            </p:spPr>
            <p:txBody>
              <a:bodyPr vert="horz" wrap="square" lIns="91440" tIns="45720" rIns="91440" bIns="45720" numCol="1" anchor="t" anchorCtr="0" compatLnSpc="1">
                <a:prstTxWarp prst="textNoShape">
                  <a:avLst/>
                </a:prstTxWarp>
              </a:bodyPr>
              <a:lstStyle/>
              <a:p>
                <a:pPr marL="0" marR="0" lvl="0" indent="0" algn="l" defTabSz="932218"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Segoe UI"/>
                  <a:ea typeface="+mn-ea"/>
                  <a:cs typeface="+mn-cs"/>
                </a:endParaRPr>
              </a:p>
            </p:txBody>
          </p:sp>
          <p:sp>
            <p:nvSpPr>
              <p:cNvPr id="131" name="Rectangle 97"/>
              <p:cNvSpPr>
                <a:spLocks noChangeArrowheads="1"/>
              </p:cNvSpPr>
              <p:nvPr/>
            </p:nvSpPr>
            <p:spPr bwMode="auto">
              <a:xfrm>
                <a:off x="-2767645" y="4443466"/>
                <a:ext cx="88750" cy="183226"/>
              </a:xfrm>
              <a:prstGeom prst="rect">
                <a:avLst/>
              </a:prstGeom>
              <a:solidFill>
                <a:srgbClr val="682A7A"/>
              </a:solidFill>
              <a:ln>
                <a:noFill/>
              </a:ln>
            </p:spPr>
            <p:txBody>
              <a:bodyPr vert="horz" wrap="square" lIns="91440" tIns="45720" rIns="91440" bIns="45720" numCol="1" anchor="t" anchorCtr="0" compatLnSpc="1">
                <a:prstTxWarp prst="textNoShape">
                  <a:avLst/>
                </a:prstTxWarp>
              </a:bodyPr>
              <a:lstStyle/>
              <a:p>
                <a:pPr marL="0" marR="0" lvl="0" indent="0" algn="l" defTabSz="932218"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Segoe UI"/>
                  <a:ea typeface="+mn-ea"/>
                  <a:cs typeface="+mn-cs"/>
                </a:endParaRPr>
              </a:p>
            </p:txBody>
          </p:sp>
          <p:sp>
            <p:nvSpPr>
              <p:cNvPr id="132" name="Rectangle 98"/>
              <p:cNvSpPr>
                <a:spLocks noChangeArrowheads="1"/>
              </p:cNvSpPr>
              <p:nvPr/>
            </p:nvSpPr>
            <p:spPr bwMode="auto">
              <a:xfrm>
                <a:off x="-3146980" y="4716873"/>
                <a:ext cx="88750" cy="184658"/>
              </a:xfrm>
              <a:prstGeom prst="rect">
                <a:avLst/>
              </a:prstGeom>
              <a:solidFill>
                <a:srgbClr val="9B4F94"/>
              </a:solidFill>
              <a:ln>
                <a:noFill/>
              </a:ln>
            </p:spPr>
            <p:txBody>
              <a:bodyPr vert="horz" wrap="square" lIns="91440" tIns="45720" rIns="91440" bIns="45720" numCol="1" anchor="t" anchorCtr="0" compatLnSpc="1">
                <a:prstTxWarp prst="textNoShape">
                  <a:avLst/>
                </a:prstTxWarp>
              </a:bodyPr>
              <a:lstStyle/>
              <a:p>
                <a:pPr marL="0" marR="0" lvl="0" indent="0" algn="l" defTabSz="932218"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Segoe UI"/>
                  <a:ea typeface="+mn-ea"/>
                  <a:cs typeface="+mn-cs"/>
                </a:endParaRPr>
              </a:p>
            </p:txBody>
          </p:sp>
          <p:sp>
            <p:nvSpPr>
              <p:cNvPr id="133" name="Rectangle 99"/>
              <p:cNvSpPr>
                <a:spLocks noChangeArrowheads="1"/>
              </p:cNvSpPr>
              <p:nvPr/>
            </p:nvSpPr>
            <p:spPr bwMode="auto">
              <a:xfrm>
                <a:off x="-2955165" y="4716873"/>
                <a:ext cx="84456" cy="184658"/>
              </a:xfrm>
              <a:prstGeom prst="rect">
                <a:avLst/>
              </a:prstGeom>
              <a:solidFill>
                <a:srgbClr val="9B4F94"/>
              </a:solidFill>
              <a:ln>
                <a:noFill/>
              </a:ln>
            </p:spPr>
            <p:txBody>
              <a:bodyPr vert="horz" wrap="square" lIns="91440" tIns="45720" rIns="91440" bIns="45720" numCol="1" anchor="t" anchorCtr="0" compatLnSpc="1">
                <a:prstTxWarp prst="textNoShape">
                  <a:avLst/>
                </a:prstTxWarp>
              </a:bodyPr>
              <a:lstStyle/>
              <a:p>
                <a:pPr marL="0" marR="0" lvl="0" indent="0" algn="l" defTabSz="932218"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Segoe UI"/>
                  <a:ea typeface="+mn-ea"/>
                  <a:cs typeface="+mn-cs"/>
                </a:endParaRPr>
              </a:p>
            </p:txBody>
          </p:sp>
          <p:sp>
            <p:nvSpPr>
              <p:cNvPr id="134" name="Rectangle 100"/>
              <p:cNvSpPr>
                <a:spLocks noChangeArrowheads="1"/>
              </p:cNvSpPr>
              <p:nvPr/>
            </p:nvSpPr>
            <p:spPr bwMode="auto">
              <a:xfrm>
                <a:off x="-2767645" y="4716873"/>
                <a:ext cx="88750" cy="184658"/>
              </a:xfrm>
              <a:prstGeom prst="rect">
                <a:avLst/>
              </a:prstGeom>
              <a:solidFill>
                <a:srgbClr val="682A7A"/>
              </a:solidFill>
              <a:ln>
                <a:noFill/>
              </a:ln>
            </p:spPr>
            <p:txBody>
              <a:bodyPr vert="horz" wrap="square" lIns="91440" tIns="45720" rIns="91440" bIns="45720" numCol="1" anchor="t" anchorCtr="0" compatLnSpc="1">
                <a:prstTxWarp prst="textNoShape">
                  <a:avLst/>
                </a:prstTxWarp>
              </a:bodyPr>
              <a:lstStyle/>
              <a:p>
                <a:pPr marL="0" marR="0" lvl="0" indent="0" algn="l" defTabSz="932218"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Segoe UI"/>
                  <a:ea typeface="+mn-ea"/>
                  <a:cs typeface="+mn-cs"/>
                </a:endParaRPr>
              </a:p>
            </p:txBody>
          </p:sp>
          <p:sp>
            <p:nvSpPr>
              <p:cNvPr id="135" name="Rectangle 101"/>
              <p:cNvSpPr>
                <a:spLocks noChangeArrowheads="1"/>
              </p:cNvSpPr>
              <p:nvPr/>
            </p:nvSpPr>
            <p:spPr bwMode="auto">
              <a:xfrm>
                <a:off x="-3146980" y="4971671"/>
                <a:ext cx="88750" cy="184658"/>
              </a:xfrm>
              <a:prstGeom prst="rect">
                <a:avLst/>
              </a:prstGeom>
              <a:solidFill>
                <a:srgbClr val="9B4F94"/>
              </a:solidFill>
              <a:ln>
                <a:noFill/>
              </a:ln>
            </p:spPr>
            <p:txBody>
              <a:bodyPr vert="horz" wrap="square" lIns="91440" tIns="45720" rIns="91440" bIns="45720" numCol="1" anchor="t" anchorCtr="0" compatLnSpc="1">
                <a:prstTxWarp prst="textNoShape">
                  <a:avLst/>
                </a:prstTxWarp>
              </a:bodyPr>
              <a:lstStyle/>
              <a:p>
                <a:pPr marL="0" marR="0" lvl="0" indent="0" algn="l" defTabSz="932218"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Segoe UI"/>
                  <a:ea typeface="+mn-ea"/>
                  <a:cs typeface="+mn-cs"/>
                </a:endParaRPr>
              </a:p>
            </p:txBody>
          </p:sp>
          <p:sp>
            <p:nvSpPr>
              <p:cNvPr id="136" name="Rectangle 102"/>
              <p:cNvSpPr>
                <a:spLocks noChangeArrowheads="1"/>
              </p:cNvSpPr>
              <p:nvPr/>
            </p:nvSpPr>
            <p:spPr bwMode="auto">
              <a:xfrm>
                <a:off x="-2955165" y="4971671"/>
                <a:ext cx="84456" cy="184658"/>
              </a:xfrm>
              <a:prstGeom prst="rect">
                <a:avLst/>
              </a:prstGeom>
              <a:solidFill>
                <a:srgbClr val="682A7A"/>
              </a:solidFill>
              <a:ln>
                <a:noFill/>
              </a:ln>
            </p:spPr>
            <p:txBody>
              <a:bodyPr vert="horz" wrap="square" lIns="91440" tIns="45720" rIns="91440" bIns="45720" numCol="1" anchor="t" anchorCtr="0" compatLnSpc="1">
                <a:prstTxWarp prst="textNoShape">
                  <a:avLst/>
                </a:prstTxWarp>
              </a:bodyPr>
              <a:lstStyle/>
              <a:p>
                <a:pPr marL="0" marR="0" lvl="0" indent="0" algn="l" defTabSz="932218"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Segoe UI"/>
                  <a:ea typeface="+mn-ea"/>
                  <a:cs typeface="+mn-cs"/>
                </a:endParaRPr>
              </a:p>
            </p:txBody>
          </p:sp>
          <p:sp>
            <p:nvSpPr>
              <p:cNvPr id="137" name="Rectangle 103"/>
              <p:cNvSpPr>
                <a:spLocks noChangeArrowheads="1"/>
              </p:cNvSpPr>
              <p:nvPr/>
            </p:nvSpPr>
            <p:spPr bwMode="auto">
              <a:xfrm>
                <a:off x="-2767645" y="4971671"/>
                <a:ext cx="88750" cy="184658"/>
              </a:xfrm>
              <a:prstGeom prst="rect">
                <a:avLst/>
              </a:prstGeom>
              <a:solidFill>
                <a:srgbClr val="682A7A"/>
              </a:solidFill>
              <a:ln>
                <a:noFill/>
              </a:ln>
            </p:spPr>
            <p:txBody>
              <a:bodyPr vert="horz" wrap="square" lIns="91440" tIns="45720" rIns="91440" bIns="45720" numCol="1" anchor="t" anchorCtr="0" compatLnSpc="1">
                <a:prstTxWarp prst="textNoShape">
                  <a:avLst/>
                </a:prstTxWarp>
              </a:bodyPr>
              <a:lstStyle/>
              <a:p>
                <a:pPr marL="0" marR="0" lvl="0" indent="0" algn="l" defTabSz="932218"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Segoe UI"/>
                  <a:ea typeface="+mn-ea"/>
                  <a:cs typeface="+mn-cs"/>
                </a:endParaRPr>
              </a:p>
            </p:txBody>
          </p:sp>
          <p:sp>
            <p:nvSpPr>
              <p:cNvPr id="138" name="Rectangle 104"/>
              <p:cNvSpPr>
                <a:spLocks noChangeArrowheads="1"/>
              </p:cNvSpPr>
              <p:nvPr/>
            </p:nvSpPr>
            <p:spPr bwMode="auto">
              <a:xfrm>
                <a:off x="-3146980" y="5227901"/>
                <a:ext cx="88750" cy="180363"/>
              </a:xfrm>
              <a:prstGeom prst="rect">
                <a:avLst/>
              </a:prstGeom>
              <a:solidFill>
                <a:srgbClr val="682A7A"/>
              </a:solidFill>
              <a:ln>
                <a:noFill/>
              </a:ln>
            </p:spPr>
            <p:txBody>
              <a:bodyPr vert="horz" wrap="square" lIns="91440" tIns="45720" rIns="91440" bIns="45720" numCol="1" anchor="t" anchorCtr="0" compatLnSpc="1">
                <a:prstTxWarp prst="textNoShape">
                  <a:avLst/>
                </a:prstTxWarp>
              </a:bodyPr>
              <a:lstStyle/>
              <a:p>
                <a:pPr marL="0" marR="0" lvl="0" indent="0" algn="l" defTabSz="932218"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Segoe UI"/>
                  <a:ea typeface="+mn-ea"/>
                  <a:cs typeface="+mn-cs"/>
                </a:endParaRPr>
              </a:p>
            </p:txBody>
          </p:sp>
          <p:sp>
            <p:nvSpPr>
              <p:cNvPr id="139" name="Rectangle 105"/>
              <p:cNvSpPr>
                <a:spLocks noChangeArrowheads="1"/>
              </p:cNvSpPr>
              <p:nvPr/>
            </p:nvSpPr>
            <p:spPr bwMode="auto">
              <a:xfrm>
                <a:off x="-2955165" y="5227901"/>
                <a:ext cx="84456" cy="180363"/>
              </a:xfrm>
              <a:prstGeom prst="rect">
                <a:avLst/>
              </a:prstGeom>
              <a:solidFill>
                <a:srgbClr val="682A7A"/>
              </a:solidFill>
              <a:ln>
                <a:noFill/>
              </a:ln>
            </p:spPr>
            <p:txBody>
              <a:bodyPr vert="horz" wrap="square" lIns="91440" tIns="45720" rIns="91440" bIns="45720" numCol="1" anchor="t" anchorCtr="0" compatLnSpc="1">
                <a:prstTxWarp prst="textNoShape">
                  <a:avLst/>
                </a:prstTxWarp>
              </a:bodyPr>
              <a:lstStyle/>
              <a:p>
                <a:pPr marL="0" marR="0" lvl="0" indent="0" algn="l" defTabSz="932218"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Segoe UI"/>
                  <a:ea typeface="+mn-ea"/>
                  <a:cs typeface="+mn-cs"/>
                </a:endParaRPr>
              </a:p>
            </p:txBody>
          </p:sp>
          <p:sp>
            <p:nvSpPr>
              <p:cNvPr id="140" name="Rectangle 106"/>
              <p:cNvSpPr>
                <a:spLocks noChangeArrowheads="1"/>
              </p:cNvSpPr>
              <p:nvPr/>
            </p:nvSpPr>
            <p:spPr bwMode="auto">
              <a:xfrm>
                <a:off x="-2767645" y="5227901"/>
                <a:ext cx="88750" cy="180363"/>
              </a:xfrm>
              <a:prstGeom prst="rect">
                <a:avLst/>
              </a:prstGeom>
              <a:solidFill>
                <a:srgbClr val="682A7A"/>
              </a:solidFill>
              <a:ln>
                <a:noFill/>
              </a:ln>
            </p:spPr>
            <p:txBody>
              <a:bodyPr vert="horz" wrap="square" lIns="91440" tIns="45720" rIns="91440" bIns="45720" numCol="1" anchor="t" anchorCtr="0" compatLnSpc="1">
                <a:prstTxWarp prst="textNoShape">
                  <a:avLst/>
                </a:prstTxWarp>
              </a:bodyPr>
              <a:lstStyle/>
              <a:p>
                <a:pPr marL="0" marR="0" lvl="0" indent="0" algn="l" defTabSz="932218"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Segoe UI"/>
                  <a:ea typeface="+mn-ea"/>
                  <a:cs typeface="+mn-cs"/>
                </a:endParaRPr>
              </a:p>
            </p:txBody>
          </p:sp>
          <p:sp>
            <p:nvSpPr>
              <p:cNvPr id="141" name="Rectangle 107"/>
              <p:cNvSpPr>
                <a:spLocks noChangeArrowheads="1"/>
              </p:cNvSpPr>
              <p:nvPr/>
            </p:nvSpPr>
            <p:spPr bwMode="auto">
              <a:xfrm>
                <a:off x="-3146980" y="5482700"/>
                <a:ext cx="88750" cy="180363"/>
              </a:xfrm>
              <a:prstGeom prst="rect">
                <a:avLst/>
              </a:prstGeom>
              <a:solidFill>
                <a:srgbClr val="682A7A"/>
              </a:solidFill>
              <a:ln>
                <a:noFill/>
              </a:ln>
            </p:spPr>
            <p:txBody>
              <a:bodyPr vert="horz" wrap="square" lIns="91440" tIns="45720" rIns="91440" bIns="45720" numCol="1" anchor="t" anchorCtr="0" compatLnSpc="1">
                <a:prstTxWarp prst="textNoShape">
                  <a:avLst/>
                </a:prstTxWarp>
              </a:bodyPr>
              <a:lstStyle/>
              <a:p>
                <a:pPr marL="0" marR="0" lvl="0" indent="0" algn="l" defTabSz="932218"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Segoe UI"/>
                  <a:ea typeface="+mn-ea"/>
                  <a:cs typeface="+mn-cs"/>
                </a:endParaRPr>
              </a:p>
            </p:txBody>
          </p:sp>
          <p:sp>
            <p:nvSpPr>
              <p:cNvPr id="142" name="Rectangle 108"/>
              <p:cNvSpPr>
                <a:spLocks noChangeArrowheads="1"/>
              </p:cNvSpPr>
              <p:nvPr/>
            </p:nvSpPr>
            <p:spPr bwMode="auto">
              <a:xfrm>
                <a:off x="-2955165" y="5482700"/>
                <a:ext cx="84456" cy="180363"/>
              </a:xfrm>
              <a:prstGeom prst="rect">
                <a:avLst/>
              </a:prstGeom>
              <a:solidFill>
                <a:srgbClr val="682A7A"/>
              </a:solidFill>
              <a:ln>
                <a:noFill/>
              </a:ln>
            </p:spPr>
            <p:txBody>
              <a:bodyPr vert="horz" wrap="square" lIns="91440" tIns="45720" rIns="91440" bIns="45720" numCol="1" anchor="t" anchorCtr="0" compatLnSpc="1">
                <a:prstTxWarp prst="textNoShape">
                  <a:avLst/>
                </a:prstTxWarp>
              </a:bodyPr>
              <a:lstStyle/>
              <a:p>
                <a:pPr marL="0" marR="0" lvl="0" indent="0" algn="l" defTabSz="932218"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Segoe UI"/>
                  <a:ea typeface="+mn-ea"/>
                  <a:cs typeface="+mn-cs"/>
                </a:endParaRPr>
              </a:p>
            </p:txBody>
          </p:sp>
          <p:sp>
            <p:nvSpPr>
              <p:cNvPr id="143" name="Rectangle 109"/>
              <p:cNvSpPr>
                <a:spLocks noChangeArrowheads="1"/>
              </p:cNvSpPr>
              <p:nvPr/>
            </p:nvSpPr>
            <p:spPr bwMode="auto">
              <a:xfrm>
                <a:off x="-2767645" y="5482700"/>
                <a:ext cx="88750" cy="180363"/>
              </a:xfrm>
              <a:prstGeom prst="rect">
                <a:avLst/>
              </a:prstGeom>
              <a:solidFill>
                <a:srgbClr val="682A7A"/>
              </a:solidFill>
              <a:ln>
                <a:noFill/>
              </a:ln>
            </p:spPr>
            <p:txBody>
              <a:bodyPr vert="horz" wrap="square" lIns="91440" tIns="45720" rIns="91440" bIns="45720" numCol="1" anchor="t" anchorCtr="0" compatLnSpc="1">
                <a:prstTxWarp prst="textNoShape">
                  <a:avLst/>
                </a:prstTxWarp>
              </a:bodyPr>
              <a:lstStyle/>
              <a:p>
                <a:pPr marL="0" marR="0" lvl="0" indent="0" algn="l" defTabSz="932218"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Segoe UI"/>
                  <a:ea typeface="+mn-ea"/>
                  <a:cs typeface="+mn-cs"/>
                </a:endParaRPr>
              </a:p>
            </p:txBody>
          </p:sp>
          <p:sp>
            <p:nvSpPr>
              <p:cNvPr id="144" name="Rectangle 110"/>
              <p:cNvSpPr>
                <a:spLocks noChangeArrowheads="1"/>
              </p:cNvSpPr>
              <p:nvPr/>
            </p:nvSpPr>
            <p:spPr bwMode="auto">
              <a:xfrm>
                <a:off x="-3146980" y="5737498"/>
                <a:ext cx="88750" cy="180363"/>
              </a:xfrm>
              <a:prstGeom prst="rect">
                <a:avLst/>
              </a:prstGeom>
              <a:solidFill>
                <a:srgbClr val="682A7A"/>
              </a:solidFill>
              <a:ln>
                <a:noFill/>
              </a:ln>
            </p:spPr>
            <p:txBody>
              <a:bodyPr vert="horz" wrap="square" lIns="91440" tIns="45720" rIns="91440" bIns="45720" numCol="1" anchor="t" anchorCtr="0" compatLnSpc="1">
                <a:prstTxWarp prst="textNoShape">
                  <a:avLst/>
                </a:prstTxWarp>
              </a:bodyPr>
              <a:lstStyle/>
              <a:p>
                <a:pPr marL="0" marR="0" lvl="0" indent="0" algn="l" defTabSz="932218"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Segoe UI"/>
                  <a:ea typeface="+mn-ea"/>
                  <a:cs typeface="+mn-cs"/>
                </a:endParaRPr>
              </a:p>
            </p:txBody>
          </p:sp>
          <p:sp>
            <p:nvSpPr>
              <p:cNvPr id="145" name="Rectangle 111"/>
              <p:cNvSpPr>
                <a:spLocks noChangeArrowheads="1"/>
              </p:cNvSpPr>
              <p:nvPr/>
            </p:nvSpPr>
            <p:spPr bwMode="auto">
              <a:xfrm>
                <a:off x="-2955165" y="5737498"/>
                <a:ext cx="84456" cy="180363"/>
              </a:xfrm>
              <a:prstGeom prst="rect">
                <a:avLst/>
              </a:prstGeom>
              <a:solidFill>
                <a:srgbClr val="682A7A"/>
              </a:solidFill>
              <a:ln>
                <a:noFill/>
              </a:ln>
            </p:spPr>
            <p:txBody>
              <a:bodyPr vert="horz" wrap="square" lIns="91440" tIns="45720" rIns="91440" bIns="45720" numCol="1" anchor="t" anchorCtr="0" compatLnSpc="1">
                <a:prstTxWarp prst="textNoShape">
                  <a:avLst/>
                </a:prstTxWarp>
              </a:bodyPr>
              <a:lstStyle/>
              <a:p>
                <a:pPr marL="0" marR="0" lvl="0" indent="0" algn="l" defTabSz="932218"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Segoe UI"/>
                  <a:ea typeface="+mn-ea"/>
                  <a:cs typeface="+mn-cs"/>
                </a:endParaRPr>
              </a:p>
            </p:txBody>
          </p:sp>
          <p:sp>
            <p:nvSpPr>
              <p:cNvPr id="146" name="Rectangle 112"/>
              <p:cNvSpPr>
                <a:spLocks noChangeArrowheads="1"/>
              </p:cNvSpPr>
              <p:nvPr/>
            </p:nvSpPr>
            <p:spPr bwMode="auto">
              <a:xfrm>
                <a:off x="-2767645" y="5737498"/>
                <a:ext cx="88750" cy="180363"/>
              </a:xfrm>
              <a:prstGeom prst="rect">
                <a:avLst/>
              </a:prstGeom>
              <a:solidFill>
                <a:srgbClr val="682A7A"/>
              </a:solidFill>
              <a:ln>
                <a:noFill/>
              </a:ln>
            </p:spPr>
            <p:txBody>
              <a:bodyPr vert="horz" wrap="square" lIns="91440" tIns="45720" rIns="91440" bIns="45720" numCol="1" anchor="t" anchorCtr="0" compatLnSpc="1">
                <a:prstTxWarp prst="textNoShape">
                  <a:avLst/>
                </a:prstTxWarp>
              </a:bodyPr>
              <a:lstStyle/>
              <a:p>
                <a:pPr marL="0" marR="0" lvl="0" indent="0" algn="l" defTabSz="932218"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Segoe UI"/>
                  <a:ea typeface="+mn-ea"/>
                  <a:cs typeface="+mn-cs"/>
                </a:endParaRPr>
              </a:p>
            </p:txBody>
          </p:sp>
          <p:sp>
            <p:nvSpPr>
              <p:cNvPr id="147" name="Rectangle 116"/>
              <p:cNvSpPr>
                <a:spLocks noChangeArrowheads="1"/>
              </p:cNvSpPr>
              <p:nvPr/>
            </p:nvSpPr>
            <p:spPr bwMode="auto">
              <a:xfrm>
                <a:off x="-4112869" y="4486723"/>
                <a:ext cx="321176" cy="1607207"/>
              </a:xfrm>
              <a:prstGeom prst="rect">
                <a:avLst/>
              </a:prstGeom>
              <a:solidFill>
                <a:srgbClr val="682A7A"/>
              </a:solidFill>
              <a:ln>
                <a:noFill/>
              </a:ln>
            </p:spPr>
            <p:txBody>
              <a:bodyPr vert="horz" wrap="square" lIns="91440" tIns="45720" rIns="91440" bIns="45720" numCol="1" anchor="t" anchorCtr="0" compatLnSpc="1">
                <a:prstTxWarp prst="textNoShape">
                  <a:avLst/>
                </a:prstTxWarp>
              </a:bodyPr>
              <a:lstStyle/>
              <a:p>
                <a:pPr marL="0" marR="0" lvl="0" indent="0" algn="l" defTabSz="932218"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Segoe UI"/>
                  <a:ea typeface="+mn-ea"/>
                  <a:cs typeface="+mn-cs"/>
                </a:endParaRPr>
              </a:p>
            </p:txBody>
          </p:sp>
          <p:sp>
            <p:nvSpPr>
              <p:cNvPr id="148" name="Rectangle 117"/>
              <p:cNvSpPr>
                <a:spLocks noChangeArrowheads="1"/>
              </p:cNvSpPr>
              <p:nvPr/>
            </p:nvSpPr>
            <p:spPr bwMode="auto">
              <a:xfrm>
                <a:off x="-3954935" y="3570973"/>
                <a:ext cx="634389" cy="2522957"/>
              </a:xfrm>
              <a:prstGeom prst="rect">
                <a:avLst/>
              </a:prstGeom>
              <a:solidFill>
                <a:srgbClr val="A92A8C"/>
              </a:solidFill>
              <a:ln>
                <a:noFill/>
              </a:ln>
            </p:spPr>
            <p:txBody>
              <a:bodyPr vert="horz" wrap="square" lIns="91440" tIns="45720" rIns="91440" bIns="45720" numCol="1" anchor="t" anchorCtr="0" compatLnSpc="1">
                <a:prstTxWarp prst="textNoShape">
                  <a:avLst/>
                </a:prstTxWarp>
              </a:bodyPr>
              <a:lstStyle/>
              <a:p>
                <a:pPr marL="0" marR="0" lvl="0" indent="0" algn="l" defTabSz="932218"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Segoe UI"/>
                  <a:ea typeface="+mn-ea"/>
                  <a:cs typeface="+mn-cs"/>
                </a:endParaRPr>
              </a:p>
            </p:txBody>
          </p:sp>
          <p:sp>
            <p:nvSpPr>
              <p:cNvPr id="149" name="Rectangle 120"/>
              <p:cNvSpPr>
                <a:spLocks noChangeArrowheads="1"/>
              </p:cNvSpPr>
              <p:nvPr/>
            </p:nvSpPr>
            <p:spPr bwMode="auto">
              <a:xfrm>
                <a:off x="-3873978" y="3654585"/>
                <a:ext cx="66359" cy="163242"/>
              </a:xfrm>
              <a:prstGeom prst="rect">
                <a:avLst/>
              </a:prstGeom>
              <a:solidFill>
                <a:srgbClr val="1EBBE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218"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Segoe UI"/>
                  <a:ea typeface="+mn-ea"/>
                  <a:cs typeface="+mn-cs"/>
                </a:endParaRPr>
              </a:p>
            </p:txBody>
          </p:sp>
          <p:sp>
            <p:nvSpPr>
              <p:cNvPr id="150" name="Rectangle 121"/>
              <p:cNvSpPr>
                <a:spLocks noChangeArrowheads="1"/>
              </p:cNvSpPr>
              <p:nvPr/>
            </p:nvSpPr>
            <p:spPr bwMode="auto">
              <a:xfrm>
                <a:off x="-3738606" y="3654585"/>
                <a:ext cx="66359" cy="163242"/>
              </a:xfrm>
              <a:prstGeom prst="rect">
                <a:avLst/>
              </a:prstGeom>
              <a:solidFill>
                <a:srgbClr val="1EBBE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218"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Segoe UI"/>
                  <a:ea typeface="+mn-ea"/>
                  <a:cs typeface="+mn-cs"/>
                </a:endParaRPr>
              </a:p>
            </p:txBody>
          </p:sp>
          <p:sp>
            <p:nvSpPr>
              <p:cNvPr id="151" name="Rectangle 122"/>
              <p:cNvSpPr>
                <a:spLocks noChangeArrowheads="1"/>
              </p:cNvSpPr>
              <p:nvPr/>
            </p:nvSpPr>
            <p:spPr bwMode="auto">
              <a:xfrm>
                <a:off x="-3603234" y="3654585"/>
                <a:ext cx="65032" cy="163242"/>
              </a:xfrm>
              <a:prstGeom prst="rect">
                <a:avLst/>
              </a:prstGeom>
              <a:solidFill>
                <a:srgbClr val="2172B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218"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Segoe UI"/>
                  <a:ea typeface="+mn-ea"/>
                  <a:cs typeface="+mn-cs"/>
                </a:endParaRPr>
              </a:p>
            </p:txBody>
          </p:sp>
          <p:sp>
            <p:nvSpPr>
              <p:cNvPr id="152" name="Rectangle 123"/>
              <p:cNvSpPr>
                <a:spLocks noChangeArrowheads="1"/>
              </p:cNvSpPr>
              <p:nvPr/>
            </p:nvSpPr>
            <p:spPr bwMode="auto">
              <a:xfrm>
                <a:off x="-3469190" y="3654585"/>
                <a:ext cx="66359" cy="163242"/>
              </a:xfrm>
              <a:prstGeom prst="rect">
                <a:avLst/>
              </a:prstGeom>
              <a:solidFill>
                <a:srgbClr val="1EBBE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218"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Segoe UI"/>
                  <a:ea typeface="+mn-ea"/>
                  <a:cs typeface="+mn-cs"/>
                </a:endParaRPr>
              </a:p>
            </p:txBody>
          </p:sp>
          <p:sp>
            <p:nvSpPr>
              <p:cNvPr id="153" name="Rectangle 124"/>
              <p:cNvSpPr>
                <a:spLocks noChangeArrowheads="1"/>
              </p:cNvSpPr>
              <p:nvPr/>
            </p:nvSpPr>
            <p:spPr bwMode="auto">
              <a:xfrm>
                <a:off x="-3873978" y="3890822"/>
                <a:ext cx="66359" cy="163242"/>
              </a:xfrm>
              <a:prstGeom prst="rect">
                <a:avLst/>
              </a:prstGeom>
              <a:solidFill>
                <a:srgbClr val="1EBBE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218"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Segoe UI"/>
                  <a:ea typeface="+mn-ea"/>
                  <a:cs typeface="+mn-cs"/>
                </a:endParaRPr>
              </a:p>
            </p:txBody>
          </p:sp>
          <p:sp>
            <p:nvSpPr>
              <p:cNvPr id="154" name="Rectangle 125"/>
              <p:cNvSpPr>
                <a:spLocks noChangeArrowheads="1"/>
              </p:cNvSpPr>
              <p:nvPr/>
            </p:nvSpPr>
            <p:spPr bwMode="auto">
              <a:xfrm>
                <a:off x="-3738606" y="3890822"/>
                <a:ext cx="66359" cy="163242"/>
              </a:xfrm>
              <a:prstGeom prst="rect">
                <a:avLst/>
              </a:prstGeom>
              <a:solidFill>
                <a:srgbClr val="2172B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218"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Segoe UI"/>
                  <a:ea typeface="+mn-ea"/>
                  <a:cs typeface="+mn-cs"/>
                </a:endParaRPr>
              </a:p>
            </p:txBody>
          </p:sp>
          <p:sp>
            <p:nvSpPr>
              <p:cNvPr id="155" name="Rectangle 126"/>
              <p:cNvSpPr>
                <a:spLocks noChangeArrowheads="1"/>
              </p:cNvSpPr>
              <p:nvPr/>
            </p:nvSpPr>
            <p:spPr bwMode="auto">
              <a:xfrm>
                <a:off x="-3603234" y="3890822"/>
                <a:ext cx="65032" cy="163242"/>
              </a:xfrm>
              <a:prstGeom prst="rect">
                <a:avLst/>
              </a:prstGeom>
              <a:solidFill>
                <a:srgbClr val="1EBBE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218"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Segoe UI"/>
                  <a:ea typeface="+mn-ea"/>
                  <a:cs typeface="+mn-cs"/>
                </a:endParaRPr>
              </a:p>
            </p:txBody>
          </p:sp>
          <p:sp>
            <p:nvSpPr>
              <p:cNvPr id="156" name="Rectangle 127"/>
              <p:cNvSpPr>
                <a:spLocks noChangeArrowheads="1"/>
              </p:cNvSpPr>
              <p:nvPr/>
            </p:nvSpPr>
            <p:spPr bwMode="auto">
              <a:xfrm>
                <a:off x="-3469190" y="3890822"/>
                <a:ext cx="66359" cy="163242"/>
              </a:xfrm>
              <a:prstGeom prst="rect">
                <a:avLst/>
              </a:prstGeom>
              <a:solidFill>
                <a:srgbClr val="1EBBE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218"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Segoe UI"/>
                  <a:ea typeface="+mn-ea"/>
                  <a:cs typeface="+mn-cs"/>
                </a:endParaRPr>
              </a:p>
            </p:txBody>
          </p:sp>
          <p:sp>
            <p:nvSpPr>
              <p:cNvPr id="157" name="Rectangle 128"/>
              <p:cNvSpPr>
                <a:spLocks noChangeArrowheads="1"/>
              </p:cNvSpPr>
              <p:nvPr/>
            </p:nvSpPr>
            <p:spPr bwMode="auto">
              <a:xfrm>
                <a:off x="-3873978" y="4127059"/>
                <a:ext cx="66359" cy="163242"/>
              </a:xfrm>
              <a:prstGeom prst="rect">
                <a:avLst/>
              </a:prstGeom>
              <a:solidFill>
                <a:srgbClr val="2172B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218"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Segoe UI"/>
                  <a:ea typeface="+mn-ea"/>
                  <a:cs typeface="+mn-cs"/>
                </a:endParaRPr>
              </a:p>
            </p:txBody>
          </p:sp>
          <p:sp>
            <p:nvSpPr>
              <p:cNvPr id="158" name="Rectangle 129"/>
              <p:cNvSpPr>
                <a:spLocks noChangeArrowheads="1"/>
              </p:cNvSpPr>
              <p:nvPr/>
            </p:nvSpPr>
            <p:spPr bwMode="auto">
              <a:xfrm>
                <a:off x="-3738606" y="4127059"/>
                <a:ext cx="66359" cy="163242"/>
              </a:xfrm>
              <a:prstGeom prst="rect">
                <a:avLst/>
              </a:prstGeom>
              <a:solidFill>
                <a:srgbClr val="2172B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218"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Segoe UI"/>
                  <a:ea typeface="+mn-ea"/>
                  <a:cs typeface="+mn-cs"/>
                </a:endParaRPr>
              </a:p>
            </p:txBody>
          </p:sp>
          <p:sp>
            <p:nvSpPr>
              <p:cNvPr id="159" name="Rectangle 130"/>
              <p:cNvSpPr>
                <a:spLocks noChangeArrowheads="1"/>
              </p:cNvSpPr>
              <p:nvPr/>
            </p:nvSpPr>
            <p:spPr bwMode="auto">
              <a:xfrm>
                <a:off x="-3603234" y="4127059"/>
                <a:ext cx="65032" cy="163242"/>
              </a:xfrm>
              <a:prstGeom prst="rect">
                <a:avLst/>
              </a:prstGeom>
              <a:solidFill>
                <a:srgbClr val="1EBBE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218"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Segoe UI"/>
                  <a:ea typeface="+mn-ea"/>
                  <a:cs typeface="+mn-cs"/>
                </a:endParaRPr>
              </a:p>
            </p:txBody>
          </p:sp>
          <p:sp>
            <p:nvSpPr>
              <p:cNvPr id="160" name="Rectangle 131"/>
              <p:cNvSpPr>
                <a:spLocks noChangeArrowheads="1"/>
              </p:cNvSpPr>
              <p:nvPr/>
            </p:nvSpPr>
            <p:spPr bwMode="auto">
              <a:xfrm>
                <a:off x="-3469190" y="4127059"/>
                <a:ext cx="66359" cy="163242"/>
              </a:xfrm>
              <a:prstGeom prst="rect">
                <a:avLst/>
              </a:prstGeom>
              <a:solidFill>
                <a:srgbClr val="2172B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218"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Segoe UI"/>
                  <a:ea typeface="+mn-ea"/>
                  <a:cs typeface="+mn-cs"/>
                </a:endParaRPr>
              </a:p>
            </p:txBody>
          </p:sp>
          <p:sp>
            <p:nvSpPr>
              <p:cNvPr id="161" name="Rectangle 132"/>
              <p:cNvSpPr>
                <a:spLocks noChangeArrowheads="1"/>
              </p:cNvSpPr>
              <p:nvPr/>
            </p:nvSpPr>
            <p:spPr bwMode="auto">
              <a:xfrm>
                <a:off x="-3873978" y="4363296"/>
                <a:ext cx="66359" cy="159261"/>
              </a:xfrm>
              <a:prstGeom prst="rect">
                <a:avLst/>
              </a:prstGeom>
              <a:solidFill>
                <a:srgbClr val="1EBBE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218"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Segoe UI"/>
                  <a:ea typeface="+mn-ea"/>
                  <a:cs typeface="+mn-cs"/>
                </a:endParaRPr>
              </a:p>
            </p:txBody>
          </p:sp>
          <p:sp>
            <p:nvSpPr>
              <p:cNvPr id="162" name="Rectangle 133"/>
              <p:cNvSpPr>
                <a:spLocks noChangeArrowheads="1"/>
              </p:cNvSpPr>
              <p:nvPr/>
            </p:nvSpPr>
            <p:spPr bwMode="auto">
              <a:xfrm>
                <a:off x="-3738606" y="4363296"/>
                <a:ext cx="66359" cy="159261"/>
              </a:xfrm>
              <a:prstGeom prst="rect">
                <a:avLst/>
              </a:prstGeom>
              <a:solidFill>
                <a:srgbClr val="2172B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218"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Segoe UI"/>
                  <a:ea typeface="+mn-ea"/>
                  <a:cs typeface="+mn-cs"/>
                </a:endParaRPr>
              </a:p>
            </p:txBody>
          </p:sp>
          <p:sp>
            <p:nvSpPr>
              <p:cNvPr id="163" name="Rectangle 134"/>
              <p:cNvSpPr>
                <a:spLocks noChangeArrowheads="1"/>
              </p:cNvSpPr>
              <p:nvPr/>
            </p:nvSpPr>
            <p:spPr bwMode="auto">
              <a:xfrm>
                <a:off x="-3603234" y="4363296"/>
                <a:ext cx="65032" cy="159261"/>
              </a:xfrm>
              <a:prstGeom prst="rect">
                <a:avLst/>
              </a:prstGeom>
              <a:solidFill>
                <a:srgbClr val="2172B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218"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Segoe UI"/>
                  <a:ea typeface="+mn-ea"/>
                  <a:cs typeface="+mn-cs"/>
                </a:endParaRPr>
              </a:p>
            </p:txBody>
          </p:sp>
          <p:sp>
            <p:nvSpPr>
              <p:cNvPr id="164" name="Rectangle 135"/>
              <p:cNvSpPr>
                <a:spLocks noChangeArrowheads="1"/>
              </p:cNvSpPr>
              <p:nvPr/>
            </p:nvSpPr>
            <p:spPr bwMode="auto">
              <a:xfrm>
                <a:off x="-3469190" y="4363296"/>
                <a:ext cx="66359" cy="159261"/>
              </a:xfrm>
              <a:prstGeom prst="rect">
                <a:avLst/>
              </a:prstGeom>
              <a:solidFill>
                <a:srgbClr val="1EBBE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218"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Segoe UI"/>
                  <a:ea typeface="+mn-ea"/>
                  <a:cs typeface="+mn-cs"/>
                </a:endParaRPr>
              </a:p>
            </p:txBody>
          </p:sp>
          <p:sp>
            <p:nvSpPr>
              <p:cNvPr id="165" name="Rectangle 136"/>
              <p:cNvSpPr>
                <a:spLocks noChangeArrowheads="1"/>
              </p:cNvSpPr>
              <p:nvPr/>
            </p:nvSpPr>
            <p:spPr bwMode="auto">
              <a:xfrm>
                <a:off x="-3873978" y="4595551"/>
                <a:ext cx="66359" cy="164570"/>
              </a:xfrm>
              <a:prstGeom prst="rect">
                <a:avLst/>
              </a:prstGeom>
              <a:solidFill>
                <a:srgbClr val="1EBBE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218"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Segoe UI"/>
                  <a:ea typeface="+mn-ea"/>
                  <a:cs typeface="+mn-cs"/>
                </a:endParaRPr>
              </a:p>
            </p:txBody>
          </p:sp>
          <p:sp>
            <p:nvSpPr>
              <p:cNvPr id="166" name="Rectangle 137"/>
              <p:cNvSpPr>
                <a:spLocks noChangeArrowheads="1"/>
              </p:cNvSpPr>
              <p:nvPr/>
            </p:nvSpPr>
            <p:spPr bwMode="auto">
              <a:xfrm>
                <a:off x="-3738606" y="4595551"/>
                <a:ext cx="66359" cy="164570"/>
              </a:xfrm>
              <a:prstGeom prst="rect">
                <a:avLst/>
              </a:prstGeom>
              <a:solidFill>
                <a:srgbClr val="2172B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218"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Segoe UI"/>
                  <a:ea typeface="+mn-ea"/>
                  <a:cs typeface="+mn-cs"/>
                </a:endParaRPr>
              </a:p>
            </p:txBody>
          </p:sp>
          <p:sp>
            <p:nvSpPr>
              <p:cNvPr id="167" name="Rectangle 138"/>
              <p:cNvSpPr>
                <a:spLocks noChangeArrowheads="1"/>
              </p:cNvSpPr>
              <p:nvPr/>
            </p:nvSpPr>
            <p:spPr bwMode="auto">
              <a:xfrm>
                <a:off x="-3603234" y="4595551"/>
                <a:ext cx="65032" cy="164570"/>
              </a:xfrm>
              <a:prstGeom prst="rect">
                <a:avLst/>
              </a:prstGeom>
              <a:solidFill>
                <a:srgbClr val="1EBBE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218"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Segoe UI"/>
                  <a:ea typeface="+mn-ea"/>
                  <a:cs typeface="+mn-cs"/>
                </a:endParaRPr>
              </a:p>
            </p:txBody>
          </p:sp>
          <p:sp>
            <p:nvSpPr>
              <p:cNvPr id="168" name="Rectangle 139"/>
              <p:cNvSpPr>
                <a:spLocks noChangeArrowheads="1"/>
              </p:cNvSpPr>
              <p:nvPr/>
            </p:nvSpPr>
            <p:spPr bwMode="auto">
              <a:xfrm>
                <a:off x="-3469190" y="4595551"/>
                <a:ext cx="66359" cy="164570"/>
              </a:xfrm>
              <a:prstGeom prst="rect">
                <a:avLst/>
              </a:prstGeom>
              <a:solidFill>
                <a:srgbClr val="1EBBE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218"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Segoe UI"/>
                  <a:ea typeface="+mn-ea"/>
                  <a:cs typeface="+mn-cs"/>
                </a:endParaRPr>
              </a:p>
            </p:txBody>
          </p:sp>
          <p:sp>
            <p:nvSpPr>
              <p:cNvPr id="169" name="Rectangle 140"/>
              <p:cNvSpPr>
                <a:spLocks noChangeArrowheads="1"/>
              </p:cNvSpPr>
              <p:nvPr/>
            </p:nvSpPr>
            <p:spPr bwMode="auto">
              <a:xfrm>
                <a:off x="-3873978" y="4831788"/>
                <a:ext cx="66359" cy="164570"/>
              </a:xfrm>
              <a:prstGeom prst="rect">
                <a:avLst/>
              </a:prstGeom>
              <a:solidFill>
                <a:srgbClr val="1EBBE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218"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Segoe UI"/>
                  <a:ea typeface="+mn-ea"/>
                  <a:cs typeface="+mn-cs"/>
                </a:endParaRPr>
              </a:p>
            </p:txBody>
          </p:sp>
          <p:sp>
            <p:nvSpPr>
              <p:cNvPr id="170" name="Rectangle 141"/>
              <p:cNvSpPr>
                <a:spLocks noChangeArrowheads="1"/>
              </p:cNvSpPr>
              <p:nvPr/>
            </p:nvSpPr>
            <p:spPr bwMode="auto">
              <a:xfrm>
                <a:off x="-3738606" y="4831788"/>
                <a:ext cx="66359" cy="164570"/>
              </a:xfrm>
              <a:prstGeom prst="rect">
                <a:avLst/>
              </a:prstGeom>
              <a:solidFill>
                <a:srgbClr val="1EBBE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218"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Segoe UI"/>
                  <a:ea typeface="+mn-ea"/>
                  <a:cs typeface="+mn-cs"/>
                </a:endParaRPr>
              </a:p>
            </p:txBody>
          </p:sp>
          <p:sp>
            <p:nvSpPr>
              <p:cNvPr id="171" name="Rectangle 142"/>
              <p:cNvSpPr>
                <a:spLocks noChangeArrowheads="1"/>
              </p:cNvSpPr>
              <p:nvPr/>
            </p:nvSpPr>
            <p:spPr bwMode="auto">
              <a:xfrm>
                <a:off x="-3603234" y="4831788"/>
                <a:ext cx="65032" cy="164570"/>
              </a:xfrm>
              <a:prstGeom prst="rect">
                <a:avLst/>
              </a:prstGeom>
              <a:solidFill>
                <a:srgbClr val="2172B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218"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Segoe UI"/>
                  <a:ea typeface="+mn-ea"/>
                  <a:cs typeface="+mn-cs"/>
                </a:endParaRPr>
              </a:p>
            </p:txBody>
          </p:sp>
          <p:sp>
            <p:nvSpPr>
              <p:cNvPr id="172" name="Rectangle 143"/>
              <p:cNvSpPr>
                <a:spLocks noChangeArrowheads="1"/>
              </p:cNvSpPr>
              <p:nvPr/>
            </p:nvSpPr>
            <p:spPr bwMode="auto">
              <a:xfrm>
                <a:off x="-3469190" y="4831788"/>
                <a:ext cx="66359" cy="164570"/>
              </a:xfrm>
              <a:prstGeom prst="rect">
                <a:avLst/>
              </a:prstGeom>
              <a:solidFill>
                <a:srgbClr val="1EBBE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218"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Segoe UI"/>
                  <a:ea typeface="+mn-ea"/>
                  <a:cs typeface="+mn-cs"/>
                </a:endParaRPr>
              </a:p>
            </p:txBody>
          </p:sp>
          <p:sp>
            <p:nvSpPr>
              <p:cNvPr id="173" name="Rectangle 144"/>
              <p:cNvSpPr>
                <a:spLocks noChangeArrowheads="1"/>
              </p:cNvSpPr>
              <p:nvPr/>
            </p:nvSpPr>
            <p:spPr bwMode="auto">
              <a:xfrm>
                <a:off x="-3873978" y="5068025"/>
                <a:ext cx="66359" cy="164570"/>
              </a:xfrm>
              <a:prstGeom prst="rect">
                <a:avLst/>
              </a:prstGeom>
              <a:solidFill>
                <a:srgbClr val="1EBBE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218"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Segoe UI"/>
                  <a:ea typeface="+mn-ea"/>
                  <a:cs typeface="+mn-cs"/>
                </a:endParaRPr>
              </a:p>
            </p:txBody>
          </p:sp>
          <p:sp>
            <p:nvSpPr>
              <p:cNvPr id="174" name="Rectangle 145"/>
              <p:cNvSpPr>
                <a:spLocks noChangeArrowheads="1"/>
              </p:cNvSpPr>
              <p:nvPr/>
            </p:nvSpPr>
            <p:spPr bwMode="auto">
              <a:xfrm>
                <a:off x="-3738606" y="5068025"/>
                <a:ext cx="66359" cy="164570"/>
              </a:xfrm>
              <a:prstGeom prst="rect">
                <a:avLst/>
              </a:prstGeom>
              <a:solidFill>
                <a:srgbClr val="1EBBE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218"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Segoe UI"/>
                  <a:ea typeface="+mn-ea"/>
                  <a:cs typeface="+mn-cs"/>
                </a:endParaRPr>
              </a:p>
            </p:txBody>
          </p:sp>
          <p:sp>
            <p:nvSpPr>
              <p:cNvPr id="175" name="Rectangle 146"/>
              <p:cNvSpPr>
                <a:spLocks noChangeArrowheads="1"/>
              </p:cNvSpPr>
              <p:nvPr/>
            </p:nvSpPr>
            <p:spPr bwMode="auto">
              <a:xfrm>
                <a:off x="-3603234" y="5068025"/>
                <a:ext cx="65032" cy="164570"/>
              </a:xfrm>
              <a:prstGeom prst="rect">
                <a:avLst/>
              </a:prstGeom>
              <a:solidFill>
                <a:srgbClr val="5C2D91"/>
              </a:solidFill>
              <a:ln>
                <a:noFill/>
              </a:ln>
            </p:spPr>
            <p:txBody>
              <a:bodyPr vert="horz" wrap="square" lIns="91440" tIns="45720" rIns="91440" bIns="45720" numCol="1" anchor="t" anchorCtr="0" compatLnSpc="1">
                <a:prstTxWarp prst="textNoShape">
                  <a:avLst/>
                </a:prstTxWarp>
              </a:bodyPr>
              <a:lstStyle/>
              <a:p>
                <a:pPr marL="0" marR="0" lvl="0" indent="0" algn="l" defTabSz="932218"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Segoe UI"/>
                  <a:ea typeface="+mn-ea"/>
                  <a:cs typeface="+mn-cs"/>
                </a:endParaRPr>
              </a:p>
            </p:txBody>
          </p:sp>
          <p:sp>
            <p:nvSpPr>
              <p:cNvPr id="176" name="Rectangle 147"/>
              <p:cNvSpPr>
                <a:spLocks noChangeArrowheads="1"/>
              </p:cNvSpPr>
              <p:nvPr/>
            </p:nvSpPr>
            <p:spPr bwMode="auto">
              <a:xfrm>
                <a:off x="-3469190" y="5068025"/>
                <a:ext cx="66359" cy="164570"/>
              </a:xfrm>
              <a:prstGeom prst="rect">
                <a:avLst/>
              </a:prstGeom>
              <a:solidFill>
                <a:srgbClr val="5C2D91"/>
              </a:solidFill>
              <a:ln>
                <a:noFill/>
              </a:ln>
            </p:spPr>
            <p:txBody>
              <a:bodyPr vert="horz" wrap="square" lIns="91440" tIns="45720" rIns="91440" bIns="45720" numCol="1" anchor="t" anchorCtr="0" compatLnSpc="1">
                <a:prstTxWarp prst="textNoShape">
                  <a:avLst/>
                </a:prstTxWarp>
              </a:bodyPr>
              <a:lstStyle/>
              <a:p>
                <a:pPr marL="0" marR="0" lvl="0" indent="0" algn="l" defTabSz="932218"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Segoe UI"/>
                  <a:ea typeface="+mn-ea"/>
                  <a:cs typeface="+mn-cs"/>
                </a:endParaRPr>
              </a:p>
            </p:txBody>
          </p:sp>
          <p:sp>
            <p:nvSpPr>
              <p:cNvPr id="177" name="Rectangle 148"/>
              <p:cNvSpPr>
                <a:spLocks noChangeArrowheads="1"/>
              </p:cNvSpPr>
              <p:nvPr/>
            </p:nvSpPr>
            <p:spPr bwMode="auto">
              <a:xfrm>
                <a:off x="-3873978" y="5305589"/>
                <a:ext cx="66359" cy="163242"/>
              </a:xfrm>
              <a:prstGeom prst="rect">
                <a:avLst/>
              </a:prstGeom>
              <a:solidFill>
                <a:srgbClr val="5C2D91"/>
              </a:solidFill>
              <a:ln>
                <a:noFill/>
              </a:ln>
            </p:spPr>
            <p:txBody>
              <a:bodyPr vert="horz" wrap="square" lIns="91440" tIns="45720" rIns="91440" bIns="45720" numCol="1" anchor="t" anchorCtr="0" compatLnSpc="1">
                <a:prstTxWarp prst="textNoShape">
                  <a:avLst/>
                </a:prstTxWarp>
              </a:bodyPr>
              <a:lstStyle/>
              <a:p>
                <a:pPr marL="0" marR="0" lvl="0" indent="0" algn="l" defTabSz="932218"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Segoe UI"/>
                  <a:ea typeface="+mn-ea"/>
                  <a:cs typeface="+mn-cs"/>
                </a:endParaRPr>
              </a:p>
            </p:txBody>
          </p:sp>
          <p:sp>
            <p:nvSpPr>
              <p:cNvPr id="178" name="Rectangle 149"/>
              <p:cNvSpPr>
                <a:spLocks noChangeArrowheads="1"/>
              </p:cNvSpPr>
              <p:nvPr/>
            </p:nvSpPr>
            <p:spPr bwMode="auto">
              <a:xfrm>
                <a:off x="-3738606" y="5305589"/>
                <a:ext cx="66359" cy="163242"/>
              </a:xfrm>
              <a:prstGeom prst="rect">
                <a:avLst/>
              </a:prstGeom>
              <a:solidFill>
                <a:srgbClr val="5C2D91"/>
              </a:solidFill>
              <a:ln>
                <a:noFill/>
              </a:ln>
            </p:spPr>
            <p:txBody>
              <a:bodyPr vert="horz" wrap="square" lIns="91440" tIns="45720" rIns="91440" bIns="45720" numCol="1" anchor="t" anchorCtr="0" compatLnSpc="1">
                <a:prstTxWarp prst="textNoShape">
                  <a:avLst/>
                </a:prstTxWarp>
              </a:bodyPr>
              <a:lstStyle/>
              <a:p>
                <a:pPr marL="0" marR="0" lvl="0" indent="0" algn="l" defTabSz="932218"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Segoe UI"/>
                  <a:ea typeface="+mn-ea"/>
                  <a:cs typeface="+mn-cs"/>
                </a:endParaRPr>
              </a:p>
            </p:txBody>
          </p:sp>
          <p:sp>
            <p:nvSpPr>
              <p:cNvPr id="179" name="Rectangle 150"/>
              <p:cNvSpPr>
                <a:spLocks noChangeArrowheads="1"/>
              </p:cNvSpPr>
              <p:nvPr/>
            </p:nvSpPr>
            <p:spPr bwMode="auto">
              <a:xfrm>
                <a:off x="-3603234" y="5305589"/>
                <a:ext cx="65032" cy="163242"/>
              </a:xfrm>
              <a:prstGeom prst="rect">
                <a:avLst/>
              </a:prstGeom>
              <a:solidFill>
                <a:srgbClr val="5C2D91"/>
              </a:solidFill>
              <a:ln>
                <a:noFill/>
              </a:ln>
            </p:spPr>
            <p:txBody>
              <a:bodyPr vert="horz" wrap="square" lIns="91440" tIns="45720" rIns="91440" bIns="45720" numCol="1" anchor="t" anchorCtr="0" compatLnSpc="1">
                <a:prstTxWarp prst="textNoShape">
                  <a:avLst/>
                </a:prstTxWarp>
              </a:bodyPr>
              <a:lstStyle/>
              <a:p>
                <a:pPr marL="0" marR="0" lvl="0" indent="0" algn="l" defTabSz="932218"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Segoe UI"/>
                  <a:ea typeface="+mn-ea"/>
                  <a:cs typeface="+mn-cs"/>
                </a:endParaRPr>
              </a:p>
            </p:txBody>
          </p:sp>
          <p:sp>
            <p:nvSpPr>
              <p:cNvPr id="180" name="Rectangle 151"/>
              <p:cNvSpPr>
                <a:spLocks noChangeArrowheads="1"/>
              </p:cNvSpPr>
              <p:nvPr/>
            </p:nvSpPr>
            <p:spPr bwMode="auto">
              <a:xfrm>
                <a:off x="-3469190" y="5305589"/>
                <a:ext cx="66359" cy="163242"/>
              </a:xfrm>
              <a:prstGeom prst="rect">
                <a:avLst/>
              </a:prstGeom>
              <a:solidFill>
                <a:srgbClr val="5C2D91"/>
              </a:solidFill>
              <a:ln>
                <a:noFill/>
              </a:ln>
            </p:spPr>
            <p:txBody>
              <a:bodyPr vert="horz" wrap="square" lIns="91440" tIns="45720" rIns="91440" bIns="45720" numCol="1" anchor="t" anchorCtr="0" compatLnSpc="1">
                <a:prstTxWarp prst="textNoShape">
                  <a:avLst/>
                </a:prstTxWarp>
              </a:bodyPr>
              <a:lstStyle/>
              <a:p>
                <a:pPr marL="0" marR="0" lvl="0" indent="0" algn="l" defTabSz="932218"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Segoe UI"/>
                  <a:ea typeface="+mn-ea"/>
                  <a:cs typeface="+mn-cs"/>
                </a:endParaRPr>
              </a:p>
            </p:txBody>
          </p:sp>
          <p:sp>
            <p:nvSpPr>
              <p:cNvPr id="181" name="Rectangle 152"/>
              <p:cNvSpPr>
                <a:spLocks noChangeArrowheads="1"/>
              </p:cNvSpPr>
              <p:nvPr/>
            </p:nvSpPr>
            <p:spPr bwMode="auto">
              <a:xfrm>
                <a:off x="-3873978" y="5541826"/>
                <a:ext cx="66359" cy="159261"/>
              </a:xfrm>
              <a:prstGeom prst="rect">
                <a:avLst/>
              </a:prstGeom>
              <a:solidFill>
                <a:srgbClr val="5C2D91"/>
              </a:solidFill>
              <a:ln>
                <a:noFill/>
              </a:ln>
            </p:spPr>
            <p:txBody>
              <a:bodyPr vert="horz" wrap="square" lIns="91440" tIns="45720" rIns="91440" bIns="45720" numCol="1" anchor="t" anchorCtr="0" compatLnSpc="1">
                <a:prstTxWarp prst="textNoShape">
                  <a:avLst/>
                </a:prstTxWarp>
              </a:bodyPr>
              <a:lstStyle/>
              <a:p>
                <a:pPr marL="0" marR="0" lvl="0" indent="0" algn="l" defTabSz="932218"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Segoe UI"/>
                  <a:ea typeface="+mn-ea"/>
                  <a:cs typeface="+mn-cs"/>
                </a:endParaRPr>
              </a:p>
            </p:txBody>
          </p:sp>
          <p:sp>
            <p:nvSpPr>
              <p:cNvPr id="182" name="Rectangle 153"/>
              <p:cNvSpPr>
                <a:spLocks noChangeArrowheads="1"/>
              </p:cNvSpPr>
              <p:nvPr/>
            </p:nvSpPr>
            <p:spPr bwMode="auto">
              <a:xfrm>
                <a:off x="-3738606" y="5541826"/>
                <a:ext cx="66359" cy="159261"/>
              </a:xfrm>
              <a:prstGeom prst="rect">
                <a:avLst/>
              </a:prstGeom>
              <a:solidFill>
                <a:srgbClr val="5C2D91"/>
              </a:solidFill>
              <a:ln>
                <a:noFill/>
              </a:ln>
            </p:spPr>
            <p:txBody>
              <a:bodyPr vert="horz" wrap="square" lIns="91440" tIns="45720" rIns="91440" bIns="45720" numCol="1" anchor="t" anchorCtr="0" compatLnSpc="1">
                <a:prstTxWarp prst="textNoShape">
                  <a:avLst/>
                </a:prstTxWarp>
              </a:bodyPr>
              <a:lstStyle/>
              <a:p>
                <a:pPr marL="0" marR="0" lvl="0" indent="0" algn="l" defTabSz="932218"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Segoe UI"/>
                  <a:ea typeface="+mn-ea"/>
                  <a:cs typeface="+mn-cs"/>
                </a:endParaRPr>
              </a:p>
            </p:txBody>
          </p:sp>
          <p:sp>
            <p:nvSpPr>
              <p:cNvPr id="183" name="Rectangle 154"/>
              <p:cNvSpPr>
                <a:spLocks noChangeArrowheads="1"/>
              </p:cNvSpPr>
              <p:nvPr/>
            </p:nvSpPr>
            <p:spPr bwMode="auto">
              <a:xfrm>
                <a:off x="-3603234" y="5541826"/>
                <a:ext cx="65032" cy="159261"/>
              </a:xfrm>
              <a:prstGeom prst="rect">
                <a:avLst/>
              </a:prstGeom>
              <a:solidFill>
                <a:srgbClr val="5C2D91"/>
              </a:solidFill>
              <a:ln>
                <a:noFill/>
              </a:ln>
            </p:spPr>
            <p:txBody>
              <a:bodyPr vert="horz" wrap="square" lIns="91440" tIns="45720" rIns="91440" bIns="45720" numCol="1" anchor="t" anchorCtr="0" compatLnSpc="1">
                <a:prstTxWarp prst="textNoShape">
                  <a:avLst/>
                </a:prstTxWarp>
              </a:bodyPr>
              <a:lstStyle/>
              <a:p>
                <a:pPr marL="0" marR="0" lvl="0" indent="0" algn="l" defTabSz="932218"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Segoe UI"/>
                  <a:ea typeface="+mn-ea"/>
                  <a:cs typeface="+mn-cs"/>
                </a:endParaRPr>
              </a:p>
            </p:txBody>
          </p:sp>
          <p:sp>
            <p:nvSpPr>
              <p:cNvPr id="184" name="Rectangle 155"/>
              <p:cNvSpPr>
                <a:spLocks noChangeArrowheads="1"/>
              </p:cNvSpPr>
              <p:nvPr/>
            </p:nvSpPr>
            <p:spPr bwMode="auto">
              <a:xfrm>
                <a:off x="-3469190" y="5541826"/>
                <a:ext cx="66359" cy="159261"/>
              </a:xfrm>
              <a:prstGeom prst="rect">
                <a:avLst/>
              </a:prstGeom>
              <a:solidFill>
                <a:srgbClr val="5C2D91"/>
              </a:solidFill>
              <a:ln>
                <a:noFill/>
              </a:ln>
            </p:spPr>
            <p:txBody>
              <a:bodyPr vert="horz" wrap="square" lIns="91440" tIns="45720" rIns="91440" bIns="45720" numCol="1" anchor="t" anchorCtr="0" compatLnSpc="1">
                <a:prstTxWarp prst="textNoShape">
                  <a:avLst/>
                </a:prstTxWarp>
              </a:bodyPr>
              <a:lstStyle/>
              <a:p>
                <a:pPr marL="0" marR="0" lvl="0" indent="0" algn="l" defTabSz="932218"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Segoe UI"/>
                  <a:ea typeface="+mn-ea"/>
                  <a:cs typeface="+mn-cs"/>
                </a:endParaRPr>
              </a:p>
            </p:txBody>
          </p:sp>
          <p:sp>
            <p:nvSpPr>
              <p:cNvPr id="185" name="Rectangle 156"/>
              <p:cNvSpPr>
                <a:spLocks noChangeArrowheads="1"/>
              </p:cNvSpPr>
              <p:nvPr/>
            </p:nvSpPr>
            <p:spPr bwMode="auto">
              <a:xfrm>
                <a:off x="-3873978" y="5774081"/>
                <a:ext cx="66359" cy="163242"/>
              </a:xfrm>
              <a:prstGeom prst="rect">
                <a:avLst/>
              </a:prstGeom>
              <a:solidFill>
                <a:srgbClr val="5C2D91"/>
              </a:solidFill>
              <a:ln>
                <a:noFill/>
              </a:ln>
            </p:spPr>
            <p:txBody>
              <a:bodyPr vert="horz" wrap="square" lIns="91440" tIns="45720" rIns="91440" bIns="45720" numCol="1" anchor="t" anchorCtr="0" compatLnSpc="1">
                <a:prstTxWarp prst="textNoShape">
                  <a:avLst/>
                </a:prstTxWarp>
              </a:bodyPr>
              <a:lstStyle/>
              <a:p>
                <a:pPr marL="0" marR="0" lvl="0" indent="0" algn="l" defTabSz="932218"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Segoe UI"/>
                  <a:ea typeface="+mn-ea"/>
                  <a:cs typeface="+mn-cs"/>
                </a:endParaRPr>
              </a:p>
            </p:txBody>
          </p:sp>
          <p:sp>
            <p:nvSpPr>
              <p:cNvPr id="186" name="Rectangle 157"/>
              <p:cNvSpPr>
                <a:spLocks noChangeArrowheads="1"/>
              </p:cNvSpPr>
              <p:nvPr/>
            </p:nvSpPr>
            <p:spPr bwMode="auto">
              <a:xfrm>
                <a:off x="-3738606" y="5774081"/>
                <a:ext cx="66359" cy="163242"/>
              </a:xfrm>
              <a:prstGeom prst="rect">
                <a:avLst/>
              </a:prstGeom>
              <a:solidFill>
                <a:srgbClr val="5C2D91"/>
              </a:solidFill>
              <a:ln>
                <a:noFill/>
              </a:ln>
            </p:spPr>
            <p:txBody>
              <a:bodyPr vert="horz" wrap="square" lIns="91440" tIns="45720" rIns="91440" bIns="45720" numCol="1" anchor="t" anchorCtr="0" compatLnSpc="1">
                <a:prstTxWarp prst="textNoShape">
                  <a:avLst/>
                </a:prstTxWarp>
              </a:bodyPr>
              <a:lstStyle/>
              <a:p>
                <a:pPr marL="0" marR="0" lvl="0" indent="0" algn="l" defTabSz="932218"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Segoe UI"/>
                  <a:ea typeface="+mn-ea"/>
                  <a:cs typeface="+mn-cs"/>
                </a:endParaRPr>
              </a:p>
            </p:txBody>
          </p:sp>
          <p:sp>
            <p:nvSpPr>
              <p:cNvPr id="187" name="Rectangle 158"/>
              <p:cNvSpPr>
                <a:spLocks noChangeArrowheads="1"/>
              </p:cNvSpPr>
              <p:nvPr/>
            </p:nvSpPr>
            <p:spPr bwMode="auto">
              <a:xfrm>
                <a:off x="-3603234" y="5774081"/>
                <a:ext cx="65032" cy="163242"/>
              </a:xfrm>
              <a:prstGeom prst="rect">
                <a:avLst/>
              </a:prstGeom>
              <a:solidFill>
                <a:srgbClr val="5C2D91"/>
              </a:solidFill>
              <a:ln>
                <a:noFill/>
              </a:ln>
            </p:spPr>
            <p:txBody>
              <a:bodyPr vert="horz" wrap="square" lIns="91440" tIns="45720" rIns="91440" bIns="45720" numCol="1" anchor="t" anchorCtr="0" compatLnSpc="1">
                <a:prstTxWarp prst="textNoShape">
                  <a:avLst/>
                </a:prstTxWarp>
              </a:bodyPr>
              <a:lstStyle/>
              <a:p>
                <a:pPr marL="0" marR="0" lvl="0" indent="0" algn="l" defTabSz="932218"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Segoe UI"/>
                  <a:ea typeface="+mn-ea"/>
                  <a:cs typeface="+mn-cs"/>
                </a:endParaRPr>
              </a:p>
            </p:txBody>
          </p:sp>
          <p:sp>
            <p:nvSpPr>
              <p:cNvPr id="188" name="Rectangle 159"/>
              <p:cNvSpPr>
                <a:spLocks noChangeArrowheads="1"/>
              </p:cNvSpPr>
              <p:nvPr/>
            </p:nvSpPr>
            <p:spPr bwMode="auto">
              <a:xfrm>
                <a:off x="-3469190" y="5774081"/>
                <a:ext cx="66359" cy="163242"/>
              </a:xfrm>
              <a:prstGeom prst="rect">
                <a:avLst/>
              </a:prstGeom>
              <a:solidFill>
                <a:srgbClr val="5C2D91"/>
              </a:solidFill>
              <a:ln>
                <a:noFill/>
              </a:ln>
            </p:spPr>
            <p:txBody>
              <a:bodyPr vert="horz" wrap="square" lIns="91440" tIns="45720" rIns="91440" bIns="45720" numCol="1" anchor="t" anchorCtr="0" compatLnSpc="1">
                <a:prstTxWarp prst="textNoShape">
                  <a:avLst/>
                </a:prstTxWarp>
              </a:bodyPr>
              <a:lstStyle/>
              <a:p>
                <a:pPr marL="0" marR="0" lvl="0" indent="0" algn="l" defTabSz="932218"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Segoe UI"/>
                  <a:ea typeface="+mn-ea"/>
                  <a:cs typeface="+mn-cs"/>
                </a:endParaRPr>
              </a:p>
            </p:txBody>
          </p:sp>
          <p:sp>
            <p:nvSpPr>
              <p:cNvPr id="189" name="Freeform 115"/>
              <p:cNvSpPr>
                <a:spLocks/>
              </p:cNvSpPr>
              <p:nvPr/>
            </p:nvSpPr>
            <p:spPr bwMode="auto">
              <a:xfrm>
                <a:off x="-2697163" y="3548411"/>
                <a:ext cx="601210" cy="2545519"/>
              </a:xfrm>
              <a:custGeom>
                <a:avLst/>
                <a:gdLst>
                  <a:gd name="T0" fmla="*/ 0 w 453"/>
                  <a:gd name="T1" fmla="*/ 318 h 1918"/>
                  <a:gd name="T2" fmla="*/ 453 w 453"/>
                  <a:gd name="T3" fmla="*/ 0 h 1918"/>
                  <a:gd name="T4" fmla="*/ 453 w 453"/>
                  <a:gd name="T5" fmla="*/ 1918 h 1918"/>
                  <a:gd name="T6" fmla="*/ 0 w 453"/>
                  <a:gd name="T7" fmla="*/ 1918 h 1918"/>
                  <a:gd name="T8" fmla="*/ 0 w 453"/>
                  <a:gd name="T9" fmla="*/ 318 h 1918"/>
                </a:gdLst>
                <a:ahLst/>
                <a:cxnLst>
                  <a:cxn ang="0">
                    <a:pos x="T0" y="T1"/>
                  </a:cxn>
                  <a:cxn ang="0">
                    <a:pos x="T2" y="T3"/>
                  </a:cxn>
                  <a:cxn ang="0">
                    <a:pos x="T4" y="T5"/>
                  </a:cxn>
                  <a:cxn ang="0">
                    <a:pos x="T6" y="T7"/>
                  </a:cxn>
                  <a:cxn ang="0">
                    <a:pos x="T8" y="T9"/>
                  </a:cxn>
                </a:cxnLst>
                <a:rect l="0" t="0" r="r" b="b"/>
                <a:pathLst>
                  <a:path w="453" h="1918">
                    <a:moveTo>
                      <a:pt x="0" y="318"/>
                    </a:moveTo>
                    <a:lnTo>
                      <a:pt x="453" y="0"/>
                    </a:lnTo>
                    <a:lnTo>
                      <a:pt x="453" y="1918"/>
                    </a:lnTo>
                    <a:lnTo>
                      <a:pt x="0" y="1918"/>
                    </a:lnTo>
                    <a:lnTo>
                      <a:pt x="0" y="318"/>
                    </a:lnTo>
                    <a:close/>
                  </a:path>
                </a:pathLst>
              </a:custGeom>
              <a:solidFill>
                <a:srgbClr val="9B4F94"/>
              </a:solidFill>
              <a:ln>
                <a:noFill/>
              </a:ln>
            </p:spPr>
            <p:txBody>
              <a:bodyPr vert="horz" wrap="square" lIns="91440" tIns="45720" rIns="91440" bIns="45720" numCol="1" anchor="t" anchorCtr="0" compatLnSpc="1">
                <a:prstTxWarp prst="textNoShape">
                  <a:avLst/>
                </a:prstTxWarp>
              </a:bodyPr>
              <a:lstStyle/>
              <a:p>
                <a:pPr marL="0" marR="0" lvl="0" indent="0" algn="l" defTabSz="932218"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Segoe UI"/>
                  <a:ea typeface="+mn-ea"/>
                  <a:cs typeface="+mn-cs"/>
                </a:endParaRPr>
              </a:p>
            </p:txBody>
          </p:sp>
          <p:sp>
            <p:nvSpPr>
              <p:cNvPr id="190" name="Line 160"/>
              <p:cNvSpPr>
                <a:spLocks noChangeShapeType="1"/>
              </p:cNvSpPr>
              <p:nvPr/>
            </p:nvSpPr>
            <p:spPr bwMode="auto">
              <a:xfrm>
                <a:off x="-2187529" y="3548411"/>
                <a:ext cx="0" cy="2545519"/>
              </a:xfrm>
              <a:prstGeom prst="line">
                <a:avLst/>
              </a:prstGeom>
              <a:noFill/>
              <a:ln w="26988" cap="flat">
                <a:solidFill>
                  <a:srgbClr val="D2D2D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218"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Segoe UI"/>
                  <a:ea typeface="+mn-ea"/>
                  <a:cs typeface="+mn-cs"/>
                </a:endParaRPr>
              </a:p>
            </p:txBody>
          </p:sp>
          <p:sp>
            <p:nvSpPr>
              <p:cNvPr id="191" name="Line 161"/>
              <p:cNvSpPr>
                <a:spLocks noChangeShapeType="1"/>
              </p:cNvSpPr>
              <p:nvPr/>
            </p:nvSpPr>
            <p:spPr bwMode="auto">
              <a:xfrm>
                <a:off x="-2292375" y="3548411"/>
                <a:ext cx="0" cy="2545519"/>
              </a:xfrm>
              <a:prstGeom prst="line">
                <a:avLst/>
              </a:prstGeom>
              <a:noFill/>
              <a:ln w="26988" cap="flat">
                <a:solidFill>
                  <a:srgbClr val="D2D2D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218"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Segoe UI"/>
                  <a:ea typeface="+mn-ea"/>
                  <a:cs typeface="+mn-cs"/>
                </a:endParaRPr>
              </a:p>
            </p:txBody>
          </p:sp>
          <p:sp>
            <p:nvSpPr>
              <p:cNvPr id="192" name="Line 162"/>
              <p:cNvSpPr>
                <a:spLocks noChangeShapeType="1"/>
              </p:cNvSpPr>
              <p:nvPr/>
            </p:nvSpPr>
            <p:spPr bwMode="auto">
              <a:xfrm>
                <a:off x="-2401203" y="3548411"/>
                <a:ext cx="0" cy="2545519"/>
              </a:xfrm>
              <a:prstGeom prst="line">
                <a:avLst/>
              </a:prstGeom>
              <a:noFill/>
              <a:ln w="26988" cap="flat">
                <a:solidFill>
                  <a:srgbClr val="D2D2D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218"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Segoe UI"/>
                  <a:ea typeface="+mn-ea"/>
                  <a:cs typeface="+mn-cs"/>
                </a:endParaRPr>
              </a:p>
            </p:txBody>
          </p:sp>
          <p:sp>
            <p:nvSpPr>
              <p:cNvPr id="193" name="Line 163"/>
              <p:cNvSpPr>
                <a:spLocks noChangeShapeType="1"/>
              </p:cNvSpPr>
              <p:nvPr/>
            </p:nvSpPr>
            <p:spPr bwMode="auto">
              <a:xfrm>
                <a:off x="-2507377" y="3548411"/>
                <a:ext cx="0" cy="2545519"/>
              </a:xfrm>
              <a:prstGeom prst="line">
                <a:avLst/>
              </a:prstGeom>
              <a:noFill/>
              <a:ln w="26988" cap="flat">
                <a:solidFill>
                  <a:srgbClr val="D2D2D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218"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Segoe UI"/>
                  <a:ea typeface="+mn-ea"/>
                  <a:cs typeface="+mn-cs"/>
                </a:endParaRPr>
              </a:p>
            </p:txBody>
          </p:sp>
          <p:sp>
            <p:nvSpPr>
              <p:cNvPr id="194" name="Line 164"/>
              <p:cNvSpPr>
                <a:spLocks noChangeShapeType="1"/>
              </p:cNvSpPr>
              <p:nvPr/>
            </p:nvSpPr>
            <p:spPr bwMode="auto">
              <a:xfrm>
                <a:off x="-2612224" y="3548411"/>
                <a:ext cx="0" cy="2545519"/>
              </a:xfrm>
              <a:prstGeom prst="line">
                <a:avLst/>
              </a:prstGeom>
              <a:noFill/>
              <a:ln w="26988" cap="flat">
                <a:solidFill>
                  <a:srgbClr val="D2D2D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218"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Segoe UI"/>
                  <a:ea typeface="+mn-ea"/>
                  <a:cs typeface="+mn-cs"/>
                </a:endParaRPr>
              </a:p>
            </p:txBody>
          </p:sp>
        </p:grpSp>
        <p:sp>
          <p:nvSpPr>
            <p:cNvPr id="198" name="Isosceles Triangle 197"/>
            <p:cNvSpPr/>
            <p:nvPr/>
          </p:nvSpPr>
          <p:spPr bwMode="auto">
            <a:xfrm rot="10800000">
              <a:off x="608878" y="5312101"/>
              <a:ext cx="511264" cy="771991"/>
            </a:xfrm>
            <a:prstGeom prst="triangle">
              <a:avLst>
                <a:gd name="adj" fmla="val 0"/>
              </a:avLst>
            </a:prstGeom>
            <a:solidFill>
              <a:srgbClr val="682A7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199" name="Isosceles Triangle 198"/>
          <p:cNvSpPr/>
          <p:nvPr/>
        </p:nvSpPr>
        <p:spPr bwMode="auto">
          <a:xfrm rot="10800000" flipH="1">
            <a:off x="5066847" y="5523317"/>
            <a:ext cx="392906" cy="564742"/>
          </a:xfrm>
          <a:prstGeom prst="triangle">
            <a:avLst>
              <a:gd name="adj" fmla="val 0"/>
            </a:avLst>
          </a:prstGeom>
          <a:solidFill>
            <a:srgbClr val="682A7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01" name="Rectangle 200"/>
          <p:cNvSpPr/>
          <p:nvPr/>
        </p:nvSpPr>
        <p:spPr bwMode="auto">
          <a:xfrm>
            <a:off x="6215675" y="3968"/>
            <a:ext cx="6220800" cy="6986588"/>
          </a:xfrm>
          <a:prstGeom prst="rect">
            <a:avLst/>
          </a:prstGeom>
          <a:solidFill>
            <a:srgbClr val="5C2D9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320" tIns="45659" rIns="91320" bIns="45659" numCol="1" rtlCol="0" anchor="ctr" anchorCtr="0" compatLnSpc="1">
            <a:prstTxWarp prst="textNoShape">
              <a:avLst/>
            </a:prstTxWarp>
          </a:bodyPr>
          <a:lstStyle/>
          <a:p>
            <a:pPr marL="0" marR="0" lvl="0" indent="0" algn="ctr" defTabSz="912938" rtl="0" eaLnBrk="1" fontAlgn="base" latinLnBrk="0" hangingPunct="1">
              <a:lnSpc>
                <a:spcPct val="90000"/>
              </a:lnSpc>
              <a:spcBef>
                <a:spcPct val="0"/>
              </a:spcBef>
              <a:spcAft>
                <a:spcPct val="0"/>
              </a:spcAft>
              <a:buClrTx/>
              <a:buSzTx/>
              <a:buFontTx/>
              <a:buNone/>
              <a:tabLst/>
              <a:defRPr/>
            </a:pPr>
            <a:endParaRPr kumimoji="0" lang="en-US" sz="1998" b="0" i="0" u="none" strike="noStrike" kern="1200" cap="none" spc="-5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203" name="TextBox 202"/>
          <p:cNvSpPr txBox="1"/>
          <p:nvPr/>
        </p:nvSpPr>
        <p:spPr>
          <a:xfrm>
            <a:off x="6215676" y="5789"/>
            <a:ext cx="6222060" cy="6984766"/>
          </a:xfrm>
          <a:prstGeom prst="rect">
            <a:avLst/>
          </a:prstGeom>
          <a:solidFill>
            <a:schemeClr val="tx1"/>
          </a:solidFill>
        </p:spPr>
        <p:txBody>
          <a:bodyPr wrap="square" lIns="182880" tIns="0" bIns="0" rtlCol="0" anchor="ctr" anchorCtr="0">
            <a:noAutofit/>
          </a:bodyPr>
          <a:lstStyle/>
          <a:p>
            <a:pPr marL="0" marR="0" lvl="0" indent="0" algn="ctr" defTabSz="932742" rtl="0" eaLnBrk="1" fontAlgn="auto" latinLnBrk="0" hangingPunct="1">
              <a:lnSpc>
                <a:spcPct val="100000"/>
              </a:lnSpc>
              <a:spcBef>
                <a:spcPts val="0"/>
              </a:spcBef>
              <a:spcAft>
                <a:spcPts val="1110"/>
              </a:spcAft>
              <a:buClrTx/>
              <a:buSzTx/>
              <a:buFontTx/>
              <a:buNone/>
              <a:tabLst/>
              <a:defRPr/>
            </a:pPr>
            <a:endParaRPr kumimoji="0" lang="en-US" sz="2800" b="0" i="0" u="none" strike="noStrike" kern="1200" cap="none" spc="40" normalizeH="0" baseline="0" noProof="0" dirty="0">
              <a:ln>
                <a:noFill/>
              </a:ln>
              <a:gradFill>
                <a:gsLst>
                  <a:gs pos="7258">
                    <a:srgbClr val="FFFFFF"/>
                  </a:gs>
                  <a:gs pos="19000">
                    <a:srgbClr val="FFFFFF"/>
                  </a:gs>
                </a:gsLst>
                <a:lin ang="5400000" scaled="1"/>
              </a:gradFill>
              <a:effectLst/>
              <a:uLnTx/>
              <a:uFillTx/>
              <a:latin typeface="Segoe UI Light"/>
              <a:ea typeface="+mn-ea"/>
              <a:cs typeface="Segoe UI Semibold" panose="020B0702040204020203" pitchFamily="34" charset="0"/>
            </a:endParaRPr>
          </a:p>
        </p:txBody>
      </p:sp>
      <p:sp>
        <p:nvSpPr>
          <p:cNvPr id="100" name="Freeform 8"/>
          <p:cNvSpPr>
            <a:spLocks/>
          </p:cNvSpPr>
          <p:nvPr/>
        </p:nvSpPr>
        <p:spPr bwMode="auto">
          <a:xfrm>
            <a:off x="3054349" y="2278062"/>
            <a:ext cx="573088" cy="344488"/>
          </a:xfrm>
          <a:custGeom>
            <a:avLst/>
            <a:gdLst>
              <a:gd name="T0" fmla="*/ 660 w 660"/>
              <a:gd name="T1" fmla="*/ 295 h 399"/>
              <a:gd name="T2" fmla="*/ 660 w 660"/>
              <a:gd name="T3" fmla="*/ 295 h 399"/>
              <a:gd name="T4" fmla="*/ 597 w 660"/>
              <a:gd name="T5" fmla="*/ 200 h 399"/>
              <a:gd name="T6" fmla="*/ 496 w 660"/>
              <a:gd name="T7" fmla="*/ 113 h 399"/>
              <a:gd name="T8" fmla="*/ 488 w 660"/>
              <a:gd name="T9" fmla="*/ 114 h 399"/>
              <a:gd name="T10" fmla="*/ 488 w 660"/>
              <a:gd name="T11" fmla="*/ 113 h 399"/>
              <a:gd name="T12" fmla="*/ 375 w 660"/>
              <a:gd name="T13" fmla="*/ 0 h 399"/>
              <a:gd name="T14" fmla="*/ 273 w 660"/>
              <a:gd name="T15" fmla="*/ 63 h 399"/>
              <a:gd name="T16" fmla="*/ 237 w 660"/>
              <a:gd name="T17" fmla="*/ 56 h 399"/>
              <a:gd name="T18" fmla="*/ 134 w 660"/>
              <a:gd name="T19" fmla="*/ 159 h 399"/>
              <a:gd name="T20" fmla="*/ 134 w 660"/>
              <a:gd name="T21" fmla="*/ 160 h 399"/>
              <a:gd name="T22" fmla="*/ 119 w 660"/>
              <a:gd name="T23" fmla="*/ 159 h 399"/>
              <a:gd name="T24" fmla="*/ 0 w 660"/>
              <a:gd name="T25" fmla="*/ 277 h 399"/>
              <a:gd name="T26" fmla="*/ 116 w 660"/>
              <a:gd name="T27" fmla="*/ 398 h 399"/>
              <a:gd name="T28" fmla="*/ 572 w 660"/>
              <a:gd name="T29" fmla="*/ 399 h 399"/>
              <a:gd name="T30" fmla="*/ 660 w 660"/>
              <a:gd name="T31" fmla="*/ 295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60" h="399">
                <a:moveTo>
                  <a:pt x="660" y="295"/>
                </a:moveTo>
                <a:lnTo>
                  <a:pt x="660" y="295"/>
                </a:lnTo>
                <a:cubicBezTo>
                  <a:pt x="660" y="252"/>
                  <a:pt x="634" y="216"/>
                  <a:pt x="597" y="200"/>
                </a:cubicBezTo>
                <a:cubicBezTo>
                  <a:pt x="589" y="151"/>
                  <a:pt x="547" y="113"/>
                  <a:pt x="496" y="113"/>
                </a:cubicBezTo>
                <a:cubicBezTo>
                  <a:pt x="493" y="113"/>
                  <a:pt x="491" y="114"/>
                  <a:pt x="488" y="114"/>
                </a:cubicBezTo>
                <a:lnTo>
                  <a:pt x="488" y="113"/>
                </a:lnTo>
                <a:cubicBezTo>
                  <a:pt x="488" y="51"/>
                  <a:pt x="437" y="0"/>
                  <a:pt x="375" y="0"/>
                </a:cubicBezTo>
                <a:cubicBezTo>
                  <a:pt x="330" y="0"/>
                  <a:pt x="292" y="26"/>
                  <a:pt x="273" y="63"/>
                </a:cubicBezTo>
                <a:cubicBezTo>
                  <a:pt x="262" y="59"/>
                  <a:pt x="250" y="56"/>
                  <a:pt x="237" y="56"/>
                </a:cubicBezTo>
                <a:cubicBezTo>
                  <a:pt x="180" y="56"/>
                  <a:pt x="134" y="102"/>
                  <a:pt x="134" y="159"/>
                </a:cubicBezTo>
                <a:lnTo>
                  <a:pt x="134" y="160"/>
                </a:lnTo>
                <a:cubicBezTo>
                  <a:pt x="129" y="159"/>
                  <a:pt x="124" y="159"/>
                  <a:pt x="119" y="159"/>
                </a:cubicBezTo>
                <a:cubicBezTo>
                  <a:pt x="53" y="159"/>
                  <a:pt x="0" y="212"/>
                  <a:pt x="0" y="277"/>
                </a:cubicBezTo>
                <a:cubicBezTo>
                  <a:pt x="0" y="342"/>
                  <a:pt x="50" y="398"/>
                  <a:pt x="116" y="398"/>
                </a:cubicBezTo>
                <a:lnTo>
                  <a:pt x="572" y="399"/>
                </a:lnTo>
                <a:cubicBezTo>
                  <a:pt x="621" y="390"/>
                  <a:pt x="660" y="346"/>
                  <a:pt x="660" y="295"/>
                </a:cubicBezTo>
                <a:close/>
              </a:path>
            </a:pathLst>
          </a:custGeom>
          <a:solidFill>
            <a:srgbClr val="B4D5EE"/>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Segoe UI"/>
              <a:ea typeface="+mn-ea"/>
              <a:cs typeface="+mn-cs"/>
            </a:endParaRPr>
          </a:p>
        </p:txBody>
      </p:sp>
      <p:grpSp>
        <p:nvGrpSpPr>
          <p:cNvPr id="2" name="Group 1"/>
          <p:cNvGrpSpPr/>
          <p:nvPr/>
        </p:nvGrpSpPr>
        <p:grpSpPr>
          <a:xfrm>
            <a:off x="4535487" y="2206624"/>
            <a:ext cx="2139950" cy="1290638"/>
            <a:chOff x="4383087" y="2278856"/>
            <a:chExt cx="2139950" cy="1290638"/>
          </a:xfrm>
        </p:grpSpPr>
        <p:sp>
          <p:nvSpPr>
            <p:cNvPr id="222" name="Freeform 6"/>
            <p:cNvSpPr>
              <a:spLocks/>
            </p:cNvSpPr>
            <p:nvPr/>
          </p:nvSpPr>
          <p:spPr bwMode="auto">
            <a:xfrm>
              <a:off x="4383087" y="2278856"/>
              <a:ext cx="2139950" cy="1290638"/>
            </a:xfrm>
            <a:custGeom>
              <a:avLst/>
              <a:gdLst>
                <a:gd name="T0" fmla="*/ 2466 w 2466"/>
                <a:gd name="T1" fmla="*/ 1102 h 1489"/>
                <a:gd name="T2" fmla="*/ 2466 w 2466"/>
                <a:gd name="T3" fmla="*/ 1102 h 1489"/>
                <a:gd name="T4" fmla="*/ 2229 w 2466"/>
                <a:gd name="T5" fmla="*/ 748 h 1489"/>
                <a:gd name="T6" fmla="*/ 1851 w 2466"/>
                <a:gd name="T7" fmla="*/ 424 h 1489"/>
                <a:gd name="T8" fmla="*/ 1823 w 2466"/>
                <a:gd name="T9" fmla="*/ 425 h 1489"/>
                <a:gd name="T10" fmla="*/ 1823 w 2466"/>
                <a:gd name="T11" fmla="*/ 424 h 1489"/>
                <a:gd name="T12" fmla="*/ 1400 w 2466"/>
                <a:gd name="T13" fmla="*/ 0 h 1489"/>
                <a:gd name="T14" fmla="*/ 1020 w 2466"/>
                <a:gd name="T15" fmla="*/ 235 h 1489"/>
                <a:gd name="T16" fmla="*/ 884 w 2466"/>
                <a:gd name="T17" fmla="*/ 211 h 1489"/>
                <a:gd name="T18" fmla="*/ 502 w 2466"/>
                <a:gd name="T19" fmla="*/ 593 h 1489"/>
                <a:gd name="T20" fmla="*/ 502 w 2466"/>
                <a:gd name="T21" fmla="*/ 598 h 1489"/>
                <a:gd name="T22" fmla="*/ 442 w 2466"/>
                <a:gd name="T23" fmla="*/ 593 h 1489"/>
                <a:gd name="T24" fmla="*/ 0 w 2466"/>
                <a:gd name="T25" fmla="*/ 1035 h 1489"/>
                <a:gd name="T26" fmla="*/ 432 w 2466"/>
                <a:gd name="T27" fmla="*/ 1488 h 1489"/>
                <a:gd name="T28" fmla="*/ 2138 w 2466"/>
                <a:gd name="T29" fmla="*/ 1489 h 1489"/>
                <a:gd name="T30" fmla="*/ 2466 w 2466"/>
                <a:gd name="T31" fmla="*/ 1102 h 1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66" h="1489">
                  <a:moveTo>
                    <a:pt x="2466" y="1102"/>
                  </a:moveTo>
                  <a:lnTo>
                    <a:pt x="2466" y="1102"/>
                  </a:lnTo>
                  <a:cubicBezTo>
                    <a:pt x="2466" y="942"/>
                    <a:pt x="2368" y="806"/>
                    <a:pt x="2229" y="748"/>
                  </a:cubicBezTo>
                  <a:cubicBezTo>
                    <a:pt x="2201" y="565"/>
                    <a:pt x="2042" y="424"/>
                    <a:pt x="1851" y="424"/>
                  </a:cubicBezTo>
                  <a:cubicBezTo>
                    <a:pt x="1842" y="424"/>
                    <a:pt x="1832" y="424"/>
                    <a:pt x="1823" y="425"/>
                  </a:cubicBezTo>
                  <a:lnTo>
                    <a:pt x="1823" y="424"/>
                  </a:lnTo>
                  <a:cubicBezTo>
                    <a:pt x="1823" y="190"/>
                    <a:pt x="1634" y="0"/>
                    <a:pt x="1400" y="0"/>
                  </a:cubicBezTo>
                  <a:cubicBezTo>
                    <a:pt x="1233" y="0"/>
                    <a:pt x="1089" y="96"/>
                    <a:pt x="1020" y="235"/>
                  </a:cubicBezTo>
                  <a:cubicBezTo>
                    <a:pt x="978" y="220"/>
                    <a:pt x="932" y="211"/>
                    <a:pt x="884" y="211"/>
                  </a:cubicBezTo>
                  <a:cubicBezTo>
                    <a:pt x="673" y="211"/>
                    <a:pt x="502" y="382"/>
                    <a:pt x="502" y="593"/>
                  </a:cubicBezTo>
                  <a:cubicBezTo>
                    <a:pt x="502" y="595"/>
                    <a:pt x="502" y="596"/>
                    <a:pt x="502" y="598"/>
                  </a:cubicBezTo>
                  <a:cubicBezTo>
                    <a:pt x="482" y="595"/>
                    <a:pt x="462" y="593"/>
                    <a:pt x="442" y="593"/>
                  </a:cubicBezTo>
                  <a:cubicBezTo>
                    <a:pt x="198" y="593"/>
                    <a:pt x="0" y="791"/>
                    <a:pt x="0" y="1035"/>
                  </a:cubicBezTo>
                  <a:cubicBezTo>
                    <a:pt x="0" y="1280"/>
                    <a:pt x="188" y="1488"/>
                    <a:pt x="432" y="1488"/>
                  </a:cubicBezTo>
                  <a:lnTo>
                    <a:pt x="2138" y="1489"/>
                  </a:lnTo>
                  <a:cubicBezTo>
                    <a:pt x="2318" y="1458"/>
                    <a:pt x="2466" y="1291"/>
                    <a:pt x="2466" y="1102"/>
                  </a:cubicBezTo>
                  <a:close/>
                </a:path>
              </a:pathLst>
            </a:custGeom>
            <a:solidFill>
              <a:srgbClr val="CBE7F8"/>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Segoe UI"/>
                <a:ea typeface="+mn-ea"/>
                <a:cs typeface="+mn-cs"/>
              </a:endParaRPr>
            </a:p>
          </p:txBody>
        </p:sp>
        <p:sp>
          <p:nvSpPr>
            <p:cNvPr id="223" name="Freeform 7"/>
            <p:cNvSpPr>
              <a:spLocks noEditPoints="1"/>
            </p:cNvSpPr>
            <p:nvPr/>
          </p:nvSpPr>
          <p:spPr bwMode="auto">
            <a:xfrm>
              <a:off x="5037137" y="2645569"/>
              <a:ext cx="1485900" cy="923925"/>
            </a:xfrm>
            <a:custGeom>
              <a:avLst/>
              <a:gdLst>
                <a:gd name="T0" fmla="*/ 1384 w 1712"/>
                <a:gd name="T1" fmla="*/ 1065 h 1065"/>
                <a:gd name="T2" fmla="*/ 1384 w 1712"/>
                <a:gd name="T3" fmla="*/ 1065 h 1065"/>
                <a:gd name="T4" fmla="*/ 0 w 1712"/>
                <a:gd name="T5" fmla="*/ 1064 h 1065"/>
                <a:gd name="T6" fmla="*/ 1069 w 1712"/>
                <a:gd name="T7" fmla="*/ 1 h 1065"/>
                <a:gd name="T8" fmla="*/ 1097 w 1712"/>
                <a:gd name="T9" fmla="*/ 0 h 1065"/>
                <a:gd name="T10" fmla="*/ 1475 w 1712"/>
                <a:gd name="T11" fmla="*/ 324 h 1065"/>
                <a:gd name="T12" fmla="*/ 1712 w 1712"/>
                <a:gd name="T13" fmla="*/ 678 h 1065"/>
                <a:gd name="T14" fmla="*/ 1384 w 1712"/>
                <a:gd name="T15" fmla="*/ 1065 h 1065"/>
                <a:gd name="T16" fmla="*/ 1069 w 1712"/>
                <a:gd name="T17" fmla="*/ 1 h 1065"/>
                <a:gd name="T18" fmla="*/ 1069 w 1712"/>
                <a:gd name="T19" fmla="*/ 1 h 1065"/>
                <a:gd name="T20" fmla="*/ 1069 w 1712"/>
                <a:gd name="T21" fmla="*/ 1 h 10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12" h="1065">
                  <a:moveTo>
                    <a:pt x="1384" y="1065"/>
                  </a:moveTo>
                  <a:lnTo>
                    <a:pt x="1384" y="1065"/>
                  </a:lnTo>
                  <a:lnTo>
                    <a:pt x="0" y="1064"/>
                  </a:lnTo>
                  <a:lnTo>
                    <a:pt x="1069" y="1"/>
                  </a:lnTo>
                  <a:cubicBezTo>
                    <a:pt x="1078" y="0"/>
                    <a:pt x="1088" y="0"/>
                    <a:pt x="1097" y="0"/>
                  </a:cubicBezTo>
                  <a:cubicBezTo>
                    <a:pt x="1288" y="0"/>
                    <a:pt x="1447" y="141"/>
                    <a:pt x="1475" y="324"/>
                  </a:cubicBezTo>
                  <a:cubicBezTo>
                    <a:pt x="1614" y="382"/>
                    <a:pt x="1712" y="518"/>
                    <a:pt x="1712" y="678"/>
                  </a:cubicBezTo>
                  <a:cubicBezTo>
                    <a:pt x="1712" y="867"/>
                    <a:pt x="1564" y="1034"/>
                    <a:pt x="1384" y="1065"/>
                  </a:cubicBezTo>
                  <a:close/>
                  <a:moveTo>
                    <a:pt x="1069" y="1"/>
                  </a:moveTo>
                  <a:lnTo>
                    <a:pt x="1069" y="1"/>
                  </a:lnTo>
                  <a:lnTo>
                    <a:pt x="1069" y="1"/>
                  </a:lnTo>
                  <a:close/>
                </a:path>
              </a:pathLst>
            </a:custGeom>
            <a:solidFill>
              <a:srgbClr val="B0D7F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Segoe UI"/>
                <a:ea typeface="+mn-ea"/>
                <a:cs typeface="+mn-cs"/>
              </a:endParaRPr>
            </a:p>
          </p:txBody>
        </p:sp>
      </p:grpSp>
      <p:sp>
        <p:nvSpPr>
          <p:cNvPr id="97" name="TextBox 96"/>
          <p:cNvSpPr txBox="1"/>
          <p:nvPr/>
        </p:nvSpPr>
        <p:spPr>
          <a:xfrm>
            <a:off x="6587639" y="1111908"/>
            <a:ext cx="5476875" cy="1268562"/>
          </a:xfrm>
          <a:prstGeom prst="rect">
            <a:avLst/>
          </a:prstGeom>
          <a:noFill/>
        </p:spPr>
        <p:txBody>
          <a:bodyPr wrap="square" lIns="182880" tIns="0" bIns="0" rtlCol="0" anchor="ctr" anchorCtr="0">
            <a:noAutofit/>
          </a:bodyPr>
          <a:lstStyle/>
          <a:p>
            <a:pPr marL="0" marR="0" lvl="0" indent="0" algn="ctr" defTabSz="932742" rtl="0" eaLnBrk="1" fontAlgn="auto" latinLnBrk="0" hangingPunct="1">
              <a:lnSpc>
                <a:spcPct val="100000"/>
              </a:lnSpc>
              <a:spcBef>
                <a:spcPts val="0"/>
              </a:spcBef>
              <a:spcAft>
                <a:spcPts val="1110"/>
              </a:spcAft>
              <a:buClrTx/>
              <a:buSzTx/>
              <a:buFontTx/>
              <a:buNone/>
              <a:tabLst/>
              <a:defRPr/>
            </a:pPr>
            <a:r>
              <a:rPr kumimoji="0" lang="en-US" sz="2800" b="0" i="0" u="none" strike="noStrike" kern="1200" cap="none" spc="20" normalizeH="0" baseline="0" noProof="0" dirty="0">
                <a:ln>
                  <a:noFill/>
                </a:ln>
                <a:solidFill>
                  <a:srgbClr val="3C3C3C">
                    <a:lumMod val="50000"/>
                  </a:srgbClr>
                </a:solidFill>
                <a:effectLst/>
                <a:uLnTx/>
                <a:uFillTx/>
                <a:latin typeface="Segoe UI Light"/>
                <a:ea typeface="+mn-ea"/>
                <a:cs typeface="Segoe UI Semibold" panose="020B0702040204020203" pitchFamily="34" charset="0"/>
              </a:rPr>
              <a:t>Open, flexible, and extensible</a:t>
            </a:r>
            <a:br>
              <a:rPr kumimoji="0" lang="en-US" sz="2800" b="0" i="0" u="none" strike="noStrike" kern="1200" cap="none" spc="20" normalizeH="0" baseline="0" noProof="0" dirty="0">
                <a:ln>
                  <a:noFill/>
                </a:ln>
                <a:solidFill>
                  <a:srgbClr val="3C3C3C">
                    <a:lumMod val="50000"/>
                  </a:srgbClr>
                </a:solidFill>
                <a:effectLst/>
                <a:uLnTx/>
                <a:uFillTx/>
                <a:latin typeface="Segoe UI Light"/>
                <a:ea typeface="+mn-ea"/>
                <a:cs typeface="Segoe UI Semibold" panose="020B0702040204020203" pitchFamily="34" charset="0"/>
              </a:rPr>
            </a:br>
            <a:r>
              <a:rPr kumimoji="0" lang="en-US" sz="2800" b="0" i="0" u="none" strike="noStrike" kern="1200" cap="none" spc="0" normalizeH="0" baseline="0" noProof="0" dirty="0">
                <a:ln>
                  <a:noFill/>
                </a:ln>
                <a:solidFill>
                  <a:srgbClr val="3C3C3C">
                    <a:lumMod val="50000"/>
                  </a:srgbClr>
                </a:solidFill>
                <a:effectLst/>
                <a:uLnTx/>
                <a:uFillTx/>
                <a:latin typeface="Segoe UI Light"/>
                <a:ea typeface="+mn-ea"/>
                <a:cs typeface="Segoe UI Semibold" panose="020B0702040204020203" pitchFamily="34" charset="0"/>
              </a:rPr>
              <a:t>cross-platform DevOps tools</a:t>
            </a:r>
          </a:p>
        </p:txBody>
      </p:sp>
      <p:sp>
        <p:nvSpPr>
          <p:cNvPr id="98" name="TextBox 97"/>
          <p:cNvSpPr txBox="1"/>
          <p:nvPr/>
        </p:nvSpPr>
        <p:spPr>
          <a:xfrm>
            <a:off x="6582523" y="4614055"/>
            <a:ext cx="5487104" cy="1268562"/>
          </a:xfrm>
          <a:prstGeom prst="rect">
            <a:avLst/>
          </a:prstGeom>
          <a:noFill/>
        </p:spPr>
        <p:txBody>
          <a:bodyPr wrap="square" lIns="182880" tIns="0" bIns="0" rtlCol="0" anchor="ctr" anchorCtr="0">
            <a:noAutofit/>
          </a:bodyPr>
          <a:lstStyle/>
          <a:p>
            <a:pPr marL="0" marR="0" lvl="0" indent="0" algn="ctr" defTabSz="932742" rtl="0" eaLnBrk="1" fontAlgn="auto" latinLnBrk="0" hangingPunct="1">
              <a:lnSpc>
                <a:spcPct val="100000"/>
              </a:lnSpc>
              <a:spcBef>
                <a:spcPts val="0"/>
              </a:spcBef>
              <a:spcAft>
                <a:spcPts val="1110"/>
              </a:spcAft>
              <a:buClrTx/>
              <a:buSzTx/>
              <a:buFontTx/>
              <a:buNone/>
              <a:tabLst/>
              <a:defRPr/>
            </a:pPr>
            <a:r>
              <a:rPr kumimoji="0" lang="en-US" sz="2800" b="0" i="0" u="none" strike="noStrike" kern="1200" cap="none" spc="0" normalizeH="0" baseline="0" noProof="0" dirty="0">
                <a:ln>
                  <a:noFill/>
                </a:ln>
                <a:solidFill>
                  <a:srgbClr val="3C3C3C">
                    <a:lumMod val="50000"/>
                  </a:srgbClr>
                </a:solidFill>
                <a:effectLst/>
                <a:uLnTx/>
                <a:uFillTx/>
                <a:latin typeface="Segoe UI Light"/>
                <a:ea typeface="+mn-ea"/>
                <a:cs typeface="Segoe UI Semibold" panose="020B0702040204020203" pitchFamily="34" charset="0"/>
              </a:rPr>
              <a:t>More agility and flexibility for </a:t>
            </a:r>
            <a:r>
              <a:rPr kumimoji="0" lang="en-US" sz="2800" b="0" i="0" u="none" strike="noStrike" kern="1200" cap="none" spc="20" normalizeH="0" baseline="0" noProof="0" dirty="0">
                <a:ln>
                  <a:noFill/>
                </a:ln>
                <a:solidFill>
                  <a:srgbClr val="3C3C3C">
                    <a:lumMod val="50000"/>
                  </a:srgbClr>
                </a:solidFill>
                <a:effectLst/>
                <a:uLnTx/>
                <a:uFillTx/>
                <a:latin typeface="Segoe UI Light"/>
                <a:ea typeface="+mn-ea"/>
                <a:cs typeface="Segoe UI Semibold" panose="020B0702040204020203" pitchFamily="34" charset="0"/>
              </a:rPr>
              <a:t>continuous value delivery</a:t>
            </a:r>
          </a:p>
        </p:txBody>
      </p:sp>
      <p:sp>
        <p:nvSpPr>
          <p:cNvPr id="99" name="TextBox 98"/>
          <p:cNvSpPr txBox="1"/>
          <p:nvPr/>
        </p:nvSpPr>
        <p:spPr>
          <a:xfrm>
            <a:off x="6441685" y="2862982"/>
            <a:ext cx="5768783" cy="1268562"/>
          </a:xfrm>
          <a:prstGeom prst="rect">
            <a:avLst/>
          </a:prstGeom>
          <a:noFill/>
        </p:spPr>
        <p:txBody>
          <a:bodyPr wrap="square" lIns="182880" tIns="0" bIns="0" rtlCol="0" anchor="ctr" anchorCtr="0">
            <a:noAutofit/>
          </a:bodyPr>
          <a:lstStyle/>
          <a:p>
            <a:pPr marL="0" marR="0" lvl="0" indent="0" algn="ctr" defTabSz="932742" rtl="0" eaLnBrk="1" fontAlgn="auto" latinLnBrk="0" hangingPunct="1">
              <a:lnSpc>
                <a:spcPct val="100000"/>
              </a:lnSpc>
              <a:spcBef>
                <a:spcPts val="0"/>
              </a:spcBef>
              <a:spcAft>
                <a:spcPts val="1110"/>
              </a:spcAft>
              <a:buClrTx/>
              <a:buSzTx/>
              <a:buFontTx/>
              <a:buNone/>
              <a:tabLst/>
              <a:defRPr/>
            </a:pPr>
            <a:r>
              <a:rPr kumimoji="0" lang="en-US" sz="2800" b="0" i="0" u="none" strike="noStrike" kern="1200" cap="none" spc="20" normalizeH="0" baseline="0" noProof="0" dirty="0">
                <a:ln>
                  <a:noFill/>
                </a:ln>
                <a:solidFill>
                  <a:srgbClr val="3C3C3C">
                    <a:lumMod val="50000"/>
                  </a:srgbClr>
                </a:solidFill>
                <a:effectLst/>
                <a:uLnTx/>
                <a:uFillTx/>
                <a:latin typeface="Segoe UI Light"/>
                <a:ea typeface="+mn-ea"/>
                <a:cs typeface="Segoe UI Semibold" panose="020B0702040204020203" pitchFamily="34" charset="0"/>
              </a:rPr>
              <a:t>Unlocks a greater ecosystem and</a:t>
            </a:r>
            <a:br>
              <a:rPr kumimoji="0" lang="en-US" sz="2800" b="0" i="0" u="none" strike="noStrike" kern="1200" cap="none" spc="20" normalizeH="0" baseline="0" noProof="0" dirty="0">
                <a:ln>
                  <a:noFill/>
                </a:ln>
                <a:solidFill>
                  <a:srgbClr val="3C3C3C">
                    <a:lumMod val="50000"/>
                  </a:srgbClr>
                </a:solidFill>
                <a:effectLst/>
                <a:uLnTx/>
                <a:uFillTx/>
                <a:latin typeface="Segoe UI Light"/>
                <a:ea typeface="+mn-ea"/>
                <a:cs typeface="Segoe UI Semibold" panose="020B0702040204020203" pitchFamily="34" charset="0"/>
              </a:rPr>
            </a:br>
            <a:r>
              <a:rPr kumimoji="0" lang="en-US" sz="2800" b="0" i="0" u="none" strike="noStrike" kern="1200" cap="none" spc="0" normalizeH="0" baseline="0" noProof="0" dirty="0">
                <a:ln>
                  <a:noFill/>
                </a:ln>
                <a:solidFill>
                  <a:srgbClr val="3C3C3C">
                    <a:lumMod val="50000"/>
                  </a:srgbClr>
                </a:solidFill>
                <a:effectLst/>
                <a:uLnTx/>
                <a:uFillTx/>
                <a:latin typeface="Segoe UI Light"/>
                <a:ea typeface="+mn-ea"/>
                <a:cs typeface="Segoe UI Semibold" panose="020B0702040204020203" pitchFamily="34" charset="0"/>
              </a:rPr>
              <a:t>works with what you already use</a:t>
            </a:r>
          </a:p>
        </p:txBody>
      </p:sp>
      <p:sp>
        <p:nvSpPr>
          <p:cNvPr id="103" name="Rectangle 102"/>
          <p:cNvSpPr/>
          <p:nvPr/>
        </p:nvSpPr>
        <p:spPr bwMode="auto">
          <a:xfrm>
            <a:off x="7166075" y="4321151"/>
            <a:ext cx="4320000" cy="103298"/>
          </a:xfrm>
          <a:prstGeom prst="rect">
            <a:avLst/>
          </a:prstGeom>
          <a:solidFill>
            <a:schemeClr val="tx2">
              <a:lumMod val="65000"/>
              <a:alpha val="38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05" name="Rectangle 104"/>
          <p:cNvSpPr/>
          <p:nvPr/>
        </p:nvSpPr>
        <p:spPr bwMode="auto">
          <a:xfrm>
            <a:off x="7166075" y="2570077"/>
            <a:ext cx="4320000" cy="103298"/>
          </a:xfrm>
          <a:prstGeom prst="rect">
            <a:avLst/>
          </a:prstGeom>
          <a:solidFill>
            <a:schemeClr val="tx2">
              <a:lumMod val="65000"/>
              <a:alpha val="38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107" name="Picture 106"/>
          <p:cNvPicPr>
            <a:picLocks noChangeAspect="1"/>
          </p:cNvPicPr>
          <p:nvPr/>
        </p:nvPicPr>
        <p:blipFill rotWithShape="1">
          <a:blip r:embed="rId5">
            <a:lum bright="70000" contrast="-70000"/>
          </a:blip>
          <a:srcRect r="44359" b="54837"/>
          <a:stretch/>
        </p:blipFill>
        <p:spPr>
          <a:xfrm>
            <a:off x="3182379" y="1371455"/>
            <a:ext cx="716612" cy="601807"/>
          </a:xfrm>
          <a:prstGeom prst="rect">
            <a:avLst/>
          </a:prstGeom>
        </p:spPr>
      </p:pic>
      <p:pic>
        <p:nvPicPr>
          <p:cNvPr id="108" name="Picture 107"/>
          <p:cNvPicPr>
            <a:picLocks noChangeAspect="1"/>
          </p:cNvPicPr>
          <p:nvPr/>
        </p:nvPicPr>
        <p:blipFill>
          <a:blip r:embed="rId6"/>
          <a:stretch>
            <a:fillRect/>
          </a:stretch>
        </p:blipFill>
        <p:spPr>
          <a:xfrm>
            <a:off x="2725269" y="1363663"/>
            <a:ext cx="521169" cy="521169"/>
          </a:xfrm>
          <a:prstGeom prst="rect">
            <a:avLst/>
          </a:prstGeom>
        </p:spPr>
      </p:pic>
      <p:sp>
        <p:nvSpPr>
          <p:cNvPr id="109" name="Freeform 108"/>
          <p:cNvSpPr>
            <a:spLocks noChangeAspect="1" noEditPoints="1"/>
          </p:cNvSpPr>
          <p:nvPr/>
        </p:nvSpPr>
        <p:spPr bwMode="black">
          <a:xfrm>
            <a:off x="2251863" y="1464359"/>
            <a:ext cx="410895" cy="409227"/>
          </a:xfrm>
          <a:custGeom>
            <a:avLst/>
            <a:gdLst>
              <a:gd name="T0" fmla="*/ 112 w 246"/>
              <a:gd name="T1" fmla="*/ 19 h 245"/>
              <a:gd name="T2" fmla="*/ 246 w 246"/>
              <a:gd name="T3" fmla="*/ 0 h 245"/>
              <a:gd name="T4" fmla="*/ 246 w 246"/>
              <a:gd name="T5" fmla="*/ 116 h 245"/>
              <a:gd name="T6" fmla="*/ 112 w 246"/>
              <a:gd name="T7" fmla="*/ 116 h 245"/>
              <a:gd name="T8" fmla="*/ 112 w 246"/>
              <a:gd name="T9" fmla="*/ 19 h 245"/>
              <a:gd name="T10" fmla="*/ 102 w 246"/>
              <a:gd name="T11" fmla="*/ 116 h 245"/>
              <a:gd name="T12" fmla="*/ 102 w 246"/>
              <a:gd name="T13" fmla="*/ 19 h 245"/>
              <a:gd name="T14" fmla="*/ 0 w 246"/>
              <a:gd name="T15" fmla="*/ 34 h 245"/>
              <a:gd name="T16" fmla="*/ 0 w 246"/>
              <a:gd name="T17" fmla="*/ 116 h 245"/>
              <a:gd name="T18" fmla="*/ 102 w 246"/>
              <a:gd name="T19" fmla="*/ 116 h 245"/>
              <a:gd name="T20" fmla="*/ 102 w 246"/>
              <a:gd name="T21" fmla="*/ 126 h 245"/>
              <a:gd name="T22" fmla="*/ 0 w 246"/>
              <a:gd name="T23" fmla="*/ 126 h 245"/>
              <a:gd name="T24" fmla="*/ 0 w 246"/>
              <a:gd name="T25" fmla="*/ 211 h 245"/>
              <a:gd name="T26" fmla="*/ 102 w 246"/>
              <a:gd name="T27" fmla="*/ 226 h 245"/>
              <a:gd name="T28" fmla="*/ 102 w 246"/>
              <a:gd name="T29" fmla="*/ 126 h 245"/>
              <a:gd name="T30" fmla="*/ 112 w 246"/>
              <a:gd name="T31" fmla="*/ 126 h 245"/>
              <a:gd name="T32" fmla="*/ 112 w 246"/>
              <a:gd name="T33" fmla="*/ 226 h 245"/>
              <a:gd name="T34" fmla="*/ 246 w 246"/>
              <a:gd name="T35" fmla="*/ 245 h 245"/>
              <a:gd name="T36" fmla="*/ 246 w 246"/>
              <a:gd name="T37" fmla="*/ 126 h 245"/>
              <a:gd name="T38" fmla="*/ 112 w 246"/>
              <a:gd name="T39" fmla="*/ 126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6" h="245">
                <a:moveTo>
                  <a:pt x="112" y="19"/>
                </a:moveTo>
                <a:lnTo>
                  <a:pt x="246" y="0"/>
                </a:lnTo>
                <a:lnTo>
                  <a:pt x="246" y="116"/>
                </a:lnTo>
                <a:lnTo>
                  <a:pt x="112" y="116"/>
                </a:lnTo>
                <a:lnTo>
                  <a:pt x="112" y="19"/>
                </a:lnTo>
                <a:close/>
                <a:moveTo>
                  <a:pt x="102" y="116"/>
                </a:moveTo>
                <a:lnTo>
                  <a:pt x="102" y="19"/>
                </a:lnTo>
                <a:lnTo>
                  <a:pt x="0" y="34"/>
                </a:lnTo>
                <a:lnTo>
                  <a:pt x="0" y="116"/>
                </a:lnTo>
                <a:lnTo>
                  <a:pt x="102" y="116"/>
                </a:lnTo>
                <a:close/>
                <a:moveTo>
                  <a:pt x="102" y="126"/>
                </a:moveTo>
                <a:lnTo>
                  <a:pt x="0" y="126"/>
                </a:lnTo>
                <a:lnTo>
                  <a:pt x="0" y="211"/>
                </a:lnTo>
                <a:lnTo>
                  <a:pt x="102" y="226"/>
                </a:lnTo>
                <a:lnTo>
                  <a:pt x="102" y="126"/>
                </a:lnTo>
                <a:close/>
                <a:moveTo>
                  <a:pt x="112" y="126"/>
                </a:moveTo>
                <a:lnTo>
                  <a:pt x="112" y="226"/>
                </a:lnTo>
                <a:lnTo>
                  <a:pt x="246" y="245"/>
                </a:lnTo>
                <a:lnTo>
                  <a:pt x="246" y="126"/>
                </a:lnTo>
                <a:lnTo>
                  <a:pt x="112" y="126"/>
                </a:ln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pPr marL="0" marR="0" lvl="0" indent="0" algn="l" defTabSz="932218"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Segoe UI"/>
              <a:ea typeface="+mn-ea"/>
              <a:cs typeface="+mn-cs"/>
            </a:endParaRPr>
          </a:p>
        </p:txBody>
      </p:sp>
      <p:pic>
        <p:nvPicPr>
          <p:cNvPr id="111" name="Picture 110"/>
          <p:cNvPicPr>
            <a:picLocks noChangeAspect="1"/>
          </p:cNvPicPr>
          <p:nvPr/>
        </p:nvPicPr>
        <p:blipFill>
          <a:blip r:embed="rId7">
            <a:extLst>
              <a:ext uri="{BEBA8EAE-BF5A-486C-A8C5-ECC9F3942E4B}">
                <a14:imgProps xmlns:a14="http://schemas.microsoft.com/office/drawing/2010/main">
                  <a14:imgLayer r:embed="rId8">
                    <a14:imgEffect>
                      <a14:brightnessContrast bright="100000"/>
                    </a14:imgEffect>
                  </a14:imgLayer>
                </a14:imgProps>
              </a:ext>
            </a:extLst>
          </a:blip>
          <a:stretch>
            <a:fillRect/>
          </a:stretch>
        </p:blipFill>
        <p:spPr>
          <a:xfrm>
            <a:off x="3953111" y="1428815"/>
            <a:ext cx="634338" cy="405753"/>
          </a:xfrm>
          <a:prstGeom prst="rect">
            <a:avLst/>
          </a:prstGeom>
        </p:spPr>
      </p:pic>
      <p:pic>
        <p:nvPicPr>
          <p:cNvPr id="112" name="Picture 111" descr="KeynoteIllustrations_BrianHa 2.png"/>
          <p:cNvPicPr>
            <a:picLocks noChangeAspect="1"/>
          </p:cNvPicPr>
          <p:nvPr/>
        </p:nvPicPr>
        <p:blipFill rotWithShape="1">
          <a:blip r:embed="rId9">
            <a:extLst>
              <a:ext uri="{28A0092B-C50C-407E-A947-70E740481C1C}">
                <a14:useLocalDpi xmlns:a14="http://schemas.microsoft.com/office/drawing/2010/main" val="0"/>
              </a:ext>
            </a:extLst>
          </a:blip>
          <a:srcRect r="13369"/>
          <a:stretch/>
        </p:blipFill>
        <p:spPr>
          <a:xfrm>
            <a:off x="3749335" y="3780564"/>
            <a:ext cx="2468902" cy="3298099"/>
          </a:xfrm>
          <a:prstGeom prst="rect">
            <a:avLst/>
          </a:prstGeom>
        </p:spPr>
      </p:pic>
      <p:pic>
        <p:nvPicPr>
          <p:cNvPr id="114" name="Picture 113"/>
          <p:cNvPicPr>
            <a:picLocks noChangeAspect="1"/>
          </p:cNvPicPr>
          <p:nvPr/>
        </p:nvPicPr>
        <p:blipFill rotWithShape="1">
          <a:blip r:embed="rId5">
            <a:duotone>
              <a:prstClr val="black"/>
              <a:schemeClr val="accent1">
                <a:tint val="45000"/>
                <a:satMod val="400000"/>
              </a:schemeClr>
            </a:duotone>
          </a:blip>
          <a:srcRect r="44359" b="54837"/>
          <a:stretch/>
        </p:blipFill>
        <p:spPr>
          <a:xfrm>
            <a:off x="3182379" y="4876656"/>
            <a:ext cx="716612" cy="601807"/>
          </a:xfrm>
          <a:prstGeom prst="rect">
            <a:avLst/>
          </a:prstGeom>
        </p:spPr>
      </p:pic>
      <p:sp>
        <p:nvSpPr>
          <p:cNvPr id="116" name="Isosceles Triangle 115"/>
          <p:cNvSpPr/>
          <p:nvPr/>
        </p:nvSpPr>
        <p:spPr bwMode="auto">
          <a:xfrm rot="10800000" flipH="1">
            <a:off x="5368131" y="5523317"/>
            <a:ext cx="392906" cy="564742"/>
          </a:xfrm>
          <a:prstGeom prst="triangle">
            <a:avLst>
              <a:gd name="adj" fmla="val 0"/>
            </a:avLst>
          </a:prstGeom>
          <a:solidFill>
            <a:srgbClr val="682A7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117" name="Picture 116"/>
          <p:cNvPicPr>
            <a:picLocks noChangeAspect="1"/>
          </p:cNvPicPr>
          <p:nvPr/>
        </p:nvPicPr>
        <p:blipFill>
          <a:blip r:embed="rId6">
            <a:duotone>
              <a:prstClr val="black"/>
              <a:schemeClr val="accent1">
                <a:tint val="45000"/>
                <a:satMod val="400000"/>
              </a:schemeClr>
            </a:duotone>
          </a:blip>
          <a:stretch>
            <a:fillRect/>
          </a:stretch>
        </p:blipFill>
        <p:spPr>
          <a:xfrm>
            <a:off x="2725269" y="4868863"/>
            <a:ext cx="521169" cy="521169"/>
          </a:xfrm>
          <a:prstGeom prst="rect">
            <a:avLst/>
          </a:prstGeom>
        </p:spPr>
      </p:pic>
      <p:sp>
        <p:nvSpPr>
          <p:cNvPr id="122" name="Freeform 121"/>
          <p:cNvSpPr>
            <a:spLocks noChangeAspect="1" noEditPoints="1"/>
          </p:cNvSpPr>
          <p:nvPr/>
        </p:nvSpPr>
        <p:spPr bwMode="black">
          <a:xfrm>
            <a:off x="2251863" y="4929391"/>
            <a:ext cx="410895" cy="409227"/>
          </a:xfrm>
          <a:custGeom>
            <a:avLst/>
            <a:gdLst>
              <a:gd name="T0" fmla="*/ 112 w 246"/>
              <a:gd name="T1" fmla="*/ 19 h 245"/>
              <a:gd name="T2" fmla="*/ 246 w 246"/>
              <a:gd name="T3" fmla="*/ 0 h 245"/>
              <a:gd name="T4" fmla="*/ 246 w 246"/>
              <a:gd name="T5" fmla="*/ 116 h 245"/>
              <a:gd name="T6" fmla="*/ 112 w 246"/>
              <a:gd name="T7" fmla="*/ 116 h 245"/>
              <a:gd name="T8" fmla="*/ 112 w 246"/>
              <a:gd name="T9" fmla="*/ 19 h 245"/>
              <a:gd name="T10" fmla="*/ 102 w 246"/>
              <a:gd name="T11" fmla="*/ 116 h 245"/>
              <a:gd name="T12" fmla="*/ 102 w 246"/>
              <a:gd name="T13" fmla="*/ 19 h 245"/>
              <a:gd name="T14" fmla="*/ 0 w 246"/>
              <a:gd name="T15" fmla="*/ 34 h 245"/>
              <a:gd name="T16" fmla="*/ 0 w 246"/>
              <a:gd name="T17" fmla="*/ 116 h 245"/>
              <a:gd name="T18" fmla="*/ 102 w 246"/>
              <a:gd name="T19" fmla="*/ 116 h 245"/>
              <a:gd name="T20" fmla="*/ 102 w 246"/>
              <a:gd name="T21" fmla="*/ 126 h 245"/>
              <a:gd name="T22" fmla="*/ 0 w 246"/>
              <a:gd name="T23" fmla="*/ 126 h 245"/>
              <a:gd name="T24" fmla="*/ 0 w 246"/>
              <a:gd name="T25" fmla="*/ 211 h 245"/>
              <a:gd name="T26" fmla="*/ 102 w 246"/>
              <a:gd name="T27" fmla="*/ 226 h 245"/>
              <a:gd name="T28" fmla="*/ 102 w 246"/>
              <a:gd name="T29" fmla="*/ 126 h 245"/>
              <a:gd name="T30" fmla="*/ 112 w 246"/>
              <a:gd name="T31" fmla="*/ 126 h 245"/>
              <a:gd name="T32" fmla="*/ 112 w 246"/>
              <a:gd name="T33" fmla="*/ 226 h 245"/>
              <a:gd name="T34" fmla="*/ 246 w 246"/>
              <a:gd name="T35" fmla="*/ 245 h 245"/>
              <a:gd name="T36" fmla="*/ 246 w 246"/>
              <a:gd name="T37" fmla="*/ 126 h 245"/>
              <a:gd name="T38" fmla="*/ 112 w 246"/>
              <a:gd name="T39" fmla="*/ 126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6" h="245">
                <a:moveTo>
                  <a:pt x="112" y="19"/>
                </a:moveTo>
                <a:lnTo>
                  <a:pt x="246" y="0"/>
                </a:lnTo>
                <a:lnTo>
                  <a:pt x="246" y="116"/>
                </a:lnTo>
                <a:lnTo>
                  <a:pt x="112" y="116"/>
                </a:lnTo>
                <a:lnTo>
                  <a:pt x="112" y="19"/>
                </a:lnTo>
                <a:close/>
                <a:moveTo>
                  <a:pt x="102" y="116"/>
                </a:moveTo>
                <a:lnTo>
                  <a:pt x="102" y="19"/>
                </a:lnTo>
                <a:lnTo>
                  <a:pt x="0" y="34"/>
                </a:lnTo>
                <a:lnTo>
                  <a:pt x="0" y="116"/>
                </a:lnTo>
                <a:lnTo>
                  <a:pt x="102" y="116"/>
                </a:lnTo>
                <a:close/>
                <a:moveTo>
                  <a:pt x="102" y="126"/>
                </a:moveTo>
                <a:lnTo>
                  <a:pt x="0" y="126"/>
                </a:lnTo>
                <a:lnTo>
                  <a:pt x="0" y="211"/>
                </a:lnTo>
                <a:lnTo>
                  <a:pt x="102" y="226"/>
                </a:lnTo>
                <a:lnTo>
                  <a:pt x="102" y="126"/>
                </a:lnTo>
                <a:close/>
                <a:moveTo>
                  <a:pt x="112" y="126"/>
                </a:moveTo>
                <a:lnTo>
                  <a:pt x="112" y="226"/>
                </a:lnTo>
                <a:lnTo>
                  <a:pt x="246" y="245"/>
                </a:lnTo>
                <a:lnTo>
                  <a:pt x="246" y="126"/>
                </a:lnTo>
                <a:lnTo>
                  <a:pt x="112" y="126"/>
                </a:lnTo>
                <a:close/>
              </a:path>
            </a:pathLst>
          </a:custGeom>
          <a:solidFill>
            <a:srgbClr val="C1ABEF"/>
          </a:solidFill>
          <a:ln>
            <a:noFill/>
          </a:ln>
          <a:extLst/>
        </p:spPr>
        <p:txBody>
          <a:bodyPr vert="horz" wrap="square" lIns="91440" tIns="45720" rIns="91440" bIns="45720" numCol="1" anchor="t" anchorCtr="0" compatLnSpc="1">
            <a:prstTxWarp prst="textNoShape">
              <a:avLst/>
            </a:prstTxWarp>
          </a:bodyPr>
          <a:lstStyle/>
          <a:p>
            <a:pPr marL="0" marR="0" lvl="0" indent="0" algn="l" defTabSz="932218"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Segoe UI"/>
              <a:ea typeface="+mn-ea"/>
              <a:cs typeface="+mn-cs"/>
            </a:endParaRPr>
          </a:p>
        </p:txBody>
      </p:sp>
      <p:pic>
        <p:nvPicPr>
          <p:cNvPr id="123" name="Picture 122"/>
          <p:cNvPicPr>
            <a:picLocks noChangeAspect="1"/>
          </p:cNvPicPr>
          <p:nvPr/>
        </p:nvPicPr>
        <p:blipFill>
          <a:blip r:embed="rId7">
            <a:duotone>
              <a:prstClr val="black"/>
              <a:schemeClr val="accent1">
                <a:tint val="45000"/>
                <a:satMod val="400000"/>
              </a:schemeClr>
            </a:duotone>
            <a:extLst>
              <a:ext uri="{BEBA8EAE-BF5A-486C-A8C5-ECC9F3942E4B}">
                <a14:imgProps xmlns:a14="http://schemas.microsoft.com/office/drawing/2010/main">
                  <a14:imgLayer r:embed="rId8">
                    <a14:imgEffect>
                      <a14:brightnessContrast bright="100000"/>
                    </a14:imgEffect>
                  </a14:imgLayer>
                </a14:imgProps>
              </a:ext>
            </a:extLst>
          </a:blip>
          <a:stretch>
            <a:fillRect/>
          </a:stretch>
        </p:blipFill>
        <p:spPr>
          <a:xfrm>
            <a:off x="3953111" y="4945063"/>
            <a:ext cx="634338" cy="405753"/>
          </a:xfrm>
          <a:prstGeom prst="rect">
            <a:avLst/>
          </a:prstGeom>
        </p:spPr>
      </p:pic>
    </p:spTree>
    <p:extLst>
      <p:ext uri="{BB962C8B-B14F-4D97-AF65-F5344CB8AC3E}">
        <p14:creationId xmlns:p14="http://schemas.microsoft.com/office/powerpoint/2010/main" val="140448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Right Arrow 159"/>
          <p:cNvSpPr/>
          <p:nvPr/>
        </p:nvSpPr>
        <p:spPr>
          <a:xfrm rot="16200000">
            <a:off x="1551351" y="4237471"/>
            <a:ext cx="1736782" cy="288000"/>
          </a:xfrm>
          <a:prstGeom prst="rightArrow">
            <a:avLst>
              <a:gd name="adj1" fmla="val 50000"/>
              <a:gd name="adj2" fmla="val 73537"/>
            </a:avLst>
          </a:prstGeom>
          <a:solidFill>
            <a:schemeClr val="accent4"/>
          </a:solidFill>
          <a:ln w="10795" cap="flat" cmpd="sng" algn="ctr">
            <a:noFill/>
            <a:prstDash val="solid"/>
          </a:ln>
          <a:effectLst/>
        </p:spPr>
        <p:txBody>
          <a:bodyPr rot="0" spcFirstLastPara="0" vertOverflow="overflow" horzOverflow="overflow" vert="horz" wrap="square" lIns="93260" tIns="93260" rIns="93260" bIns="93260" numCol="1" spcCol="0" rtlCol="0" fromWordArt="0" anchor="b" anchorCtr="0" forceAA="0" compatLnSpc="1">
            <a:prstTxWarp prst="textNoShape">
              <a:avLst/>
            </a:prstTxWarp>
            <a:noAutofit/>
          </a:bodyPr>
          <a:lstStyle/>
          <a:p>
            <a:pPr marL="0" marR="0" lvl="0" indent="0" algn="r" defTabSz="932597" rtl="0"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dirty="0" err="1">
              <a:ln>
                <a:noFill/>
              </a:ln>
              <a:solidFill>
                <a:srgbClr val="00B0F0"/>
              </a:solidFill>
              <a:effectLst/>
              <a:uLnTx/>
              <a:uFillTx/>
              <a:latin typeface="Segoe UI"/>
              <a:ea typeface="+mn-ea"/>
              <a:cs typeface="+mn-cs"/>
            </a:endParaRPr>
          </a:p>
        </p:txBody>
      </p:sp>
      <p:sp>
        <p:nvSpPr>
          <p:cNvPr id="75" name="Bent Arrow 74"/>
          <p:cNvSpPr/>
          <p:nvPr/>
        </p:nvSpPr>
        <p:spPr>
          <a:xfrm rot="10800000">
            <a:off x="3021733" y="3324195"/>
            <a:ext cx="6903678" cy="2403864"/>
          </a:xfrm>
          <a:prstGeom prst="bentArrow">
            <a:avLst>
              <a:gd name="adj1" fmla="val 4873"/>
              <a:gd name="adj2" fmla="val 8600"/>
              <a:gd name="adj3" fmla="val 13322"/>
              <a:gd name="adj4" fmla="val 2947"/>
            </a:avLst>
          </a:prstGeom>
          <a:solidFill>
            <a:schemeClr val="accent4"/>
          </a:solidFill>
          <a:ln w="10795" cap="flat" cmpd="sng" algn="ctr">
            <a:noFill/>
            <a:prstDash val="solid"/>
          </a:ln>
          <a:effectLst/>
        </p:spPr>
        <p:txBody>
          <a:bodyPr rot="0" spcFirstLastPara="0" vertOverflow="overflow" horzOverflow="overflow" vert="horz" wrap="square" lIns="93260" tIns="93260" rIns="93260" bIns="93260" numCol="1" spcCol="0" rtlCol="0" fromWordArt="0" anchor="b" anchorCtr="0" forceAA="0" compatLnSpc="1">
            <a:prstTxWarp prst="textNoShape">
              <a:avLst/>
            </a:prstTxWarp>
            <a:noAutofit/>
          </a:bodyPr>
          <a:lstStyle/>
          <a:p>
            <a:pPr marL="0" marR="0" lvl="0" indent="0" algn="r" defTabSz="932597" rtl="0"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dirty="0" err="1">
              <a:ln>
                <a:noFill/>
              </a:ln>
              <a:solidFill>
                <a:srgbClr val="00B0F0"/>
              </a:solidFill>
              <a:effectLst/>
              <a:uLnTx/>
              <a:uFillTx/>
              <a:latin typeface="Segoe UI"/>
              <a:ea typeface="+mn-ea"/>
              <a:cs typeface="+mn-cs"/>
            </a:endParaRPr>
          </a:p>
        </p:txBody>
      </p:sp>
      <p:sp>
        <p:nvSpPr>
          <p:cNvPr id="49" name="Rounded Rectangle 48"/>
          <p:cNvSpPr/>
          <p:nvPr/>
        </p:nvSpPr>
        <p:spPr bwMode="auto">
          <a:xfrm>
            <a:off x="2058821" y="4187984"/>
            <a:ext cx="721843" cy="721843"/>
          </a:xfrm>
          <a:prstGeom prst="roundRect">
            <a:avLst/>
          </a:prstGeom>
          <a:solidFill>
            <a:schemeClr val="accent4"/>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0" name="Rounded Rectangle 49"/>
          <p:cNvSpPr/>
          <p:nvPr/>
        </p:nvSpPr>
        <p:spPr bwMode="auto">
          <a:xfrm>
            <a:off x="1216576" y="4187984"/>
            <a:ext cx="721843" cy="721843"/>
          </a:xfrm>
          <a:prstGeom prst="roundRect">
            <a:avLst/>
          </a:prstGeom>
          <a:solidFill>
            <a:schemeClr val="accent4"/>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2" name="Right Arrow 51"/>
          <p:cNvSpPr/>
          <p:nvPr/>
        </p:nvSpPr>
        <p:spPr>
          <a:xfrm rot="16200000">
            <a:off x="709105" y="4237471"/>
            <a:ext cx="1736782" cy="288000"/>
          </a:xfrm>
          <a:prstGeom prst="rightArrow">
            <a:avLst>
              <a:gd name="adj1" fmla="val 50000"/>
              <a:gd name="adj2" fmla="val 73537"/>
            </a:avLst>
          </a:prstGeom>
          <a:solidFill>
            <a:schemeClr val="accent4"/>
          </a:solidFill>
          <a:ln w="10795" cap="flat" cmpd="sng" algn="ctr">
            <a:noFill/>
            <a:prstDash val="solid"/>
          </a:ln>
          <a:effectLst/>
        </p:spPr>
        <p:txBody>
          <a:bodyPr rot="0" spcFirstLastPara="0" vertOverflow="overflow" horzOverflow="overflow" vert="horz" wrap="square" lIns="93260" tIns="93260" rIns="93260" bIns="93260" numCol="1" spcCol="0" rtlCol="0" fromWordArt="0" anchor="b" anchorCtr="0" forceAA="0" compatLnSpc="1">
            <a:prstTxWarp prst="textNoShape">
              <a:avLst/>
            </a:prstTxWarp>
            <a:noAutofit/>
          </a:bodyPr>
          <a:lstStyle/>
          <a:p>
            <a:pPr marL="0" marR="0" lvl="0" indent="0" algn="r" defTabSz="932597" rtl="0"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dirty="0" err="1">
              <a:ln>
                <a:noFill/>
              </a:ln>
              <a:solidFill>
                <a:srgbClr val="00B0F0"/>
              </a:solidFill>
              <a:effectLst/>
              <a:uLnTx/>
              <a:uFillTx/>
              <a:latin typeface="Segoe UI"/>
              <a:ea typeface="+mn-ea"/>
              <a:cs typeface="+mn-cs"/>
            </a:endParaRPr>
          </a:p>
        </p:txBody>
      </p:sp>
      <p:sp>
        <p:nvSpPr>
          <p:cNvPr id="54" name="Right Arrow 53"/>
          <p:cNvSpPr/>
          <p:nvPr/>
        </p:nvSpPr>
        <p:spPr>
          <a:xfrm>
            <a:off x="2888139" y="2114159"/>
            <a:ext cx="1772730" cy="1042079"/>
          </a:xfrm>
          <a:prstGeom prst="rightArrow">
            <a:avLst>
              <a:gd name="adj1" fmla="val 50000"/>
              <a:gd name="adj2" fmla="val 73537"/>
            </a:avLst>
          </a:prstGeom>
          <a:solidFill>
            <a:schemeClr val="accent4"/>
          </a:solidFill>
          <a:ln w="10795" cap="flat" cmpd="sng" algn="ctr">
            <a:noFill/>
            <a:prstDash val="solid"/>
          </a:ln>
          <a:effectLst/>
        </p:spPr>
        <p:txBody>
          <a:bodyPr rot="0" spcFirstLastPara="0" vertOverflow="overflow" horzOverflow="overflow" vert="horz" wrap="square" lIns="93260" tIns="93260" rIns="93260" bIns="93260" numCol="1" spcCol="0" rtlCol="0" fromWordArt="0" anchor="b" anchorCtr="0" forceAA="0" compatLnSpc="1">
            <a:prstTxWarp prst="textNoShape">
              <a:avLst/>
            </a:prstTxWarp>
            <a:noAutofit/>
          </a:bodyPr>
          <a:lstStyle/>
          <a:p>
            <a:pPr marL="0" marR="0" lvl="0" indent="0" algn="r" defTabSz="932597" rtl="0"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dirty="0" err="1">
              <a:ln>
                <a:noFill/>
              </a:ln>
              <a:solidFill>
                <a:srgbClr val="FFFFFF"/>
              </a:solidFill>
              <a:effectLst/>
              <a:uLnTx/>
              <a:uFillTx/>
              <a:latin typeface="Segoe UI"/>
              <a:ea typeface="+mn-ea"/>
              <a:cs typeface="+mn-cs"/>
            </a:endParaRPr>
          </a:p>
        </p:txBody>
      </p:sp>
      <p:sp>
        <p:nvSpPr>
          <p:cNvPr id="55" name="Right Arrow 54"/>
          <p:cNvSpPr/>
          <p:nvPr/>
        </p:nvSpPr>
        <p:spPr>
          <a:xfrm>
            <a:off x="5348862" y="2114159"/>
            <a:ext cx="1811050" cy="1042079"/>
          </a:xfrm>
          <a:prstGeom prst="rightArrow">
            <a:avLst>
              <a:gd name="adj1" fmla="val 50000"/>
              <a:gd name="adj2" fmla="val 73537"/>
            </a:avLst>
          </a:prstGeom>
          <a:solidFill>
            <a:schemeClr val="accent4"/>
          </a:solidFill>
          <a:ln w="10795" cap="flat" cmpd="sng" algn="ctr">
            <a:noFill/>
            <a:prstDash val="solid"/>
          </a:ln>
          <a:effectLst/>
        </p:spPr>
        <p:txBody>
          <a:bodyPr rot="0" spcFirstLastPara="0" vertOverflow="overflow" horzOverflow="overflow" vert="horz" wrap="square" lIns="93260" tIns="93260" rIns="93260" bIns="93260" numCol="1" spcCol="0" rtlCol="0" fromWordArt="0" anchor="b" anchorCtr="0" forceAA="0" compatLnSpc="1">
            <a:prstTxWarp prst="textNoShape">
              <a:avLst/>
            </a:prstTxWarp>
            <a:noAutofit/>
          </a:bodyPr>
          <a:lstStyle/>
          <a:p>
            <a:pPr marL="0" marR="0" lvl="0" indent="0" algn="r" defTabSz="932597" rtl="0"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dirty="0" err="1">
              <a:ln>
                <a:noFill/>
              </a:ln>
              <a:solidFill>
                <a:srgbClr val="FFFFFF"/>
              </a:solidFill>
              <a:effectLst/>
              <a:uLnTx/>
              <a:uFillTx/>
              <a:latin typeface="Segoe UI"/>
              <a:ea typeface="+mn-ea"/>
              <a:cs typeface="+mn-cs"/>
            </a:endParaRPr>
          </a:p>
        </p:txBody>
      </p:sp>
      <p:sp>
        <p:nvSpPr>
          <p:cNvPr id="56" name="Right Arrow 55"/>
          <p:cNvSpPr/>
          <p:nvPr/>
        </p:nvSpPr>
        <p:spPr>
          <a:xfrm>
            <a:off x="7795589" y="2114159"/>
            <a:ext cx="1128250" cy="1042079"/>
          </a:xfrm>
          <a:prstGeom prst="rightArrow">
            <a:avLst>
              <a:gd name="adj1" fmla="val 50000"/>
              <a:gd name="adj2" fmla="val 73537"/>
            </a:avLst>
          </a:prstGeom>
          <a:solidFill>
            <a:schemeClr val="accent4"/>
          </a:solidFill>
          <a:ln w="10795" cap="flat" cmpd="sng" algn="ctr">
            <a:noFill/>
            <a:prstDash val="solid"/>
          </a:ln>
          <a:effectLst/>
        </p:spPr>
        <p:txBody>
          <a:bodyPr rot="0" spcFirstLastPara="0" vertOverflow="overflow" horzOverflow="overflow" vert="horz" wrap="square" lIns="93260" tIns="93260" rIns="93260" bIns="93260" numCol="1" spcCol="0" rtlCol="0" fromWordArt="0" anchor="b" anchorCtr="0" forceAA="0" compatLnSpc="1">
            <a:prstTxWarp prst="textNoShape">
              <a:avLst/>
            </a:prstTxWarp>
            <a:noAutofit/>
          </a:bodyPr>
          <a:lstStyle/>
          <a:p>
            <a:pPr marL="0" marR="0" lvl="0" indent="0" algn="r" defTabSz="932597" rtl="0"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dirty="0" err="1">
              <a:ln>
                <a:noFill/>
              </a:ln>
              <a:solidFill>
                <a:srgbClr val="FFFFFF"/>
              </a:solidFill>
              <a:effectLst/>
              <a:uLnTx/>
              <a:uFillTx/>
              <a:latin typeface="Segoe UI"/>
              <a:ea typeface="+mn-ea"/>
              <a:cs typeface="+mn-cs"/>
            </a:endParaRPr>
          </a:p>
        </p:txBody>
      </p:sp>
      <p:sp>
        <p:nvSpPr>
          <p:cNvPr id="59" name="TextBox 58"/>
          <p:cNvSpPr txBox="1"/>
          <p:nvPr/>
        </p:nvSpPr>
        <p:spPr>
          <a:xfrm>
            <a:off x="1244343" y="1414706"/>
            <a:ext cx="1632056" cy="388585"/>
          </a:xfrm>
          <a:prstGeom prst="rect">
            <a:avLst/>
          </a:prstGeom>
        </p:spPr>
        <p:txBody>
          <a:bodyPr vert="horz" wrap="square" lIns="93260" tIns="93260" rIns="93260" bIns="93260" rtlCol="0" anchor="ctr">
            <a:noAutofit/>
          </a:bodyPr>
          <a:lstStyle/>
          <a:p>
            <a:pPr marL="238007" marR="0" lvl="0" indent="-238007" algn="l" defTabSz="932597" rtl="0" eaLnBrk="1" fontAlgn="auto" latinLnBrk="0" hangingPunct="1">
              <a:lnSpc>
                <a:spcPct val="100000"/>
              </a:lnSpc>
              <a:spcBef>
                <a:spcPts val="0"/>
              </a:spcBef>
              <a:spcAft>
                <a:spcPts val="0"/>
              </a:spcAft>
              <a:buClrTx/>
              <a:buSzTx/>
              <a:buFontTx/>
              <a:buNone/>
              <a:tabLst/>
              <a:defRPr/>
            </a:pPr>
            <a:r>
              <a:rPr kumimoji="0" lang="en-US" sz="1600" b="0" i="0" u="none" strike="noStrike" kern="0" cap="none" spc="-50" normalizeH="0" baseline="0" noProof="0" dirty="0">
                <a:ln>
                  <a:noFill/>
                </a:ln>
                <a:solidFill>
                  <a:srgbClr val="3F3F3F"/>
                </a:solidFill>
                <a:effectLst/>
                <a:uLnTx/>
                <a:uFillTx/>
                <a:latin typeface="Segoe UI"/>
                <a:ea typeface="Segoe UI" pitchFamily="34" charset="0"/>
                <a:cs typeface="Segoe UI" pitchFamily="34" charset="0"/>
              </a:rPr>
              <a:t>Code Repository</a:t>
            </a:r>
          </a:p>
        </p:txBody>
      </p:sp>
      <p:sp>
        <p:nvSpPr>
          <p:cNvPr id="60" name="TextBox 59"/>
          <p:cNvSpPr txBox="1"/>
          <p:nvPr/>
        </p:nvSpPr>
        <p:spPr>
          <a:xfrm>
            <a:off x="2862653" y="4187984"/>
            <a:ext cx="1709773" cy="721842"/>
          </a:xfrm>
          <a:prstGeom prst="rect">
            <a:avLst/>
          </a:prstGeom>
        </p:spPr>
        <p:txBody>
          <a:bodyPr vert="horz" wrap="square" lIns="93260" tIns="93260" rIns="93260" bIns="93260" rtlCol="0" anchor="ctr">
            <a:noAutofit/>
          </a:bodyPr>
          <a:lstStyle/>
          <a:p>
            <a:pPr marL="0" marR="0" lvl="0" indent="0" algn="l" defTabSz="932597"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3F3F3F"/>
                </a:solidFill>
                <a:effectLst/>
                <a:uLnTx/>
                <a:uFillTx/>
                <a:latin typeface="Segoe UI"/>
                <a:ea typeface="Segoe UI" pitchFamily="34" charset="0"/>
                <a:cs typeface="Segoe UI" pitchFamily="34" charset="0"/>
              </a:rPr>
              <a:t>Backlog</a:t>
            </a:r>
          </a:p>
        </p:txBody>
      </p:sp>
      <p:sp>
        <p:nvSpPr>
          <p:cNvPr id="61" name="TextBox 60"/>
          <p:cNvSpPr txBox="1"/>
          <p:nvPr/>
        </p:nvSpPr>
        <p:spPr>
          <a:xfrm>
            <a:off x="3716168" y="1414706"/>
            <a:ext cx="1632056" cy="388585"/>
          </a:xfrm>
          <a:prstGeom prst="rect">
            <a:avLst/>
          </a:prstGeom>
        </p:spPr>
        <p:txBody>
          <a:bodyPr vert="horz" wrap="square" lIns="93260" tIns="93260" rIns="93260" bIns="93260" rtlCol="0" anchor="ctr">
            <a:noAutofit/>
          </a:bodyPr>
          <a:lstStyle/>
          <a:p>
            <a:pPr marL="238007" marR="0" lvl="0" indent="-238007" algn="ctr" defTabSz="932597" rtl="0" eaLnBrk="1" fontAlgn="auto" latinLnBrk="0" hangingPunct="1">
              <a:lnSpc>
                <a:spcPct val="100000"/>
              </a:lnSpc>
              <a:spcBef>
                <a:spcPts val="0"/>
              </a:spcBef>
              <a:spcAft>
                <a:spcPts val="0"/>
              </a:spcAft>
              <a:buClrTx/>
              <a:buSzTx/>
              <a:buFontTx/>
              <a:buNone/>
              <a:tabLst/>
              <a:defRPr/>
            </a:pPr>
            <a:r>
              <a:rPr kumimoji="0" lang="en-US" sz="1600" b="0" i="0" u="none" strike="noStrike" kern="0" cap="none" spc="-50" normalizeH="0" baseline="0" noProof="0" dirty="0">
                <a:ln>
                  <a:noFill/>
                </a:ln>
                <a:solidFill>
                  <a:srgbClr val="3F3F3F"/>
                </a:solidFill>
                <a:effectLst/>
                <a:uLnTx/>
                <a:uFillTx/>
                <a:latin typeface="Segoe UI"/>
                <a:ea typeface="Segoe UI" pitchFamily="34" charset="0"/>
                <a:cs typeface="Segoe UI" pitchFamily="34" charset="0"/>
              </a:rPr>
              <a:t>Build + Deploy</a:t>
            </a:r>
          </a:p>
        </p:txBody>
      </p:sp>
      <p:sp>
        <p:nvSpPr>
          <p:cNvPr id="64" name="TextBox 63"/>
          <p:cNvSpPr txBox="1"/>
          <p:nvPr/>
        </p:nvSpPr>
        <p:spPr>
          <a:xfrm>
            <a:off x="3325926" y="5592507"/>
            <a:ext cx="3435365" cy="388585"/>
          </a:xfrm>
          <a:prstGeom prst="rect">
            <a:avLst/>
          </a:prstGeom>
        </p:spPr>
        <p:txBody>
          <a:bodyPr vert="horz" wrap="square" lIns="93260" tIns="93260" rIns="93260" bIns="93260" rtlCol="0" anchor="ctr">
            <a:noAutofit/>
          </a:bodyPr>
          <a:lstStyle/>
          <a:p>
            <a:pPr marL="0" marR="0" lvl="0" indent="0" algn="ctr" defTabSz="932597" rtl="0" eaLnBrk="1" fontAlgn="auto" latinLnBrk="0" hangingPunct="1">
              <a:lnSpc>
                <a:spcPct val="100000"/>
              </a:lnSpc>
              <a:spcBef>
                <a:spcPts val="0"/>
              </a:spcBef>
              <a:spcAft>
                <a:spcPts val="0"/>
              </a:spcAft>
              <a:buClrTx/>
              <a:buSzTx/>
              <a:buFontTx/>
              <a:buNone/>
              <a:tabLst/>
              <a:defRPr/>
            </a:pPr>
            <a:r>
              <a:rPr kumimoji="0" lang="en-US" sz="1632" b="0" i="0" u="none" strike="noStrike" kern="0" cap="none" spc="0" normalizeH="0" baseline="0" noProof="0" dirty="0">
                <a:ln>
                  <a:noFill/>
                </a:ln>
                <a:solidFill>
                  <a:srgbClr val="3F3F3F"/>
                </a:solidFill>
                <a:effectLst/>
                <a:uLnTx/>
                <a:uFillTx/>
                <a:latin typeface="Segoe UI"/>
                <a:ea typeface="Segoe UI" pitchFamily="34" charset="0"/>
                <a:cs typeface="Segoe UI" pitchFamily="34" charset="0"/>
              </a:rPr>
              <a:t>Monitor and improve</a:t>
            </a:r>
          </a:p>
        </p:txBody>
      </p:sp>
      <p:sp>
        <p:nvSpPr>
          <p:cNvPr id="65" name="Rounded Rectangle 64"/>
          <p:cNvSpPr/>
          <p:nvPr/>
        </p:nvSpPr>
        <p:spPr>
          <a:xfrm>
            <a:off x="1244343" y="1881006"/>
            <a:ext cx="1632056" cy="1632056"/>
          </a:xfrm>
          <a:prstGeom prst="roundRect">
            <a:avLst>
              <a:gd name="adj" fmla="val 5783"/>
            </a:avLst>
          </a:prstGeom>
          <a:solidFill>
            <a:srgbClr val="67297A"/>
          </a:solidFill>
          <a:ln w="28575" cap="flat" cmpd="sng" algn="ctr">
            <a:solidFill>
              <a:srgbClr val="FFFFFF"/>
            </a:solidFill>
            <a:prstDash val="solid"/>
          </a:ln>
          <a:effectLst/>
        </p:spPr>
        <p:txBody>
          <a:bodyPr rot="0" spcFirstLastPara="0" vertOverflow="overflow" horzOverflow="overflow" vert="horz" wrap="square" lIns="93260" tIns="93260" rIns="93260" bIns="93260" numCol="1" spcCol="0" rtlCol="0" fromWordArt="0" anchor="b" anchorCtr="0" forceAA="0" compatLnSpc="1">
            <a:prstTxWarp prst="textNoShape">
              <a:avLst/>
            </a:prstTxWarp>
            <a:noAutofit/>
          </a:bodyPr>
          <a:lstStyle/>
          <a:p>
            <a:pPr marL="0" marR="0" lvl="0" indent="0" algn="r" defTabSz="932597" rtl="0"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dirty="0" err="1">
              <a:ln>
                <a:noFill/>
              </a:ln>
              <a:solidFill>
                <a:srgbClr val="FFFFFF"/>
              </a:solidFill>
              <a:effectLst/>
              <a:uLnTx/>
              <a:uFillTx/>
              <a:latin typeface="Segoe UI"/>
              <a:ea typeface="+mn-ea"/>
              <a:cs typeface="+mn-cs"/>
            </a:endParaRPr>
          </a:p>
        </p:txBody>
      </p:sp>
      <p:pic>
        <p:nvPicPr>
          <p:cNvPr id="66" name="Picture 65"/>
          <p:cNvPicPr>
            <a:picLocks noChangeAspect="1"/>
          </p:cNvPicPr>
          <p:nvPr/>
        </p:nvPicPr>
        <p:blipFill>
          <a:blip r:embed="rId3"/>
          <a:stretch>
            <a:fillRect/>
          </a:stretch>
        </p:blipFill>
        <p:spPr>
          <a:xfrm>
            <a:off x="1296034" y="4237081"/>
            <a:ext cx="565085" cy="591368"/>
          </a:xfrm>
          <a:prstGeom prst="rect">
            <a:avLst/>
          </a:prstGeom>
        </p:spPr>
      </p:pic>
      <p:sp>
        <p:nvSpPr>
          <p:cNvPr id="67" name="Rounded Rectangle 66"/>
          <p:cNvSpPr/>
          <p:nvPr/>
        </p:nvSpPr>
        <p:spPr>
          <a:xfrm>
            <a:off x="3716168" y="1881006"/>
            <a:ext cx="1632056" cy="1632056"/>
          </a:xfrm>
          <a:prstGeom prst="roundRect">
            <a:avLst>
              <a:gd name="adj" fmla="val 5783"/>
            </a:avLst>
          </a:prstGeom>
          <a:solidFill>
            <a:srgbClr val="67297A"/>
          </a:solidFill>
          <a:ln w="28575" cap="flat" cmpd="sng" algn="ctr">
            <a:solidFill>
              <a:srgbClr val="FFFFFF"/>
            </a:solidFill>
            <a:prstDash val="solid"/>
          </a:ln>
          <a:effectLst/>
        </p:spPr>
        <p:txBody>
          <a:bodyPr rot="0" spcFirstLastPara="0" vertOverflow="overflow" horzOverflow="overflow" vert="horz" wrap="square" lIns="93260" tIns="93260" rIns="93260" bIns="93260" numCol="1" spcCol="0" rtlCol="0" fromWordArt="0" anchor="b" anchorCtr="0" forceAA="0" compatLnSpc="1">
            <a:prstTxWarp prst="textNoShape">
              <a:avLst/>
            </a:prstTxWarp>
            <a:noAutofit/>
          </a:bodyPr>
          <a:lstStyle/>
          <a:p>
            <a:pPr marL="0" marR="0" lvl="0" indent="0" algn="r" defTabSz="932597" rtl="0"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dirty="0" err="1">
              <a:ln>
                <a:noFill/>
              </a:ln>
              <a:solidFill>
                <a:srgbClr val="FFFFFF"/>
              </a:solidFill>
              <a:effectLst/>
              <a:uLnTx/>
              <a:uFillTx/>
              <a:latin typeface="Segoe UI"/>
              <a:ea typeface="+mn-ea"/>
              <a:cs typeface="+mn-cs"/>
            </a:endParaRPr>
          </a:p>
        </p:txBody>
      </p:sp>
      <p:pic>
        <p:nvPicPr>
          <p:cNvPr id="76" name="Picture 75"/>
          <p:cNvPicPr>
            <a:picLocks noChangeAspect="1"/>
          </p:cNvPicPr>
          <p:nvPr/>
        </p:nvPicPr>
        <p:blipFill>
          <a:blip r:embed="rId3"/>
          <a:stretch>
            <a:fillRect/>
          </a:stretch>
        </p:blipFill>
        <p:spPr>
          <a:xfrm>
            <a:off x="2143281" y="4237081"/>
            <a:ext cx="565085" cy="591368"/>
          </a:xfrm>
          <a:prstGeom prst="rect">
            <a:avLst/>
          </a:prstGeom>
        </p:spPr>
      </p:pic>
      <p:pic>
        <p:nvPicPr>
          <p:cNvPr id="77" name="Picture 76"/>
          <p:cNvPicPr>
            <a:picLocks noChangeAspect="1"/>
          </p:cNvPicPr>
          <p:nvPr/>
        </p:nvPicPr>
        <p:blipFill>
          <a:blip r:embed="rId4"/>
          <a:stretch>
            <a:fillRect/>
          </a:stretch>
        </p:blipFill>
        <p:spPr>
          <a:xfrm>
            <a:off x="6761291" y="4690637"/>
            <a:ext cx="2276347" cy="1662577"/>
          </a:xfrm>
          <a:prstGeom prst="rect">
            <a:avLst/>
          </a:prstGeom>
        </p:spPr>
      </p:pic>
      <p:grpSp>
        <p:nvGrpSpPr>
          <p:cNvPr id="79" name="Group 78"/>
          <p:cNvGrpSpPr/>
          <p:nvPr/>
        </p:nvGrpSpPr>
        <p:grpSpPr>
          <a:xfrm>
            <a:off x="1417638" y="2125662"/>
            <a:ext cx="1208943" cy="1150980"/>
            <a:chOff x="1628786" y="2094289"/>
            <a:chExt cx="1185346" cy="1128515"/>
          </a:xfrm>
        </p:grpSpPr>
        <p:pic>
          <p:nvPicPr>
            <p:cNvPr id="80" name="Picture 79"/>
            <p:cNvPicPr>
              <a:picLocks noChangeAspect="1"/>
            </p:cNvPicPr>
            <p:nvPr/>
          </p:nvPicPr>
          <p:blipFill>
            <a:blip r:embed="rId5"/>
            <a:stretch>
              <a:fillRect/>
            </a:stretch>
          </p:blipFill>
          <p:spPr>
            <a:xfrm>
              <a:off x="1628786" y="2588363"/>
              <a:ext cx="455690" cy="634441"/>
            </a:xfrm>
            <a:prstGeom prst="rect">
              <a:avLst/>
            </a:prstGeom>
          </p:spPr>
        </p:pic>
        <p:pic>
          <p:nvPicPr>
            <p:cNvPr id="81" name="Picture 80"/>
            <p:cNvPicPr>
              <a:picLocks noChangeAspect="1"/>
            </p:cNvPicPr>
            <p:nvPr/>
          </p:nvPicPr>
          <p:blipFill>
            <a:blip r:embed="rId6"/>
            <a:stretch>
              <a:fillRect/>
            </a:stretch>
          </p:blipFill>
          <p:spPr>
            <a:xfrm>
              <a:off x="2086926" y="2094289"/>
              <a:ext cx="727206" cy="725111"/>
            </a:xfrm>
            <a:prstGeom prst="rect">
              <a:avLst/>
            </a:prstGeom>
          </p:spPr>
        </p:pic>
      </p:grpSp>
      <p:pic>
        <p:nvPicPr>
          <p:cNvPr id="82" name="Picture 81"/>
          <p:cNvPicPr>
            <a:picLocks noChangeAspect="1"/>
          </p:cNvPicPr>
          <p:nvPr/>
        </p:nvPicPr>
        <p:blipFill>
          <a:blip r:embed="rId7"/>
          <a:stretch>
            <a:fillRect/>
          </a:stretch>
        </p:blipFill>
        <p:spPr>
          <a:xfrm>
            <a:off x="3910156" y="2114157"/>
            <a:ext cx="1243471" cy="1042178"/>
          </a:xfrm>
          <a:prstGeom prst="rect">
            <a:avLst/>
          </a:prstGeom>
        </p:spPr>
      </p:pic>
      <p:sp>
        <p:nvSpPr>
          <p:cNvPr id="62" name="TextBox 61"/>
          <p:cNvSpPr txBox="1"/>
          <p:nvPr/>
        </p:nvSpPr>
        <p:spPr>
          <a:xfrm>
            <a:off x="6052614" y="1414706"/>
            <a:ext cx="1943523" cy="388585"/>
          </a:xfrm>
          <a:prstGeom prst="rect">
            <a:avLst/>
          </a:prstGeom>
        </p:spPr>
        <p:txBody>
          <a:bodyPr vert="horz" wrap="square" lIns="93260" tIns="93260" rIns="93260" bIns="93260" rtlCol="0" anchor="ctr">
            <a:noAutofit/>
          </a:bodyPr>
          <a:lstStyle/>
          <a:p>
            <a:pPr marL="238007" marR="0" lvl="0" indent="-238007" algn="ctr" defTabSz="932597" rtl="0" eaLnBrk="1" fontAlgn="auto" latinLnBrk="0" hangingPunct="1">
              <a:lnSpc>
                <a:spcPct val="100000"/>
              </a:lnSpc>
              <a:spcBef>
                <a:spcPts val="0"/>
              </a:spcBef>
              <a:spcAft>
                <a:spcPts val="0"/>
              </a:spcAft>
              <a:buClrTx/>
              <a:buSzTx/>
              <a:buFontTx/>
              <a:buNone/>
              <a:tabLst/>
              <a:defRPr/>
            </a:pPr>
            <a:r>
              <a:rPr kumimoji="0" lang="en-US" sz="1600" b="0" i="0" u="none" strike="noStrike" kern="0" cap="none" spc="-50" normalizeH="0" baseline="0" noProof="0" dirty="0">
                <a:ln>
                  <a:noFill/>
                </a:ln>
                <a:solidFill>
                  <a:srgbClr val="3F3F3F"/>
                </a:solidFill>
                <a:effectLst/>
                <a:uLnTx/>
                <a:uFillTx/>
                <a:latin typeface="Segoe UI"/>
                <a:ea typeface="Segoe UI" pitchFamily="34" charset="0"/>
                <a:cs typeface="Segoe UI" pitchFamily="34" charset="0"/>
              </a:rPr>
              <a:t>Automated Testing</a:t>
            </a:r>
          </a:p>
        </p:txBody>
      </p:sp>
      <p:sp>
        <p:nvSpPr>
          <p:cNvPr id="68" name="Rounded Rectangle 67"/>
          <p:cNvSpPr/>
          <p:nvPr/>
        </p:nvSpPr>
        <p:spPr>
          <a:xfrm>
            <a:off x="6208347" y="1881006"/>
            <a:ext cx="1632056" cy="1632056"/>
          </a:xfrm>
          <a:prstGeom prst="roundRect">
            <a:avLst>
              <a:gd name="adj" fmla="val 5783"/>
            </a:avLst>
          </a:prstGeom>
          <a:solidFill>
            <a:srgbClr val="67297A"/>
          </a:solidFill>
          <a:ln w="28575" cap="flat" cmpd="sng" algn="ctr">
            <a:solidFill>
              <a:srgbClr val="FFFFFF"/>
            </a:solidFill>
            <a:prstDash val="solid"/>
          </a:ln>
          <a:effectLst/>
        </p:spPr>
        <p:txBody>
          <a:bodyPr rot="0" spcFirstLastPara="0" vertOverflow="overflow" horzOverflow="overflow" vert="horz" wrap="square" lIns="93260" tIns="93260" rIns="93260" bIns="93260" numCol="1" spcCol="0" rtlCol="0" fromWordArt="0" anchor="b" anchorCtr="0" forceAA="0" compatLnSpc="1">
            <a:prstTxWarp prst="textNoShape">
              <a:avLst/>
            </a:prstTxWarp>
            <a:noAutofit/>
          </a:bodyPr>
          <a:lstStyle/>
          <a:p>
            <a:pPr marL="0" marR="0" lvl="0" indent="0" algn="r" defTabSz="932597" rtl="0"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dirty="0" err="1">
              <a:ln>
                <a:noFill/>
              </a:ln>
              <a:solidFill>
                <a:srgbClr val="FFFFFF"/>
              </a:solidFill>
              <a:effectLst/>
              <a:uLnTx/>
              <a:uFillTx/>
              <a:latin typeface="Segoe UI"/>
              <a:ea typeface="+mn-ea"/>
              <a:cs typeface="+mn-cs"/>
            </a:endParaRPr>
          </a:p>
        </p:txBody>
      </p:sp>
      <p:sp>
        <p:nvSpPr>
          <p:cNvPr id="116" name="TextBox 115"/>
          <p:cNvSpPr txBox="1"/>
          <p:nvPr/>
        </p:nvSpPr>
        <p:spPr>
          <a:xfrm>
            <a:off x="8846715" y="1414706"/>
            <a:ext cx="1943523" cy="388585"/>
          </a:xfrm>
          <a:prstGeom prst="rect">
            <a:avLst/>
          </a:prstGeom>
        </p:spPr>
        <p:txBody>
          <a:bodyPr vert="horz" wrap="square" lIns="93260" tIns="93260" rIns="93260" bIns="93260" rtlCol="0" anchor="ctr">
            <a:noAutofit/>
          </a:bodyPr>
          <a:lstStyle/>
          <a:p>
            <a:pPr marL="238007" marR="0" lvl="0" indent="-238007" algn="ctr" defTabSz="932597" rtl="0" eaLnBrk="1" fontAlgn="auto" latinLnBrk="0" hangingPunct="1">
              <a:lnSpc>
                <a:spcPct val="100000"/>
              </a:lnSpc>
              <a:spcBef>
                <a:spcPts val="0"/>
              </a:spcBef>
              <a:spcAft>
                <a:spcPts val="0"/>
              </a:spcAft>
              <a:buClrTx/>
              <a:buSzTx/>
              <a:buFontTx/>
              <a:buNone/>
              <a:tabLst/>
              <a:defRPr/>
            </a:pPr>
            <a:r>
              <a:rPr kumimoji="0" lang="en-US" sz="1600" b="0" i="0" u="none" strike="noStrike" kern="0" cap="none" spc="-50" normalizeH="0" baseline="0" noProof="0" dirty="0">
                <a:ln>
                  <a:noFill/>
                </a:ln>
                <a:solidFill>
                  <a:srgbClr val="3F3F3F"/>
                </a:solidFill>
                <a:effectLst/>
                <a:uLnTx/>
                <a:uFillTx/>
                <a:latin typeface="Segoe UI"/>
                <a:ea typeface="Segoe UI" pitchFamily="34" charset="0"/>
                <a:cs typeface="Segoe UI" pitchFamily="34" charset="0"/>
              </a:rPr>
              <a:t>User Feedback</a:t>
            </a:r>
          </a:p>
        </p:txBody>
      </p:sp>
      <p:sp>
        <p:nvSpPr>
          <p:cNvPr id="117" name="Rounded Rectangle 116"/>
          <p:cNvSpPr/>
          <p:nvPr/>
        </p:nvSpPr>
        <p:spPr>
          <a:xfrm>
            <a:off x="9002448" y="1881006"/>
            <a:ext cx="1632056" cy="1632056"/>
          </a:xfrm>
          <a:prstGeom prst="roundRect">
            <a:avLst>
              <a:gd name="adj" fmla="val 5783"/>
            </a:avLst>
          </a:prstGeom>
          <a:solidFill>
            <a:srgbClr val="505050"/>
          </a:solidFill>
          <a:ln w="28575" cap="flat" cmpd="sng" algn="ctr">
            <a:solidFill>
              <a:srgbClr val="FFFFFF"/>
            </a:solidFill>
            <a:prstDash val="solid"/>
          </a:ln>
          <a:effectLst/>
        </p:spPr>
        <p:txBody>
          <a:bodyPr rot="0" spcFirstLastPara="0" vertOverflow="overflow" horzOverflow="overflow" vert="horz" wrap="square" lIns="93260" tIns="93260" rIns="93260" bIns="93260" numCol="1" spcCol="0" rtlCol="0" fromWordArt="0" anchor="b" anchorCtr="0" forceAA="0" compatLnSpc="1">
            <a:prstTxWarp prst="textNoShape">
              <a:avLst/>
            </a:prstTxWarp>
            <a:noAutofit/>
          </a:bodyPr>
          <a:lstStyle/>
          <a:p>
            <a:pPr marL="0" marR="0" lvl="0" indent="0" algn="r" defTabSz="932597" rtl="0" eaLnBrk="1" fontAlgn="auto" latinLnBrk="0" hangingPunct="1">
              <a:lnSpc>
                <a:spcPct val="100000"/>
              </a:lnSpc>
              <a:spcBef>
                <a:spcPts val="0"/>
              </a:spcBef>
              <a:spcAft>
                <a:spcPts val="0"/>
              </a:spcAft>
              <a:buClrTx/>
              <a:buSzTx/>
              <a:buFontTx/>
              <a:buNone/>
              <a:tabLst/>
              <a:defRPr/>
            </a:pPr>
            <a:endParaRPr kumimoji="0" lang="en-US" sz="1224" b="0" i="0" u="none" strike="noStrike" kern="0" cap="none" spc="0" normalizeH="0" baseline="0" noProof="0" dirty="0" err="1">
              <a:ln>
                <a:noFill/>
              </a:ln>
              <a:solidFill>
                <a:srgbClr val="FFFFFF"/>
              </a:solidFill>
              <a:effectLst/>
              <a:uLnTx/>
              <a:uFillTx/>
              <a:latin typeface="Segoe UI"/>
              <a:ea typeface="+mn-ea"/>
              <a:cs typeface="+mn-cs"/>
            </a:endParaRPr>
          </a:p>
        </p:txBody>
      </p:sp>
      <p:pic>
        <p:nvPicPr>
          <p:cNvPr id="119" name="Picture 118"/>
          <p:cNvPicPr>
            <a:picLocks noChangeAspect="1"/>
          </p:cNvPicPr>
          <p:nvPr/>
        </p:nvPicPr>
        <p:blipFill>
          <a:blip r:embed="rId8"/>
          <a:stretch>
            <a:fillRect/>
          </a:stretch>
        </p:blipFill>
        <p:spPr>
          <a:xfrm>
            <a:off x="6510269" y="2195743"/>
            <a:ext cx="1004562" cy="1002582"/>
          </a:xfrm>
          <a:prstGeom prst="rect">
            <a:avLst/>
          </a:prstGeom>
        </p:spPr>
      </p:pic>
      <p:grpSp>
        <p:nvGrpSpPr>
          <p:cNvPr id="121" name="Group 120"/>
          <p:cNvGrpSpPr/>
          <p:nvPr/>
        </p:nvGrpSpPr>
        <p:grpSpPr>
          <a:xfrm>
            <a:off x="4379775" y="3116263"/>
            <a:ext cx="1686063" cy="695545"/>
            <a:chOff x="4633536" y="3025775"/>
            <a:chExt cx="1686302" cy="695644"/>
          </a:xfrm>
        </p:grpSpPr>
        <p:sp>
          <p:nvSpPr>
            <p:cNvPr id="122" name="AutoShape 30"/>
            <p:cNvSpPr>
              <a:spLocks noChangeAspect="1" noChangeArrowheads="1" noTextEdit="1"/>
            </p:cNvSpPr>
            <p:nvPr/>
          </p:nvSpPr>
          <p:spPr bwMode="auto">
            <a:xfrm>
              <a:off x="5151438" y="3025775"/>
              <a:ext cx="1168400" cy="56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3203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a:ea typeface="+mn-ea"/>
                <a:cs typeface="+mn-cs"/>
              </a:endParaRPr>
            </a:p>
          </p:txBody>
        </p:sp>
        <p:sp>
          <p:nvSpPr>
            <p:cNvPr id="123" name="Rectangle 39"/>
            <p:cNvSpPr>
              <a:spLocks noChangeArrowheads="1"/>
            </p:cNvSpPr>
            <p:nvPr/>
          </p:nvSpPr>
          <p:spPr bwMode="auto">
            <a:xfrm>
              <a:off x="5389563" y="3027363"/>
              <a:ext cx="754063" cy="512763"/>
            </a:xfrm>
            <a:prstGeom prst="rect">
              <a:avLst/>
            </a:prstGeom>
            <a:solidFill>
              <a:srgbClr val="9F9F9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3203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a:ea typeface="+mn-ea"/>
                <a:cs typeface="+mn-cs"/>
              </a:endParaRPr>
            </a:p>
          </p:txBody>
        </p:sp>
        <p:sp>
          <p:nvSpPr>
            <p:cNvPr id="124" name="Oval 40"/>
            <p:cNvSpPr>
              <a:spLocks noChangeArrowheads="1"/>
            </p:cNvSpPr>
            <p:nvPr/>
          </p:nvSpPr>
          <p:spPr bwMode="auto">
            <a:xfrm>
              <a:off x="5759451" y="3038475"/>
              <a:ext cx="1270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3203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a:ea typeface="+mn-ea"/>
                <a:cs typeface="+mn-cs"/>
              </a:endParaRPr>
            </a:p>
          </p:txBody>
        </p:sp>
        <p:sp>
          <p:nvSpPr>
            <p:cNvPr id="125" name="Rectangle 41"/>
            <p:cNvSpPr>
              <a:spLocks noChangeArrowheads="1"/>
            </p:cNvSpPr>
            <p:nvPr/>
          </p:nvSpPr>
          <p:spPr bwMode="auto">
            <a:xfrm>
              <a:off x="5414963" y="3067050"/>
              <a:ext cx="703263" cy="450850"/>
            </a:xfrm>
            <a:prstGeom prst="rect">
              <a:avLst/>
            </a:prstGeom>
            <a:solidFill>
              <a:schemeClr val="bg2">
                <a:lumMod val="75000"/>
              </a:schemeClr>
            </a:solidFill>
            <a:ln>
              <a:noFill/>
            </a:ln>
          </p:spPr>
          <p:txBody>
            <a:bodyPr vert="horz" wrap="square" lIns="91427" tIns="45713" rIns="91427" bIns="45713" numCol="1" anchor="t" anchorCtr="0" compatLnSpc="1">
              <a:prstTxWarp prst="textNoShape">
                <a:avLst/>
              </a:prstTxWarp>
            </a:bodyPr>
            <a:lstStyle/>
            <a:p>
              <a:pPr marL="0" marR="0" lvl="0" indent="0" algn="l" defTabSz="93203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a:ea typeface="+mn-ea"/>
                <a:cs typeface="+mn-cs"/>
              </a:endParaRPr>
            </a:p>
          </p:txBody>
        </p:sp>
        <p:sp>
          <p:nvSpPr>
            <p:cNvPr id="126" name="Freeform 42"/>
            <p:cNvSpPr>
              <a:spLocks/>
            </p:cNvSpPr>
            <p:nvPr/>
          </p:nvSpPr>
          <p:spPr bwMode="auto">
            <a:xfrm>
              <a:off x="5272088" y="3548063"/>
              <a:ext cx="973138" cy="39688"/>
            </a:xfrm>
            <a:custGeom>
              <a:avLst/>
              <a:gdLst>
                <a:gd name="T0" fmla="*/ 0 w 449"/>
                <a:gd name="T1" fmla="*/ 0 h 18"/>
                <a:gd name="T2" fmla="*/ 0 w 449"/>
                <a:gd name="T3" fmla="*/ 1 h 18"/>
                <a:gd name="T4" fmla="*/ 17 w 449"/>
                <a:gd name="T5" fmla="*/ 18 h 18"/>
                <a:gd name="T6" fmla="*/ 433 w 449"/>
                <a:gd name="T7" fmla="*/ 18 h 18"/>
                <a:gd name="T8" fmla="*/ 449 w 449"/>
                <a:gd name="T9" fmla="*/ 1 h 18"/>
                <a:gd name="T10" fmla="*/ 449 w 449"/>
                <a:gd name="T11" fmla="*/ 0 h 18"/>
                <a:gd name="T12" fmla="*/ 0 w 449"/>
                <a:gd name="T13" fmla="*/ 0 h 18"/>
              </a:gdLst>
              <a:ahLst/>
              <a:cxnLst>
                <a:cxn ang="0">
                  <a:pos x="T0" y="T1"/>
                </a:cxn>
                <a:cxn ang="0">
                  <a:pos x="T2" y="T3"/>
                </a:cxn>
                <a:cxn ang="0">
                  <a:pos x="T4" y="T5"/>
                </a:cxn>
                <a:cxn ang="0">
                  <a:pos x="T6" y="T7"/>
                </a:cxn>
                <a:cxn ang="0">
                  <a:pos x="T8" y="T9"/>
                </a:cxn>
                <a:cxn ang="0">
                  <a:pos x="T10" y="T11"/>
                </a:cxn>
                <a:cxn ang="0">
                  <a:pos x="T12" y="T13"/>
                </a:cxn>
              </a:cxnLst>
              <a:rect l="0" t="0" r="r" b="b"/>
              <a:pathLst>
                <a:path w="449" h="18">
                  <a:moveTo>
                    <a:pt x="0" y="0"/>
                  </a:moveTo>
                  <a:cubicBezTo>
                    <a:pt x="0" y="1"/>
                    <a:pt x="0" y="1"/>
                    <a:pt x="0" y="1"/>
                  </a:cubicBezTo>
                  <a:cubicBezTo>
                    <a:pt x="0" y="10"/>
                    <a:pt x="8" y="18"/>
                    <a:pt x="17" y="18"/>
                  </a:cubicBezTo>
                  <a:cubicBezTo>
                    <a:pt x="433" y="18"/>
                    <a:pt x="433" y="18"/>
                    <a:pt x="433" y="18"/>
                  </a:cubicBezTo>
                  <a:cubicBezTo>
                    <a:pt x="442" y="18"/>
                    <a:pt x="449" y="10"/>
                    <a:pt x="449" y="1"/>
                  </a:cubicBezTo>
                  <a:cubicBezTo>
                    <a:pt x="449" y="0"/>
                    <a:pt x="449" y="0"/>
                    <a:pt x="449" y="0"/>
                  </a:cubicBezTo>
                  <a:lnTo>
                    <a:pt x="0" y="0"/>
                  </a:lnTo>
                  <a:close/>
                </a:path>
              </a:pathLst>
            </a:custGeom>
            <a:solidFill>
              <a:srgbClr val="7E7E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3203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a:ea typeface="+mn-ea"/>
                <a:cs typeface="+mn-cs"/>
              </a:endParaRPr>
            </a:p>
          </p:txBody>
        </p:sp>
        <p:sp>
          <p:nvSpPr>
            <p:cNvPr id="127" name="Freeform 47"/>
            <p:cNvSpPr>
              <a:spLocks/>
            </p:cNvSpPr>
            <p:nvPr/>
          </p:nvSpPr>
          <p:spPr bwMode="auto">
            <a:xfrm>
              <a:off x="5635626" y="3194050"/>
              <a:ext cx="254000" cy="228600"/>
            </a:xfrm>
            <a:custGeom>
              <a:avLst/>
              <a:gdLst>
                <a:gd name="T0" fmla="*/ 99 w 117"/>
                <a:gd name="T1" fmla="*/ 40 h 105"/>
                <a:gd name="T2" fmla="*/ 114 w 117"/>
                <a:gd name="T3" fmla="*/ 14 h 105"/>
                <a:gd name="T4" fmla="*/ 89 w 117"/>
                <a:gd name="T5" fmla="*/ 1 h 105"/>
                <a:gd name="T6" fmla="*/ 63 w 117"/>
                <a:gd name="T7" fmla="*/ 7 h 105"/>
                <a:gd name="T8" fmla="*/ 40 w 117"/>
                <a:gd name="T9" fmla="*/ 1 h 105"/>
                <a:gd name="T10" fmla="*/ 12 w 117"/>
                <a:gd name="T11" fmla="*/ 18 h 105"/>
                <a:gd name="T12" fmla="*/ 20 w 117"/>
                <a:gd name="T13" fmla="*/ 87 h 105"/>
                <a:gd name="T14" fmla="*/ 42 w 117"/>
                <a:gd name="T15" fmla="*/ 105 h 105"/>
                <a:gd name="T16" fmla="*/ 64 w 117"/>
                <a:gd name="T17" fmla="*/ 99 h 105"/>
                <a:gd name="T18" fmla="*/ 87 w 117"/>
                <a:gd name="T19" fmla="*/ 104 h 105"/>
                <a:gd name="T20" fmla="*/ 108 w 117"/>
                <a:gd name="T21" fmla="*/ 88 h 105"/>
                <a:gd name="T22" fmla="*/ 117 w 117"/>
                <a:gd name="T23" fmla="*/ 68 h 105"/>
                <a:gd name="T24" fmla="*/ 99 w 117"/>
                <a:gd name="T25" fmla="*/ 4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7" h="105">
                  <a:moveTo>
                    <a:pt x="99" y="40"/>
                  </a:moveTo>
                  <a:cubicBezTo>
                    <a:pt x="99" y="23"/>
                    <a:pt x="113" y="15"/>
                    <a:pt x="114" y="14"/>
                  </a:cubicBezTo>
                  <a:cubicBezTo>
                    <a:pt x="106" y="3"/>
                    <a:pt x="93" y="1"/>
                    <a:pt x="89" y="1"/>
                  </a:cubicBezTo>
                  <a:cubicBezTo>
                    <a:pt x="78" y="0"/>
                    <a:pt x="68" y="7"/>
                    <a:pt x="63" y="7"/>
                  </a:cubicBezTo>
                  <a:cubicBezTo>
                    <a:pt x="57" y="7"/>
                    <a:pt x="49" y="1"/>
                    <a:pt x="40" y="1"/>
                  </a:cubicBezTo>
                  <a:cubicBezTo>
                    <a:pt x="28" y="1"/>
                    <a:pt x="18" y="8"/>
                    <a:pt x="12" y="18"/>
                  </a:cubicBezTo>
                  <a:cubicBezTo>
                    <a:pt x="0" y="39"/>
                    <a:pt x="9" y="70"/>
                    <a:pt x="20" y="87"/>
                  </a:cubicBezTo>
                  <a:cubicBezTo>
                    <a:pt x="26" y="96"/>
                    <a:pt x="33" y="105"/>
                    <a:pt x="42" y="105"/>
                  </a:cubicBezTo>
                  <a:cubicBezTo>
                    <a:pt x="51" y="104"/>
                    <a:pt x="54" y="99"/>
                    <a:pt x="64" y="99"/>
                  </a:cubicBezTo>
                  <a:cubicBezTo>
                    <a:pt x="75" y="99"/>
                    <a:pt x="78" y="105"/>
                    <a:pt x="87" y="104"/>
                  </a:cubicBezTo>
                  <a:cubicBezTo>
                    <a:pt x="96" y="104"/>
                    <a:pt x="102" y="96"/>
                    <a:pt x="108" y="88"/>
                  </a:cubicBezTo>
                  <a:cubicBezTo>
                    <a:pt x="115" y="78"/>
                    <a:pt x="117" y="69"/>
                    <a:pt x="117" y="68"/>
                  </a:cubicBezTo>
                  <a:cubicBezTo>
                    <a:pt x="117" y="68"/>
                    <a:pt x="99" y="61"/>
                    <a:pt x="99" y="4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3203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a:ea typeface="+mn-ea"/>
                <a:cs typeface="+mn-cs"/>
              </a:endParaRPr>
            </a:p>
          </p:txBody>
        </p:sp>
        <p:sp>
          <p:nvSpPr>
            <p:cNvPr id="128" name="Freeform 48"/>
            <p:cNvSpPr>
              <a:spLocks/>
            </p:cNvSpPr>
            <p:nvPr/>
          </p:nvSpPr>
          <p:spPr bwMode="auto">
            <a:xfrm>
              <a:off x="5768976" y="3125788"/>
              <a:ext cx="61913" cy="68263"/>
            </a:xfrm>
            <a:custGeom>
              <a:avLst/>
              <a:gdLst>
                <a:gd name="T0" fmla="*/ 21 w 29"/>
                <a:gd name="T1" fmla="*/ 22 h 32"/>
                <a:gd name="T2" fmla="*/ 28 w 29"/>
                <a:gd name="T3" fmla="*/ 0 h 32"/>
                <a:gd name="T4" fmla="*/ 8 w 29"/>
                <a:gd name="T5" fmla="*/ 10 h 32"/>
                <a:gd name="T6" fmla="*/ 1 w 29"/>
                <a:gd name="T7" fmla="*/ 31 h 32"/>
                <a:gd name="T8" fmla="*/ 21 w 29"/>
                <a:gd name="T9" fmla="*/ 22 h 32"/>
              </a:gdLst>
              <a:ahLst/>
              <a:cxnLst>
                <a:cxn ang="0">
                  <a:pos x="T0" y="T1"/>
                </a:cxn>
                <a:cxn ang="0">
                  <a:pos x="T2" y="T3"/>
                </a:cxn>
                <a:cxn ang="0">
                  <a:pos x="T4" y="T5"/>
                </a:cxn>
                <a:cxn ang="0">
                  <a:pos x="T6" y="T7"/>
                </a:cxn>
                <a:cxn ang="0">
                  <a:pos x="T8" y="T9"/>
                </a:cxn>
              </a:cxnLst>
              <a:rect l="0" t="0" r="r" b="b"/>
              <a:pathLst>
                <a:path w="29" h="32">
                  <a:moveTo>
                    <a:pt x="21" y="22"/>
                  </a:moveTo>
                  <a:cubicBezTo>
                    <a:pt x="26" y="16"/>
                    <a:pt x="29" y="8"/>
                    <a:pt x="28" y="0"/>
                  </a:cubicBezTo>
                  <a:cubicBezTo>
                    <a:pt x="21" y="0"/>
                    <a:pt x="13" y="4"/>
                    <a:pt x="8" y="10"/>
                  </a:cubicBezTo>
                  <a:cubicBezTo>
                    <a:pt x="3" y="15"/>
                    <a:pt x="0" y="23"/>
                    <a:pt x="1" y="31"/>
                  </a:cubicBezTo>
                  <a:cubicBezTo>
                    <a:pt x="8" y="32"/>
                    <a:pt x="16" y="27"/>
                    <a:pt x="21" y="2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3203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a:ea typeface="+mn-ea"/>
                <a:cs typeface="+mn-cs"/>
              </a:endParaRPr>
            </a:p>
          </p:txBody>
        </p:sp>
        <p:grpSp>
          <p:nvGrpSpPr>
            <p:cNvPr id="129" name="Group 128"/>
            <p:cNvGrpSpPr/>
            <p:nvPr/>
          </p:nvGrpSpPr>
          <p:grpSpPr>
            <a:xfrm>
              <a:off x="4633536" y="3161031"/>
              <a:ext cx="974725" cy="560388"/>
              <a:chOff x="4084638" y="3027363"/>
              <a:chExt cx="974725" cy="560388"/>
            </a:xfrm>
          </p:grpSpPr>
          <p:sp>
            <p:nvSpPr>
              <p:cNvPr id="130" name="Rectangle 43"/>
              <p:cNvSpPr>
                <a:spLocks noChangeArrowheads="1"/>
              </p:cNvSpPr>
              <p:nvPr/>
            </p:nvSpPr>
            <p:spPr bwMode="auto">
              <a:xfrm>
                <a:off x="4200526" y="3027363"/>
                <a:ext cx="754063" cy="512763"/>
              </a:xfrm>
              <a:prstGeom prst="rect">
                <a:avLst/>
              </a:prstGeom>
              <a:solidFill>
                <a:srgbClr val="9F9F9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3203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a:ea typeface="+mn-ea"/>
                  <a:cs typeface="+mn-cs"/>
                </a:endParaRPr>
              </a:p>
            </p:txBody>
          </p:sp>
          <p:sp>
            <p:nvSpPr>
              <p:cNvPr id="131" name="Oval 44"/>
              <p:cNvSpPr>
                <a:spLocks noChangeArrowheads="1"/>
              </p:cNvSpPr>
              <p:nvPr/>
            </p:nvSpPr>
            <p:spPr bwMode="auto">
              <a:xfrm>
                <a:off x="4570413" y="3038475"/>
                <a:ext cx="1270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3203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a:ea typeface="+mn-ea"/>
                  <a:cs typeface="+mn-cs"/>
                </a:endParaRPr>
              </a:p>
            </p:txBody>
          </p:sp>
          <p:sp>
            <p:nvSpPr>
              <p:cNvPr id="132" name="Rectangle 45"/>
              <p:cNvSpPr>
                <a:spLocks noChangeArrowheads="1"/>
              </p:cNvSpPr>
              <p:nvPr/>
            </p:nvSpPr>
            <p:spPr bwMode="auto">
              <a:xfrm>
                <a:off x="4225926" y="3067050"/>
                <a:ext cx="704850" cy="450850"/>
              </a:xfrm>
              <a:prstGeom prst="rect">
                <a:avLst/>
              </a:prstGeom>
              <a:solidFill>
                <a:schemeClr val="bg2">
                  <a:lumMod val="7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3203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a:ea typeface="+mn-ea"/>
                  <a:cs typeface="+mn-cs"/>
                </a:endParaRPr>
              </a:p>
            </p:txBody>
          </p:sp>
          <p:sp>
            <p:nvSpPr>
              <p:cNvPr id="133" name="Freeform 46"/>
              <p:cNvSpPr>
                <a:spLocks/>
              </p:cNvSpPr>
              <p:nvPr/>
            </p:nvSpPr>
            <p:spPr bwMode="auto">
              <a:xfrm>
                <a:off x="4084638" y="3548063"/>
                <a:ext cx="974725" cy="39688"/>
              </a:xfrm>
              <a:custGeom>
                <a:avLst/>
                <a:gdLst>
                  <a:gd name="T0" fmla="*/ 0 w 449"/>
                  <a:gd name="T1" fmla="*/ 0 h 18"/>
                  <a:gd name="T2" fmla="*/ 0 w 449"/>
                  <a:gd name="T3" fmla="*/ 1 h 18"/>
                  <a:gd name="T4" fmla="*/ 16 w 449"/>
                  <a:gd name="T5" fmla="*/ 18 h 18"/>
                  <a:gd name="T6" fmla="*/ 432 w 449"/>
                  <a:gd name="T7" fmla="*/ 18 h 18"/>
                  <a:gd name="T8" fmla="*/ 449 w 449"/>
                  <a:gd name="T9" fmla="*/ 1 h 18"/>
                  <a:gd name="T10" fmla="*/ 449 w 449"/>
                  <a:gd name="T11" fmla="*/ 0 h 18"/>
                  <a:gd name="T12" fmla="*/ 0 w 449"/>
                  <a:gd name="T13" fmla="*/ 0 h 18"/>
                </a:gdLst>
                <a:ahLst/>
                <a:cxnLst>
                  <a:cxn ang="0">
                    <a:pos x="T0" y="T1"/>
                  </a:cxn>
                  <a:cxn ang="0">
                    <a:pos x="T2" y="T3"/>
                  </a:cxn>
                  <a:cxn ang="0">
                    <a:pos x="T4" y="T5"/>
                  </a:cxn>
                  <a:cxn ang="0">
                    <a:pos x="T6" y="T7"/>
                  </a:cxn>
                  <a:cxn ang="0">
                    <a:pos x="T8" y="T9"/>
                  </a:cxn>
                  <a:cxn ang="0">
                    <a:pos x="T10" y="T11"/>
                  </a:cxn>
                  <a:cxn ang="0">
                    <a:pos x="T12" y="T13"/>
                  </a:cxn>
                </a:cxnLst>
                <a:rect l="0" t="0" r="r" b="b"/>
                <a:pathLst>
                  <a:path w="449" h="18">
                    <a:moveTo>
                      <a:pt x="0" y="0"/>
                    </a:moveTo>
                    <a:cubicBezTo>
                      <a:pt x="0" y="1"/>
                      <a:pt x="0" y="1"/>
                      <a:pt x="0" y="1"/>
                    </a:cubicBezTo>
                    <a:cubicBezTo>
                      <a:pt x="0" y="10"/>
                      <a:pt x="7" y="18"/>
                      <a:pt x="16" y="18"/>
                    </a:cubicBezTo>
                    <a:cubicBezTo>
                      <a:pt x="432" y="18"/>
                      <a:pt x="432" y="18"/>
                      <a:pt x="432" y="18"/>
                    </a:cubicBezTo>
                    <a:cubicBezTo>
                      <a:pt x="441" y="18"/>
                      <a:pt x="449" y="10"/>
                      <a:pt x="449" y="1"/>
                    </a:cubicBezTo>
                    <a:cubicBezTo>
                      <a:pt x="449" y="0"/>
                      <a:pt x="449" y="0"/>
                      <a:pt x="449" y="0"/>
                    </a:cubicBezTo>
                    <a:lnTo>
                      <a:pt x="0" y="0"/>
                    </a:lnTo>
                    <a:close/>
                  </a:path>
                </a:pathLst>
              </a:custGeom>
              <a:solidFill>
                <a:srgbClr val="7E7E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3203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a:ea typeface="+mn-ea"/>
                  <a:cs typeface="+mn-cs"/>
                </a:endParaRPr>
              </a:p>
            </p:txBody>
          </p:sp>
          <p:sp>
            <p:nvSpPr>
              <p:cNvPr id="134" name="Freeform 49"/>
              <p:cNvSpPr>
                <a:spLocks/>
              </p:cNvSpPr>
              <p:nvPr/>
            </p:nvSpPr>
            <p:spPr bwMode="auto">
              <a:xfrm>
                <a:off x="4556126" y="3155950"/>
                <a:ext cx="144463" cy="127000"/>
              </a:xfrm>
              <a:custGeom>
                <a:avLst/>
                <a:gdLst>
                  <a:gd name="T0" fmla="*/ 0 w 91"/>
                  <a:gd name="T1" fmla="*/ 80 h 80"/>
                  <a:gd name="T2" fmla="*/ 91 w 91"/>
                  <a:gd name="T3" fmla="*/ 80 h 80"/>
                  <a:gd name="T4" fmla="*/ 91 w 91"/>
                  <a:gd name="T5" fmla="*/ 0 h 80"/>
                  <a:gd name="T6" fmla="*/ 0 w 91"/>
                  <a:gd name="T7" fmla="*/ 14 h 80"/>
                  <a:gd name="T8" fmla="*/ 0 w 91"/>
                  <a:gd name="T9" fmla="*/ 80 h 80"/>
                </a:gdLst>
                <a:ahLst/>
                <a:cxnLst>
                  <a:cxn ang="0">
                    <a:pos x="T0" y="T1"/>
                  </a:cxn>
                  <a:cxn ang="0">
                    <a:pos x="T2" y="T3"/>
                  </a:cxn>
                  <a:cxn ang="0">
                    <a:pos x="T4" y="T5"/>
                  </a:cxn>
                  <a:cxn ang="0">
                    <a:pos x="T6" y="T7"/>
                  </a:cxn>
                  <a:cxn ang="0">
                    <a:pos x="T8" y="T9"/>
                  </a:cxn>
                </a:cxnLst>
                <a:rect l="0" t="0" r="r" b="b"/>
                <a:pathLst>
                  <a:path w="91" h="80">
                    <a:moveTo>
                      <a:pt x="0" y="80"/>
                    </a:moveTo>
                    <a:lnTo>
                      <a:pt x="91" y="80"/>
                    </a:lnTo>
                    <a:lnTo>
                      <a:pt x="91" y="0"/>
                    </a:lnTo>
                    <a:lnTo>
                      <a:pt x="0" y="14"/>
                    </a:lnTo>
                    <a:lnTo>
                      <a:pt x="0" y="8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3203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a:ea typeface="+mn-ea"/>
                  <a:cs typeface="+mn-cs"/>
                </a:endParaRPr>
              </a:p>
            </p:txBody>
          </p:sp>
          <p:sp>
            <p:nvSpPr>
              <p:cNvPr id="135" name="Freeform 50"/>
              <p:cNvSpPr>
                <a:spLocks/>
              </p:cNvSpPr>
              <p:nvPr/>
            </p:nvSpPr>
            <p:spPr bwMode="auto">
              <a:xfrm>
                <a:off x="4440238" y="3178175"/>
                <a:ext cx="111125" cy="104775"/>
              </a:xfrm>
              <a:custGeom>
                <a:avLst/>
                <a:gdLst>
                  <a:gd name="T0" fmla="*/ 70 w 70"/>
                  <a:gd name="T1" fmla="*/ 66 h 66"/>
                  <a:gd name="T2" fmla="*/ 70 w 70"/>
                  <a:gd name="T3" fmla="*/ 0 h 66"/>
                  <a:gd name="T4" fmla="*/ 0 w 70"/>
                  <a:gd name="T5" fmla="*/ 9 h 66"/>
                  <a:gd name="T6" fmla="*/ 0 w 70"/>
                  <a:gd name="T7" fmla="*/ 66 h 66"/>
                  <a:gd name="T8" fmla="*/ 70 w 70"/>
                  <a:gd name="T9" fmla="*/ 66 h 66"/>
                </a:gdLst>
                <a:ahLst/>
                <a:cxnLst>
                  <a:cxn ang="0">
                    <a:pos x="T0" y="T1"/>
                  </a:cxn>
                  <a:cxn ang="0">
                    <a:pos x="T2" y="T3"/>
                  </a:cxn>
                  <a:cxn ang="0">
                    <a:pos x="T4" y="T5"/>
                  </a:cxn>
                  <a:cxn ang="0">
                    <a:pos x="T6" y="T7"/>
                  </a:cxn>
                  <a:cxn ang="0">
                    <a:pos x="T8" y="T9"/>
                  </a:cxn>
                </a:cxnLst>
                <a:rect l="0" t="0" r="r" b="b"/>
                <a:pathLst>
                  <a:path w="70" h="66">
                    <a:moveTo>
                      <a:pt x="70" y="66"/>
                    </a:moveTo>
                    <a:lnTo>
                      <a:pt x="70" y="0"/>
                    </a:lnTo>
                    <a:lnTo>
                      <a:pt x="0" y="9"/>
                    </a:lnTo>
                    <a:lnTo>
                      <a:pt x="0" y="66"/>
                    </a:lnTo>
                    <a:lnTo>
                      <a:pt x="70" y="6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3203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a:ea typeface="+mn-ea"/>
                  <a:cs typeface="+mn-cs"/>
                </a:endParaRPr>
              </a:p>
            </p:txBody>
          </p:sp>
          <p:sp>
            <p:nvSpPr>
              <p:cNvPr id="136" name="Freeform 51"/>
              <p:cNvSpPr>
                <a:spLocks/>
              </p:cNvSpPr>
              <p:nvPr/>
            </p:nvSpPr>
            <p:spPr bwMode="auto">
              <a:xfrm>
                <a:off x="4440238" y="3287713"/>
                <a:ext cx="111125" cy="107950"/>
              </a:xfrm>
              <a:custGeom>
                <a:avLst/>
                <a:gdLst>
                  <a:gd name="T0" fmla="*/ 70 w 70"/>
                  <a:gd name="T1" fmla="*/ 0 h 68"/>
                  <a:gd name="T2" fmla="*/ 0 w 70"/>
                  <a:gd name="T3" fmla="*/ 0 h 68"/>
                  <a:gd name="T4" fmla="*/ 0 w 70"/>
                  <a:gd name="T5" fmla="*/ 59 h 68"/>
                  <a:gd name="T6" fmla="*/ 70 w 70"/>
                  <a:gd name="T7" fmla="*/ 68 h 68"/>
                  <a:gd name="T8" fmla="*/ 70 w 70"/>
                  <a:gd name="T9" fmla="*/ 0 h 68"/>
                </a:gdLst>
                <a:ahLst/>
                <a:cxnLst>
                  <a:cxn ang="0">
                    <a:pos x="T0" y="T1"/>
                  </a:cxn>
                  <a:cxn ang="0">
                    <a:pos x="T2" y="T3"/>
                  </a:cxn>
                  <a:cxn ang="0">
                    <a:pos x="T4" y="T5"/>
                  </a:cxn>
                  <a:cxn ang="0">
                    <a:pos x="T6" y="T7"/>
                  </a:cxn>
                  <a:cxn ang="0">
                    <a:pos x="T8" y="T9"/>
                  </a:cxn>
                </a:cxnLst>
                <a:rect l="0" t="0" r="r" b="b"/>
                <a:pathLst>
                  <a:path w="70" h="68">
                    <a:moveTo>
                      <a:pt x="70" y="0"/>
                    </a:moveTo>
                    <a:lnTo>
                      <a:pt x="0" y="0"/>
                    </a:lnTo>
                    <a:lnTo>
                      <a:pt x="0" y="59"/>
                    </a:lnTo>
                    <a:lnTo>
                      <a:pt x="70" y="68"/>
                    </a:lnTo>
                    <a:lnTo>
                      <a:pt x="7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3203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a:ea typeface="+mn-ea"/>
                  <a:cs typeface="+mn-cs"/>
                </a:endParaRPr>
              </a:p>
            </p:txBody>
          </p:sp>
          <p:sp>
            <p:nvSpPr>
              <p:cNvPr id="137" name="Freeform 52"/>
              <p:cNvSpPr>
                <a:spLocks/>
              </p:cNvSpPr>
              <p:nvPr/>
            </p:nvSpPr>
            <p:spPr bwMode="auto">
              <a:xfrm>
                <a:off x="4556126" y="3287713"/>
                <a:ext cx="144463" cy="130175"/>
              </a:xfrm>
              <a:custGeom>
                <a:avLst/>
                <a:gdLst>
                  <a:gd name="T0" fmla="*/ 0 w 91"/>
                  <a:gd name="T1" fmla="*/ 0 h 82"/>
                  <a:gd name="T2" fmla="*/ 0 w 91"/>
                  <a:gd name="T3" fmla="*/ 68 h 82"/>
                  <a:gd name="T4" fmla="*/ 91 w 91"/>
                  <a:gd name="T5" fmla="*/ 82 h 82"/>
                  <a:gd name="T6" fmla="*/ 91 w 91"/>
                  <a:gd name="T7" fmla="*/ 0 h 82"/>
                  <a:gd name="T8" fmla="*/ 0 w 91"/>
                  <a:gd name="T9" fmla="*/ 0 h 82"/>
                </a:gdLst>
                <a:ahLst/>
                <a:cxnLst>
                  <a:cxn ang="0">
                    <a:pos x="T0" y="T1"/>
                  </a:cxn>
                  <a:cxn ang="0">
                    <a:pos x="T2" y="T3"/>
                  </a:cxn>
                  <a:cxn ang="0">
                    <a:pos x="T4" y="T5"/>
                  </a:cxn>
                  <a:cxn ang="0">
                    <a:pos x="T6" y="T7"/>
                  </a:cxn>
                  <a:cxn ang="0">
                    <a:pos x="T8" y="T9"/>
                  </a:cxn>
                </a:cxnLst>
                <a:rect l="0" t="0" r="r" b="b"/>
                <a:pathLst>
                  <a:path w="91" h="82">
                    <a:moveTo>
                      <a:pt x="0" y="0"/>
                    </a:moveTo>
                    <a:lnTo>
                      <a:pt x="0" y="68"/>
                    </a:lnTo>
                    <a:lnTo>
                      <a:pt x="91" y="82"/>
                    </a:lnTo>
                    <a:lnTo>
                      <a:pt x="91"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3203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a:ea typeface="+mn-ea"/>
                  <a:cs typeface="+mn-cs"/>
                </a:endParaRPr>
              </a:p>
            </p:txBody>
          </p:sp>
        </p:grpSp>
      </p:grpSp>
      <p:sp>
        <p:nvSpPr>
          <p:cNvPr id="139" name="Freeform 5"/>
          <p:cNvSpPr>
            <a:spLocks/>
          </p:cNvSpPr>
          <p:nvPr/>
        </p:nvSpPr>
        <p:spPr bwMode="auto">
          <a:xfrm>
            <a:off x="579437" y="6791325"/>
            <a:ext cx="2801938" cy="169862"/>
          </a:xfrm>
          <a:custGeom>
            <a:avLst/>
            <a:gdLst>
              <a:gd name="T0" fmla="*/ 1523 w 1523"/>
              <a:gd name="T1" fmla="*/ 46 h 93"/>
              <a:gd name="T2" fmla="*/ 1476 w 1523"/>
              <a:gd name="T3" fmla="*/ 93 h 93"/>
              <a:gd name="T4" fmla="*/ 47 w 1523"/>
              <a:gd name="T5" fmla="*/ 93 h 93"/>
              <a:gd name="T6" fmla="*/ 0 w 1523"/>
              <a:gd name="T7" fmla="*/ 46 h 93"/>
              <a:gd name="T8" fmla="*/ 0 w 1523"/>
              <a:gd name="T9" fmla="*/ 46 h 93"/>
              <a:gd name="T10" fmla="*/ 47 w 1523"/>
              <a:gd name="T11" fmla="*/ 0 h 93"/>
              <a:gd name="T12" fmla="*/ 1476 w 1523"/>
              <a:gd name="T13" fmla="*/ 0 h 93"/>
              <a:gd name="T14" fmla="*/ 1523 w 1523"/>
              <a:gd name="T15" fmla="*/ 46 h 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23" h="93">
                <a:moveTo>
                  <a:pt x="1523" y="46"/>
                </a:moveTo>
                <a:cubicBezTo>
                  <a:pt x="1523" y="72"/>
                  <a:pt x="1502" y="93"/>
                  <a:pt x="1476" y="93"/>
                </a:cubicBezTo>
                <a:cubicBezTo>
                  <a:pt x="47" y="93"/>
                  <a:pt x="47" y="93"/>
                  <a:pt x="47" y="93"/>
                </a:cubicBezTo>
                <a:cubicBezTo>
                  <a:pt x="21" y="93"/>
                  <a:pt x="0" y="72"/>
                  <a:pt x="0" y="46"/>
                </a:cubicBezTo>
                <a:cubicBezTo>
                  <a:pt x="0" y="46"/>
                  <a:pt x="0" y="46"/>
                  <a:pt x="0" y="46"/>
                </a:cubicBezTo>
                <a:cubicBezTo>
                  <a:pt x="0" y="21"/>
                  <a:pt x="21" y="0"/>
                  <a:pt x="47" y="0"/>
                </a:cubicBezTo>
                <a:cubicBezTo>
                  <a:pt x="1476" y="0"/>
                  <a:pt x="1476" y="0"/>
                  <a:pt x="1476" y="0"/>
                </a:cubicBezTo>
                <a:cubicBezTo>
                  <a:pt x="1502" y="0"/>
                  <a:pt x="1523" y="21"/>
                  <a:pt x="1523" y="46"/>
                </a:cubicBezTo>
                <a:close/>
              </a:path>
            </a:pathLst>
          </a:custGeom>
          <a:solidFill>
            <a:srgbClr val="022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140" name="Freeform 7"/>
          <p:cNvSpPr>
            <a:spLocks/>
          </p:cNvSpPr>
          <p:nvPr/>
        </p:nvSpPr>
        <p:spPr bwMode="auto">
          <a:xfrm>
            <a:off x="671512" y="5959475"/>
            <a:ext cx="901700" cy="895350"/>
          </a:xfrm>
          <a:custGeom>
            <a:avLst/>
            <a:gdLst>
              <a:gd name="T0" fmla="*/ 64 w 490"/>
              <a:gd name="T1" fmla="*/ 469 h 487"/>
              <a:gd name="T2" fmla="*/ 32 w 490"/>
              <a:gd name="T3" fmla="*/ 487 h 487"/>
              <a:gd name="T4" fmla="*/ 26 w 490"/>
              <a:gd name="T5" fmla="*/ 487 h 487"/>
              <a:gd name="T6" fmla="*/ 13 w 490"/>
              <a:gd name="T7" fmla="*/ 462 h 487"/>
              <a:gd name="T8" fmla="*/ 385 w 490"/>
              <a:gd name="T9" fmla="*/ 18 h 487"/>
              <a:gd name="T10" fmla="*/ 416 w 490"/>
              <a:gd name="T11" fmla="*/ 0 h 487"/>
              <a:gd name="T12" fmla="*/ 467 w 490"/>
              <a:gd name="T13" fmla="*/ 0 h 487"/>
              <a:gd name="T14" fmla="*/ 475 w 490"/>
              <a:gd name="T15" fmla="*/ 31 h 487"/>
              <a:gd name="T16" fmla="*/ 64 w 490"/>
              <a:gd name="T17" fmla="*/ 469 h 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0" h="487">
                <a:moveTo>
                  <a:pt x="64" y="469"/>
                </a:moveTo>
                <a:cubicBezTo>
                  <a:pt x="54" y="481"/>
                  <a:pt x="42" y="487"/>
                  <a:pt x="32" y="487"/>
                </a:cubicBezTo>
                <a:cubicBezTo>
                  <a:pt x="26" y="487"/>
                  <a:pt x="26" y="487"/>
                  <a:pt x="26" y="487"/>
                </a:cubicBezTo>
                <a:cubicBezTo>
                  <a:pt x="17" y="487"/>
                  <a:pt x="0" y="484"/>
                  <a:pt x="13" y="462"/>
                </a:cubicBezTo>
                <a:cubicBezTo>
                  <a:pt x="21" y="449"/>
                  <a:pt x="385" y="18"/>
                  <a:pt x="385" y="18"/>
                </a:cubicBezTo>
                <a:cubicBezTo>
                  <a:pt x="392" y="8"/>
                  <a:pt x="406" y="0"/>
                  <a:pt x="416" y="0"/>
                </a:cubicBezTo>
                <a:cubicBezTo>
                  <a:pt x="467" y="0"/>
                  <a:pt x="467" y="0"/>
                  <a:pt x="467" y="0"/>
                </a:cubicBezTo>
                <a:cubicBezTo>
                  <a:pt x="477" y="0"/>
                  <a:pt x="490" y="13"/>
                  <a:pt x="475" y="31"/>
                </a:cubicBezTo>
                <a:lnTo>
                  <a:pt x="64" y="469"/>
                </a:lnTo>
                <a:close/>
              </a:path>
            </a:pathLst>
          </a:custGeom>
          <a:solidFill>
            <a:srgbClr val="BBBD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141" name="Freeform 8"/>
          <p:cNvSpPr>
            <a:spLocks/>
          </p:cNvSpPr>
          <p:nvPr/>
        </p:nvSpPr>
        <p:spPr bwMode="auto">
          <a:xfrm>
            <a:off x="2381249" y="5959475"/>
            <a:ext cx="903288" cy="895350"/>
          </a:xfrm>
          <a:custGeom>
            <a:avLst/>
            <a:gdLst>
              <a:gd name="T0" fmla="*/ 427 w 491"/>
              <a:gd name="T1" fmla="*/ 469 h 487"/>
              <a:gd name="T2" fmla="*/ 458 w 491"/>
              <a:gd name="T3" fmla="*/ 487 h 487"/>
              <a:gd name="T4" fmla="*/ 464 w 491"/>
              <a:gd name="T5" fmla="*/ 487 h 487"/>
              <a:gd name="T6" fmla="*/ 477 w 491"/>
              <a:gd name="T7" fmla="*/ 462 h 487"/>
              <a:gd name="T8" fmla="*/ 105 w 491"/>
              <a:gd name="T9" fmla="*/ 18 h 487"/>
              <a:gd name="T10" fmla="*/ 74 w 491"/>
              <a:gd name="T11" fmla="*/ 0 h 487"/>
              <a:gd name="T12" fmla="*/ 23 w 491"/>
              <a:gd name="T13" fmla="*/ 0 h 487"/>
              <a:gd name="T14" fmla="*/ 15 w 491"/>
              <a:gd name="T15" fmla="*/ 31 h 487"/>
              <a:gd name="T16" fmla="*/ 427 w 491"/>
              <a:gd name="T17" fmla="*/ 469 h 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1" h="487">
                <a:moveTo>
                  <a:pt x="427" y="469"/>
                </a:moveTo>
                <a:cubicBezTo>
                  <a:pt x="436" y="481"/>
                  <a:pt x="448" y="487"/>
                  <a:pt x="458" y="487"/>
                </a:cubicBezTo>
                <a:cubicBezTo>
                  <a:pt x="464" y="487"/>
                  <a:pt x="464" y="487"/>
                  <a:pt x="464" y="487"/>
                </a:cubicBezTo>
                <a:cubicBezTo>
                  <a:pt x="473" y="487"/>
                  <a:pt x="491" y="484"/>
                  <a:pt x="477" y="462"/>
                </a:cubicBezTo>
                <a:cubicBezTo>
                  <a:pt x="469" y="449"/>
                  <a:pt x="105" y="18"/>
                  <a:pt x="105" y="18"/>
                </a:cubicBezTo>
                <a:cubicBezTo>
                  <a:pt x="98" y="8"/>
                  <a:pt x="84" y="0"/>
                  <a:pt x="74" y="0"/>
                </a:cubicBezTo>
                <a:cubicBezTo>
                  <a:pt x="23" y="0"/>
                  <a:pt x="23" y="0"/>
                  <a:pt x="23" y="0"/>
                </a:cubicBezTo>
                <a:cubicBezTo>
                  <a:pt x="14" y="0"/>
                  <a:pt x="0" y="13"/>
                  <a:pt x="15" y="31"/>
                </a:cubicBezTo>
                <a:lnTo>
                  <a:pt x="427" y="469"/>
                </a:lnTo>
                <a:close/>
              </a:path>
            </a:pathLst>
          </a:custGeom>
          <a:solidFill>
            <a:srgbClr val="BBBD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142" name="Freeform 9"/>
          <p:cNvSpPr>
            <a:spLocks/>
          </p:cNvSpPr>
          <p:nvPr/>
        </p:nvSpPr>
        <p:spPr bwMode="auto">
          <a:xfrm>
            <a:off x="1268412" y="5959475"/>
            <a:ext cx="304800" cy="196850"/>
          </a:xfrm>
          <a:custGeom>
            <a:avLst/>
            <a:gdLst>
              <a:gd name="T0" fmla="*/ 143 w 166"/>
              <a:gd name="T1" fmla="*/ 0 h 107"/>
              <a:gd name="T2" fmla="*/ 92 w 166"/>
              <a:gd name="T3" fmla="*/ 0 h 107"/>
              <a:gd name="T4" fmla="*/ 61 w 166"/>
              <a:gd name="T5" fmla="*/ 18 h 107"/>
              <a:gd name="T6" fmla="*/ 0 w 166"/>
              <a:gd name="T7" fmla="*/ 90 h 107"/>
              <a:gd name="T8" fmla="*/ 80 w 166"/>
              <a:gd name="T9" fmla="*/ 107 h 107"/>
              <a:gd name="T10" fmla="*/ 151 w 166"/>
              <a:gd name="T11" fmla="*/ 31 h 107"/>
              <a:gd name="T12" fmla="*/ 143 w 166"/>
              <a:gd name="T13" fmla="*/ 0 h 107"/>
            </a:gdLst>
            <a:ahLst/>
            <a:cxnLst>
              <a:cxn ang="0">
                <a:pos x="T0" y="T1"/>
              </a:cxn>
              <a:cxn ang="0">
                <a:pos x="T2" y="T3"/>
              </a:cxn>
              <a:cxn ang="0">
                <a:pos x="T4" y="T5"/>
              </a:cxn>
              <a:cxn ang="0">
                <a:pos x="T6" y="T7"/>
              </a:cxn>
              <a:cxn ang="0">
                <a:pos x="T8" y="T9"/>
              </a:cxn>
              <a:cxn ang="0">
                <a:pos x="T10" y="T11"/>
              </a:cxn>
              <a:cxn ang="0">
                <a:pos x="T12" y="T13"/>
              </a:cxn>
            </a:cxnLst>
            <a:rect l="0" t="0" r="r" b="b"/>
            <a:pathLst>
              <a:path w="166" h="107">
                <a:moveTo>
                  <a:pt x="143" y="0"/>
                </a:moveTo>
                <a:cubicBezTo>
                  <a:pt x="92" y="0"/>
                  <a:pt x="92" y="0"/>
                  <a:pt x="92" y="0"/>
                </a:cubicBezTo>
                <a:cubicBezTo>
                  <a:pt x="82" y="0"/>
                  <a:pt x="68" y="8"/>
                  <a:pt x="61" y="18"/>
                </a:cubicBezTo>
                <a:cubicBezTo>
                  <a:pt x="61" y="18"/>
                  <a:pt x="36" y="47"/>
                  <a:pt x="0" y="90"/>
                </a:cubicBezTo>
                <a:cubicBezTo>
                  <a:pt x="80" y="107"/>
                  <a:pt x="80" y="107"/>
                  <a:pt x="80" y="107"/>
                </a:cubicBezTo>
                <a:cubicBezTo>
                  <a:pt x="151" y="31"/>
                  <a:pt x="151" y="31"/>
                  <a:pt x="151" y="31"/>
                </a:cubicBezTo>
                <a:cubicBezTo>
                  <a:pt x="166" y="13"/>
                  <a:pt x="153" y="0"/>
                  <a:pt x="143" y="0"/>
                </a:cubicBezTo>
                <a:close/>
              </a:path>
            </a:pathLst>
          </a:custGeom>
          <a:solidFill>
            <a:srgbClr val="80818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143" name="Freeform 10"/>
          <p:cNvSpPr>
            <a:spLocks/>
          </p:cNvSpPr>
          <p:nvPr/>
        </p:nvSpPr>
        <p:spPr bwMode="auto">
          <a:xfrm>
            <a:off x="2381250" y="5959475"/>
            <a:ext cx="371475" cy="254000"/>
          </a:xfrm>
          <a:custGeom>
            <a:avLst/>
            <a:gdLst>
              <a:gd name="T0" fmla="*/ 105 w 202"/>
              <a:gd name="T1" fmla="*/ 18 h 138"/>
              <a:gd name="T2" fmla="*/ 74 w 202"/>
              <a:gd name="T3" fmla="*/ 0 h 138"/>
              <a:gd name="T4" fmla="*/ 23 w 202"/>
              <a:gd name="T5" fmla="*/ 0 h 138"/>
              <a:gd name="T6" fmla="*/ 15 w 202"/>
              <a:gd name="T7" fmla="*/ 31 h 138"/>
              <a:gd name="T8" fmla="*/ 115 w 202"/>
              <a:gd name="T9" fmla="*/ 138 h 138"/>
              <a:gd name="T10" fmla="*/ 202 w 202"/>
              <a:gd name="T11" fmla="*/ 133 h 138"/>
              <a:gd name="T12" fmla="*/ 105 w 202"/>
              <a:gd name="T13" fmla="*/ 18 h 138"/>
            </a:gdLst>
            <a:ahLst/>
            <a:cxnLst>
              <a:cxn ang="0">
                <a:pos x="T0" y="T1"/>
              </a:cxn>
              <a:cxn ang="0">
                <a:pos x="T2" y="T3"/>
              </a:cxn>
              <a:cxn ang="0">
                <a:pos x="T4" y="T5"/>
              </a:cxn>
              <a:cxn ang="0">
                <a:pos x="T6" y="T7"/>
              </a:cxn>
              <a:cxn ang="0">
                <a:pos x="T8" y="T9"/>
              </a:cxn>
              <a:cxn ang="0">
                <a:pos x="T10" y="T11"/>
              </a:cxn>
              <a:cxn ang="0">
                <a:pos x="T12" y="T13"/>
              </a:cxn>
            </a:cxnLst>
            <a:rect l="0" t="0" r="r" b="b"/>
            <a:pathLst>
              <a:path w="202" h="138">
                <a:moveTo>
                  <a:pt x="105" y="18"/>
                </a:moveTo>
                <a:cubicBezTo>
                  <a:pt x="98" y="8"/>
                  <a:pt x="84" y="0"/>
                  <a:pt x="74" y="0"/>
                </a:cubicBezTo>
                <a:cubicBezTo>
                  <a:pt x="23" y="0"/>
                  <a:pt x="23" y="0"/>
                  <a:pt x="23" y="0"/>
                </a:cubicBezTo>
                <a:cubicBezTo>
                  <a:pt x="14" y="0"/>
                  <a:pt x="0" y="13"/>
                  <a:pt x="15" y="31"/>
                </a:cubicBezTo>
                <a:cubicBezTo>
                  <a:pt x="115" y="138"/>
                  <a:pt x="115" y="138"/>
                  <a:pt x="115" y="138"/>
                </a:cubicBezTo>
                <a:cubicBezTo>
                  <a:pt x="202" y="133"/>
                  <a:pt x="202" y="133"/>
                  <a:pt x="202" y="133"/>
                </a:cubicBezTo>
                <a:cubicBezTo>
                  <a:pt x="147" y="68"/>
                  <a:pt x="105" y="18"/>
                  <a:pt x="105" y="18"/>
                </a:cubicBezTo>
                <a:close/>
              </a:path>
            </a:pathLst>
          </a:custGeom>
          <a:solidFill>
            <a:srgbClr val="80818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144" name="Freeform 11"/>
          <p:cNvSpPr>
            <a:spLocks/>
          </p:cNvSpPr>
          <p:nvPr/>
        </p:nvSpPr>
        <p:spPr bwMode="auto">
          <a:xfrm>
            <a:off x="608012" y="5799137"/>
            <a:ext cx="2738438" cy="239712"/>
          </a:xfrm>
          <a:custGeom>
            <a:avLst/>
            <a:gdLst>
              <a:gd name="T0" fmla="*/ 1489 w 1489"/>
              <a:gd name="T1" fmla="*/ 0 h 131"/>
              <a:gd name="T2" fmla="*/ 0 w 1489"/>
              <a:gd name="T3" fmla="*/ 0 h 131"/>
              <a:gd name="T4" fmla="*/ 0 w 1489"/>
              <a:gd name="T5" fmla="*/ 18 h 131"/>
              <a:gd name="T6" fmla="*/ 744 w 1489"/>
              <a:gd name="T7" fmla="*/ 131 h 131"/>
              <a:gd name="T8" fmla="*/ 1489 w 1489"/>
              <a:gd name="T9" fmla="*/ 16 h 131"/>
              <a:gd name="T10" fmla="*/ 1489 w 1489"/>
              <a:gd name="T11" fmla="*/ 0 h 131"/>
            </a:gdLst>
            <a:ahLst/>
            <a:cxnLst>
              <a:cxn ang="0">
                <a:pos x="T0" y="T1"/>
              </a:cxn>
              <a:cxn ang="0">
                <a:pos x="T2" y="T3"/>
              </a:cxn>
              <a:cxn ang="0">
                <a:pos x="T4" y="T5"/>
              </a:cxn>
              <a:cxn ang="0">
                <a:pos x="T6" y="T7"/>
              </a:cxn>
              <a:cxn ang="0">
                <a:pos x="T8" y="T9"/>
              </a:cxn>
              <a:cxn ang="0">
                <a:pos x="T10" y="T11"/>
              </a:cxn>
            </a:cxnLst>
            <a:rect l="0" t="0" r="r" b="b"/>
            <a:pathLst>
              <a:path w="1489" h="131">
                <a:moveTo>
                  <a:pt x="1489" y="0"/>
                </a:moveTo>
                <a:cubicBezTo>
                  <a:pt x="0" y="0"/>
                  <a:pt x="0" y="0"/>
                  <a:pt x="0" y="0"/>
                </a:cubicBezTo>
                <a:cubicBezTo>
                  <a:pt x="0" y="18"/>
                  <a:pt x="0" y="18"/>
                  <a:pt x="0" y="18"/>
                </a:cubicBezTo>
                <a:cubicBezTo>
                  <a:pt x="123" y="84"/>
                  <a:pt x="409" y="131"/>
                  <a:pt x="744" y="131"/>
                </a:cubicBezTo>
                <a:cubicBezTo>
                  <a:pt x="1079" y="131"/>
                  <a:pt x="1367" y="84"/>
                  <a:pt x="1489" y="16"/>
                </a:cubicBezTo>
                <a:lnTo>
                  <a:pt x="1489" y="0"/>
                </a:lnTo>
                <a:close/>
              </a:path>
            </a:pathLst>
          </a:custGeom>
          <a:solidFill>
            <a:srgbClr val="B897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153" name="Freeform 26"/>
          <p:cNvSpPr>
            <a:spLocks noEditPoints="1"/>
          </p:cNvSpPr>
          <p:nvPr/>
        </p:nvSpPr>
        <p:spPr bwMode="auto">
          <a:xfrm>
            <a:off x="741363" y="5570537"/>
            <a:ext cx="265113" cy="228600"/>
          </a:xfrm>
          <a:custGeom>
            <a:avLst/>
            <a:gdLst>
              <a:gd name="T0" fmla="*/ 120 w 144"/>
              <a:gd name="T1" fmla="*/ 23 h 124"/>
              <a:gd name="T2" fmla="*/ 103 w 144"/>
              <a:gd name="T3" fmla="*/ 23 h 124"/>
              <a:gd name="T4" fmla="*/ 103 w 144"/>
              <a:gd name="T5" fmla="*/ 4 h 124"/>
              <a:gd name="T6" fmla="*/ 99 w 144"/>
              <a:gd name="T7" fmla="*/ 0 h 124"/>
              <a:gd name="T8" fmla="*/ 4 w 144"/>
              <a:gd name="T9" fmla="*/ 0 h 124"/>
              <a:gd name="T10" fmla="*/ 0 w 144"/>
              <a:gd name="T11" fmla="*/ 4 h 124"/>
              <a:gd name="T12" fmla="*/ 0 w 144"/>
              <a:gd name="T13" fmla="*/ 114 h 124"/>
              <a:gd name="T14" fmla="*/ 4 w 144"/>
              <a:gd name="T15" fmla="*/ 118 h 124"/>
              <a:gd name="T16" fmla="*/ 9 w 144"/>
              <a:gd name="T17" fmla="*/ 118 h 124"/>
              <a:gd name="T18" fmla="*/ 9 w 144"/>
              <a:gd name="T19" fmla="*/ 124 h 124"/>
              <a:gd name="T20" fmla="*/ 95 w 144"/>
              <a:gd name="T21" fmla="*/ 124 h 124"/>
              <a:gd name="T22" fmla="*/ 95 w 144"/>
              <a:gd name="T23" fmla="*/ 118 h 124"/>
              <a:gd name="T24" fmla="*/ 99 w 144"/>
              <a:gd name="T25" fmla="*/ 118 h 124"/>
              <a:gd name="T26" fmla="*/ 103 w 144"/>
              <a:gd name="T27" fmla="*/ 114 h 124"/>
              <a:gd name="T28" fmla="*/ 103 w 144"/>
              <a:gd name="T29" fmla="*/ 92 h 124"/>
              <a:gd name="T30" fmla="*/ 120 w 144"/>
              <a:gd name="T31" fmla="*/ 92 h 124"/>
              <a:gd name="T32" fmla="*/ 144 w 144"/>
              <a:gd name="T33" fmla="*/ 69 h 124"/>
              <a:gd name="T34" fmla="*/ 144 w 144"/>
              <a:gd name="T35" fmla="*/ 47 h 124"/>
              <a:gd name="T36" fmla="*/ 120 w 144"/>
              <a:gd name="T37" fmla="*/ 23 h 124"/>
              <a:gd name="T38" fmla="*/ 132 w 144"/>
              <a:gd name="T39" fmla="*/ 69 h 124"/>
              <a:gd name="T40" fmla="*/ 120 w 144"/>
              <a:gd name="T41" fmla="*/ 81 h 124"/>
              <a:gd name="T42" fmla="*/ 103 w 144"/>
              <a:gd name="T43" fmla="*/ 81 h 124"/>
              <a:gd name="T44" fmla="*/ 103 w 144"/>
              <a:gd name="T45" fmla="*/ 35 h 124"/>
              <a:gd name="T46" fmla="*/ 120 w 144"/>
              <a:gd name="T47" fmla="*/ 35 h 124"/>
              <a:gd name="T48" fmla="*/ 132 w 144"/>
              <a:gd name="T49" fmla="*/ 47 h 124"/>
              <a:gd name="T50" fmla="*/ 132 w 144"/>
              <a:gd name="T51" fmla="*/ 69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4" h="124">
                <a:moveTo>
                  <a:pt x="120" y="23"/>
                </a:moveTo>
                <a:cubicBezTo>
                  <a:pt x="103" y="23"/>
                  <a:pt x="103" y="23"/>
                  <a:pt x="103" y="23"/>
                </a:cubicBezTo>
                <a:cubicBezTo>
                  <a:pt x="103" y="4"/>
                  <a:pt x="103" y="4"/>
                  <a:pt x="103" y="4"/>
                </a:cubicBezTo>
                <a:cubicBezTo>
                  <a:pt x="103" y="2"/>
                  <a:pt x="101" y="0"/>
                  <a:pt x="99" y="0"/>
                </a:cubicBezTo>
                <a:cubicBezTo>
                  <a:pt x="4" y="0"/>
                  <a:pt x="4" y="0"/>
                  <a:pt x="4" y="0"/>
                </a:cubicBezTo>
                <a:cubicBezTo>
                  <a:pt x="2" y="0"/>
                  <a:pt x="0" y="2"/>
                  <a:pt x="0" y="4"/>
                </a:cubicBezTo>
                <a:cubicBezTo>
                  <a:pt x="0" y="114"/>
                  <a:pt x="0" y="114"/>
                  <a:pt x="0" y="114"/>
                </a:cubicBezTo>
                <a:cubicBezTo>
                  <a:pt x="0" y="116"/>
                  <a:pt x="2" y="118"/>
                  <a:pt x="4" y="118"/>
                </a:cubicBezTo>
                <a:cubicBezTo>
                  <a:pt x="9" y="118"/>
                  <a:pt x="9" y="118"/>
                  <a:pt x="9" y="118"/>
                </a:cubicBezTo>
                <a:cubicBezTo>
                  <a:pt x="9" y="124"/>
                  <a:pt x="9" y="124"/>
                  <a:pt x="9" y="124"/>
                </a:cubicBezTo>
                <a:cubicBezTo>
                  <a:pt x="95" y="124"/>
                  <a:pt x="95" y="124"/>
                  <a:pt x="95" y="124"/>
                </a:cubicBezTo>
                <a:cubicBezTo>
                  <a:pt x="95" y="118"/>
                  <a:pt x="95" y="118"/>
                  <a:pt x="95" y="118"/>
                </a:cubicBezTo>
                <a:cubicBezTo>
                  <a:pt x="99" y="118"/>
                  <a:pt x="99" y="118"/>
                  <a:pt x="99" y="118"/>
                </a:cubicBezTo>
                <a:cubicBezTo>
                  <a:pt x="101" y="118"/>
                  <a:pt x="103" y="116"/>
                  <a:pt x="103" y="114"/>
                </a:cubicBezTo>
                <a:cubicBezTo>
                  <a:pt x="103" y="92"/>
                  <a:pt x="103" y="92"/>
                  <a:pt x="103" y="92"/>
                </a:cubicBezTo>
                <a:cubicBezTo>
                  <a:pt x="120" y="92"/>
                  <a:pt x="120" y="92"/>
                  <a:pt x="120" y="92"/>
                </a:cubicBezTo>
                <a:cubicBezTo>
                  <a:pt x="133" y="92"/>
                  <a:pt x="144" y="82"/>
                  <a:pt x="144" y="69"/>
                </a:cubicBezTo>
                <a:cubicBezTo>
                  <a:pt x="144" y="47"/>
                  <a:pt x="144" y="47"/>
                  <a:pt x="144" y="47"/>
                </a:cubicBezTo>
                <a:cubicBezTo>
                  <a:pt x="144" y="34"/>
                  <a:pt x="133" y="23"/>
                  <a:pt x="120" y="23"/>
                </a:cubicBezTo>
                <a:close/>
                <a:moveTo>
                  <a:pt x="132" y="69"/>
                </a:moveTo>
                <a:cubicBezTo>
                  <a:pt x="132" y="75"/>
                  <a:pt x="127" y="81"/>
                  <a:pt x="120" y="81"/>
                </a:cubicBezTo>
                <a:cubicBezTo>
                  <a:pt x="103" y="81"/>
                  <a:pt x="103" y="81"/>
                  <a:pt x="103" y="81"/>
                </a:cubicBezTo>
                <a:cubicBezTo>
                  <a:pt x="103" y="35"/>
                  <a:pt x="103" y="35"/>
                  <a:pt x="103" y="35"/>
                </a:cubicBezTo>
                <a:cubicBezTo>
                  <a:pt x="120" y="35"/>
                  <a:pt x="120" y="35"/>
                  <a:pt x="120" y="35"/>
                </a:cubicBezTo>
                <a:cubicBezTo>
                  <a:pt x="127" y="35"/>
                  <a:pt x="132" y="40"/>
                  <a:pt x="132" y="47"/>
                </a:cubicBezTo>
                <a:lnTo>
                  <a:pt x="132" y="69"/>
                </a:lnTo>
                <a:close/>
              </a:path>
            </a:pathLst>
          </a:custGeom>
          <a:solidFill>
            <a:schemeClr val="bg1">
              <a:lumMod val="20000"/>
              <a:lumOff val="8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154" name="Freeform 27"/>
          <p:cNvSpPr>
            <a:spLocks/>
          </p:cNvSpPr>
          <p:nvPr/>
        </p:nvSpPr>
        <p:spPr bwMode="auto">
          <a:xfrm>
            <a:off x="760412" y="5653087"/>
            <a:ext cx="71438" cy="30162"/>
          </a:xfrm>
          <a:custGeom>
            <a:avLst/>
            <a:gdLst>
              <a:gd name="T0" fmla="*/ 26 w 39"/>
              <a:gd name="T1" fmla="*/ 5 h 16"/>
              <a:gd name="T2" fmla="*/ 7 w 39"/>
              <a:gd name="T3" fmla="*/ 12 h 16"/>
              <a:gd name="T4" fmla="*/ 3 w 39"/>
              <a:gd name="T5" fmla="*/ 6 h 16"/>
              <a:gd name="T6" fmla="*/ 9 w 39"/>
              <a:gd name="T7" fmla="*/ 0 h 16"/>
              <a:gd name="T8" fmla="*/ 8 w 39"/>
              <a:gd name="T9" fmla="*/ 0 h 16"/>
              <a:gd name="T10" fmla="*/ 0 w 39"/>
              <a:gd name="T11" fmla="*/ 8 h 16"/>
              <a:gd name="T12" fmla="*/ 7 w 39"/>
              <a:gd name="T13" fmla="*/ 16 h 16"/>
              <a:gd name="T14" fmla="*/ 39 w 39"/>
              <a:gd name="T15" fmla="*/ 16 h 16"/>
              <a:gd name="T16" fmla="*/ 26 w 39"/>
              <a:gd name="T17" fmla="*/ 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16">
                <a:moveTo>
                  <a:pt x="26" y="5"/>
                </a:moveTo>
                <a:cubicBezTo>
                  <a:pt x="19" y="5"/>
                  <a:pt x="17" y="12"/>
                  <a:pt x="7" y="12"/>
                </a:cubicBezTo>
                <a:cubicBezTo>
                  <a:pt x="5" y="12"/>
                  <a:pt x="3" y="9"/>
                  <a:pt x="3" y="6"/>
                </a:cubicBezTo>
                <a:cubicBezTo>
                  <a:pt x="3" y="3"/>
                  <a:pt x="6" y="0"/>
                  <a:pt x="9" y="0"/>
                </a:cubicBezTo>
                <a:cubicBezTo>
                  <a:pt x="8" y="0"/>
                  <a:pt x="8" y="0"/>
                  <a:pt x="8" y="0"/>
                </a:cubicBezTo>
                <a:cubicBezTo>
                  <a:pt x="4" y="0"/>
                  <a:pt x="0" y="4"/>
                  <a:pt x="0" y="8"/>
                </a:cubicBezTo>
                <a:cubicBezTo>
                  <a:pt x="0" y="13"/>
                  <a:pt x="3" y="16"/>
                  <a:pt x="7" y="16"/>
                </a:cubicBezTo>
                <a:cubicBezTo>
                  <a:pt x="13" y="16"/>
                  <a:pt x="39" y="16"/>
                  <a:pt x="39" y="16"/>
                </a:cubicBezTo>
                <a:cubicBezTo>
                  <a:pt x="39" y="16"/>
                  <a:pt x="38" y="5"/>
                  <a:pt x="26" y="5"/>
                </a:cubicBez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155" name="Freeform 28"/>
          <p:cNvSpPr>
            <a:spLocks/>
          </p:cNvSpPr>
          <p:nvPr/>
        </p:nvSpPr>
        <p:spPr bwMode="auto">
          <a:xfrm>
            <a:off x="841374" y="5653087"/>
            <a:ext cx="71438" cy="30162"/>
          </a:xfrm>
          <a:custGeom>
            <a:avLst/>
            <a:gdLst>
              <a:gd name="T0" fmla="*/ 13 w 39"/>
              <a:gd name="T1" fmla="*/ 5 h 16"/>
              <a:gd name="T2" fmla="*/ 32 w 39"/>
              <a:gd name="T3" fmla="*/ 12 h 16"/>
              <a:gd name="T4" fmla="*/ 35 w 39"/>
              <a:gd name="T5" fmla="*/ 6 h 16"/>
              <a:gd name="T6" fmla="*/ 30 w 39"/>
              <a:gd name="T7" fmla="*/ 0 h 16"/>
              <a:gd name="T8" fmla="*/ 31 w 39"/>
              <a:gd name="T9" fmla="*/ 0 h 16"/>
              <a:gd name="T10" fmla="*/ 39 w 39"/>
              <a:gd name="T11" fmla="*/ 8 h 16"/>
              <a:gd name="T12" fmla="*/ 32 w 39"/>
              <a:gd name="T13" fmla="*/ 16 h 16"/>
              <a:gd name="T14" fmla="*/ 0 w 39"/>
              <a:gd name="T15" fmla="*/ 16 h 16"/>
              <a:gd name="T16" fmla="*/ 13 w 39"/>
              <a:gd name="T17" fmla="*/ 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16">
                <a:moveTo>
                  <a:pt x="13" y="5"/>
                </a:moveTo>
                <a:cubicBezTo>
                  <a:pt x="20" y="5"/>
                  <a:pt x="22" y="12"/>
                  <a:pt x="32" y="12"/>
                </a:cubicBezTo>
                <a:cubicBezTo>
                  <a:pt x="34" y="12"/>
                  <a:pt x="35" y="9"/>
                  <a:pt x="35" y="6"/>
                </a:cubicBezTo>
                <a:cubicBezTo>
                  <a:pt x="35" y="3"/>
                  <a:pt x="33" y="0"/>
                  <a:pt x="30" y="0"/>
                </a:cubicBezTo>
                <a:cubicBezTo>
                  <a:pt x="31" y="0"/>
                  <a:pt x="31" y="0"/>
                  <a:pt x="31" y="0"/>
                </a:cubicBezTo>
                <a:cubicBezTo>
                  <a:pt x="35" y="0"/>
                  <a:pt x="39" y="4"/>
                  <a:pt x="39" y="8"/>
                </a:cubicBezTo>
                <a:cubicBezTo>
                  <a:pt x="39" y="13"/>
                  <a:pt x="36" y="16"/>
                  <a:pt x="32" y="16"/>
                </a:cubicBezTo>
                <a:cubicBezTo>
                  <a:pt x="26" y="16"/>
                  <a:pt x="0" y="16"/>
                  <a:pt x="0" y="16"/>
                </a:cubicBezTo>
                <a:cubicBezTo>
                  <a:pt x="0" y="16"/>
                  <a:pt x="1" y="5"/>
                  <a:pt x="13" y="5"/>
                </a:cubicBez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149" name="Rectangle 16"/>
          <p:cNvSpPr>
            <a:spLocks noChangeArrowheads="1"/>
          </p:cNvSpPr>
          <p:nvPr/>
        </p:nvSpPr>
        <p:spPr bwMode="auto">
          <a:xfrm>
            <a:off x="1267790" y="5326063"/>
            <a:ext cx="639763" cy="433387"/>
          </a:xfrm>
          <a:prstGeom prst="rect">
            <a:avLst/>
          </a:prstGeom>
          <a:solidFill>
            <a:srgbClr val="9F9F9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150" name="Oval 17"/>
          <p:cNvSpPr>
            <a:spLocks noChangeArrowheads="1"/>
          </p:cNvSpPr>
          <p:nvPr/>
        </p:nvSpPr>
        <p:spPr bwMode="auto">
          <a:xfrm>
            <a:off x="1582115" y="5335587"/>
            <a:ext cx="11113" cy="1111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151" name="Rectangle 18"/>
          <p:cNvSpPr>
            <a:spLocks noChangeArrowheads="1"/>
          </p:cNvSpPr>
          <p:nvPr/>
        </p:nvSpPr>
        <p:spPr bwMode="auto">
          <a:xfrm>
            <a:off x="1290014" y="5359401"/>
            <a:ext cx="596900" cy="382587"/>
          </a:xfrm>
          <a:prstGeom prst="rect">
            <a:avLst/>
          </a:prstGeom>
          <a:solidFill>
            <a:srgbClr val="45226D"/>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152" name="Freeform 19"/>
          <p:cNvSpPr>
            <a:spLocks/>
          </p:cNvSpPr>
          <p:nvPr/>
        </p:nvSpPr>
        <p:spPr bwMode="auto">
          <a:xfrm>
            <a:off x="1169364" y="5767388"/>
            <a:ext cx="825500" cy="33337"/>
          </a:xfrm>
          <a:custGeom>
            <a:avLst/>
            <a:gdLst>
              <a:gd name="T0" fmla="*/ 0 w 449"/>
              <a:gd name="T1" fmla="*/ 0 h 18"/>
              <a:gd name="T2" fmla="*/ 0 w 449"/>
              <a:gd name="T3" fmla="*/ 1 h 18"/>
              <a:gd name="T4" fmla="*/ 16 w 449"/>
              <a:gd name="T5" fmla="*/ 18 h 18"/>
              <a:gd name="T6" fmla="*/ 432 w 449"/>
              <a:gd name="T7" fmla="*/ 18 h 18"/>
              <a:gd name="T8" fmla="*/ 449 w 449"/>
              <a:gd name="T9" fmla="*/ 1 h 18"/>
              <a:gd name="T10" fmla="*/ 449 w 449"/>
              <a:gd name="T11" fmla="*/ 0 h 18"/>
              <a:gd name="T12" fmla="*/ 0 w 449"/>
              <a:gd name="T13" fmla="*/ 0 h 18"/>
            </a:gdLst>
            <a:ahLst/>
            <a:cxnLst>
              <a:cxn ang="0">
                <a:pos x="T0" y="T1"/>
              </a:cxn>
              <a:cxn ang="0">
                <a:pos x="T2" y="T3"/>
              </a:cxn>
              <a:cxn ang="0">
                <a:pos x="T4" y="T5"/>
              </a:cxn>
              <a:cxn ang="0">
                <a:pos x="T6" y="T7"/>
              </a:cxn>
              <a:cxn ang="0">
                <a:pos x="T8" y="T9"/>
              </a:cxn>
              <a:cxn ang="0">
                <a:pos x="T10" y="T11"/>
              </a:cxn>
              <a:cxn ang="0">
                <a:pos x="T12" y="T13"/>
              </a:cxn>
            </a:cxnLst>
            <a:rect l="0" t="0" r="r" b="b"/>
            <a:pathLst>
              <a:path w="449" h="18">
                <a:moveTo>
                  <a:pt x="0" y="0"/>
                </a:moveTo>
                <a:cubicBezTo>
                  <a:pt x="0" y="1"/>
                  <a:pt x="0" y="1"/>
                  <a:pt x="0" y="1"/>
                </a:cubicBezTo>
                <a:cubicBezTo>
                  <a:pt x="0" y="10"/>
                  <a:pt x="7" y="18"/>
                  <a:pt x="16" y="18"/>
                </a:cubicBezTo>
                <a:cubicBezTo>
                  <a:pt x="432" y="18"/>
                  <a:pt x="432" y="18"/>
                  <a:pt x="432" y="18"/>
                </a:cubicBezTo>
                <a:cubicBezTo>
                  <a:pt x="441" y="18"/>
                  <a:pt x="449" y="10"/>
                  <a:pt x="449" y="1"/>
                </a:cubicBezTo>
                <a:cubicBezTo>
                  <a:pt x="449" y="0"/>
                  <a:pt x="449" y="0"/>
                  <a:pt x="449" y="0"/>
                </a:cubicBezTo>
                <a:lnTo>
                  <a:pt x="0" y="0"/>
                </a:lnTo>
                <a:close/>
              </a:path>
            </a:pathLst>
          </a:custGeom>
          <a:solidFill>
            <a:srgbClr val="7E7E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156" name="Freeform 155"/>
          <p:cNvSpPr>
            <a:spLocks noChangeAspect="1" noEditPoints="1"/>
          </p:cNvSpPr>
          <p:nvPr/>
        </p:nvSpPr>
        <p:spPr bwMode="black">
          <a:xfrm>
            <a:off x="1435349" y="5405488"/>
            <a:ext cx="279813" cy="278677"/>
          </a:xfrm>
          <a:custGeom>
            <a:avLst/>
            <a:gdLst>
              <a:gd name="T0" fmla="*/ 112 w 246"/>
              <a:gd name="T1" fmla="*/ 19 h 245"/>
              <a:gd name="T2" fmla="*/ 246 w 246"/>
              <a:gd name="T3" fmla="*/ 0 h 245"/>
              <a:gd name="T4" fmla="*/ 246 w 246"/>
              <a:gd name="T5" fmla="*/ 116 h 245"/>
              <a:gd name="T6" fmla="*/ 112 w 246"/>
              <a:gd name="T7" fmla="*/ 116 h 245"/>
              <a:gd name="T8" fmla="*/ 112 w 246"/>
              <a:gd name="T9" fmla="*/ 19 h 245"/>
              <a:gd name="T10" fmla="*/ 102 w 246"/>
              <a:gd name="T11" fmla="*/ 116 h 245"/>
              <a:gd name="T12" fmla="*/ 102 w 246"/>
              <a:gd name="T13" fmla="*/ 19 h 245"/>
              <a:gd name="T14" fmla="*/ 0 w 246"/>
              <a:gd name="T15" fmla="*/ 34 h 245"/>
              <a:gd name="T16" fmla="*/ 0 w 246"/>
              <a:gd name="T17" fmla="*/ 116 h 245"/>
              <a:gd name="T18" fmla="*/ 102 w 246"/>
              <a:gd name="T19" fmla="*/ 116 h 245"/>
              <a:gd name="T20" fmla="*/ 102 w 246"/>
              <a:gd name="T21" fmla="*/ 126 h 245"/>
              <a:gd name="T22" fmla="*/ 0 w 246"/>
              <a:gd name="T23" fmla="*/ 126 h 245"/>
              <a:gd name="T24" fmla="*/ 0 w 246"/>
              <a:gd name="T25" fmla="*/ 211 h 245"/>
              <a:gd name="T26" fmla="*/ 102 w 246"/>
              <a:gd name="T27" fmla="*/ 226 h 245"/>
              <a:gd name="T28" fmla="*/ 102 w 246"/>
              <a:gd name="T29" fmla="*/ 126 h 245"/>
              <a:gd name="T30" fmla="*/ 112 w 246"/>
              <a:gd name="T31" fmla="*/ 126 h 245"/>
              <a:gd name="T32" fmla="*/ 112 w 246"/>
              <a:gd name="T33" fmla="*/ 226 h 245"/>
              <a:gd name="T34" fmla="*/ 246 w 246"/>
              <a:gd name="T35" fmla="*/ 245 h 245"/>
              <a:gd name="T36" fmla="*/ 246 w 246"/>
              <a:gd name="T37" fmla="*/ 126 h 245"/>
              <a:gd name="T38" fmla="*/ 112 w 246"/>
              <a:gd name="T39" fmla="*/ 126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6" h="245">
                <a:moveTo>
                  <a:pt x="112" y="19"/>
                </a:moveTo>
                <a:lnTo>
                  <a:pt x="246" y="0"/>
                </a:lnTo>
                <a:lnTo>
                  <a:pt x="246" y="116"/>
                </a:lnTo>
                <a:lnTo>
                  <a:pt x="112" y="116"/>
                </a:lnTo>
                <a:lnTo>
                  <a:pt x="112" y="19"/>
                </a:lnTo>
                <a:close/>
                <a:moveTo>
                  <a:pt x="102" y="116"/>
                </a:moveTo>
                <a:lnTo>
                  <a:pt x="102" y="19"/>
                </a:lnTo>
                <a:lnTo>
                  <a:pt x="0" y="34"/>
                </a:lnTo>
                <a:lnTo>
                  <a:pt x="0" y="116"/>
                </a:lnTo>
                <a:lnTo>
                  <a:pt x="102" y="116"/>
                </a:lnTo>
                <a:close/>
                <a:moveTo>
                  <a:pt x="102" y="126"/>
                </a:moveTo>
                <a:lnTo>
                  <a:pt x="0" y="126"/>
                </a:lnTo>
                <a:lnTo>
                  <a:pt x="0" y="211"/>
                </a:lnTo>
                <a:lnTo>
                  <a:pt x="102" y="226"/>
                </a:lnTo>
                <a:lnTo>
                  <a:pt x="102" y="126"/>
                </a:lnTo>
                <a:close/>
                <a:moveTo>
                  <a:pt x="112" y="126"/>
                </a:moveTo>
                <a:lnTo>
                  <a:pt x="112" y="226"/>
                </a:lnTo>
                <a:lnTo>
                  <a:pt x="246" y="245"/>
                </a:lnTo>
                <a:lnTo>
                  <a:pt x="246" y="126"/>
                </a:lnTo>
                <a:lnTo>
                  <a:pt x="112" y="126"/>
                </a:ln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pPr marL="0" marR="0" lvl="0" indent="0" algn="l" defTabSz="932218"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145" name="Rectangle 12"/>
          <p:cNvSpPr>
            <a:spLocks noChangeArrowheads="1"/>
          </p:cNvSpPr>
          <p:nvPr/>
        </p:nvSpPr>
        <p:spPr bwMode="auto">
          <a:xfrm>
            <a:off x="2104403" y="5326063"/>
            <a:ext cx="639763" cy="433387"/>
          </a:xfrm>
          <a:prstGeom prst="rect">
            <a:avLst/>
          </a:prstGeom>
          <a:solidFill>
            <a:srgbClr val="9F9F9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146" name="Oval 13"/>
          <p:cNvSpPr>
            <a:spLocks noChangeArrowheads="1"/>
          </p:cNvSpPr>
          <p:nvPr/>
        </p:nvSpPr>
        <p:spPr bwMode="auto">
          <a:xfrm>
            <a:off x="2418728" y="5335587"/>
            <a:ext cx="11113" cy="1111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147" name="Rectangle 14"/>
          <p:cNvSpPr>
            <a:spLocks noChangeArrowheads="1"/>
          </p:cNvSpPr>
          <p:nvPr/>
        </p:nvSpPr>
        <p:spPr bwMode="auto">
          <a:xfrm>
            <a:off x="2126628" y="5359401"/>
            <a:ext cx="595313" cy="382587"/>
          </a:xfrm>
          <a:prstGeom prst="rect">
            <a:avLst/>
          </a:prstGeom>
          <a:solidFill>
            <a:srgbClr val="45226D"/>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148" name="Freeform 15"/>
          <p:cNvSpPr>
            <a:spLocks/>
          </p:cNvSpPr>
          <p:nvPr/>
        </p:nvSpPr>
        <p:spPr bwMode="auto">
          <a:xfrm>
            <a:off x="2004389" y="5767388"/>
            <a:ext cx="825500" cy="33337"/>
          </a:xfrm>
          <a:custGeom>
            <a:avLst/>
            <a:gdLst>
              <a:gd name="T0" fmla="*/ 0 w 449"/>
              <a:gd name="T1" fmla="*/ 0 h 18"/>
              <a:gd name="T2" fmla="*/ 0 w 449"/>
              <a:gd name="T3" fmla="*/ 1 h 18"/>
              <a:gd name="T4" fmla="*/ 17 w 449"/>
              <a:gd name="T5" fmla="*/ 18 h 18"/>
              <a:gd name="T6" fmla="*/ 433 w 449"/>
              <a:gd name="T7" fmla="*/ 18 h 18"/>
              <a:gd name="T8" fmla="*/ 449 w 449"/>
              <a:gd name="T9" fmla="*/ 1 h 18"/>
              <a:gd name="T10" fmla="*/ 449 w 449"/>
              <a:gd name="T11" fmla="*/ 0 h 18"/>
              <a:gd name="T12" fmla="*/ 0 w 449"/>
              <a:gd name="T13" fmla="*/ 0 h 18"/>
            </a:gdLst>
            <a:ahLst/>
            <a:cxnLst>
              <a:cxn ang="0">
                <a:pos x="T0" y="T1"/>
              </a:cxn>
              <a:cxn ang="0">
                <a:pos x="T2" y="T3"/>
              </a:cxn>
              <a:cxn ang="0">
                <a:pos x="T4" y="T5"/>
              </a:cxn>
              <a:cxn ang="0">
                <a:pos x="T6" y="T7"/>
              </a:cxn>
              <a:cxn ang="0">
                <a:pos x="T8" y="T9"/>
              </a:cxn>
              <a:cxn ang="0">
                <a:pos x="T10" y="T11"/>
              </a:cxn>
              <a:cxn ang="0">
                <a:pos x="T12" y="T13"/>
              </a:cxn>
            </a:cxnLst>
            <a:rect l="0" t="0" r="r" b="b"/>
            <a:pathLst>
              <a:path w="449" h="18">
                <a:moveTo>
                  <a:pt x="0" y="0"/>
                </a:moveTo>
                <a:cubicBezTo>
                  <a:pt x="0" y="1"/>
                  <a:pt x="0" y="1"/>
                  <a:pt x="0" y="1"/>
                </a:cubicBezTo>
                <a:cubicBezTo>
                  <a:pt x="0" y="10"/>
                  <a:pt x="8" y="18"/>
                  <a:pt x="17" y="18"/>
                </a:cubicBezTo>
                <a:cubicBezTo>
                  <a:pt x="433" y="18"/>
                  <a:pt x="433" y="18"/>
                  <a:pt x="433" y="18"/>
                </a:cubicBezTo>
                <a:cubicBezTo>
                  <a:pt x="442" y="18"/>
                  <a:pt x="449" y="10"/>
                  <a:pt x="449" y="1"/>
                </a:cubicBezTo>
                <a:cubicBezTo>
                  <a:pt x="449" y="0"/>
                  <a:pt x="449" y="0"/>
                  <a:pt x="449" y="0"/>
                </a:cubicBezTo>
                <a:lnTo>
                  <a:pt x="0" y="0"/>
                </a:lnTo>
                <a:close/>
              </a:path>
            </a:pathLst>
          </a:custGeom>
          <a:solidFill>
            <a:srgbClr val="7E7E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a:ea typeface="+mn-ea"/>
              <a:cs typeface="+mn-cs"/>
            </a:endParaRPr>
          </a:p>
        </p:txBody>
      </p:sp>
      <p:grpSp>
        <p:nvGrpSpPr>
          <p:cNvPr id="157" name="Group 156"/>
          <p:cNvGrpSpPr/>
          <p:nvPr/>
        </p:nvGrpSpPr>
        <p:grpSpPr>
          <a:xfrm>
            <a:off x="2286095" y="5400418"/>
            <a:ext cx="253964" cy="296819"/>
            <a:chOff x="5026109" y="4686995"/>
            <a:chExt cx="253964" cy="296819"/>
          </a:xfrm>
        </p:grpSpPr>
        <p:sp>
          <p:nvSpPr>
            <p:cNvPr id="158" name="Freeform 47"/>
            <p:cNvSpPr>
              <a:spLocks/>
            </p:cNvSpPr>
            <p:nvPr/>
          </p:nvSpPr>
          <p:spPr bwMode="auto">
            <a:xfrm>
              <a:off x="5026109" y="4755247"/>
              <a:ext cx="253964" cy="228567"/>
            </a:xfrm>
            <a:custGeom>
              <a:avLst/>
              <a:gdLst>
                <a:gd name="T0" fmla="*/ 99 w 117"/>
                <a:gd name="T1" fmla="*/ 40 h 105"/>
                <a:gd name="T2" fmla="*/ 114 w 117"/>
                <a:gd name="T3" fmla="*/ 14 h 105"/>
                <a:gd name="T4" fmla="*/ 89 w 117"/>
                <a:gd name="T5" fmla="*/ 1 h 105"/>
                <a:gd name="T6" fmla="*/ 63 w 117"/>
                <a:gd name="T7" fmla="*/ 7 h 105"/>
                <a:gd name="T8" fmla="*/ 40 w 117"/>
                <a:gd name="T9" fmla="*/ 1 h 105"/>
                <a:gd name="T10" fmla="*/ 12 w 117"/>
                <a:gd name="T11" fmla="*/ 18 h 105"/>
                <a:gd name="T12" fmla="*/ 20 w 117"/>
                <a:gd name="T13" fmla="*/ 87 h 105"/>
                <a:gd name="T14" fmla="*/ 42 w 117"/>
                <a:gd name="T15" fmla="*/ 105 h 105"/>
                <a:gd name="T16" fmla="*/ 64 w 117"/>
                <a:gd name="T17" fmla="*/ 99 h 105"/>
                <a:gd name="T18" fmla="*/ 87 w 117"/>
                <a:gd name="T19" fmla="*/ 104 h 105"/>
                <a:gd name="T20" fmla="*/ 108 w 117"/>
                <a:gd name="T21" fmla="*/ 88 h 105"/>
                <a:gd name="T22" fmla="*/ 117 w 117"/>
                <a:gd name="T23" fmla="*/ 68 h 105"/>
                <a:gd name="T24" fmla="*/ 99 w 117"/>
                <a:gd name="T25" fmla="*/ 4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7" h="105">
                  <a:moveTo>
                    <a:pt x="99" y="40"/>
                  </a:moveTo>
                  <a:cubicBezTo>
                    <a:pt x="99" y="23"/>
                    <a:pt x="113" y="15"/>
                    <a:pt x="114" y="14"/>
                  </a:cubicBezTo>
                  <a:cubicBezTo>
                    <a:pt x="106" y="3"/>
                    <a:pt x="93" y="1"/>
                    <a:pt x="89" y="1"/>
                  </a:cubicBezTo>
                  <a:cubicBezTo>
                    <a:pt x="78" y="0"/>
                    <a:pt x="68" y="7"/>
                    <a:pt x="63" y="7"/>
                  </a:cubicBezTo>
                  <a:cubicBezTo>
                    <a:pt x="57" y="7"/>
                    <a:pt x="49" y="1"/>
                    <a:pt x="40" y="1"/>
                  </a:cubicBezTo>
                  <a:cubicBezTo>
                    <a:pt x="28" y="1"/>
                    <a:pt x="18" y="8"/>
                    <a:pt x="12" y="18"/>
                  </a:cubicBezTo>
                  <a:cubicBezTo>
                    <a:pt x="0" y="39"/>
                    <a:pt x="9" y="70"/>
                    <a:pt x="20" y="87"/>
                  </a:cubicBezTo>
                  <a:cubicBezTo>
                    <a:pt x="26" y="96"/>
                    <a:pt x="33" y="105"/>
                    <a:pt x="42" y="105"/>
                  </a:cubicBezTo>
                  <a:cubicBezTo>
                    <a:pt x="51" y="104"/>
                    <a:pt x="54" y="99"/>
                    <a:pt x="64" y="99"/>
                  </a:cubicBezTo>
                  <a:cubicBezTo>
                    <a:pt x="75" y="99"/>
                    <a:pt x="78" y="105"/>
                    <a:pt x="87" y="104"/>
                  </a:cubicBezTo>
                  <a:cubicBezTo>
                    <a:pt x="96" y="104"/>
                    <a:pt x="102" y="96"/>
                    <a:pt x="108" y="88"/>
                  </a:cubicBezTo>
                  <a:cubicBezTo>
                    <a:pt x="115" y="78"/>
                    <a:pt x="117" y="69"/>
                    <a:pt x="117" y="68"/>
                  </a:cubicBezTo>
                  <a:cubicBezTo>
                    <a:pt x="117" y="68"/>
                    <a:pt x="99" y="61"/>
                    <a:pt x="99" y="4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3203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a:ea typeface="+mn-ea"/>
                <a:cs typeface="+mn-cs"/>
              </a:endParaRPr>
            </a:p>
          </p:txBody>
        </p:sp>
        <p:sp>
          <p:nvSpPr>
            <p:cNvPr id="159" name="Freeform 48"/>
            <p:cNvSpPr>
              <a:spLocks/>
            </p:cNvSpPr>
            <p:nvPr/>
          </p:nvSpPr>
          <p:spPr bwMode="auto">
            <a:xfrm>
              <a:off x="5159440" y="4686995"/>
              <a:ext cx="61904" cy="68253"/>
            </a:xfrm>
            <a:custGeom>
              <a:avLst/>
              <a:gdLst>
                <a:gd name="T0" fmla="*/ 21 w 29"/>
                <a:gd name="T1" fmla="*/ 22 h 32"/>
                <a:gd name="T2" fmla="*/ 28 w 29"/>
                <a:gd name="T3" fmla="*/ 0 h 32"/>
                <a:gd name="T4" fmla="*/ 8 w 29"/>
                <a:gd name="T5" fmla="*/ 10 h 32"/>
                <a:gd name="T6" fmla="*/ 1 w 29"/>
                <a:gd name="T7" fmla="*/ 31 h 32"/>
                <a:gd name="T8" fmla="*/ 21 w 29"/>
                <a:gd name="T9" fmla="*/ 22 h 32"/>
              </a:gdLst>
              <a:ahLst/>
              <a:cxnLst>
                <a:cxn ang="0">
                  <a:pos x="T0" y="T1"/>
                </a:cxn>
                <a:cxn ang="0">
                  <a:pos x="T2" y="T3"/>
                </a:cxn>
                <a:cxn ang="0">
                  <a:pos x="T4" y="T5"/>
                </a:cxn>
                <a:cxn ang="0">
                  <a:pos x="T6" y="T7"/>
                </a:cxn>
                <a:cxn ang="0">
                  <a:pos x="T8" y="T9"/>
                </a:cxn>
              </a:cxnLst>
              <a:rect l="0" t="0" r="r" b="b"/>
              <a:pathLst>
                <a:path w="29" h="32">
                  <a:moveTo>
                    <a:pt x="21" y="22"/>
                  </a:moveTo>
                  <a:cubicBezTo>
                    <a:pt x="26" y="16"/>
                    <a:pt x="29" y="8"/>
                    <a:pt x="28" y="0"/>
                  </a:cubicBezTo>
                  <a:cubicBezTo>
                    <a:pt x="21" y="0"/>
                    <a:pt x="13" y="4"/>
                    <a:pt x="8" y="10"/>
                  </a:cubicBezTo>
                  <a:cubicBezTo>
                    <a:pt x="3" y="15"/>
                    <a:pt x="0" y="23"/>
                    <a:pt x="1" y="31"/>
                  </a:cubicBezTo>
                  <a:cubicBezTo>
                    <a:pt x="8" y="32"/>
                    <a:pt x="16" y="27"/>
                    <a:pt x="21" y="2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3203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a:ea typeface="+mn-ea"/>
                <a:cs typeface="+mn-cs"/>
              </a:endParaRPr>
            </a:p>
          </p:txBody>
        </p:sp>
      </p:grpSp>
      <p:sp>
        <p:nvSpPr>
          <p:cNvPr id="163" name="Title 2"/>
          <p:cNvSpPr>
            <a:spLocks noGrp="1"/>
          </p:cNvSpPr>
          <p:nvPr>
            <p:ph type="title"/>
          </p:nvPr>
        </p:nvSpPr>
        <p:spPr>
          <a:xfrm>
            <a:off x="274640" y="298910"/>
            <a:ext cx="11889564" cy="916534"/>
          </a:xfrm>
        </p:spPr>
        <p:txBody>
          <a:bodyPr/>
          <a:lstStyle/>
          <a:p>
            <a:r>
              <a:rPr lang="de-DE" dirty="0">
                <a:solidFill>
                  <a:schemeClr val="bg1">
                    <a:lumMod val="50000"/>
                  </a:schemeClr>
                </a:solidFill>
              </a:rPr>
              <a:t>Visual Studio Team Services</a:t>
            </a:r>
          </a:p>
        </p:txBody>
      </p:sp>
      <p:pic>
        <p:nvPicPr>
          <p:cNvPr id="197" name="Picture 196"/>
          <p:cNvPicPr>
            <a:picLocks noChangeAspect="1"/>
          </p:cNvPicPr>
          <p:nvPr/>
        </p:nvPicPr>
        <p:blipFill>
          <a:blip r:embed="rId9"/>
          <a:stretch>
            <a:fillRect/>
          </a:stretch>
        </p:blipFill>
        <p:spPr>
          <a:xfrm>
            <a:off x="10234619" y="1829164"/>
            <a:ext cx="2201856" cy="1671051"/>
          </a:xfrm>
          <a:prstGeom prst="rect">
            <a:avLst/>
          </a:prstGeom>
        </p:spPr>
      </p:pic>
      <p:grpSp>
        <p:nvGrpSpPr>
          <p:cNvPr id="198" name="Group 31"/>
          <p:cNvGrpSpPr>
            <a:grpSpLocks noChangeAspect="1"/>
          </p:cNvGrpSpPr>
          <p:nvPr/>
        </p:nvGrpSpPr>
        <p:grpSpPr bwMode="auto">
          <a:xfrm>
            <a:off x="9204326" y="2188369"/>
            <a:ext cx="1196975" cy="936625"/>
            <a:chOff x="5798" y="1376"/>
            <a:chExt cx="754" cy="590"/>
          </a:xfrm>
        </p:grpSpPr>
        <p:sp>
          <p:nvSpPr>
            <p:cNvPr id="199" name="AutoShape 30"/>
            <p:cNvSpPr>
              <a:spLocks noChangeAspect="1" noChangeArrowheads="1" noTextEdit="1"/>
            </p:cNvSpPr>
            <p:nvPr/>
          </p:nvSpPr>
          <p:spPr bwMode="auto">
            <a:xfrm>
              <a:off x="5798" y="1376"/>
              <a:ext cx="754" cy="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200" name="Freeform 32"/>
            <p:cNvSpPr>
              <a:spLocks/>
            </p:cNvSpPr>
            <p:nvPr/>
          </p:nvSpPr>
          <p:spPr bwMode="auto">
            <a:xfrm>
              <a:off x="5799" y="1377"/>
              <a:ext cx="752" cy="589"/>
            </a:xfrm>
            <a:custGeom>
              <a:avLst/>
              <a:gdLst>
                <a:gd name="T0" fmla="*/ 659 w 752"/>
                <a:gd name="T1" fmla="*/ 0 h 589"/>
                <a:gd name="T2" fmla="*/ 258 w 752"/>
                <a:gd name="T3" fmla="*/ 402 h 589"/>
                <a:gd name="T4" fmla="*/ 92 w 752"/>
                <a:gd name="T5" fmla="*/ 237 h 589"/>
                <a:gd name="T6" fmla="*/ 0 w 752"/>
                <a:gd name="T7" fmla="*/ 330 h 589"/>
                <a:gd name="T8" fmla="*/ 165 w 752"/>
                <a:gd name="T9" fmla="*/ 496 h 589"/>
                <a:gd name="T10" fmla="*/ 164 w 752"/>
                <a:gd name="T11" fmla="*/ 496 h 589"/>
                <a:gd name="T12" fmla="*/ 257 w 752"/>
                <a:gd name="T13" fmla="*/ 589 h 589"/>
                <a:gd name="T14" fmla="*/ 752 w 752"/>
                <a:gd name="T15" fmla="*/ 93 h 589"/>
                <a:gd name="T16" fmla="*/ 659 w 752"/>
                <a:gd name="T17" fmla="*/ 0 h 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2" h="589">
                  <a:moveTo>
                    <a:pt x="659" y="0"/>
                  </a:moveTo>
                  <a:lnTo>
                    <a:pt x="258" y="402"/>
                  </a:lnTo>
                  <a:lnTo>
                    <a:pt x="92" y="237"/>
                  </a:lnTo>
                  <a:lnTo>
                    <a:pt x="0" y="330"/>
                  </a:lnTo>
                  <a:lnTo>
                    <a:pt x="165" y="496"/>
                  </a:lnTo>
                  <a:lnTo>
                    <a:pt x="164" y="496"/>
                  </a:lnTo>
                  <a:lnTo>
                    <a:pt x="257" y="589"/>
                  </a:lnTo>
                  <a:lnTo>
                    <a:pt x="752" y="93"/>
                  </a:lnTo>
                  <a:lnTo>
                    <a:pt x="659" y="0"/>
                  </a:lnTo>
                  <a:close/>
                </a:path>
              </a:pathLst>
            </a:custGeom>
            <a:solidFill>
              <a:srgbClr val="8DC6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a:ea typeface="+mn-ea"/>
                <a:cs typeface="+mn-cs"/>
              </a:endParaRPr>
            </a:p>
          </p:txBody>
        </p:sp>
      </p:grpSp>
    </p:spTree>
    <p:extLst>
      <p:ext uri="{BB962C8B-B14F-4D97-AF65-F5344CB8AC3E}">
        <p14:creationId xmlns:p14="http://schemas.microsoft.com/office/powerpoint/2010/main" val="287302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US" dirty="0"/>
              <a:t>Visual Studio Team Services is Enterprise Ready</a:t>
            </a:r>
          </a:p>
        </p:txBody>
      </p:sp>
      <p:grpSp>
        <p:nvGrpSpPr>
          <p:cNvPr id="13" name="Group 12"/>
          <p:cNvGrpSpPr/>
          <p:nvPr/>
        </p:nvGrpSpPr>
        <p:grpSpPr>
          <a:xfrm>
            <a:off x="6589629" y="1302726"/>
            <a:ext cx="1805496" cy="1810733"/>
            <a:chOff x="6545373" y="1110858"/>
            <a:chExt cx="1130577" cy="1133856"/>
          </a:xfrm>
        </p:grpSpPr>
        <p:sp>
          <p:nvSpPr>
            <p:cNvPr id="15" name="Rectangle 14"/>
            <p:cNvSpPr>
              <a:spLocks noChangeAspect="1"/>
            </p:cNvSpPr>
            <p:nvPr/>
          </p:nvSpPr>
          <p:spPr bwMode="auto">
            <a:xfrm>
              <a:off x="6545373" y="1110858"/>
              <a:ext cx="1130577" cy="113385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marL="0" marR="0" lvl="0" indent="0" algn="ctr" defTabSz="914099"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8" name="Freeform 14"/>
            <p:cNvSpPr>
              <a:spLocks noChangeAspect="1" noEditPoints="1"/>
            </p:cNvSpPr>
            <p:nvPr/>
          </p:nvSpPr>
          <p:spPr bwMode="black">
            <a:xfrm>
              <a:off x="6709667" y="1283458"/>
              <a:ext cx="788862" cy="788656"/>
            </a:xfrm>
            <a:custGeom>
              <a:avLst/>
              <a:gdLst>
                <a:gd name="T0" fmla="*/ 518 w 709"/>
                <a:gd name="T1" fmla="*/ 343 h 709"/>
                <a:gd name="T2" fmla="*/ 449 w 709"/>
                <a:gd name="T3" fmla="*/ 258 h 709"/>
                <a:gd name="T4" fmla="*/ 362 w 709"/>
                <a:gd name="T5" fmla="*/ 189 h 709"/>
                <a:gd name="T6" fmla="*/ 449 w 709"/>
                <a:gd name="T7" fmla="*/ 0 h 709"/>
                <a:gd name="T8" fmla="*/ 260 w 709"/>
                <a:gd name="T9" fmla="*/ 189 h 709"/>
                <a:gd name="T10" fmla="*/ 345 w 709"/>
                <a:gd name="T11" fmla="*/ 258 h 709"/>
                <a:gd name="T12" fmla="*/ 260 w 709"/>
                <a:gd name="T13" fmla="*/ 343 h 709"/>
                <a:gd name="T14" fmla="*/ 189 w 709"/>
                <a:gd name="T15" fmla="*/ 258 h 709"/>
                <a:gd name="T16" fmla="*/ 0 w 709"/>
                <a:gd name="T17" fmla="*/ 447 h 709"/>
                <a:gd name="T18" fmla="*/ 85 w 709"/>
                <a:gd name="T19" fmla="*/ 520 h 709"/>
                <a:gd name="T20" fmla="*/ 0 w 709"/>
                <a:gd name="T21" fmla="*/ 709 h 709"/>
                <a:gd name="T22" fmla="*/ 189 w 709"/>
                <a:gd name="T23" fmla="*/ 520 h 709"/>
                <a:gd name="T24" fmla="*/ 104 w 709"/>
                <a:gd name="T25" fmla="*/ 447 h 709"/>
                <a:gd name="T26" fmla="*/ 189 w 709"/>
                <a:gd name="T27" fmla="*/ 362 h 709"/>
                <a:gd name="T28" fmla="*/ 260 w 709"/>
                <a:gd name="T29" fmla="*/ 447 h 709"/>
                <a:gd name="T30" fmla="*/ 345 w 709"/>
                <a:gd name="T31" fmla="*/ 520 h 709"/>
                <a:gd name="T32" fmla="*/ 260 w 709"/>
                <a:gd name="T33" fmla="*/ 709 h 709"/>
                <a:gd name="T34" fmla="*/ 449 w 709"/>
                <a:gd name="T35" fmla="*/ 520 h 709"/>
                <a:gd name="T36" fmla="*/ 362 w 709"/>
                <a:gd name="T37" fmla="*/ 447 h 709"/>
                <a:gd name="T38" fmla="*/ 449 w 709"/>
                <a:gd name="T39" fmla="*/ 362 h 709"/>
                <a:gd name="T40" fmla="*/ 518 w 709"/>
                <a:gd name="T41" fmla="*/ 447 h 709"/>
                <a:gd name="T42" fmla="*/ 709 w 709"/>
                <a:gd name="T43" fmla="*/ 258 h 709"/>
                <a:gd name="T44" fmla="*/ 277 w 709"/>
                <a:gd name="T45" fmla="*/ 17 h 709"/>
                <a:gd name="T46" fmla="*/ 433 w 709"/>
                <a:gd name="T47" fmla="*/ 170 h 709"/>
                <a:gd name="T48" fmla="*/ 277 w 709"/>
                <a:gd name="T49" fmla="*/ 17 h 709"/>
                <a:gd name="T50" fmla="*/ 17 w 709"/>
                <a:gd name="T51" fmla="*/ 690 h 709"/>
                <a:gd name="T52" fmla="*/ 173 w 709"/>
                <a:gd name="T53" fmla="*/ 536 h 709"/>
                <a:gd name="T54" fmla="*/ 173 w 709"/>
                <a:gd name="T55" fmla="*/ 430 h 709"/>
                <a:gd name="T56" fmla="*/ 17 w 709"/>
                <a:gd name="T57" fmla="*/ 274 h 709"/>
                <a:gd name="T58" fmla="*/ 173 w 709"/>
                <a:gd name="T59" fmla="*/ 430 h 709"/>
                <a:gd name="T60" fmla="*/ 277 w 709"/>
                <a:gd name="T61" fmla="*/ 690 h 709"/>
                <a:gd name="T62" fmla="*/ 433 w 709"/>
                <a:gd name="T63" fmla="*/ 536 h 709"/>
                <a:gd name="T64" fmla="*/ 433 w 709"/>
                <a:gd name="T65" fmla="*/ 430 h 709"/>
                <a:gd name="T66" fmla="*/ 277 w 709"/>
                <a:gd name="T67" fmla="*/ 274 h 709"/>
                <a:gd name="T68" fmla="*/ 433 w 709"/>
                <a:gd name="T69" fmla="*/ 430 h 709"/>
                <a:gd name="T70" fmla="*/ 536 w 709"/>
                <a:gd name="T71" fmla="*/ 430 h 709"/>
                <a:gd name="T72" fmla="*/ 690 w 709"/>
                <a:gd name="T73" fmla="*/ 274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09" h="709">
                  <a:moveTo>
                    <a:pt x="518" y="258"/>
                  </a:moveTo>
                  <a:lnTo>
                    <a:pt x="518" y="343"/>
                  </a:lnTo>
                  <a:lnTo>
                    <a:pt x="449" y="343"/>
                  </a:lnTo>
                  <a:lnTo>
                    <a:pt x="449" y="258"/>
                  </a:lnTo>
                  <a:lnTo>
                    <a:pt x="362" y="258"/>
                  </a:lnTo>
                  <a:lnTo>
                    <a:pt x="362" y="189"/>
                  </a:lnTo>
                  <a:lnTo>
                    <a:pt x="449" y="189"/>
                  </a:lnTo>
                  <a:lnTo>
                    <a:pt x="449" y="0"/>
                  </a:lnTo>
                  <a:lnTo>
                    <a:pt x="260" y="0"/>
                  </a:lnTo>
                  <a:lnTo>
                    <a:pt x="260" y="189"/>
                  </a:lnTo>
                  <a:lnTo>
                    <a:pt x="345" y="189"/>
                  </a:lnTo>
                  <a:lnTo>
                    <a:pt x="345" y="258"/>
                  </a:lnTo>
                  <a:lnTo>
                    <a:pt x="260" y="258"/>
                  </a:lnTo>
                  <a:lnTo>
                    <a:pt x="260" y="343"/>
                  </a:lnTo>
                  <a:lnTo>
                    <a:pt x="189" y="343"/>
                  </a:lnTo>
                  <a:lnTo>
                    <a:pt x="189" y="258"/>
                  </a:lnTo>
                  <a:lnTo>
                    <a:pt x="0" y="258"/>
                  </a:lnTo>
                  <a:lnTo>
                    <a:pt x="0" y="447"/>
                  </a:lnTo>
                  <a:lnTo>
                    <a:pt x="85" y="447"/>
                  </a:lnTo>
                  <a:lnTo>
                    <a:pt x="85" y="520"/>
                  </a:lnTo>
                  <a:lnTo>
                    <a:pt x="0" y="520"/>
                  </a:lnTo>
                  <a:lnTo>
                    <a:pt x="0" y="709"/>
                  </a:lnTo>
                  <a:lnTo>
                    <a:pt x="189" y="709"/>
                  </a:lnTo>
                  <a:lnTo>
                    <a:pt x="189" y="520"/>
                  </a:lnTo>
                  <a:lnTo>
                    <a:pt x="104" y="520"/>
                  </a:lnTo>
                  <a:lnTo>
                    <a:pt x="104" y="447"/>
                  </a:lnTo>
                  <a:lnTo>
                    <a:pt x="189" y="447"/>
                  </a:lnTo>
                  <a:lnTo>
                    <a:pt x="189" y="362"/>
                  </a:lnTo>
                  <a:lnTo>
                    <a:pt x="260" y="362"/>
                  </a:lnTo>
                  <a:lnTo>
                    <a:pt x="260" y="447"/>
                  </a:lnTo>
                  <a:lnTo>
                    <a:pt x="345" y="447"/>
                  </a:lnTo>
                  <a:lnTo>
                    <a:pt x="345" y="520"/>
                  </a:lnTo>
                  <a:lnTo>
                    <a:pt x="260" y="520"/>
                  </a:lnTo>
                  <a:lnTo>
                    <a:pt x="260" y="709"/>
                  </a:lnTo>
                  <a:lnTo>
                    <a:pt x="449" y="709"/>
                  </a:lnTo>
                  <a:lnTo>
                    <a:pt x="449" y="520"/>
                  </a:lnTo>
                  <a:lnTo>
                    <a:pt x="362" y="520"/>
                  </a:lnTo>
                  <a:lnTo>
                    <a:pt x="362" y="447"/>
                  </a:lnTo>
                  <a:lnTo>
                    <a:pt x="449" y="447"/>
                  </a:lnTo>
                  <a:lnTo>
                    <a:pt x="449" y="362"/>
                  </a:lnTo>
                  <a:lnTo>
                    <a:pt x="518" y="362"/>
                  </a:lnTo>
                  <a:lnTo>
                    <a:pt x="518" y="447"/>
                  </a:lnTo>
                  <a:lnTo>
                    <a:pt x="709" y="447"/>
                  </a:lnTo>
                  <a:lnTo>
                    <a:pt x="709" y="258"/>
                  </a:lnTo>
                  <a:lnTo>
                    <a:pt x="518" y="258"/>
                  </a:lnTo>
                  <a:close/>
                  <a:moveTo>
                    <a:pt x="277" y="17"/>
                  </a:moveTo>
                  <a:lnTo>
                    <a:pt x="433" y="17"/>
                  </a:lnTo>
                  <a:lnTo>
                    <a:pt x="433" y="170"/>
                  </a:lnTo>
                  <a:lnTo>
                    <a:pt x="277" y="170"/>
                  </a:lnTo>
                  <a:lnTo>
                    <a:pt x="277" y="17"/>
                  </a:lnTo>
                  <a:close/>
                  <a:moveTo>
                    <a:pt x="173" y="690"/>
                  </a:moveTo>
                  <a:lnTo>
                    <a:pt x="17" y="690"/>
                  </a:lnTo>
                  <a:lnTo>
                    <a:pt x="17" y="536"/>
                  </a:lnTo>
                  <a:lnTo>
                    <a:pt x="173" y="536"/>
                  </a:lnTo>
                  <a:lnTo>
                    <a:pt x="173" y="690"/>
                  </a:lnTo>
                  <a:close/>
                  <a:moveTo>
                    <a:pt x="173" y="430"/>
                  </a:moveTo>
                  <a:lnTo>
                    <a:pt x="17" y="430"/>
                  </a:lnTo>
                  <a:lnTo>
                    <a:pt x="17" y="274"/>
                  </a:lnTo>
                  <a:lnTo>
                    <a:pt x="173" y="274"/>
                  </a:lnTo>
                  <a:lnTo>
                    <a:pt x="173" y="430"/>
                  </a:lnTo>
                  <a:close/>
                  <a:moveTo>
                    <a:pt x="433" y="690"/>
                  </a:moveTo>
                  <a:lnTo>
                    <a:pt x="277" y="690"/>
                  </a:lnTo>
                  <a:lnTo>
                    <a:pt x="277" y="536"/>
                  </a:lnTo>
                  <a:lnTo>
                    <a:pt x="433" y="536"/>
                  </a:lnTo>
                  <a:lnTo>
                    <a:pt x="433" y="690"/>
                  </a:lnTo>
                  <a:close/>
                  <a:moveTo>
                    <a:pt x="433" y="430"/>
                  </a:moveTo>
                  <a:lnTo>
                    <a:pt x="277" y="430"/>
                  </a:lnTo>
                  <a:lnTo>
                    <a:pt x="277" y="274"/>
                  </a:lnTo>
                  <a:lnTo>
                    <a:pt x="433" y="274"/>
                  </a:lnTo>
                  <a:lnTo>
                    <a:pt x="433" y="430"/>
                  </a:lnTo>
                  <a:close/>
                  <a:moveTo>
                    <a:pt x="690" y="430"/>
                  </a:moveTo>
                  <a:lnTo>
                    <a:pt x="536" y="430"/>
                  </a:lnTo>
                  <a:lnTo>
                    <a:pt x="536" y="274"/>
                  </a:lnTo>
                  <a:lnTo>
                    <a:pt x="690" y="274"/>
                  </a:lnTo>
                  <a:lnTo>
                    <a:pt x="690" y="430"/>
                  </a:lnTo>
                  <a:close/>
                </a:path>
              </a:pathLst>
            </a:custGeom>
            <a:solidFill>
              <a:srgbClr val="FFFFFF"/>
            </a:solidFill>
            <a:ln>
              <a:noFill/>
            </a:ln>
          </p:spPr>
          <p:txBody>
            <a:bodyPr vert="horz" wrap="square" lIns="82305" tIns="41153" rIns="82305" bIns="4115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ysClr val="windowText" lastClr="000000"/>
                </a:solidFill>
                <a:effectLst/>
                <a:uLnTx/>
                <a:uFillTx/>
                <a:latin typeface="Segoe UI"/>
                <a:ea typeface="+mn-ea"/>
                <a:cs typeface="+mn-cs"/>
              </a:endParaRPr>
            </a:p>
          </p:txBody>
        </p:sp>
      </p:grpSp>
      <p:grpSp>
        <p:nvGrpSpPr>
          <p:cNvPr id="20" name="Group 19"/>
          <p:cNvGrpSpPr/>
          <p:nvPr/>
        </p:nvGrpSpPr>
        <p:grpSpPr>
          <a:xfrm>
            <a:off x="4658568" y="1300254"/>
            <a:ext cx="1805496" cy="1810733"/>
            <a:chOff x="8953791" y="4896876"/>
            <a:chExt cx="1130577" cy="1133856"/>
          </a:xfrm>
        </p:grpSpPr>
        <p:sp>
          <p:nvSpPr>
            <p:cNvPr id="21" name="Rectangle 20"/>
            <p:cNvSpPr>
              <a:spLocks noChangeAspect="1"/>
            </p:cNvSpPr>
            <p:nvPr/>
          </p:nvSpPr>
          <p:spPr bwMode="auto">
            <a:xfrm>
              <a:off x="8953791" y="4896876"/>
              <a:ext cx="1130577" cy="113385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marL="0" marR="0" lvl="0" indent="0" algn="ctr" defTabSz="914099"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2" name="Freeform 81"/>
            <p:cNvSpPr>
              <a:spLocks noChangeAspect="1" noEditPoints="1"/>
            </p:cNvSpPr>
            <p:nvPr/>
          </p:nvSpPr>
          <p:spPr bwMode="black">
            <a:xfrm>
              <a:off x="9029713" y="5165082"/>
              <a:ext cx="978732" cy="597445"/>
            </a:xfrm>
            <a:custGeom>
              <a:avLst/>
              <a:gdLst>
                <a:gd name="T0" fmla="*/ 1588 w 3451"/>
                <a:gd name="T1" fmla="*/ 2110 h 2110"/>
                <a:gd name="T2" fmla="*/ 2100 w 3451"/>
                <a:gd name="T3" fmla="*/ 1951 h 2110"/>
                <a:gd name="T4" fmla="*/ 1141 w 3451"/>
                <a:gd name="T5" fmla="*/ 1911 h 2110"/>
                <a:gd name="T6" fmla="*/ 1215 w 3451"/>
                <a:gd name="T7" fmla="*/ 1929 h 2110"/>
                <a:gd name="T8" fmla="*/ 1799 w 3451"/>
                <a:gd name="T9" fmla="*/ 2021 h 2110"/>
                <a:gd name="T10" fmla="*/ 2036 w 3451"/>
                <a:gd name="T11" fmla="*/ 1911 h 2110"/>
                <a:gd name="T12" fmla="*/ 1121 w 3451"/>
                <a:gd name="T13" fmla="*/ 1193 h 2110"/>
                <a:gd name="T14" fmla="*/ 1992 w 3451"/>
                <a:gd name="T15" fmla="*/ 1211 h 2110"/>
                <a:gd name="T16" fmla="*/ 2497 w 3451"/>
                <a:gd name="T17" fmla="*/ 803 h 2110"/>
                <a:gd name="T18" fmla="*/ 975 w 3451"/>
                <a:gd name="T19" fmla="*/ 240 h 2110"/>
                <a:gd name="T20" fmla="*/ 1616 w 3451"/>
                <a:gd name="T21" fmla="*/ 736 h 2110"/>
                <a:gd name="T22" fmla="*/ 2006 w 3451"/>
                <a:gd name="T23" fmla="*/ 508 h 2110"/>
                <a:gd name="T24" fmla="*/ 1990 w 3451"/>
                <a:gd name="T25" fmla="*/ 320 h 2110"/>
                <a:gd name="T26" fmla="*/ 2004 w 3451"/>
                <a:gd name="T27" fmla="*/ 426 h 2110"/>
                <a:gd name="T28" fmla="*/ 2038 w 3451"/>
                <a:gd name="T29" fmla="*/ 1120 h 2110"/>
                <a:gd name="T30" fmla="*/ 2304 w 3451"/>
                <a:gd name="T31" fmla="*/ 985 h 2110"/>
                <a:gd name="T32" fmla="*/ 2225 w 3451"/>
                <a:gd name="T33" fmla="*/ 465 h 2110"/>
                <a:gd name="T34" fmla="*/ 2219 w 3451"/>
                <a:gd name="T35" fmla="*/ 477 h 2110"/>
                <a:gd name="T36" fmla="*/ 1844 w 3451"/>
                <a:gd name="T37" fmla="*/ 192 h 2110"/>
                <a:gd name="T38" fmla="*/ 1818 w 3451"/>
                <a:gd name="T39" fmla="*/ 109 h 2110"/>
                <a:gd name="T40" fmla="*/ 1133 w 3451"/>
                <a:gd name="T41" fmla="*/ 1121 h 2110"/>
                <a:gd name="T42" fmla="*/ 1171 w 3451"/>
                <a:gd name="T43" fmla="*/ 951 h 2110"/>
                <a:gd name="T44" fmla="*/ 1115 w 3451"/>
                <a:gd name="T45" fmla="*/ 350 h 2110"/>
                <a:gd name="T46" fmla="*/ 1155 w 3451"/>
                <a:gd name="T47" fmla="*/ 517 h 2110"/>
                <a:gd name="T48" fmla="*/ 1265 w 3451"/>
                <a:gd name="T49" fmla="*/ 843 h 2110"/>
                <a:gd name="T50" fmla="*/ 1555 w 3451"/>
                <a:gd name="T51" fmla="*/ 284 h 2110"/>
                <a:gd name="T52" fmla="*/ 1353 w 3451"/>
                <a:gd name="T53" fmla="*/ 109 h 2110"/>
                <a:gd name="T54" fmla="*/ 1221 w 3451"/>
                <a:gd name="T55" fmla="*/ 201 h 2110"/>
                <a:gd name="T56" fmla="*/ 923 w 3451"/>
                <a:gd name="T57" fmla="*/ 379 h 2110"/>
                <a:gd name="T58" fmla="*/ 945 w 3451"/>
                <a:gd name="T59" fmla="*/ 466 h 2110"/>
                <a:gd name="T60" fmla="*/ 447 w 3451"/>
                <a:gd name="T61" fmla="*/ 993 h 2110"/>
                <a:gd name="T62" fmla="*/ 2737 w 3451"/>
                <a:gd name="T63" fmla="*/ 1157 h 2110"/>
                <a:gd name="T64" fmla="*/ 1748 w 3451"/>
                <a:gd name="T65" fmla="*/ 1552 h 2110"/>
                <a:gd name="T66" fmla="*/ 2015 w 3451"/>
                <a:gd name="T67" fmla="*/ 1319 h 2110"/>
                <a:gd name="T68" fmla="*/ 581 w 3451"/>
                <a:gd name="T69" fmla="*/ 1265 h 2110"/>
                <a:gd name="T70" fmla="*/ 1557 w 3451"/>
                <a:gd name="T71" fmla="*/ 1799 h 2110"/>
                <a:gd name="T72" fmla="*/ 2476 w 3451"/>
                <a:gd name="T73" fmla="*/ 1476 h 2110"/>
                <a:gd name="T74" fmla="*/ 123 w 3451"/>
                <a:gd name="T75" fmla="*/ 1195 h 2110"/>
                <a:gd name="T76" fmla="*/ 231 w 3451"/>
                <a:gd name="T77" fmla="*/ 956 h 2110"/>
                <a:gd name="T78" fmla="*/ 530 w 3451"/>
                <a:gd name="T79" fmla="*/ 1074 h 2110"/>
                <a:gd name="T80" fmla="*/ 658 w 3451"/>
                <a:gd name="T81" fmla="*/ 1255 h 2110"/>
                <a:gd name="T82" fmla="*/ 628 w 3451"/>
                <a:gd name="T83" fmla="*/ 1016 h 2110"/>
                <a:gd name="T84" fmla="*/ 724 w 3451"/>
                <a:gd name="T85" fmla="*/ 1343 h 2110"/>
                <a:gd name="T86" fmla="*/ 824 w 3451"/>
                <a:gd name="T87" fmla="*/ 1434 h 2110"/>
                <a:gd name="T88" fmla="*/ 767 w 3451"/>
                <a:gd name="T89" fmla="*/ 1212 h 2110"/>
                <a:gd name="T90" fmla="*/ 927 w 3451"/>
                <a:gd name="T91" fmla="*/ 1501 h 2110"/>
                <a:gd name="T92" fmla="*/ 988 w 3451"/>
                <a:gd name="T93" fmla="*/ 1427 h 2110"/>
                <a:gd name="T94" fmla="*/ 1270 w 3451"/>
                <a:gd name="T95" fmla="*/ 1671 h 2110"/>
                <a:gd name="T96" fmla="*/ 1264 w 3451"/>
                <a:gd name="T97" fmla="*/ 1444 h 2110"/>
                <a:gd name="T98" fmla="*/ 1501 w 3451"/>
                <a:gd name="T99" fmla="*/ 1703 h 2110"/>
                <a:gd name="T100" fmla="*/ 1695 w 3451"/>
                <a:gd name="T101" fmla="*/ 1440 h 2110"/>
                <a:gd name="T102" fmla="*/ 2020 w 3451"/>
                <a:gd name="T103" fmla="*/ 1654 h 2110"/>
                <a:gd name="T104" fmla="*/ 1901 w 3451"/>
                <a:gd name="T105" fmla="*/ 1457 h 2110"/>
                <a:gd name="T106" fmla="*/ 2053 w 3451"/>
                <a:gd name="T107" fmla="*/ 1600 h 2110"/>
                <a:gd name="T108" fmla="*/ 2208 w 3451"/>
                <a:gd name="T109" fmla="*/ 1543 h 2110"/>
                <a:gd name="T110" fmla="*/ 2294 w 3451"/>
                <a:gd name="T111" fmla="*/ 1280 h 2110"/>
                <a:gd name="T112" fmla="*/ 2386 w 3451"/>
                <a:gd name="T113" fmla="*/ 1486 h 2110"/>
                <a:gd name="T114" fmla="*/ 2473 w 3451"/>
                <a:gd name="T115" fmla="*/ 1155 h 2110"/>
                <a:gd name="T116" fmla="*/ 2654 w 3451"/>
                <a:gd name="T117" fmla="*/ 1074 h 2110"/>
                <a:gd name="T118" fmla="*/ 2954 w 3451"/>
                <a:gd name="T119" fmla="*/ 1154 h 2110"/>
                <a:gd name="T120" fmla="*/ 3062 w 3451"/>
                <a:gd name="T121" fmla="*/ 1154 h 2110"/>
                <a:gd name="T122" fmla="*/ 1038 w 3451"/>
                <a:gd name="T123" fmla="*/ 1498 h 2110"/>
                <a:gd name="T124" fmla="*/ 2472 w 3451"/>
                <a:gd name="T125" fmla="*/ 1231 h 2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51" h="2110">
                  <a:moveTo>
                    <a:pt x="1585" y="1902"/>
                  </a:moveTo>
                  <a:cubicBezTo>
                    <a:pt x="1383" y="1902"/>
                    <a:pt x="1184" y="1867"/>
                    <a:pt x="1012" y="1802"/>
                  </a:cubicBezTo>
                  <a:cubicBezTo>
                    <a:pt x="945" y="1776"/>
                    <a:pt x="884" y="1747"/>
                    <a:pt x="828" y="1714"/>
                  </a:cubicBezTo>
                  <a:cubicBezTo>
                    <a:pt x="896" y="1807"/>
                    <a:pt x="980" y="1887"/>
                    <a:pt x="1077" y="1951"/>
                  </a:cubicBezTo>
                  <a:cubicBezTo>
                    <a:pt x="1119" y="1979"/>
                    <a:pt x="1165" y="2004"/>
                    <a:pt x="1212" y="2026"/>
                  </a:cubicBezTo>
                  <a:cubicBezTo>
                    <a:pt x="1264" y="2049"/>
                    <a:pt x="1318" y="2068"/>
                    <a:pt x="1375" y="2082"/>
                  </a:cubicBezTo>
                  <a:cubicBezTo>
                    <a:pt x="1443" y="2099"/>
                    <a:pt x="1515" y="2108"/>
                    <a:pt x="1588" y="2110"/>
                  </a:cubicBezTo>
                  <a:cubicBezTo>
                    <a:pt x="1588" y="2110"/>
                    <a:pt x="1588" y="2110"/>
                    <a:pt x="1588" y="2110"/>
                  </a:cubicBezTo>
                  <a:cubicBezTo>
                    <a:pt x="1588" y="2110"/>
                    <a:pt x="1588" y="2110"/>
                    <a:pt x="1588" y="2110"/>
                  </a:cubicBezTo>
                  <a:cubicBezTo>
                    <a:pt x="1588" y="2110"/>
                    <a:pt x="1588" y="2110"/>
                    <a:pt x="1588" y="2110"/>
                  </a:cubicBezTo>
                  <a:cubicBezTo>
                    <a:pt x="1588" y="2110"/>
                    <a:pt x="1588" y="2110"/>
                    <a:pt x="1588" y="2110"/>
                  </a:cubicBezTo>
                  <a:cubicBezTo>
                    <a:pt x="1662" y="2108"/>
                    <a:pt x="1733" y="2099"/>
                    <a:pt x="1802" y="2082"/>
                  </a:cubicBezTo>
                  <a:cubicBezTo>
                    <a:pt x="1858" y="2068"/>
                    <a:pt x="1913" y="2049"/>
                    <a:pt x="1965" y="2026"/>
                  </a:cubicBezTo>
                  <a:cubicBezTo>
                    <a:pt x="2012" y="2004"/>
                    <a:pt x="2057" y="1979"/>
                    <a:pt x="2100" y="1951"/>
                  </a:cubicBezTo>
                  <a:cubicBezTo>
                    <a:pt x="2199" y="1886"/>
                    <a:pt x="2285" y="1802"/>
                    <a:pt x="2354" y="1706"/>
                  </a:cubicBezTo>
                  <a:cubicBezTo>
                    <a:pt x="2264" y="1761"/>
                    <a:pt x="2159" y="1806"/>
                    <a:pt x="2045" y="1839"/>
                  </a:cubicBezTo>
                  <a:cubicBezTo>
                    <a:pt x="1899" y="1881"/>
                    <a:pt x="1744" y="1902"/>
                    <a:pt x="1585" y="1902"/>
                  </a:cubicBezTo>
                  <a:close/>
                  <a:moveTo>
                    <a:pt x="1104" y="1897"/>
                  </a:moveTo>
                  <a:cubicBezTo>
                    <a:pt x="1087" y="1886"/>
                    <a:pt x="1071" y="1874"/>
                    <a:pt x="1054" y="1861"/>
                  </a:cubicBezTo>
                  <a:cubicBezTo>
                    <a:pt x="1080" y="1873"/>
                    <a:pt x="1107" y="1883"/>
                    <a:pt x="1134" y="1893"/>
                  </a:cubicBezTo>
                  <a:cubicBezTo>
                    <a:pt x="1136" y="1899"/>
                    <a:pt x="1138" y="1905"/>
                    <a:pt x="1141" y="1911"/>
                  </a:cubicBezTo>
                  <a:cubicBezTo>
                    <a:pt x="1128" y="1907"/>
                    <a:pt x="1116" y="1902"/>
                    <a:pt x="1104" y="1897"/>
                  </a:cubicBezTo>
                  <a:close/>
                  <a:moveTo>
                    <a:pt x="1557" y="2049"/>
                  </a:moveTo>
                  <a:cubicBezTo>
                    <a:pt x="1532" y="2048"/>
                    <a:pt x="1513" y="2045"/>
                    <a:pt x="1488" y="2042"/>
                  </a:cubicBezTo>
                  <a:cubicBezTo>
                    <a:pt x="1451" y="2037"/>
                    <a:pt x="1414" y="2030"/>
                    <a:pt x="1378" y="2021"/>
                  </a:cubicBezTo>
                  <a:cubicBezTo>
                    <a:pt x="1353" y="2014"/>
                    <a:pt x="1328" y="2007"/>
                    <a:pt x="1304" y="1998"/>
                  </a:cubicBezTo>
                  <a:cubicBezTo>
                    <a:pt x="1284" y="1991"/>
                    <a:pt x="1265" y="1983"/>
                    <a:pt x="1247" y="1975"/>
                  </a:cubicBezTo>
                  <a:cubicBezTo>
                    <a:pt x="1235" y="1962"/>
                    <a:pt x="1224" y="1947"/>
                    <a:pt x="1215" y="1929"/>
                  </a:cubicBezTo>
                  <a:cubicBezTo>
                    <a:pt x="1213" y="1925"/>
                    <a:pt x="1211" y="1921"/>
                    <a:pt x="1209" y="1917"/>
                  </a:cubicBezTo>
                  <a:cubicBezTo>
                    <a:pt x="1329" y="1952"/>
                    <a:pt x="1449" y="1971"/>
                    <a:pt x="1557" y="1973"/>
                  </a:cubicBezTo>
                  <a:lnTo>
                    <a:pt x="1557" y="2049"/>
                  </a:lnTo>
                  <a:close/>
                  <a:moveTo>
                    <a:pt x="1962" y="1929"/>
                  </a:moveTo>
                  <a:cubicBezTo>
                    <a:pt x="1952" y="1947"/>
                    <a:pt x="1942" y="1962"/>
                    <a:pt x="1930" y="1975"/>
                  </a:cubicBezTo>
                  <a:cubicBezTo>
                    <a:pt x="1911" y="1983"/>
                    <a:pt x="1892" y="1991"/>
                    <a:pt x="1873" y="1998"/>
                  </a:cubicBezTo>
                  <a:cubicBezTo>
                    <a:pt x="1849" y="2007"/>
                    <a:pt x="1824" y="2014"/>
                    <a:pt x="1799" y="2021"/>
                  </a:cubicBezTo>
                  <a:cubicBezTo>
                    <a:pt x="1763" y="2030"/>
                    <a:pt x="1726" y="2037"/>
                    <a:pt x="1689" y="2042"/>
                  </a:cubicBezTo>
                  <a:cubicBezTo>
                    <a:pt x="1664" y="2045"/>
                    <a:pt x="1645" y="2048"/>
                    <a:pt x="1620" y="2049"/>
                  </a:cubicBezTo>
                  <a:cubicBezTo>
                    <a:pt x="1620" y="1973"/>
                    <a:pt x="1620" y="1973"/>
                    <a:pt x="1620" y="1973"/>
                  </a:cubicBezTo>
                  <a:cubicBezTo>
                    <a:pt x="1728" y="1971"/>
                    <a:pt x="1848" y="1952"/>
                    <a:pt x="1968" y="1917"/>
                  </a:cubicBezTo>
                  <a:cubicBezTo>
                    <a:pt x="1966" y="1921"/>
                    <a:pt x="1964" y="1925"/>
                    <a:pt x="1962" y="1929"/>
                  </a:cubicBezTo>
                  <a:close/>
                  <a:moveTo>
                    <a:pt x="2072" y="1897"/>
                  </a:moveTo>
                  <a:cubicBezTo>
                    <a:pt x="2060" y="1902"/>
                    <a:pt x="2048" y="1907"/>
                    <a:pt x="2036" y="1911"/>
                  </a:cubicBezTo>
                  <a:cubicBezTo>
                    <a:pt x="2038" y="1905"/>
                    <a:pt x="2040" y="1899"/>
                    <a:pt x="2043" y="1893"/>
                  </a:cubicBezTo>
                  <a:cubicBezTo>
                    <a:pt x="2070" y="1883"/>
                    <a:pt x="2097" y="1872"/>
                    <a:pt x="2123" y="1860"/>
                  </a:cubicBezTo>
                  <a:cubicBezTo>
                    <a:pt x="2107" y="1873"/>
                    <a:pt x="2090" y="1886"/>
                    <a:pt x="2072" y="1897"/>
                  </a:cubicBezTo>
                  <a:close/>
                  <a:moveTo>
                    <a:pt x="699" y="879"/>
                  </a:moveTo>
                  <a:cubicBezTo>
                    <a:pt x="783" y="1007"/>
                    <a:pt x="903" y="1100"/>
                    <a:pt x="1046" y="1163"/>
                  </a:cubicBezTo>
                  <a:cubicBezTo>
                    <a:pt x="1070" y="1173"/>
                    <a:pt x="1095" y="1182"/>
                    <a:pt x="1121" y="1191"/>
                  </a:cubicBezTo>
                  <a:cubicBezTo>
                    <a:pt x="1121" y="1191"/>
                    <a:pt x="1121" y="1192"/>
                    <a:pt x="1121" y="1193"/>
                  </a:cubicBezTo>
                  <a:cubicBezTo>
                    <a:pt x="1140" y="1199"/>
                    <a:pt x="1159" y="1205"/>
                    <a:pt x="1178" y="1211"/>
                  </a:cubicBezTo>
                  <a:cubicBezTo>
                    <a:pt x="1178" y="1210"/>
                    <a:pt x="1178" y="1209"/>
                    <a:pt x="1178" y="1208"/>
                  </a:cubicBezTo>
                  <a:cubicBezTo>
                    <a:pt x="1237" y="1225"/>
                    <a:pt x="1296" y="1239"/>
                    <a:pt x="1355" y="1249"/>
                  </a:cubicBezTo>
                  <a:cubicBezTo>
                    <a:pt x="1429" y="1259"/>
                    <a:pt x="1506" y="1264"/>
                    <a:pt x="1585" y="1264"/>
                  </a:cubicBezTo>
                  <a:cubicBezTo>
                    <a:pt x="1663" y="1264"/>
                    <a:pt x="1739" y="1259"/>
                    <a:pt x="1812" y="1249"/>
                  </a:cubicBezTo>
                  <a:cubicBezTo>
                    <a:pt x="1872" y="1239"/>
                    <a:pt x="1932" y="1225"/>
                    <a:pt x="1992" y="1208"/>
                  </a:cubicBezTo>
                  <a:cubicBezTo>
                    <a:pt x="1992" y="1209"/>
                    <a:pt x="1992" y="1210"/>
                    <a:pt x="1992" y="1211"/>
                  </a:cubicBezTo>
                  <a:cubicBezTo>
                    <a:pt x="2012" y="1205"/>
                    <a:pt x="2031" y="1199"/>
                    <a:pt x="2049" y="1193"/>
                  </a:cubicBezTo>
                  <a:cubicBezTo>
                    <a:pt x="2049" y="1192"/>
                    <a:pt x="2049" y="1191"/>
                    <a:pt x="2049" y="1190"/>
                  </a:cubicBezTo>
                  <a:cubicBezTo>
                    <a:pt x="2077" y="1181"/>
                    <a:pt x="2104" y="1171"/>
                    <a:pt x="2130" y="1161"/>
                  </a:cubicBezTo>
                  <a:cubicBezTo>
                    <a:pt x="2267" y="1099"/>
                    <a:pt x="2382" y="1010"/>
                    <a:pt x="2465" y="888"/>
                  </a:cubicBezTo>
                  <a:cubicBezTo>
                    <a:pt x="2466" y="887"/>
                    <a:pt x="2467" y="885"/>
                    <a:pt x="2467" y="883"/>
                  </a:cubicBezTo>
                  <a:cubicBezTo>
                    <a:pt x="2472" y="873"/>
                    <a:pt x="2476" y="863"/>
                    <a:pt x="2480" y="852"/>
                  </a:cubicBezTo>
                  <a:cubicBezTo>
                    <a:pt x="2497" y="803"/>
                    <a:pt x="2497" y="803"/>
                    <a:pt x="2497" y="803"/>
                  </a:cubicBezTo>
                  <a:cubicBezTo>
                    <a:pt x="2495" y="788"/>
                    <a:pt x="2491" y="763"/>
                    <a:pt x="2490" y="756"/>
                  </a:cubicBezTo>
                  <a:cubicBezTo>
                    <a:pt x="2458" y="596"/>
                    <a:pt x="2386" y="451"/>
                    <a:pt x="2285" y="332"/>
                  </a:cubicBezTo>
                  <a:cubicBezTo>
                    <a:pt x="2272" y="316"/>
                    <a:pt x="2259" y="301"/>
                    <a:pt x="2245" y="287"/>
                  </a:cubicBezTo>
                  <a:cubicBezTo>
                    <a:pt x="2241" y="283"/>
                    <a:pt x="2195" y="240"/>
                    <a:pt x="2195" y="240"/>
                  </a:cubicBezTo>
                  <a:cubicBezTo>
                    <a:pt x="2033" y="94"/>
                    <a:pt x="1819" y="4"/>
                    <a:pt x="1585" y="0"/>
                  </a:cubicBezTo>
                  <a:cubicBezTo>
                    <a:pt x="1585" y="0"/>
                    <a:pt x="1585" y="0"/>
                    <a:pt x="1585" y="0"/>
                  </a:cubicBezTo>
                  <a:cubicBezTo>
                    <a:pt x="1351" y="4"/>
                    <a:pt x="1137" y="94"/>
                    <a:pt x="975" y="240"/>
                  </a:cubicBezTo>
                  <a:cubicBezTo>
                    <a:pt x="975" y="240"/>
                    <a:pt x="925" y="283"/>
                    <a:pt x="886" y="332"/>
                  </a:cubicBezTo>
                  <a:cubicBezTo>
                    <a:pt x="784" y="451"/>
                    <a:pt x="712" y="596"/>
                    <a:pt x="681" y="756"/>
                  </a:cubicBezTo>
                  <a:cubicBezTo>
                    <a:pt x="680" y="759"/>
                    <a:pt x="677" y="779"/>
                    <a:pt x="673" y="806"/>
                  </a:cubicBezTo>
                  <a:cubicBezTo>
                    <a:pt x="689" y="853"/>
                    <a:pt x="689" y="853"/>
                    <a:pt x="689" y="853"/>
                  </a:cubicBezTo>
                  <a:cubicBezTo>
                    <a:pt x="692" y="861"/>
                    <a:pt x="695" y="870"/>
                    <a:pt x="699" y="879"/>
                  </a:cubicBezTo>
                  <a:close/>
                  <a:moveTo>
                    <a:pt x="1616" y="1197"/>
                  </a:moveTo>
                  <a:cubicBezTo>
                    <a:pt x="1616" y="736"/>
                    <a:pt x="1616" y="736"/>
                    <a:pt x="1616" y="736"/>
                  </a:cubicBezTo>
                  <a:cubicBezTo>
                    <a:pt x="1687" y="734"/>
                    <a:pt x="1767" y="723"/>
                    <a:pt x="1852" y="700"/>
                  </a:cubicBezTo>
                  <a:cubicBezTo>
                    <a:pt x="1871" y="747"/>
                    <a:pt x="1889" y="794"/>
                    <a:pt x="1905" y="843"/>
                  </a:cubicBezTo>
                  <a:cubicBezTo>
                    <a:pt x="1918" y="879"/>
                    <a:pt x="1928" y="916"/>
                    <a:pt x="1938" y="951"/>
                  </a:cubicBezTo>
                  <a:cubicBezTo>
                    <a:pt x="1949" y="989"/>
                    <a:pt x="1958" y="1026"/>
                    <a:pt x="1966" y="1063"/>
                  </a:cubicBezTo>
                  <a:cubicBezTo>
                    <a:pt x="1972" y="1088"/>
                    <a:pt x="1977" y="1113"/>
                    <a:pt x="1981" y="1138"/>
                  </a:cubicBezTo>
                  <a:cubicBezTo>
                    <a:pt x="1857" y="1175"/>
                    <a:pt x="1731" y="1195"/>
                    <a:pt x="1616" y="1197"/>
                  </a:cubicBezTo>
                  <a:close/>
                  <a:moveTo>
                    <a:pt x="2006" y="508"/>
                  </a:moveTo>
                  <a:cubicBezTo>
                    <a:pt x="2009" y="511"/>
                    <a:pt x="2012" y="514"/>
                    <a:pt x="2015" y="517"/>
                  </a:cubicBezTo>
                  <a:cubicBezTo>
                    <a:pt x="2026" y="527"/>
                    <a:pt x="2035" y="538"/>
                    <a:pt x="2045" y="548"/>
                  </a:cubicBezTo>
                  <a:cubicBezTo>
                    <a:pt x="1998" y="577"/>
                    <a:pt x="1942" y="601"/>
                    <a:pt x="1882" y="620"/>
                  </a:cubicBezTo>
                  <a:cubicBezTo>
                    <a:pt x="1823" y="488"/>
                    <a:pt x="1755" y="373"/>
                    <a:pt x="1684" y="281"/>
                  </a:cubicBezTo>
                  <a:cubicBezTo>
                    <a:pt x="1798" y="335"/>
                    <a:pt x="1909" y="413"/>
                    <a:pt x="2006" y="508"/>
                  </a:cubicBezTo>
                  <a:close/>
                  <a:moveTo>
                    <a:pt x="1755" y="251"/>
                  </a:moveTo>
                  <a:cubicBezTo>
                    <a:pt x="1838" y="265"/>
                    <a:pt x="1917" y="288"/>
                    <a:pt x="1990" y="320"/>
                  </a:cubicBezTo>
                  <a:cubicBezTo>
                    <a:pt x="2013" y="329"/>
                    <a:pt x="2034" y="339"/>
                    <a:pt x="2055" y="350"/>
                  </a:cubicBezTo>
                  <a:cubicBezTo>
                    <a:pt x="2095" y="371"/>
                    <a:pt x="2133" y="394"/>
                    <a:pt x="2168" y="420"/>
                  </a:cubicBezTo>
                  <a:cubicBezTo>
                    <a:pt x="2165" y="427"/>
                    <a:pt x="2162" y="435"/>
                    <a:pt x="2158" y="443"/>
                  </a:cubicBezTo>
                  <a:cubicBezTo>
                    <a:pt x="2143" y="468"/>
                    <a:pt x="2121" y="492"/>
                    <a:pt x="2094" y="515"/>
                  </a:cubicBezTo>
                  <a:cubicBezTo>
                    <a:pt x="2085" y="504"/>
                    <a:pt x="2075" y="494"/>
                    <a:pt x="2065" y="484"/>
                  </a:cubicBezTo>
                  <a:cubicBezTo>
                    <a:pt x="2062" y="481"/>
                    <a:pt x="2060" y="479"/>
                    <a:pt x="2057" y="476"/>
                  </a:cubicBezTo>
                  <a:cubicBezTo>
                    <a:pt x="2040" y="459"/>
                    <a:pt x="2022" y="442"/>
                    <a:pt x="2004" y="426"/>
                  </a:cubicBezTo>
                  <a:cubicBezTo>
                    <a:pt x="1926" y="356"/>
                    <a:pt x="1842" y="298"/>
                    <a:pt x="1755" y="251"/>
                  </a:cubicBezTo>
                  <a:close/>
                  <a:moveTo>
                    <a:pt x="1824" y="636"/>
                  </a:moveTo>
                  <a:cubicBezTo>
                    <a:pt x="1753" y="654"/>
                    <a:pt x="1684" y="664"/>
                    <a:pt x="1616" y="666"/>
                  </a:cubicBezTo>
                  <a:cubicBezTo>
                    <a:pt x="1616" y="284"/>
                    <a:pt x="1616" y="284"/>
                    <a:pt x="1616" y="284"/>
                  </a:cubicBezTo>
                  <a:cubicBezTo>
                    <a:pt x="1623" y="292"/>
                    <a:pt x="1625" y="302"/>
                    <a:pt x="1632" y="311"/>
                  </a:cubicBezTo>
                  <a:cubicBezTo>
                    <a:pt x="1702" y="400"/>
                    <a:pt x="1768" y="512"/>
                    <a:pt x="1824" y="636"/>
                  </a:cubicBezTo>
                  <a:close/>
                  <a:moveTo>
                    <a:pt x="2038" y="1120"/>
                  </a:moveTo>
                  <a:cubicBezTo>
                    <a:pt x="2028" y="1066"/>
                    <a:pt x="2015" y="1009"/>
                    <a:pt x="1999" y="951"/>
                  </a:cubicBezTo>
                  <a:cubicBezTo>
                    <a:pt x="1989" y="915"/>
                    <a:pt x="1978" y="878"/>
                    <a:pt x="1966" y="840"/>
                  </a:cubicBezTo>
                  <a:cubicBezTo>
                    <a:pt x="1964" y="835"/>
                    <a:pt x="1963" y="830"/>
                    <a:pt x="1961" y="825"/>
                  </a:cubicBezTo>
                  <a:cubicBezTo>
                    <a:pt x="1945" y="776"/>
                    <a:pt x="1927" y="729"/>
                    <a:pt x="1909" y="684"/>
                  </a:cubicBezTo>
                  <a:cubicBezTo>
                    <a:pt x="1975" y="663"/>
                    <a:pt x="2038" y="636"/>
                    <a:pt x="2092" y="602"/>
                  </a:cubicBezTo>
                  <a:cubicBezTo>
                    <a:pt x="2183" y="710"/>
                    <a:pt x="2251" y="829"/>
                    <a:pt x="2293" y="951"/>
                  </a:cubicBezTo>
                  <a:cubicBezTo>
                    <a:pt x="2297" y="962"/>
                    <a:pt x="2300" y="974"/>
                    <a:pt x="2304" y="985"/>
                  </a:cubicBezTo>
                  <a:cubicBezTo>
                    <a:pt x="2234" y="1040"/>
                    <a:pt x="2140" y="1086"/>
                    <a:pt x="2038" y="1120"/>
                  </a:cubicBezTo>
                  <a:close/>
                  <a:moveTo>
                    <a:pt x="2246" y="379"/>
                  </a:moveTo>
                  <a:cubicBezTo>
                    <a:pt x="2261" y="398"/>
                    <a:pt x="2273" y="418"/>
                    <a:pt x="2284" y="440"/>
                  </a:cubicBezTo>
                  <a:cubicBezTo>
                    <a:pt x="2271" y="428"/>
                    <a:pt x="2258" y="416"/>
                    <a:pt x="2244" y="405"/>
                  </a:cubicBezTo>
                  <a:cubicBezTo>
                    <a:pt x="2245" y="397"/>
                    <a:pt x="2246" y="388"/>
                    <a:pt x="2246" y="379"/>
                  </a:cubicBezTo>
                  <a:close/>
                  <a:moveTo>
                    <a:pt x="2219" y="477"/>
                  </a:moveTo>
                  <a:cubicBezTo>
                    <a:pt x="2221" y="473"/>
                    <a:pt x="2223" y="469"/>
                    <a:pt x="2225" y="465"/>
                  </a:cubicBezTo>
                  <a:cubicBezTo>
                    <a:pt x="2264" y="499"/>
                    <a:pt x="2299" y="537"/>
                    <a:pt x="2330" y="576"/>
                  </a:cubicBezTo>
                  <a:cubicBezTo>
                    <a:pt x="2357" y="611"/>
                    <a:pt x="2380" y="648"/>
                    <a:pt x="2399" y="686"/>
                  </a:cubicBezTo>
                  <a:cubicBezTo>
                    <a:pt x="2412" y="713"/>
                    <a:pt x="2423" y="741"/>
                    <a:pt x="2433" y="769"/>
                  </a:cubicBezTo>
                  <a:cubicBezTo>
                    <a:pt x="2433" y="773"/>
                    <a:pt x="2453" y="840"/>
                    <a:pt x="2352" y="942"/>
                  </a:cubicBezTo>
                  <a:cubicBezTo>
                    <a:pt x="2342" y="914"/>
                    <a:pt x="2332" y="886"/>
                    <a:pt x="2320" y="858"/>
                  </a:cubicBezTo>
                  <a:cubicBezTo>
                    <a:pt x="2276" y="757"/>
                    <a:pt x="2216" y="658"/>
                    <a:pt x="2140" y="567"/>
                  </a:cubicBezTo>
                  <a:cubicBezTo>
                    <a:pt x="2173" y="541"/>
                    <a:pt x="2201" y="510"/>
                    <a:pt x="2219" y="477"/>
                  </a:cubicBezTo>
                  <a:close/>
                  <a:moveTo>
                    <a:pt x="2022" y="219"/>
                  </a:moveTo>
                  <a:cubicBezTo>
                    <a:pt x="2069" y="234"/>
                    <a:pt x="2111" y="255"/>
                    <a:pt x="2149" y="283"/>
                  </a:cubicBezTo>
                  <a:cubicBezTo>
                    <a:pt x="2163" y="307"/>
                    <a:pt x="2172" y="331"/>
                    <a:pt x="2175" y="353"/>
                  </a:cubicBezTo>
                  <a:cubicBezTo>
                    <a:pt x="2133" y="325"/>
                    <a:pt x="2088" y="300"/>
                    <a:pt x="2041" y="278"/>
                  </a:cubicBezTo>
                  <a:cubicBezTo>
                    <a:pt x="2018" y="267"/>
                    <a:pt x="1995" y="258"/>
                    <a:pt x="1971" y="249"/>
                  </a:cubicBezTo>
                  <a:cubicBezTo>
                    <a:pt x="1909" y="225"/>
                    <a:pt x="1844" y="208"/>
                    <a:pt x="1776" y="196"/>
                  </a:cubicBezTo>
                  <a:cubicBezTo>
                    <a:pt x="1799" y="193"/>
                    <a:pt x="1822" y="192"/>
                    <a:pt x="1844" y="192"/>
                  </a:cubicBezTo>
                  <a:cubicBezTo>
                    <a:pt x="1881" y="192"/>
                    <a:pt x="1916" y="195"/>
                    <a:pt x="1950" y="201"/>
                  </a:cubicBezTo>
                  <a:cubicBezTo>
                    <a:pt x="1975" y="206"/>
                    <a:pt x="1999" y="211"/>
                    <a:pt x="2022" y="219"/>
                  </a:cubicBezTo>
                  <a:close/>
                  <a:moveTo>
                    <a:pt x="1859" y="116"/>
                  </a:moveTo>
                  <a:cubicBezTo>
                    <a:pt x="1872" y="120"/>
                    <a:pt x="1885" y="127"/>
                    <a:pt x="1897" y="136"/>
                  </a:cubicBezTo>
                  <a:cubicBezTo>
                    <a:pt x="1879" y="134"/>
                    <a:pt x="1862" y="134"/>
                    <a:pt x="1844" y="134"/>
                  </a:cubicBezTo>
                  <a:cubicBezTo>
                    <a:pt x="1798" y="134"/>
                    <a:pt x="1750" y="138"/>
                    <a:pt x="1703" y="147"/>
                  </a:cubicBezTo>
                  <a:cubicBezTo>
                    <a:pt x="1744" y="122"/>
                    <a:pt x="1782" y="109"/>
                    <a:pt x="1818" y="109"/>
                  </a:cubicBezTo>
                  <a:cubicBezTo>
                    <a:pt x="1832" y="109"/>
                    <a:pt x="1846" y="111"/>
                    <a:pt x="1859" y="116"/>
                  </a:cubicBezTo>
                  <a:close/>
                  <a:moveTo>
                    <a:pt x="1610" y="59"/>
                  </a:moveTo>
                  <a:cubicBezTo>
                    <a:pt x="1648" y="61"/>
                    <a:pt x="1686" y="65"/>
                    <a:pt x="1722" y="71"/>
                  </a:cubicBezTo>
                  <a:cubicBezTo>
                    <a:pt x="1685" y="87"/>
                    <a:pt x="1648" y="111"/>
                    <a:pt x="1610" y="142"/>
                  </a:cubicBezTo>
                  <a:lnTo>
                    <a:pt x="1610" y="59"/>
                  </a:lnTo>
                  <a:close/>
                  <a:moveTo>
                    <a:pt x="1171" y="951"/>
                  </a:moveTo>
                  <a:cubicBezTo>
                    <a:pt x="1155" y="1009"/>
                    <a:pt x="1143" y="1066"/>
                    <a:pt x="1133" y="1121"/>
                  </a:cubicBezTo>
                  <a:cubicBezTo>
                    <a:pt x="1030" y="1086"/>
                    <a:pt x="937" y="1040"/>
                    <a:pt x="867" y="985"/>
                  </a:cubicBezTo>
                  <a:cubicBezTo>
                    <a:pt x="870" y="974"/>
                    <a:pt x="873" y="963"/>
                    <a:pt x="877" y="951"/>
                  </a:cubicBezTo>
                  <a:cubicBezTo>
                    <a:pt x="919" y="830"/>
                    <a:pt x="987" y="710"/>
                    <a:pt x="1078" y="602"/>
                  </a:cubicBezTo>
                  <a:cubicBezTo>
                    <a:pt x="1132" y="636"/>
                    <a:pt x="1195" y="663"/>
                    <a:pt x="1261" y="684"/>
                  </a:cubicBezTo>
                  <a:cubicBezTo>
                    <a:pt x="1243" y="729"/>
                    <a:pt x="1225" y="776"/>
                    <a:pt x="1209" y="825"/>
                  </a:cubicBezTo>
                  <a:cubicBezTo>
                    <a:pt x="1208" y="830"/>
                    <a:pt x="1206" y="835"/>
                    <a:pt x="1204" y="840"/>
                  </a:cubicBezTo>
                  <a:cubicBezTo>
                    <a:pt x="1192" y="878"/>
                    <a:pt x="1181" y="915"/>
                    <a:pt x="1171" y="951"/>
                  </a:cubicBezTo>
                  <a:close/>
                  <a:moveTo>
                    <a:pt x="1166" y="426"/>
                  </a:moveTo>
                  <a:cubicBezTo>
                    <a:pt x="1148" y="442"/>
                    <a:pt x="1131" y="459"/>
                    <a:pt x="1114" y="476"/>
                  </a:cubicBezTo>
                  <a:cubicBezTo>
                    <a:pt x="1111" y="479"/>
                    <a:pt x="1108" y="481"/>
                    <a:pt x="1105" y="484"/>
                  </a:cubicBezTo>
                  <a:cubicBezTo>
                    <a:pt x="1095" y="494"/>
                    <a:pt x="1086" y="505"/>
                    <a:pt x="1076" y="515"/>
                  </a:cubicBezTo>
                  <a:cubicBezTo>
                    <a:pt x="1049" y="493"/>
                    <a:pt x="1026" y="468"/>
                    <a:pt x="1012" y="443"/>
                  </a:cubicBezTo>
                  <a:cubicBezTo>
                    <a:pt x="1008" y="435"/>
                    <a:pt x="1005" y="428"/>
                    <a:pt x="1002" y="420"/>
                  </a:cubicBezTo>
                  <a:cubicBezTo>
                    <a:pt x="1037" y="394"/>
                    <a:pt x="1075" y="371"/>
                    <a:pt x="1115" y="350"/>
                  </a:cubicBezTo>
                  <a:cubicBezTo>
                    <a:pt x="1136" y="339"/>
                    <a:pt x="1158" y="329"/>
                    <a:pt x="1180" y="320"/>
                  </a:cubicBezTo>
                  <a:cubicBezTo>
                    <a:pt x="1253" y="288"/>
                    <a:pt x="1332" y="265"/>
                    <a:pt x="1416" y="251"/>
                  </a:cubicBezTo>
                  <a:cubicBezTo>
                    <a:pt x="1328" y="298"/>
                    <a:pt x="1244" y="356"/>
                    <a:pt x="1166" y="426"/>
                  </a:cubicBezTo>
                  <a:close/>
                  <a:moveTo>
                    <a:pt x="1487" y="281"/>
                  </a:moveTo>
                  <a:cubicBezTo>
                    <a:pt x="1415" y="373"/>
                    <a:pt x="1348" y="488"/>
                    <a:pt x="1289" y="620"/>
                  </a:cubicBezTo>
                  <a:cubicBezTo>
                    <a:pt x="1228" y="601"/>
                    <a:pt x="1172" y="577"/>
                    <a:pt x="1125" y="549"/>
                  </a:cubicBezTo>
                  <a:cubicBezTo>
                    <a:pt x="1135" y="538"/>
                    <a:pt x="1145" y="527"/>
                    <a:pt x="1155" y="517"/>
                  </a:cubicBezTo>
                  <a:cubicBezTo>
                    <a:pt x="1158" y="514"/>
                    <a:pt x="1161" y="511"/>
                    <a:pt x="1164" y="508"/>
                  </a:cubicBezTo>
                  <a:cubicBezTo>
                    <a:pt x="1262" y="413"/>
                    <a:pt x="1372" y="335"/>
                    <a:pt x="1487" y="281"/>
                  </a:cubicBezTo>
                  <a:close/>
                  <a:moveTo>
                    <a:pt x="1555" y="1197"/>
                  </a:moveTo>
                  <a:cubicBezTo>
                    <a:pt x="1439" y="1195"/>
                    <a:pt x="1313" y="1175"/>
                    <a:pt x="1189" y="1139"/>
                  </a:cubicBezTo>
                  <a:cubicBezTo>
                    <a:pt x="1194" y="1114"/>
                    <a:pt x="1199" y="1088"/>
                    <a:pt x="1204" y="1063"/>
                  </a:cubicBezTo>
                  <a:cubicBezTo>
                    <a:pt x="1212" y="1026"/>
                    <a:pt x="1222" y="989"/>
                    <a:pt x="1232" y="951"/>
                  </a:cubicBezTo>
                  <a:cubicBezTo>
                    <a:pt x="1242" y="916"/>
                    <a:pt x="1253" y="879"/>
                    <a:pt x="1265" y="843"/>
                  </a:cubicBezTo>
                  <a:cubicBezTo>
                    <a:pt x="1281" y="794"/>
                    <a:pt x="1299" y="747"/>
                    <a:pt x="1318" y="700"/>
                  </a:cubicBezTo>
                  <a:cubicBezTo>
                    <a:pt x="1404" y="723"/>
                    <a:pt x="1484" y="734"/>
                    <a:pt x="1555" y="736"/>
                  </a:cubicBezTo>
                  <a:lnTo>
                    <a:pt x="1555" y="1197"/>
                  </a:lnTo>
                  <a:close/>
                  <a:moveTo>
                    <a:pt x="1555" y="666"/>
                  </a:moveTo>
                  <a:cubicBezTo>
                    <a:pt x="1486" y="664"/>
                    <a:pt x="1418" y="654"/>
                    <a:pt x="1346" y="636"/>
                  </a:cubicBezTo>
                  <a:cubicBezTo>
                    <a:pt x="1402" y="512"/>
                    <a:pt x="1468" y="400"/>
                    <a:pt x="1538" y="311"/>
                  </a:cubicBezTo>
                  <a:cubicBezTo>
                    <a:pt x="1545" y="302"/>
                    <a:pt x="1547" y="292"/>
                    <a:pt x="1555" y="284"/>
                  </a:cubicBezTo>
                  <a:lnTo>
                    <a:pt x="1555" y="666"/>
                  </a:lnTo>
                  <a:close/>
                  <a:moveTo>
                    <a:pt x="1560" y="59"/>
                  </a:moveTo>
                  <a:cubicBezTo>
                    <a:pt x="1560" y="142"/>
                    <a:pt x="1560" y="142"/>
                    <a:pt x="1560" y="142"/>
                  </a:cubicBezTo>
                  <a:cubicBezTo>
                    <a:pt x="1523" y="111"/>
                    <a:pt x="1485" y="87"/>
                    <a:pt x="1448" y="71"/>
                  </a:cubicBezTo>
                  <a:cubicBezTo>
                    <a:pt x="1485" y="65"/>
                    <a:pt x="1522" y="61"/>
                    <a:pt x="1560" y="59"/>
                  </a:cubicBezTo>
                  <a:close/>
                  <a:moveTo>
                    <a:pt x="1311" y="116"/>
                  </a:moveTo>
                  <a:cubicBezTo>
                    <a:pt x="1324" y="111"/>
                    <a:pt x="1338" y="109"/>
                    <a:pt x="1353" y="109"/>
                  </a:cubicBezTo>
                  <a:cubicBezTo>
                    <a:pt x="1388" y="109"/>
                    <a:pt x="1427" y="122"/>
                    <a:pt x="1468" y="147"/>
                  </a:cubicBezTo>
                  <a:cubicBezTo>
                    <a:pt x="1420" y="138"/>
                    <a:pt x="1373" y="134"/>
                    <a:pt x="1326" y="134"/>
                  </a:cubicBezTo>
                  <a:cubicBezTo>
                    <a:pt x="1309" y="134"/>
                    <a:pt x="1291" y="134"/>
                    <a:pt x="1274" y="136"/>
                  </a:cubicBezTo>
                  <a:cubicBezTo>
                    <a:pt x="1286" y="127"/>
                    <a:pt x="1298" y="120"/>
                    <a:pt x="1311" y="116"/>
                  </a:cubicBezTo>
                  <a:close/>
                  <a:moveTo>
                    <a:pt x="1020" y="283"/>
                  </a:moveTo>
                  <a:cubicBezTo>
                    <a:pt x="1059" y="256"/>
                    <a:pt x="1101" y="234"/>
                    <a:pt x="1148" y="219"/>
                  </a:cubicBezTo>
                  <a:cubicBezTo>
                    <a:pt x="1172" y="211"/>
                    <a:pt x="1196" y="206"/>
                    <a:pt x="1221" y="201"/>
                  </a:cubicBezTo>
                  <a:cubicBezTo>
                    <a:pt x="1254" y="195"/>
                    <a:pt x="1290" y="192"/>
                    <a:pt x="1326" y="192"/>
                  </a:cubicBezTo>
                  <a:cubicBezTo>
                    <a:pt x="1349" y="192"/>
                    <a:pt x="1371" y="193"/>
                    <a:pt x="1394" y="196"/>
                  </a:cubicBezTo>
                  <a:cubicBezTo>
                    <a:pt x="1326" y="208"/>
                    <a:pt x="1261" y="225"/>
                    <a:pt x="1200" y="249"/>
                  </a:cubicBezTo>
                  <a:cubicBezTo>
                    <a:pt x="1176" y="258"/>
                    <a:pt x="1152" y="267"/>
                    <a:pt x="1130" y="278"/>
                  </a:cubicBezTo>
                  <a:cubicBezTo>
                    <a:pt x="1082" y="300"/>
                    <a:pt x="1037" y="326"/>
                    <a:pt x="995" y="354"/>
                  </a:cubicBezTo>
                  <a:cubicBezTo>
                    <a:pt x="998" y="331"/>
                    <a:pt x="1006" y="308"/>
                    <a:pt x="1020" y="283"/>
                  </a:cubicBezTo>
                  <a:close/>
                  <a:moveTo>
                    <a:pt x="923" y="379"/>
                  </a:moveTo>
                  <a:cubicBezTo>
                    <a:pt x="924" y="388"/>
                    <a:pt x="925" y="397"/>
                    <a:pt x="926" y="406"/>
                  </a:cubicBezTo>
                  <a:cubicBezTo>
                    <a:pt x="912" y="417"/>
                    <a:pt x="899" y="428"/>
                    <a:pt x="886" y="440"/>
                  </a:cubicBezTo>
                  <a:cubicBezTo>
                    <a:pt x="897" y="419"/>
                    <a:pt x="909" y="399"/>
                    <a:pt x="923" y="379"/>
                  </a:cubicBezTo>
                  <a:close/>
                  <a:moveTo>
                    <a:pt x="742" y="759"/>
                  </a:moveTo>
                  <a:cubicBezTo>
                    <a:pt x="751" y="731"/>
                    <a:pt x="758" y="713"/>
                    <a:pt x="772" y="686"/>
                  </a:cubicBezTo>
                  <a:cubicBezTo>
                    <a:pt x="791" y="648"/>
                    <a:pt x="814" y="611"/>
                    <a:pt x="840" y="576"/>
                  </a:cubicBezTo>
                  <a:cubicBezTo>
                    <a:pt x="871" y="537"/>
                    <a:pt x="906" y="500"/>
                    <a:pt x="945" y="466"/>
                  </a:cubicBezTo>
                  <a:cubicBezTo>
                    <a:pt x="947" y="469"/>
                    <a:pt x="949" y="473"/>
                    <a:pt x="951" y="477"/>
                  </a:cubicBezTo>
                  <a:cubicBezTo>
                    <a:pt x="969" y="510"/>
                    <a:pt x="997" y="541"/>
                    <a:pt x="1030" y="568"/>
                  </a:cubicBezTo>
                  <a:cubicBezTo>
                    <a:pt x="955" y="659"/>
                    <a:pt x="894" y="757"/>
                    <a:pt x="851" y="858"/>
                  </a:cubicBezTo>
                  <a:cubicBezTo>
                    <a:pt x="839" y="886"/>
                    <a:pt x="828" y="914"/>
                    <a:pt x="819" y="942"/>
                  </a:cubicBezTo>
                  <a:cubicBezTo>
                    <a:pt x="772" y="894"/>
                    <a:pt x="743" y="839"/>
                    <a:pt x="741" y="780"/>
                  </a:cubicBezTo>
                  <a:cubicBezTo>
                    <a:pt x="741" y="780"/>
                    <a:pt x="741" y="763"/>
                    <a:pt x="742" y="759"/>
                  </a:cubicBezTo>
                  <a:close/>
                  <a:moveTo>
                    <a:pt x="447" y="993"/>
                  </a:moveTo>
                  <a:cubicBezTo>
                    <a:pt x="411" y="993"/>
                    <a:pt x="409" y="1049"/>
                    <a:pt x="409" y="1074"/>
                  </a:cubicBezTo>
                  <a:cubicBezTo>
                    <a:pt x="409" y="1153"/>
                    <a:pt x="437" y="1157"/>
                    <a:pt x="447" y="1157"/>
                  </a:cubicBezTo>
                  <a:cubicBezTo>
                    <a:pt x="458" y="1157"/>
                    <a:pt x="486" y="1153"/>
                    <a:pt x="486" y="1074"/>
                  </a:cubicBezTo>
                  <a:cubicBezTo>
                    <a:pt x="486" y="1049"/>
                    <a:pt x="483" y="993"/>
                    <a:pt x="447" y="993"/>
                  </a:cubicBezTo>
                  <a:close/>
                  <a:moveTo>
                    <a:pt x="2737" y="993"/>
                  </a:moveTo>
                  <a:cubicBezTo>
                    <a:pt x="2701" y="993"/>
                    <a:pt x="2698" y="1049"/>
                    <a:pt x="2698" y="1074"/>
                  </a:cubicBezTo>
                  <a:cubicBezTo>
                    <a:pt x="2698" y="1153"/>
                    <a:pt x="2726" y="1157"/>
                    <a:pt x="2737" y="1157"/>
                  </a:cubicBezTo>
                  <a:cubicBezTo>
                    <a:pt x="2747" y="1157"/>
                    <a:pt x="2776" y="1153"/>
                    <a:pt x="2776" y="1074"/>
                  </a:cubicBezTo>
                  <a:cubicBezTo>
                    <a:pt x="2776" y="1049"/>
                    <a:pt x="2773" y="993"/>
                    <a:pt x="2737" y="993"/>
                  </a:cubicBezTo>
                  <a:close/>
                  <a:moveTo>
                    <a:pt x="1746" y="1536"/>
                  </a:moveTo>
                  <a:cubicBezTo>
                    <a:pt x="1733" y="1465"/>
                    <a:pt x="1677" y="1481"/>
                    <a:pt x="1660" y="1501"/>
                  </a:cubicBezTo>
                  <a:cubicBezTo>
                    <a:pt x="1653" y="1509"/>
                    <a:pt x="1648" y="1524"/>
                    <a:pt x="1644" y="1541"/>
                  </a:cubicBezTo>
                  <a:cubicBezTo>
                    <a:pt x="1634" y="1593"/>
                    <a:pt x="1642" y="1668"/>
                    <a:pt x="1695" y="1667"/>
                  </a:cubicBezTo>
                  <a:cubicBezTo>
                    <a:pt x="1741" y="1664"/>
                    <a:pt x="1753" y="1606"/>
                    <a:pt x="1748" y="1552"/>
                  </a:cubicBezTo>
                  <a:cubicBezTo>
                    <a:pt x="1748" y="1546"/>
                    <a:pt x="1747" y="1541"/>
                    <a:pt x="1746" y="1536"/>
                  </a:cubicBezTo>
                  <a:close/>
                  <a:moveTo>
                    <a:pt x="3451" y="1075"/>
                  </a:moveTo>
                  <a:cubicBezTo>
                    <a:pt x="3118" y="753"/>
                    <a:pt x="3118" y="753"/>
                    <a:pt x="3118" y="753"/>
                  </a:cubicBezTo>
                  <a:cubicBezTo>
                    <a:pt x="3118" y="886"/>
                    <a:pt x="3118" y="886"/>
                    <a:pt x="3118" y="886"/>
                  </a:cubicBezTo>
                  <a:cubicBezTo>
                    <a:pt x="2577" y="886"/>
                    <a:pt x="2577" y="886"/>
                    <a:pt x="2577" y="886"/>
                  </a:cubicBezTo>
                  <a:cubicBezTo>
                    <a:pt x="2572" y="900"/>
                    <a:pt x="2567" y="913"/>
                    <a:pt x="2560" y="927"/>
                  </a:cubicBezTo>
                  <a:cubicBezTo>
                    <a:pt x="2483" y="1094"/>
                    <a:pt x="2292" y="1240"/>
                    <a:pt x="2015" y="1319"/>
                  </a:cubicBezTo>
                  <a:cubicBezTo>
                    <a:pt x="1876" y="1360"/>
                    <a:pt x="1728" y="1379"/>
                    <a:pt x="1584" y="1379"/>
                  </a:cubicBezTo>
                  <a:cubicBezTo>
                    <a:pt x="1203" y="1379"/>
                    <a:pt x="839" y="1247"/>
                    <a:pt x="667" y="1023"/>
                  </a:cubicBezTo>
                  <a:cubicBezTo>
                    <a:pt x="650" y="1001"/>
                    <a:pt x="635" y="979"/>
                    <a:pt x="623" y="957"/>
                  </a:cubicBezTo>
                  <a:cubicBezTo>
                    <a:pt x="610" y="933"/>
                    <a:pt x="600" y="910"/>
                    <a:pt x="592" y="886"/>
                  </a:cubicBezTo>
                  <a:cubicBezTo>
                    <a:pt x="0" y="886"/>
                    <a:pt x="0" y="886"/>
                    <a:pt x="0" y="886"/>
                  </a:cubicBezTo>
                  <a:cubicBezTo>
                    <a:pt x="0" y="1265"/>
                    <a:pt x="0" y="1265"/>
                    <a:pt x="0" y="1265"/>
                  </a:cubicBezTo>
                  <a:cubicBezTo>
                    <a:pt x="581" y="1265"/>
                    <a:pt x="581" y="1265"/>
                    <a:pt x="581" y="1265"/>
                  </a:cubicBezTo>
                  <a:cubicBezTo>
                    <a:pt x="585" y="1281"/>
                    <a:pt x="590" y="1298"/>
                    <a:pt x="596" y="1315"/>
                  </a:cubicBezTo>
                  <a:cubicBezTo>
                    <a:pt x="612" y="1358"/>
                    <a:pt x="635" y="1401"/>
                    <a:pt x="668" y="1443"/>
                  </a:cubicBezTo>
                  <a:cubicBezTo>
                    <a:pt x="679" y="1459"/>
                    <a:pt x="692" y="1474"/>
                    <a:pt x="706" y="1488"/>
                  </a:cubicBezTo>
                  <a:cubicBezTo>
                    <a:pt x="744" y="1530"/>
                    <a:pt x="790" y="1568"/>
                    <a:pt x="841" y="1601"/>
                  </a:cubicBezTo>
                  <a:cubicBezTo>
                    <a:pt x="917" y="1651"/>
                    <a:pt x="1005" y="1693"/>
                    <a:pt x="1101" y="1724"/>
                  </a:cubicBezTo>
                  <a:cubicBezTo>
                    <a:pt x="1121" y="1731"/>
                    <a:pt x="1142" y="1737"/>
                    <a:pt x="1163" y="1743"/>
                  </a:cubicBezTo>
                  <a:cubicBezTo>
                    <a:pt x="1286" y="1778"/>
                    <a:pt x="1420" y="1797"/>
                    <a:pt x="1557" y="1799"/>
                  </a:cubicBezTo>
                  <a:cubicBezTo>
                    <a:pt x="1566" y="1799"/>
                    <a:pt x="1575" y="1800"/>
                    <a:pt x="1585" y="1800"/>
                  </a:cubicBezTo>
                  <a:cubicBezTo>
                    <a:pt x="1596" y="1800"/>
                    <a:pt x="1608" y="1799"/>
                    <a:pt x="1620" y="1799"/>
                  </a:cubicBezTo>
                  <a:cubicBezTo>
                    <a:pt x="1752" y="1796"/>
                    <a:pt x="1886" y="1777"/>
                    <a:pt x="2014" y="1741"/>
                  </a:cubicBezTo>
                  <a:cubicBezTo>
                    <a:pt x="2015" y="1741"/>
                    <a:pt x="2016" y="1740"/>
                    <a:pt x="2016" y="1740"/>
                  </a:cubicBezTo>
                  <a:cubicBezTo>
                    <a:pt x="2037" y="1734"/>
                    <a:pt x="2057" y="1728"/>
                    <a:pt x="2076" y="1721"/>
                  </a:cubicBezTo>
                  <a:cubicBezTo>
                    <a:pt x="2177" y="1687"/>
                    <a:pt x="2265" y="1644"/>
                    <a:pt x="2338" y="1594"/>
                  </a:cubicBezTo>
                  <a:cubicBezTo>
                    <a:pt x="2392" y="1558"/>
                    <a:pt x="2438" y="1518"/>
                    <a:pt x="2476" y="1476"/>
                  </a:cubicBezTo>
                  <a:cubicBezTo>
                    <a:pt x="2521" y="1425"/>
                    <a:pt x="2554" y="1371"/>
                    <a:pt x="2575" y="1316"/>
                  </a:cubicBezTo>
                  <a:cubicBezTo>
                    <a:pt x="2581" y="1299"/>
                    <a:pt x="2586" y="1282"/>
                    <a:pt x="2590" y="1265"/>
                  </a:cubicBezTo>
                  <a:cubicBezTo>
                    <a:pt x="3118" y="1265"/>
                    <a:pt x="3118" y="1265"/>
                    <a:pt x="3118" y="1265"/>
                  </a:cubicBezTo>
                  <a:cubicBezTo>
                    <a:pt x="3118" y="1397"/>
                    <a:pt x="3118" y="1397"/>
                    <a:pt x="3118" y="1397"/>
                  </a:cubicBezTo>
                  <a:lnTo>
                    <a:pt x="3451" y="1075"/>
                  </a:lnTo>
                  <a:close/>
                  <a:moveTo>
                    <a:pt x="296" y="1195"/>
                  </a:moveTo>
                  <a:cubicBezTo>
                    <a:pt x="123" y="1195"/>
                    <a:pt x="123" y="1195"/>
                    <a:pt x="123" y="1195"/>
                  </a:cubicBezTo>
                  <a:cubicBezTo>
                    <a:pt x="123" y="1154"/>
                    <a:pt x="123" y="1154"/>
                    <a:pt x="123" y="1154"/>
                  </a:cubicBezTo>
                  <a:cubicBezTo>
                    <a:pt x="188" y="1154"/>
                    <a:pt x="188" y="1154"/>
                    <a:pt x="188" y="1154"/>
                  </a:cubicBezTo>
                  <a:cubicBezTo>
                    <a:pt x="188" y="1005"/>
                    <a:pt x="188" y="1005"/>
                    <a:pt x="188" y="1005"/>
                  </a:cubicBezTo>
                  <a:cubicBezTo>
                    <a:pt x="135" y="1028"/>
                    <a:pt x="135" y="1028"/>
                    <a:pt x="135" y="1028"/>
                  </a:cubicBezTo>
                  <a:cubicBezTo>
                    <a:pt x="118" y="991"/>
                    <a:pt x="118" y="991"/>
                    <a:pt x="118" y="991"/>
                  </a:cubicBezTo>
                  <a:cubicBezTo>
                    <a:pt x="201" y="956"/>
                    <a:pt x="201" y="956"/>
                    <a:pt x="201" y="956"/>
                  </a:cubicBezTo>
                  <a:cubicBezTo>
                    <a:pt x="231" y="956"/>
                    <a:pt x="231" y="956"/>
                    <a:pt x="231" y="956"/>
                  </a:cubicBezTo>
                  <a:cubicBezTo>
                    <a:pt x="231" y="1154"/>
                    <a:pt x="231" y="1154"/>
                    <a:pt x="231" y="1154"/>
                  </a:cubicBezTo>
                  <a:cubicBezTo>
                    <a:pt x="296" y="1154"/>
                    <a:pt x="296" y="1154"/>
                    <a:pt x="296" y="1154"/>
                  </a:cubicBezTo>
                  <a:lnTo>
                    <a:pt x="296" y="1195"/>
                  </a:lnTo>
                  <a:close/>
                  <a:moveTo>
                    <a:pt x="447" y="1197"/>
                  </a:moveTo>
                  <a:cubicBezTo>
                    <a:pt x="377" y="1197"/>
                    <a:pt x="365" y="1127"/>
                    <a:pt x="365" y="1074"/>
                  </a:cubicBezTo>
                  <a:cubicBezTo>
                    <a:pt x="365" y="1022"/>
                    <a:pt x="378" y="953"/>
                    <a:pt x="447" y="953"/>
                  </a:cubicBezTo>
                  <a:cubicBezTo>
                    <a:pt x="517" y="953"/>
                    <a:pt x="530" y="1022"/>
                    <a:pt x="530" y="1074"/>
                  </a:cubicBezTo>
                  <a:cubicBezTo>
                    <a:pt x="530" y="1127"/>
                    <a:pt x="517" y="1197"/>
                    <a:pt x="447" y="1197"/>
                  </a:cubicBezTo>
                  <a:close/>
                  <a:moveTo>
                    <a:pt x="693" y="1351"/>
                  </a:moveTo>
                  <a:cubicBezTo>
                    <a:pt x="678" y="1332"/>
                    <a:pt x="666" y="1313"/>
                    <a:pt x="655" y="1294"/>
                  </a:cubicBezTo>
                  <a:cubicBezTo>
                    <a:pt x="645" y="1278"/>
                    <a:pt x="637" y="1261"/>
                    <a:pt x="630" y="1245"/>
                  </a:cubicBezTo>
                  <a:cubicBezTo>
                    <a:pt x="630" y="1201"/>
                    <a:pt x="630" y="1201"/>
                    <a:pt x="630" y="1201"/>
                  </a:cubicBezTo>
                  <a:cubicBezTo>
                    <a:pt x="635" y="1213"/>
                    <a:pt x="641" y="1225"/>
                    <a:pt x="648" y="1237"/>
                  </a:cubicBezTo>
                  <a:cubicBezTo>
                    <a:pt x="651" y="1243"/>
                    <a:pt x="654" y="1249"/>
                    <a:pt x="658" y="1255"/>
                  </a:cubicBezTo>
                  <a:cubicBezTo>
                    <a:pt x="658" y="1177"/>
                    <a:pt x="658" y="1177"/>
                    <a:pt x="658" y="1177"/>
                  </a:cubicBezTo>
                  <a:cubicBezTo>
                    <a:pt x="658" y="1090"/>
                    <a:pt x="658" y="1090"/>
                    <a:pt x="658" y="1090"/>
                  </a:cubicBezTo>
                  <a:cubicBezTo>
                    <a:pt x="654" y="1087"/>
                    <a:pt x="650" y="1084"/>
                    <a:pt x="646" y="1080"/>
                  </a:cubicBezTo>
                  <a:cubicBezTo>
                    <a:pt x="646" y="1080"/>
                    <a:pt x="646" y="1080"/>
                    <a:pt x="646" y="1080"/>
                  </a:cubicBezTo>
                  <a:cubicBezTo>
                    <a:pt x="642" y="1077"/>
                    <a:pt x="638" y="1073"/>
                    <a:pt x="634" y="1070"/>
                  </a:cubicBezTo>
                  <a:cubicBezTo>
                    <a:pt x="630" y="1032"/>
                    <a:pt x="630" y="1032"/>
                    <a:pt x="630" y="1032"/>
                  </a:cubicBezTo>
                  <a:cubicBezTo>
                    <a:pt x="628" y="1016"/>
                    <a:pt x="628" y="1016"/>
                    <a:pt x="628" y="1016"/>
                  </a:cubicBezTo>
                  <a:cubicBezTo>
                    <a:pt x="638" y="1025"/>
                    <a:pt x="653" y="1037"/>
                    <a:pt x="664" y="1046"/>
                  </a:cubicBezTo>
                  <a:cubicBezTo>
                    <a:pt x="670" y="1054"/>
                    <a:pt x="675" y="1062"/>
                    <a:pt x="681" y="1070"/>
                  </a:cubicBezTo>
                  <a:cubicBezTo>
                    <a:pt x="681" y="1113"/>
                    <a:pt x="681" y="1113"/>
                    <a:pt x="681" y="1113"/>
                  </a:cubicBezTo>
                  <a:cubicBezTo>
                    <a:pt x="681" y="1205"/>
                    <a:pt x="681" y="1205"/>
                    <a:pt x="681" y="1205"/>
                  </a:cubicBezTo>
                  <a:cubicBezTo>
                    <a:pt x="681" y="1291"/>
                    <a:pt x="681" y="1291"/>
                    <a:pt x="681" y="1291"/>
                  </a:cubicBezTo>
                  <a:cubicBezTo>
                    <a:pt x="685" y="1296"/>
                    <a:pt x="689" y="1301"/>
                    <a:pt x="693" y="1306"/>
                  </a:cubicBezTo>
                  <a:cubicBezTo>
                    <a:pt x="703" y="1319"/>
                    <a:pt x="713" y="1331"/>
                    <a:pt x="724" y="1343"/>
                  </a:cubicBezTo>
                  <a:cubicBezTo>
                    <a:pt x="724" y="1388"/>
                    <a:pt x="724" y="1388"/>
                    <a:pt x="724" y="1388"/>
                  </a:cubicBezTo>
                  <a:cubicBezTo>
                    <a:pt x="713" y="1376"/>
                    <a:pt x="703" y="1364"/>
                    <a:pt x="693" y="1351"/>
                  </a:cubicBezTo>
                  <a:close/>
                  <a:moveTo>
                    <a:pt x="816" y="1473"/>
                  </a:moveTo>
                  <a:cubicBezTo>
                    <a:pt x="800" y="1460"/>
                    <a:pt x="784" y="1447"/>
                    <a:pt x="769" y="1433"/>
                  </a:cubicBezTo>
                  <a:cubicBezTo>
                    <a:pt x="768" y="1388"/>
                    <a:pt x="768" y="1388"/>
                    <a:pt x="768" y="1388"/>
                  </a:cubicBezTo>
                  <a:cubicBezTo>
                    <a:pt x="783" y="1402"/>
                    <a:pt x="799" y="1415"/>
                    <a:pt x="815" y="1427"/>
                  </a:cubicBezTo>
                  <a:cubicBezTo>
                    <a:pt x="818" y="1430"/>
                    <a:pt x="821" y="1432"/>
                    <a:pt x="824" y="1434"/>
                  </a:cubicBezTo>
                  <a:cubicBezTo>
                    <a:pt x="823" y="1333"/>
                    <a:pt x="823" y="1333"/>
                    <a:pt x="823" y="1333"/>
                  </a:cubicBezTo>
                  <a:cubicBezTo>
                    <a:pt x="823" y="1322"/>
                    <a:pt x="823" y="1322"/>
                    <a:pt x="823" y="1322"/>
                  </a:cubicBezTo>
                  <a:cubicBezTo>
                    <a:pt x="823" y="1268"/>
                    <a:pt x="823" y="1268"/>
                    <a:pt x="823" y="1268"/>
                  </a:cubicBezTo>
                  <a:cubicBezTo>
                    <a:pt x="810" y="1265"/>
                    <a:pt x="792" y="1260"/>
                    <a:pt x="778" y="1257"/>
                  </a:cubicBezTo>
                  <a:cubicBezTo>
                    <a:pt x="776" y="1248"/>
                    <a:pt x="776" y="1248"/>
                    <a:pt x="776" y="1248"/>
                  </a:cubicBezTo>
                  <a:cubicBezTo>
                    <a:pt x="768" y="1218"/>
                    <a:pt x="768" y="1218"/>
                    <a:pt x="768" y="1218"/>
                  </a:cubicBezTo>
                  <a:cubicBezTo>
                    <a:pt x="767" y="1212"/>
                    <a:pt x="767" y="1212"/>
                    <a:pt x="767" y="1212"/>
                  </a:cubicBezTo>
                  <a:cubicBezTo>
                    <a:pt x="764" y="1204"/>
                    <a:pt x="764" y="1204"/>
                    <a:pt x="764" y="1204"/>
                  </a:cubicBezTo>
                  <a:cubicBezTo>
                    <a:pt x="785" y="1210"/>
                    <a:pt x="814" y="1217"/>
                    <a:pt x="835" y="1222"/>
                  </a:cubicBezTo>
                  <a:cubicBezTo>
                    <a:pt x="844" y="1229"/>
                    <a:pt x="853" y="1235"/>
                    <a:pt x="862" y="1241"/>
                  </a:cubicBezTo>
                  <a:cubicBezTo>
                    <a:pt x="862" y="1291"/>
                    <a:pt x="862" y="1291"/>
                    <a:pt x="862" y="1291"/>
                  </a:cubicBezTo>
                  <a:cubicBezTo>
                    <a:pt x="863" y="1360"/>
                    <a:pt x="863" y="1360"/>
                    <a:pt x="863" y="1360"/>
                  </a:cubicBezTo>
                  <a:cubicBezTo>
                    <a:pt x="863" y="1462"/>
                    <a:pt x="863" y="1462"/>
                    <a:pt x="863" y="1462"/>
                  </a:cubicBezTo>
                  <a:cubicBezTo>
                    <a:pt x="883" y="1475"/>
                    <a:pt x="905" y="1489"/>
                    <a:pt x="927" y="1501"/>
                  </a:cubicBezTo>
                  <a:cubicBezTo>
                    <a:pt x="927" y="1546"/>
                    <a:pt x="927" y="1546"/>
                    <a:pt x="927" y="1546"/>
                  </a:cubicBezTo>
                  <a:cubicBezTo>
                    <a:pt x="888" y="1523"/>
                    <a:pt x="850" y="1499"/>
                    <a:pt x="816" y="1473"/>
                  </a:cubicBezTo>
                  <a:close/>
                  <a:moveTo>
                    <a:pt x="1172" y="1585"/>
                  </a:moveTo>
                  <a:cubicBezTo>
                    <a:pt x="1168" y="1596"/>
                    <a:pt x="1163" y="1604"/>
                    <a:pt x="1157" y="1611"/>
                  </a:cubicBezTo>
                  <a:cubicBezTo>
                    <a:pt x="1141" y="1628"/>
                    <a:pt x="1119" y="1632"/>
                    <a:pt x="1096" y="1627"/>
                  </a:cubicBezTo>
                  <a:cubicBezTo>
                    <a:pt x="1063" y="1619"/>
                    <a:pt x="1028" y="1592"/>
                    <a:pt x="1010" y="1557"/>
                  </a:cubicBezTo>
                  <a:cubicBezTo>
                    <a:pt x="1006" y="1548"/>
                    <a:pt x="987" y="1483"/>
                    <a:pt x="988" y="1427"/>
                  </a:cubicBezTo>
                  <a:cubicBezTo>
                    <a:pt x="989" y="1406"/>
                    <a:pt x="992" y="1385"/>
                    <a:pt x="1001" y="1371"/>
                  </a:cubicBezTo>
                  <a:cubicBezTo>
                    <a:pt x="1014" y="1348"/>
                    <a:pt x="1039" y="1338"/>
                    <a:pt x="1082" y="1351"/>
                  </a:cubicBezTo>
                  <a:cubicBezTo>
                    <a:pt x="1127" y="1368"/>
                    <a:pt x="1152" y="1398"/>
                    <a:pt x="1166" y="1431"/>
                  </a:cubicBezTo>
                  <a:cubicBezTo>
                    <a:pt x="1167" y="1434"/>
                    <a:pt x="1168" y="1437"/>
                    <a:pt x="1169" y="1439"/>
                  </a:cubicBezTo>
                  <a:cubicBezTo>
                    <a:pt x="1176" y="1458"/>
                    <a:pt x="1179" y="1476"/>
                    <a:pt x="1181" y="1494"/>
                  </a:cubicBezTo>
                  <a:cubicBezTo>
                    <a:pt x="1184" y="1543"/>
                    <a:pt x="1173" y="1584"/>
                    <a:pt x="1172" y="1585"/>
                  </a:cubicBezTo>
                  <a:close/>
                  <a:moveTo>
                    <a:pt x="1270" y="1671"/>
                  </a:moveTo>
                  <a:cubicBezTo>
                    <a:pt x="1270" y="1627"/>
                    <a:pt x="1270" y="1627"/>
                    <a:pt x="1270" y="1627"/>
                  </a:cubicBezTo>
                  <a:cubicBezTo>
                    <a:pt x="1298" y="1633"/>
                    <a:pt x="1327" y="1638"/>
                    <a:pt x="1356" y="1643"/>
                  </a:cubicBezTo>
                  <a:cubicBezTo>
                    <a:pt x="1356" y="1528"/>
                    <a:pt x="1356" y="1528"/>
                    <a:pt x="1356" y="1528"/>
                  </a:cubicBezTo>
                  <a:cubicBezTo>
                    <a:pt x="1355" y="1477"/>
                    <a:pt x="1355" y="1477"/>
                    <a:pt x="1355" y="1477"/>
                  </a:cubicBezTo>
                  <a:cubicBezTo>
                    <a:pt x="1335" y="1481"/>
                    <a:pt x="1307" y="1486"/>
                    <a:pt x="1286" y="1489"/>
                  </a:cubicBezTo>
                  <a:cubicBezTo>
                    <a:pt x="1270" y="1456"/>
                    <a:pt x="1270" y="1456"/>
                    <a:pt x="1270" y="1456"/>
                  </a:cubicBezTo>
                  <a:cubicBezTo>
                    <a:pt x="1264" y="1444"/>
                    <a:pt x="1264" y="1444"/>
                    <a:pt x="1264" y="1444"/>
                  </a:cubicBezTo>
                  <a:cubicBezTo>
                    <a:pt x="1297" y="1439"/>
                    <a:pt x="1340" y="1431"/>
                    <a:pt x="1373" y="1425"/>
                  </a:cubicBezTo>
                  <a:cubicBezTo>
                    <a:pt x="1386" y="1427"/>
                    <a:pt x="1399" y="1429"/>
                    <a:pt x="1412" y="1430"/>
                  </a:cubicBezTo>
                  <a:cubicBezTo>
                    <a:pt x="1413" y="1477"/>
                    <a:pt x="1413" y="1477"/>
                    <a:pt x="1413" y="1477"/>
                  </a:cubicBezTo>
                  <a:cubicBezTo>
                    <a:pt x="1413" y="1534"/>
                    <a:pt x="1413" y="1534"/>
                    <a:pt x="1413" y="1534"/>
                  </a:cubicBezTo>
                  <a:cubicBezTo>
                    <a:pt x="1413" y="1651"/>
                    <a:pt x="1413" y="1651"/>
                    <a:pt x="1413" y="1651"/>
                  </a:cubicBezTo>
                  <a:cubicBezTo>
                    <a:pt x="1442" y="1654"/>
                    <a:pt x="1472" y="1657"/>
                    <a:pt x="1501" y="1659"/>
                  </a:cubicBezTo>
                  <a:cubicBezTo>
                    <a:pt x="1501" y="1703"/>
                    <a:pt x="1501" y="1703"/>
                    <a:pt x="1501" y="1703"/>
                  </a:cubicBezTo>
                  <a:cubicBezTo>
                    <a:pt x="1422" y="1698"/>
                    <a:pt x="1345" y="1687"/>
                    <a:pt x="1270" y="1671"/>
                  </a:cubicBezTo>
                  <a:close/>
                  <a:moveTo>
                    <a:pt x="1625" y="1693"/>
                  </a:moveTo>
                  <a:cubicBezTo>
                    <a:pt x="1623" y="1692"/>
                    <a:pt x="1622" y="1691"/>
                    <a:pt x="1620" y="1689"/>
                  </a:cubicBezTo>
                  <a:cubicBezTo>
                    <a:pt x="1580" y="1654"/>
                    <a:pt x="1577" y="1586"/>
                    <a:pt x="1583" y="1542"/>
                  </a:cubicBezTo>
                  <a:cubicBezTo>
                    <a:pt x="1584" y="1534"/>
                    <a:pt x="1586" y="1526"/>
                    <a:pt x="1587" y="1519"/>
                  </a:cubicBezTo>
                  <a:cubicBezTo>
                    <a:pt x="1591" y="1506"/>
                    <a:pt x="1596" y="1495"/>
                    <a:pt x="1602" y="1485"/>
                  </a:cubicBezTo>
                  <a:cubicBezTo>
                    <a:pt x="1628" y="1446"/>
                    <a:pt x="1672" y="1442"/>
                    <a:pt x="1695" y="1440"/>
                  </a:cubicBezTo>
                  <a:cubicBezTo>
                    <a:pt x="1737" y="1438"/>
                    <a:pt x="1768" y="1449"/>
                    <a:pt x="1786" y="1475"/>
                  </a:cubicBezTo>
                  <a:cubicBezTo>
                    <a:pt x="1797" y="1489"/>
                    <a:pt x="1804" y="1507"/>
                    <a:pt x="1807" y="1530"/>
                  </a:cubicBezTo>
                  <a:cubicBezTo>
                    <a:pt x="1807" y="1530"/>
                    <a:pt x="1808" y="1530"/>
                    <a:pt x="1808" y="1531"/>
                  </a:cubicBezTo>
                  <a:cubicBezTo>
                    <a:pt x="1834" y="1705"/>
                    <a:pt x="1690" y="1741"/>
                    <a:pt x="1625" y="1693"/>
                  </a:cubicBezTo>
                  <a:close/>
                  <a:moveTo>
                    <a:pt x="2080" y="1636"/>
                  </a:moveTo>
                  <a:cubicBezTo>
                    <a:pt x="2068" y="1640"/>
                    <a:pt x="2055" y="1644"/>
                    <a:pt x="2042" y="1648"/>
                  </a:cubicBezTo>
                  <a:cubicBezTo>
                    <a:pt x="2034" y="1650"/>
                    <a:pt x="2027" y="1652"/>
                    <a:pt x="2020" y="1654"/>
                  </a:cubicBezTo>
                  <a:cubicBezTo>
                    <a:pt x="1982" y="1664"/>
                    <a:pt x="1945" y="1673"/>
                    <a:pt x="1907" y="1680"/>
                  </a:cubicBezTo>
                  <a:cubicBezTo>
                    <a:pt x="1907" y="1635"/>
                    <a:pt x="1907" y="1635"/>
                    <a:pt x="1907" y="1635"/>
                  </a:cubicBezTo>
                  <a:cubicBezTo>
                    <a:pt x="1936" y="1629"/>
                    <a:pt x="1966" y="1623"/>
                    <a:pt x="1996" y="1616"/>
                  </a:cubicBezTo>
                  <a:cubicBezTo>
                    <a:pt x="1995" y="1495"/>
                    <a:pt x="1995" y="1495"/>
                    <a:pt x="1995" y="1495"/>
                  </a:cubicBezTo>
                  <a:cubicBezTo>
                    <a:pt x="1995" y="1450"/>
                    <a:pt x="1995" y="1450"/>
                    <a:pt x="1995" y="1450"/>
                  </a:cubicBezTo>
                  <a:cubicBezTo>
                    <a:pt x="1974" y="1463"/>
                    <a:pt x="1945" y="1479"/>
                    <a:pt x="1923" y="1491"/>
                  </a:cubicBezTo>
                  <a:cubicBezTo>
                    <a:pt x="1901" y="1457"/>
                    <a:pt x="1901" y="1457"/>
                    <a:pt x="1901" y="1457"/>
                  </a:cubicBezTo>
                  <a:cubicBezTo>
                    <a:pt x="1900" y="1455"/>
                    <a:pt x="1900" y="1455"/>
                    <a:pt x="1900" y="1455"/>
                  </a:cubicBezTo>
                  <a:cubicBezTo>
                    <a:pt x="1934" y="1436"/>
                    <a:pt x="1979" y="1410"/>
                    <a:pt x="2013" y="1391"/>
                  </a:cubicBezTo>
                  <a:cubicBezTo>
                    <a:pt x="2022" y="1388"/>
                    <a:pt x="2032" y="1386"/>
                    <a:pt x="2041" y="1383"/>
                  </a:cubicBezTo>
                  <a:cubicBezTo>
                    <a:pt x="2045" y="1382"/>
                    <a:pt x="2049" y="1381"/>
                    <a:pt x="2053" y="1380"/>
                  </a:cubicBezTo>
                  <a:cubicBezTo>
                    <a:pt x="2053" y="1419"/>
                    <a:pt x="2053" y="1419"/>
                    <a:pt x="2053" y="1419"/>
                  </a:cubicBezTo>
                  <a:cubicBezTo>
                    <a:pt x="2053" y="1478"/>
                    <a:pt x="2053" y="1478"/>
                    <a:pt x="2053" y="1478"/>
                  </a:cubicBezTo>
                  <a:cubicBezTo>
                    <a:pt x="2053" y="1600"/>
                    <a:pt x="2053" y="1600"/>
                    <a:pt x="2053" y="1600"/>
                  </a:cubicBezTo>
                  <a:cubicBezTo>
                    <a:pt x="2062" y="1597"/>
                    <a:pt x="2071" y="1594"/>
                    <a:pt x="2080" y="1591"/>
                  </a:cubicBezTo>
                  <a:cubicBezTo>
                    <a:pt x="2099" y="1585"/>
                    <a:pt x="2118" y="1579"/>
                    <a:pt x="2137" y="1572"/>
                  </a:cubicBezTo>
                  <a:cubicBezTo>
                    <a:pt x="2137" y="1617"/>
                    <a:pt x="2137" y="1617"/>
                    <a:pt x="2137" y="1617"/>
                  </a:cubicBezTo>
                  <a:cubicBezTo>
                    <a:pt x="2118" y="1623"/>
                    <a:pt x="2100" y="1630"/>
                    <a:pt x="2080" y="1636"/>
                  </a:cubicBezTo>
                  <a:close/>
                  <a:moveTo>
                    <a:pt x="2357" y="1506"/>
                  </a:moveTo>
                  <a:cubicBezTo>
                    <a:pt x="2313" y="1536"/>
                    <a:pt x="2263" y="1563"/>
                    <a:pt x="2208" y="1588"/>
                  </a:cubicBezTo>
                  <a:cubicBezTo>
                    <a:pt x="2208" y="1543"/>
                    <a:pt x="2208" y="1543"/>
                    <a:pt x="2208" y="1543"/>
                  </a:cubicBezTo>
                  <a:cubicBezTo>
                    <a:pt x="2233" y="1532"/>
                    <a:pt x="2257" y="1520"/>
                    <a:pt x="2280" y="1508"/>
                  </a:cubicBezTo>
                  <a:cubicBezTo>
                    <a:pt x="2280" y="1380"/>
                    <a:pt x="2280" y="1380"/>
                    <a:pt x="2280" y="1380"/>
                  </a:cubicBezTo>
                  <a:cubicBezTo>
                    <a:pt x="2280" y="1342"/>
                    <a:pt x="2280" y="1342"/>
                    <a:pt x="2280" y="1342"/>
                  </a:cubicBezTo>
                  <a:cubicBezTo>
                    <a:pt x="2263" y="1359"/>
                    <a:pt x="2239" y="1380"/>
                    <a:pt x="2222" y="1396"/>
                  </a:cubicBezTo>
                  <a:cubicBezTo>
                    <a:pt x="2202" y="1364"/>
                    <a:pt x="2202" y="1364"/>
                    <a:pt x="2202" y="1364"/>
                  </a:cubicBezTo>
                  <a:cubicBezTo>
                    <a:pt x="2208" y="1359"/>
                    <a:pt x="2214" y="1354"/>
                    <a:pt x="2220" y="1349"/>
                  </a:cubicBezTo>
                  <a:cubicBezTo>
                    <a:pt x="2244" y="1327"/>
                    <a:pt x="2272" y="1301"/>
                    <a:pt x="2294" y="1280"/>
                  </a:cubicBezTo>
                  <a:cubicBezTo>
                    <a:pt x="2304" y="1274"/>
                    <a:pt x="2314" y="1268"/>
                    <a:pt x="2324" y="1262"/>
                  </a:cubicBezTo>
                  <a:cubicBezTo>
                    <a:pt x="2324" y="1284"/>
                    <a:pt x="2324" y="1284"/>
                    <a:pt x="2324" y="1284"/>
                  </a:cubicBezTo>
                  <a:cubicBezTo>
                    <a:pt x="2324" y="1353"/>
                    <a:pt x="2324" y="1353"/>
                    <a:pt x="2324" y="1353"/>
                  </a:cubicBezTo>
                  <a:cubicBezTo>
                    <a:pt x="2324" y="1483"/>
                    <a:pt x="2324" y="1483"/>
                    <a:pt x="2324" y="1483"/>
                  </a:cubicBezTo>
                  <a:cubicBezTo>
                    <a:pt x="2337" y="1475"/>
                    <a:pt x="2349" y="1467"/>
                    <a:pt x="2361" y="1459"/>
                  </a:cubicBezTo>
                  <a:cubicBezTo>
                    <a:pt x="2369" y="1453"/>
                    <a:pt x="2378" y="1448"/>
                    <a:pt x="2386" y="1442"/>
                  </a:cubicBezTo>
                  <a:cubicBezTo>
                    <a:pt x="2386" y="1486"/>
                    <a:pt x="2386" y="1486"/>
                    <a:pt x="2386" y="1486"/>
                  </a:cubicBezTo>
                  <a:cubicBezTo>
                    <a:pt x="2376" y="1493"/>
                    <a:pt x="2367" y="1500"/>
                    <a:pt x="2357" y="1506"/>
                  </a:cubicBezTo>
                  <a:close/>
                  <a:moveTo>
                    <a:pt x="2534" y="1312"/>
                  </a:moveTo>
                  <a:cubicBezTo>
                    <a:pt x="2527" y="1345"/>
                    <a:pt x="2516" y="1369"/>
                    <a:pt x="2503" y="1386"/>
                  </a:cubicBezTo>
                  <a:cubicBezTo>
                    <a:pt x="2490" y="1405"/>
                    <a:pt x="2476" y="1414"/>
                    <a:pt x="2465" y="1413"/>
                  </a:cubicBezTo>
                  <a:cubicBezTo>
                    <a:pt x="2456" y="1413"/>
                    <a:pt x="2447" y="1403"/>
                    <a:pt x="2441" y="1386"/>
                  </a:cubicBezTo>
                  <a:cubicBezTo>
                    <a:pt x="2432" y="1358"/>
                    <a:pt x="2429" y="1314"/>
                    <a:pt x="2436" y="1266"/>
                  </a:cubicBezTo>
                  <a:cubicBezTo>
                    <a:pt x="2441" y="1228"/>
                    <a:pt x="2453" y="1189"/>
                    <a:pt x="2473" y="1155"/>
                  </a:cubicBezTo>
                  <a:cubicBezTo>
                    <a:pt x="2480" y="1144"/>
                    <a:pt x="2487" y="1134"/>
                    <a:pt x="2495" y="1124"/>
                  </a:cubicBezTo>
                  <a:cubicBezTo>
                    <a:pt x="2512" y="1107"/>
                    <a:pt x="2523" y="1102"/>
                    <a:pt x="2531" y="1109"/>
                  </a:cubicBezTo>
                  <a:cubicBezTo>
                    <a:pt x="2531" y="1110"/>
                    <a:pt x="2532" y="1111"/>
                    <a:pt x="2532" y="1111"/>
                  </a:cubicBezTo>
                  <a:cubicBezTo>
                    <a:pt x="2532" y="1111"/>
                    <a:pt x="2532" y="1111"/>
                    <a:pt x="2532" y="1111"/>
                  </a:cubicBezTo>
                  <a:cubicBezTo>
                    <a:pt x="2549" y="1135"/>
                    <a:pt x="2549" y="1246"/>
                    <a:pt x="2534" y="1312"/>
                  </a:cubicBezTo>
                  <a:close/>
                  <a:moveTo>
                    <a:pt x="2737" y="1197"/>
                  </a:moveTo>
                  <a:cubicBezTo>
                    <a:pt x="2667" y="1197"/>
                    <a:pt x="2654" y="1127"/>
                    <a:pt x="2654" y="1074"/>
                  </a:cubicBezTo>
                  <a:cubicBezTo>
                    <a:pt x="2654" y="1022"/>
                    <a:pt x="2668" y="953"/>
                    <a:pt x="2737" y="953"/>
                  </a:cubicBezTo>
                  <a:cubicBezTo>
                    <a:pt x="2806" y="953"/>
                    <a:pt x="2819" y="1022"/>
                    <a:pt x="2819" y="1074"/>
                  </a:cubicBezTo>
                  <a:cubicBezTo>
                    <a:pt x="2819" y="1127"/>
                    <a:pt x="2807" y="1197"/>
                    <a:pt x="2737" y="1197"/>
                  </a:cubicBezTo>
                  <a:close/>
                  <a:moveTo>
                    <a:pt x="3062" y="1195"/>
                  </a:moveTo>
                  <a:cubicBezTo>
                    <a:pt x="2889" y="1195"/>
                    <a:pt x="2889" y="1195"/>
                    <a:pt x="2889" y="1195"/>
                  </a:cubicBezTo>
                  <a:cubicBezTo>
                    <a:pt x="2889" y="1154"/>
                    <a:pt x="2889" y="1154"/>
                    <a:pt x="2889" y="1154"/>
                  </a:cubicBezTo>
                  <a:cubicBezTo>
                    <a:pt x="2954" y="1154"/>
                    <a:pt x="2954" y="1154"/>
                    <a:pt x="2954" y="1154"/>
                  </a:cubicBezTo>
                  <a:cubicBezTo>
                    <a:pt x="2954" y="1005"/>
                    <a:pt x="2954" y="1005"/>
                    <a:pt x="2954" y="1005"/>
                  </a:cubicBezTo>
                  <a:cubicBezTo>
                    <a:pt x="2902" y="1028"/>
                    <a:pt x="2902" y="1028"/>
                    <a:pt x="2902" y="1028"/>
                  </a:cubicBezTo>
                  <a:cubicBezTo>
                    <a:pt x="2885" y="991"/>
                    <a:pt x="2885" y="991"/>
                    <a:pt x="2885" y="991"/>
                  </a:cubicBezTo>
                  <a:cubicBezTo>
                    <a:pt x="2967" y="956"/>
                    <a:pt x="2967" y="956"/>
                    <a:pt x="2967" y="956"/>
                  </a:cubicBezTo>
                  <a:cubicBezTo>
                    <a:pt x="2997" y="956"/>
                    <a:pt x="2997" y="956"/>
                    <a:pt x="2997" y="956"/>
                  </a:cubicBezTo>
                  <a:cubicBezTo>
                    <a:pt x="2997" y="1154"/>
                    <a:pt x="2997" y="1154"/>
                    <a:pt x="2997" y="1154"/>
                  </a:cubicBezTo>
                  <a:cubicBezTo>
                    <a:pt x="3062" y="1154"/>
                    <a:pt x="3062" y="1154"/>
                    <a:pt x="3062" y="1154"/>
                  </a:cubicBezTo>
                  <a:lnTo>
                    <a:pt x="3062" y="1195"/>
                  </a:lnTo>
                  <a:close/>
                  <a:moveTo>
                    <a:pt x="1111" y="1423"/>
                  </a:moveTo>
                  <a:cubicBezTo>
                    <a:pt x="1108" y="1419"/>
                    <a:pt x="1106" y="1415"/>
                    <a:pt x="1103" y="1412"/>
                  </a:cubicBezTo>
                  <a:cubicBezTo>
                    <a:pt x="1092" y="1397"/>
                    <a:pt x="1078" y="1390"/>
                    <a:pt x="1062" y="1395"/>
                  </a:cubicBezTo>
                  <a:cubicBezTo>
                    <a:pt x="1061" y="1395"/>
                    <a:pt x="1060" y="1395"/>
                    <a:pt x="1059" y="1396"/>
                  </a:cubicBezTo>
                  <a:cubicBezTo>
                    <a:pt x="1045" y="1402"/>
                    <a:pt x="1039" y="1425"/>
                    <a:pt x="1038" y="1448"/>
                  </a:cubicBezTo>
                  <a:cubicBezTo>
                    <a:pt x="1036" y="1472"/>
                    <a:pt x="1038" y="1496"/>
                    <a:pt x="1038" y="1498"/>
                  </a:cubicBezTo>
                  <a:cubicBezTo>
                    <a:pt x="1046" y="1564"/>
                    <a:pt x="1073" y="1575"/>
                    <a:pt x="1082" y="1578"/>
                  </a:cubicBezTo>
                  <a:cubicBezTo>
                    <a:pt x="1087" y="1580"/>
                    <a:pt x="1092" y="1581"/>
                    <a:pt x="1097" y="1580"/>
                  </a:cubicBezTo>
                  <a:cubicBezTo>
                    <a:pt x="1105" y="1579"/>
                    <a:pt x="1112" y="1575"/>
                    <a:pt x="1117" y="1566"/>
                  </a:cubicBezTo>
                  <a:cubicBezTo>
                    <a:pt x="1129" y="1544"/>
                    <a:pt x="1132" y="1511"/>
                    <a:pt x="1128" y="1480"/>
                  </a:cubicBezTo>
                  <a:cubicBezTo>
                    <a:pt x="1125" y="1459"/>
                    <a:pt x="1119" y="1439"/>
                    <a:pt x="1111" y="1423"/>
                  </a:cubicBezTo>
                  <a:close/>
                  <a:moveTo>
                    <a:pt x="2509" y="1164"/>
                  </a:moveTo>
                  <a:cubicBezTo>
                    <a:pt x="2502" y="1159"/>
                    <a:pt x="2480" y="1174"/>
                    <a:pt x="2472" y="1231"/>
                  </a:cubicBezTo>
                  <a:cubicBezTo>
                    <a:pt x="2469" y="1250"/>
                    <a:pt x="2467" y="1273"/>
                    <a:pt x="2468" y="1302"/>
                  </a:cubicBezTo>
                  <a:cubicBezTo>
                    <a:pt x="2469" y="1330"/>
                    <a:pt x="2474" y="1373"/>
                    <a:pt x="2495" y="1351"/>
                  </a:cubicBezTo>
                  <a:cubicBezTo>
                    <a:pt x="2521" y="1323"/>
                    <a:pt x="2525" y="1221"/>
                    <a:pt x="2516" y="1180"/>
                  </a:cubicBezTo>
                  <a:cubicBezTo>
                    <a:pt x="2514" y="1171"/>
                    <a:pt x="2512" y="1165"/>
                    <a:pt x="2509" y="1164"/>
                  </a:cubicBezTo>
                  <a:close/>
                </a:path>
              </a:pathLst>
            </a:custGeom>
            <a:solidFill>
              <a:srgbClr val="FFFFFF"/>
            </a:solidFill>
            <a:ln>
              <a:noFill/>
            </a:ln>
          </p:spPr>
          <p:txBody>
            <a:bodyPr vert="horz" wrap="square" lIns="82305" tIns="41153" rIns="82305" bIns="4115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ysClr val="windowText" lastClr="000000"/>
                </a:solidFill>
                <a:effectLst/>
                <a:uLnTx/>
                <a:uFillTx/>
                <a:latin typeface="Segoe UI"/>
                <a:ea typeface="+mn-ea"/>
                <a:cs typeface="+mn-cs"/>
              </a:endParaRPr>
            </a:p>
          </p:txBody>
        </p:sp>
      </p:grpSp>
      <p:grpSp>
        <p:nvGrpSpPr>
          <p:cNvPr id="23" name="Group 22"/>
          <p:cNvGrpSpPr/>
          <p:nvPr/>
        </p:nvGrpSpPr>
        <p:grpSpPr>
          <a:xfrm>
            <a:off x="2733144" y="1300254"/>
            <a:ext cx="1805496" cy="1810733"/>
            <a:chOff x="5341164" y="1110858"/>
            <a:chExt cx="1130577" cy="1133856"/>
          </a:xfrm>
        </p:grpSpPr>
        <p:sp>
          <p:nvSpPr>
            <p:cNvPr id="24" name="Rectangle 23"/>
            <p:cNvSpPr>
              <a:spLocks noChangeAspect="1"/>
            </p:cNvSpPr>
            <p:nvPr/>
          </p:nvSpPr>
          <p:spPr bwMode="auto">
            <a:xfrm>
              <a:off x="5341164" y="1110858"/>
              <a:ext cx="1130577" cy="113385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marL="0" marR="0" lvl="0" indent="0" algn="ctr" defTabSz="914099"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5" name="Freeform 18"/>
            <p:cNvSpPr>
              <a:spLocks noChangeAspect="1" noEditPoints="1"/>
            </p:cNvSpPr>
            <p:nvPr/>
          </p:nvSpPr>
          <p:spPr bwMode="black">
            <a:xfrm>
              <a:off x="5616892" y="1352898"/>
              <a:ext cx="579120" cy="649777"/>
            </a:xfrm>
            <a:custGeom>
              <a:avLst/>
              <a:gdLst>
                <a:gd name="T0" fmla="*/ 977 w 983"/>
                <a:gd name="T1" fmla="*/ 759 h 1105"/>
                <a:gd name="T2" fmla="*/ 931 w 983"/>
                <a:gd name="T3" fmla="*/ 1067 h 1105"/>
                <a:gd name="T4" fmla="*/ 736 w 983"/>
                <a:gd name="T5" fmla="*/ 1062 h 1105"/>
                <a:gd name="T6" fmla="*/ 700 w 983"/>
                <a:gd name="T7" fmla="*/ 867 h 1105"/>
                <a:gd name="T8" fmla="*/ 777 w 983"/>
                <a:gd name="T9" fmla="*/ 966 h 1105"/>
                <a:gd name="T10" fmla="*/ 834 w 983"/>
                <a:gd name="T11" fmla="*/ 1026 h 1105"/>
                <a:gd name="T12" fmla="*/ 894 w 983"/>
                <a:gd name="T13" fmla="*/ 969 h 1105"/>
                <a:gd name="T14" fmla="*/ 898 w 983"/>
                <a:gd name="T15" fmla="*/ 788 h 1105"/>
                <a:gd name="T16" fmla="*/ 882 w 983"/>
                <a:gd name="T17" fmla="*/ 715 h 1105"/>
                <a:gd name="T18" fmla="*/ 821 w 983"/>
                <a:gd name="T19" fmla="*/ 701 h 1105"/>
                <a:gd name="T20" fmla="*/ 844 w 983"/>
                <a:gd name="T21" fmla="*/ 618 h 1105"/>
                <a:gd name="T22" fmla="*/ 944 w 983"/>
                <a:gd name="T23" fmla="*/ 458 h 1105"/>
                <a:gd name="T24" fmla="*/ 750 w 983"/>
                <a:gd name="T25" fmla="*/ 453 h 1105"/>
                <a:gd name="T26" fmla="*/ 707 w 983"/>
                <a:gd name="T27" fmla="*/ 550 h 1105"/>
                <a:gd name="T28" fmla="*/ 740 w 983"/>
                <a:gd name="T29" fmla="*/ 860 h 1105"/>
                <a:gd name="T30" fmla="*/ 857 w 983"/>
                <a:gd name="T31" fmla="*/ 900 h 1105"/>
                <a:gd name="T32" fmla="*/ 839 w 983"/>
                <a:gd name="T33" fmla="*/ 823 h 1105"/>
                <a:gd name="T34" fmla="*/ 781 w 983"/>
                <a:gd name="T35" fmla="*/ 764 h 1105"/>
                <a:gd name="T36" fmla="*/ 785 w 983"/>
                <a:gd name="T37" fmla="*/ 591 h 1105"/>
                <a:gd name="T38" fmla="*/ 804 w 983"/>
                <a:gd name="T39" fmla="*/ 511 h 1105"/>
                <a:gd name="T40" fmla="*/ 887 w 983"/>
                <a:gd name="T41" fmla="*/ 512 h 1105"/>
                <a:gd name="T42" fmla="*/ 902 w 983"/>
                <a:gd name="T43" fmla="*/ 586 h 1105"/>
                <a:gd name="T44" fmla="*/ 982 w 983"/>
                <a:gd name="T45" fmla="*/ 556 h 1105"/>
                <a:gd name="T46" fmla="*/ 543 w 983"/>
                <a:gd name="T47" fmla="*/ 902 h 1105"/>
                <a:gd name="T48" fmla="*/ 55 w 983"/>
                <a:gd name="T49" fmla="*/ 620 h 1105"/>
                <a:gd name="T50" fmla="*/ 27 w 983"/>
                <a:gd name="T51" fmla="*/ 170 h 1105"/>
                <a:gd name="T52" fmla="*/ 0 w 983"/>
                <a:gd name="T53" fmla="*/ 620 h 1105"/>
                <a:gd name="T54" fmla="*/ 541 w 983"/>
                <a:gd name="T55" fmla="*/ 957 h 1105"/>
                <a:gd name="T56" fmla="*/ 569 w 983"/>
                <a:gd name="T57" fmla="*/ 930 h 1105"/>
                <a:gd name="T58" fmla="*/ 193 w 983"/>
                <a:gd name="T59" fmla="*/ 498 h 1105"/>
                <a:gd name="T60" fmla="*/ 540 w 983"/>
                <a:gd name="T61" fmla="*/ 602 h 1105"/>
                <a:gd name="T62" fmla="*/ 661 w 983"/>
                <a:gd name="T63" fmla="*/ 641 h 1105"/>
                <a:gd name="T64" fmla="*/ 221 w 983"/>
                <a:gd name="T65" fmla="*/ 585 h 1105"/>
                <a:gd name="T66" fmla="*/ 193 w 983"/>
                <a:gd name="T67" fmla="*/ 620 h 1105"/>
                <a:gd name="T68" fmla="*/ 660 w 983"/>
                <a:gd name="T69" fmla="*/ 757 h 1105"/>
                <a:gd name="T70" fmla="*/ 659 w 983"/>
                <a:gd name="T71" fmla="*/ 837 h 1105"/>
                <a:gd name="T72" fmla="*/ 165 w 983"/>
                <a:gd name="T73" fmla="*/ 733 h 1105"/>
                <a:gd name="T74" fmla="*/ 114 w 983"/>
                <a:gd name="T75" fmla="*/ 199 h 1105"/>
                <a:gd name="T76" fmla="*/ 270 w 983"/>
                <a:gd name="T77" fmla="*/ 39 h 1105"/>
                <a:gd name="T78" fmla="*/ 916 w 983"/>
                <a:gd name="T79" fmla="*/ 91 h 1105"/>
                <a:gd name="T80" fmla="*/ 972 w 983"/>
                <a:gd name="T81" fmla="*/ 395 h 1105"/>
                <a:gd name="T82" fmla="*/ 894 w 983"/>
                <a:gd name="T83" fmla="*/ 368 h 1105"/>
                <a:gd name="T84" fmla="*/ 892 w 983"/>
                <a:gd name="T85" fmla="*/ 284 h 1105"/>
                <a:gd name="T86" fmla="*/ 544 w 983"/>
                <a:gd name="T87" fmla="*/ 366 h 1105"/>
                <a:gd name="T88" fmla="*/ 193 w 983"/>
                <a:gd name="T89" fmla="*/ 281 h 1105"/>
                <a:gd name="T90" fmla="*/ 542 w 983"/>
                <a:gd name="T91" fmla="*/ 456 h 1105"/>
                <a:gd name="T92" fmla="*/ 676 w 983"/>
                <a:gd name="T93" fmla="*/ 493 h 1105"/>
                <a:gd name="T94" fmla="*/ 222 w 983"/>
                <a:gd name="T95" fmla="*/ 440 h 1105"/>
                <a:gd name="T96" fmla="*/ 193 w 983"/>
                <a:gd name="T97" fmla="*/ 498 h 1105"/>
                <a:gd name="T98" fmla="*/ 544 w 983"/>
                <a:gd name="T99" fmla="*/ 319 h 1105"/>
                <a:gd name="T100" fmla="*/ 544 w 983"/>
                <a:gd name="T101" fmla="*/ 79 h 1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83" h="1105">
                  <a:moveTo>
                    <a:pt x="940" y="661"/>
                  </a:moveTo>
                  <a:cubicBezTo>
                    <a:pt x="964" y="686"/>
                    <a:pt x="978" y="721"/>
                    <a:pt x="977" y="759"/>
                  </a:cubicBezTo>
                  <a:cubicBezTo>
                    <a:pt x="977" y="759"/>
                    <a:pt x="977" y="759"/>
                    <a:pt x="973" y="971"/>
                  </a:cubicBezTo>
                  <a:cubicBezTo>
                    <a:pt x="972" y="1009"/>
                    <a:pt x="956" y="1042"/>
                    <a:pt x="931" y="1067"/>
                  </a:cubicBezTo>
                  <a:cubicBezTo>
                    <a:pt x="905" y="1091"/>
                    <a:pt x="870" y="1105"/>
                    <a:pt x="832" y="1105"/>
                  </a:cubicBezTo>
                  <a:cubicBezTo>
                    <a:pt x="795" y="1104"/>
                    <a:pt x="760" y="1088"/>
                    <a:pt x="736" y="1062"/>
                  </a:cubicBezTo>
                  <a:cubicBezTo>
                    <a:pt x="711" y="1037"/>
                    <a:pt x="697" y="1002"/>
                    <a:pt x="698" y="965"/>
                  </a:cubicBezTo>
                  <a:cubicBezTo>
                    <a:pt x="698" y="965"/>
                    <a:pt x="698" y="965"/>
                    <a:pt x="700" y="867"/>
                  </a:cubicBezTo>
                  <a:cubicBezTo>
                    <a:pt x="710" y="889"/>
                    <a:pt x="731" y="918"/>
                    <a:pt x="778" y="934"/>
                  </a:cubicBezTo>
                  <a:cubicBezTo>
                    <a:pt x="778" y="934"/>
                    <a:pt x="778" y="934"/>
                    <a:pt x="777" y="966"/>
                  </a:cubicBezTo>
                  <a:cubicBezTo>
                    <a:pt x="776" y="982"/>
                    <a:pt x="783" y="997"/>
                    <a:pt x="793" y="1008"/>
                  </a:cubicBezTo>
                  <a:cubicBezTo>
                    <a:pt x="804" y="1019"/>
                    <a:pt x="818" y="1025"/>
                    <a:pt x="834" y="1026"/>
                  </a:cubicBezTo>
                  <a:cubicBezTo>
                    <a:pt x="850" y="1026"/>
                    <a:pt x="865" y="1020"/>
                    <a:pt x="876" y="1009"/>
                  </a:cubicBezTo>
                  <a:cubicBezTo>
                    <a:pt x="887" y="999"/>
                    <a:pt x="893" y="985"/>
                    <a:pt x="894" y="969"/>
                  </a:cubicBezTo>
                  <a:cubicBezTo>
                    <a:pt x="894" y="969"/>
                    <a:pt x="894" y="969"/>
                    <a:pt x="895" y="928"/>
                  </a:cubicBezTo>
                  <a:cubicBezTo>
                    <a:pt x="895" y="928"/>
                    <a:pt x="895" y="928"/>
                    <a:pt x="898" y="788"/>
                  </a:cubicBezTo>
                  <a:cubicBezTo>
                    <a:pt x="898" y="788"/>
                    <a:pt x="898" y="788"/>
                    <a:pt x="899" y="757"/>
                  </a:cubicBezTo>
                  <a:cubicBezTo>
                    <a:pt x="899" y="741"/>
                    <a:pt x="892" y="726"/>
                    <a:pt x="882" y="715"/>
                  </a:cubicBezTo>
                  <a:cubicBezTo>
                    <a:pt x="872" y="705"/>
                    <a:pt x="858" y="697"/>
                    <a:pt x="841" y="697"/>
                  </a:cubicBezTo>
                  <a:cubicBezTo>
                    <a:pt x="834" y="697"/>
                    <a:pt x="828" y="699"/>
                    <a:pt x="821" y="701"/>
                  </a:cubicBezTo>
                  <a:cubicBezTo>
                    <a:pt x="821" y="701"/>
                    <a:pt x="821" y="701"/>
                    <a:pt x="823" y="620"/>
                  </a:cubicBezTo>
                  <a:cubicBezTo>
                    <a:pt x="829" y="619"/>
                    <a:pt x="836" y="618"/>
                    <a:pt x="844" y="618"/>
                  </a:cubicBezTo>
                  <a:cubicBezTo>
                    <a:pt x="881" y="619"/>
                    <a:pt x="916" y="636"/>
                    <a:pt x="940" y="661"/>
                  </a:cubicBezTo>
                  <a:close/>
                  <a:moveTo>
                    <a:pt x="944" y="458"/>
                  </a:moveTo>
                  <a:cubicBezTo>
                    <a:pt x="920" y="432"/>
                    <a:pt x="885" y="416"/>
                    <a:pt x="848" y="416"/>
                  </a:cubicBezTo>
                  <a:cubicBezTo>
                    <a:pt x="810" y="415"/>
                    <a:pt x="775" y="429"/>
                    <a:pt x="750" y="453"/>
                  </a:cubicBezTo>
                  <a:cubicBezTo>
                    <a:pt x="750" y="454"/>
                    <a:pt x="750" y="454"/>
                    <a:pt x="750" y="454"/>
                  </a:cubicBezTo>
                  <a:cubicBezTo>
                    <a:pt x="724" y="478"/>
                    <a:pt x="708" y="512"/>
                    <a:pt x="707" y="550"/>
                  </a:cubicBezTo>
                  <a:cubicBezTo>
                    <a:pt x="703" y="761"/>
                    <a:pt x="703" y="761"/>
                    <a:pt x="703" y="761"/>
                  </a:cubicBezTo>
                  <a:cubicBezTo>
                    <a:pt x="702" y="800"/>
                    <a:pt x="716" y="834"/>
                    <a:pt x="740" y="860"/>
                  </a:cubicBezTo>
                  <a:cubicBezTo>
                    <a:pt x="765" y="885"/>
                    <a:pt x="799" y="901"/>
                    <a:pt x="837" y="902"/>
                  </a:cubicBezTo>
                  <a:cubicBezTo>
                    <a:pt x="844" y="902"/>
                    <a:pt x="851" y="901"/>
                    <a:pt x="857" y="900"/>
                  </a:cubicBezTo>
                  <a:cubicBezTo>
                    <a:pt x="860" y="819"/>
                    <a:pt x="860" y="819"/>
                    <a:pt x="860" y="819"/>
                  </a:cubicBezTo>
                  <a:cubicBezTo>
                    <a:pt x="853" y="821"/>
                    <a:pt x="846" y="823"/>
                    <a:pt x="839" y="823"/>
                  </a:cubicBezTo>
                  <a:cubicBezTo>
                    <a:pt x="823" y="823"/>
                    <a:pt x="808" y="816"/>
                    <a:pt x="798" y="805"/>
                  </a:cubicBezTo>
                  <a:cubicBezTo>
                    <a:pt x="787" y="794"/>
                    <a:pt x="781" y="780"/>
                    <a:pt x="781" y="764"/>
                  </a:cubicBezTo>
                  <a:cubicBezTo>
                    <a:pt x="785" y="596"/>
                    <a:pt x="785" y="596"/>
                    <a:pt x="785" y="596"/>
                  </a:cubicBezTo>
                  <a:cubicBezTo>
                    <a:pt x="785" y="591"/>
                    <a:pt x="785" y="591"/>
                    <a:pt x="785" y="591"/>
                  </a:cubicBezTo>
                  <a:cubicBezTo>
                    <a:pt x="786" y="552"/>
                    <a:pt x="786" y="552"/>
                    <a:pt x="786" y="552"/>
                  </a:cubicBezTo>
                  <a:cubicBezTo>
                    <a:pt x="787" y="536"/>
                    <a:pt x="793" y="521"/>
                    <a:pt x="804" y="511"/>
                  </a:cubicBezTo>
                  <a:cubicBezTo>
                    <a:pt x="816" y="500"/>
                    <a:pt x="830" y="494"/>
                    <a:pt x="846" y="494"/>
                  </a:cubicBezTo>
                  <a:cubicBezTo>
                    <a:pt x="862" y="495"/>
                    <a:pt x="876" y="501"/>
                    <a:pt x="887" y="512"/>
                  </a:cubicBezTo>
                  <a:cubicBezTo>
                    <a:pt x="897" y="524"/>
                    <a:pt x="904" y="538"/>
                    <a:pt x="903" y="554"/>
                  </a:cubicBezTo>
                  <a:cubicBezTo>
                    <a:pt x="902" y="586"/>
                    <a:pt x="902" y="586"/>
                    <a:pt x="902" y="586"/>
                  </a:cubicBezTo>
                  <a:cubicBezTo>
                    <a:pt x="949" y="602"/>
                    <a:pt x="970" y="632"/>
                    <a:pt x="980" y="654"/>
                  </a:cubicBezTo>
                  <a:cubicBezTo>
                    <a:pt x="982" y="556"/>
                    <a:pt x="982" y="556"/>
                    <a:pt x="982" y="556"/>
                  </a:cubicBezTo>
                  <a:cubicBezTo>
                    <a:pt x="983" y="518"/>
                    <a:pt x="969" y="483"/>
                    <a:pt x="944" y="458"/>
                  </a:cubicBezTo>
                  <a:close/>
                  <a:moveTo>
                    <a:pt x="543" y="902"/>
                  </a:moveTo>
                  <a:cubicBezTo>
                    <a:pt x="376" y="899"/>
                    <a:pt x="228" y="869"/>
                    <a:pt x="123" y="774"/>
                  </a:cubicBezTo>
                  <a:cubicBezTo>
                    <a:pt x="88" y="740"/>
                    <a:pt x="55" y="688"/>
                    <a:pt x="55" y="620"/>
                  </a:cubicBezTo>
                  <a:cubicBezTo>
                    <a:pt x="55" y="197"/>
                    <a:pt x="55" y="197"/>
                    <a:pt x="55" y="197"/>
                  </a:cubicBezTo>
                  <a:cubicBezTo>
                    <a:pt x="55" y="182"/>
                    <a:pt x="42" y="170"/>
                    <a:pt x="27" y="170"/>
                  </a:cubicBezTo>
                  <a:cubicBezTo>
                    <a:pt x="13" y="170"/>
                    <a:pt x="0" y="182"/>
                    <a:pt x="0" y="197"/>
                  </a:cubicBezTo>
                  <a:cubicBezTo>
                    <a:pt x="0" y="620"/>
                    <a:pt x="0" y="620"/>
                    <a:pt x="0" y="620"/>
                  </a:cubicBezTo>
                  <a:cubicBezTo>
                    <a:pt x="1" y="706"/>
                    <a:pt x="42" y="773"/>
                    <a:pt x="86" y="814"/>
                  </a:cubicBezTo>
                  <a:cubicBezTo>
                    <a:pt x="207" y="924"/>
                    <a:pt x="370" y="954"/>
                    <a:pt x="541" y="957"/>
                  </a:cubicBezTo>
                  <a:cubicBezTo>
                    <a:pt x="542" y="957"/>
                    <a:pt x="542" y="957"/>
                    <a:pt x="542" y="957"/>
                  </a:cubicBezTo>
                  <a:cubicBezTo>
                    <a:pt x="556" y="957"/>
                    <a:pt x="569" y="945"/>
                    <a:pt x="569" y="930"/>
                  </a:cubicBezTo>
                  <a:cubicBezTo>
                    <a:pt x="569" y="915"/>
                    <a:pt x="558" y="902"/>
                    <a:pt x="543" y="902"/>
                  </a:cubicBezTo>
                  <a:close/>
                  <a:moveTo>
                    <a:pt x="193" y="498"/>
                  </a:moveTo>
                  <a:cubicBezTo>
                    <a:pt x="193" y="498"/>
                    <a:pt x="193" y="498"/>
                    <a:pt x="193" y="498"/>
                  </a:cubicBezTo>
                  <a:cubicBezTo>
                    <a:pt x="217" y="556"/>
                    <a:pt x="363" y="602"/>
                    <a:pt x="540" y="602"/>
                  </a:cubicBezTo>
                  <a:cubicBezTo>
                    <a:pt x="583" y="602"/>
                    <a:pt x="624" y="599"/>
                    <a:pt x="662" y="594"/>
                  </a:cubicBezTo>
                  <a:cubicBezTo>
                    <a:pt x="661" y="641"/>
                    <a:pt x="661" y="641"/>
                    <a:pt x="661" y="641"/>
                  </a:cubicBezTo>
                  <a:cubicBezTo>
                    <a:pt x="623" y="646"/>
                    <a:pt x="583" y="648"/>
                    <a:pt x="540" y="648"/>
                  </a:cubicBezTo>
                  <a:cubicBezTo>
                    <a:pt x="408" y="648"/>
                    <a:pt x="293" y="626"/>
                    <a:pt x="221" y="585"/>
                  </a:cubicBezTo>
                  <a:cubicBezTo>
                    <a:pt x="211" y="580"/>
                    <a:pt x="202" y="574"/>
                    <a:pt x="193" y="567"/>
                  </a:cubicBezTo>
                  <a:cubicBezTo>
                    <a:pt x="193" y="582"/>
                    <a:pt x="193" y="599"/>
                    <a:pt x="193" y="620"/>
                  </a:cubicBezTo>
                  <a:cubicBezTo>
                    <a:pt x="193" y="700"/>
                    <a:pt x="350" y="765"/>
                    <a:pt x="544" y="765"/>
                  </a:cubicBezTo>
                  <a:cubicBezTo>
                    <a:pt x="584" y="765"/>
                    <a:pt x="624" y="763"/>
                    <a:pt x="660" y="757"/>
                  </a:cubicBezTo>
                  <a:cubicBezTo>
                    <a:pt x="660" y="757"/>
                    <a:pt x="660" y="757"/>
                    <a:pt x="660" y="760"/>
                  </a:cubicBezTo>
                  <a:cubicBezTo>
                    <a:pt x="659" y="837"/>
                    <a:pt x="659" y="837"/>
                    <a:pt x="659" y="837"/>
                  </a:cubicBezTo>
                  <a:cubicBezTo>
                    <a:pt x="623" y="842"/>
                    <a:pt x="583" y="844"/>
                    <a:pt x="544" y="844"/>
                  </a:cubicBezTo>
                  <a:cubicBezTo>
                    <a:pt x="384" y="842"/>
                    <a:pt x="249" y="811"/>
                    <a:pt x="165" y="733"/>
                  </a:cubicBezTo>
                  <a:cubicBezTo>
                    <a:pt x="137" y="707"/>
                    <a:pt x="114" y="668"/>
                    <a:pt x="114" y="620"/>
                  </a:cubicBezTo>
                  <a:cubicBezTo>
                    <a:pt x="114" y="620"/>
                    <a:pt x="114" y="620"/>
                    <a:pt x="114" y="199"/>
                  </a:cubicBezTo>
                  <a:cubicBezTo>
                    <a:pt x="114" y="149"/>
                    <a:pt x="143" y="112"/>
                    <a:pt x="171" y="91"/>
                  </a:cubicBezTo>
                  <a:cubicBezTo>
                    <a:pt x="199" y="68"/>
                    <a:pt x="232" y="52"/>
                    <a:pt x="270" y="39"/>
                  </a:cubicBezTo>
                  <a:cubicBezTo>
                    <a:pt x="344" y="14"/>
                    <a:pt x="439" y="0"/>
                    <a:pt x="544" y="0"/>
                  </a:cubicBezTo>
                  <a:cubicBezTo>
                    <a:pt x="700" y="2"/>
                    <a:pt x="831" y="26"/>
                    <a:pt x="916" y="91"/>
                  </a:cubicBezTo>
                  <a:cubicBezTo>
                    <a:pt x="944" y="112"/>
                    <a:pt x="972" y="149"/>
                    <a:pt x="972" y="199"/>
                  </a:cubicBezTo>
                  <a:cubicBezTo>
                    <a:pt x="972" y="199"/>
                    <a:pt x="972" y="199"/>
                    <a:pt x="972" y="395"/>
                  </a:cubicBezTo>
                  <a:cubicBezTo>
                    <a:pt x="971" y="394"/>
                    <a:pt x="969" y="394"/>
                    <a:pt x="968" y="394"/>
                  </a:cubicBezTo>
                  <a:cubicBezTo>
                    <a:pt x="945" y="380"/>
                    <a:pt x="920" y="372"/>
                    <a:pt x="894" y="368"/>
                  </a:cubicBezTo>
                  <a:cubicBezTo>
                    <a:pt x="894" y="368"/>
                    <a:pt x="894" y="368"/>
                    <a:pt x="894" y="281"/>
                  </a:cubicBezTo>
                  <a:cubicBezTo>
                    <a:pt x="893" y="282"/>
                    <a:pt x="892" y="283"/>
                    <a:pt x="892" y="284"/>
                  </a:cubicBezTo>
                  <a:cubicBezTo>
                    <a:pt x="868" y="302"/>
                    <a:pt x="839" y="316"/>
                    <a:pt x="804" y="328"/>
                  </a:cubicBezTo>
                  <a:cubicBezTo>
                    <a:pt x="735" y="352"/>
                    <a:pt x="644" y="366"/>
                    <a:pt x="544" y="366"/>
                  </a:cubicBezTo>
                  <a:cubicBezTo>
                    <a:pt x="411" y="365"/>
                    <a:pt x="296" y="343"/>
                    <a:pt x="223" y="303"/>
                  </a:cubicBezTo>
                  <a:cubicBezTo>
                    <a:pt x="212" y="296"/>
                    <a:pt x="202" y="289"/>
                    <a:pt x="193" y="281"/>
                  </a:cubicBezTo>
                  <a:cubicBezTo>
                    <a:pt x="193" y="281"/>
                    <a:pt x="193" y="281"/>
                    <a:pt x="193" y="348"/>
                  </a:cubicBezTo>
                  <a:cubicBezTo>
                    <a:pt x="211" y="408"/>
                    <a:pt x="361" y="456"/>
                    <a:pt x="542" y="456"/>
                  </a:cubicBezTo>
                  <a:cubicBezTo>
                    <a:pt x="601" y="456"/>
                    <a:pt x="657" y="450"/>
                    <a:pt x="706" y="441"/>
                  </a:cubicBezTo>
                  <a:cubicBezTo>
                    <a:pt x="694" y="457"/>
                    <a:pt x="684" y="475"/>
                    <a:pt x="676" y="493"/>
                  </a:cubicBezTo>
                  <a:cubicBezTo>
                    <a:pt x="635" y="499"/>
                    <a:pt x="589" y="502"/>
                    <a:pt x="542" y="502"/>
                  </a:cubicBezTo>
                  <a:cubicBezTo>
                    <a:pt x="410" y="502"/>
                    <a:pt x="295" y="480"/>
                    <a:pt x="222" y="440"/>
                  </a:cubicBezTo>
                  <a:cubicBezTo>
                    <a:pt x="212" y="433"/>
                    <a:pt x="202" y="427"/>
                    <a:pt x="193" y="420"/>
                  </a:cubicBezTo>
                  <a:cubicBezTo>
                    <a:pt x="193" y="426"/>
                    <a:pt x="193" y="446"/>
                    <a:pt x="193" y="498"/>
                  </a:cubicBezTo>
                  <a:close/>
                  <a:moveTo>
                    <a:pt x="193" y="199"/>
                  </a:moveTo>
                  <a:cubicBezTo>
                    <a:pt x="193" y="265"/>
                    <a:pt x="350" y="319"/>
                    <a:pt x="544" y="319"/>
                  </a:cubicBezTo>
                  <a:cubicBezTo>
                    <a:pt x="736" y="319"/>
                    <a:pt x="894" y="265"/>
                    <a:pt x="894" y="199"/>
                  </a:cubicBezTo>
                  <a:cubicBezTo>
                    <a:pt x="894" y="132"/>
                    <a:pt x="736" y="79"/>
                    <a:pt x="544" y="79"/>
                  </a:cubicBezTo>
                  <a:cubicBezTo>
                    <a:pt x="350" y="79"/>
                    <a:pt x="193" y="132"/>
                    <a:pt x="193" y="19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a:ea typeface="+mn-ea"/>
                <a:cs typeface="+mn-cs"/>
              </a:endParaRPr>
            </a:p>
          </p:txBody>
        </p:sp>
      </p:grpSp>
      <p:grpSp>
        <p:nvGrpSpPr>
          <p:cNvPr id="26" name="Group 25"/>
          <p:cNvGrpSpPr/>
          <p:nvPr/>
        </p:nvGrpSpPr>
        <p:grpSpPr>
          <a:xfrm>
            <a:off x="807720" y="1300254"/>
            <a:ext cx="1805496" cy="1810733"/>
            <a:chOff x="524328" y="3003867"/>
            <a:chExt cx="1130577" cy="1133856"/>
          </a:xfrm>
        </p:grpSpPr>
        <p:sp>
          <p:nvSpPr>
            <p:cNvPr id="27" name="Rectangle 26"/>
            <p:cNvSpPr>
              <a:spLocks noChangeAspect="1"/>
            </p:cNvSpPr>
            <p:nvPr/>
          </p:nvSpPr>
          <p:spPr bwMode="auto">
            <a:xfrm>
              <a:off x="524328" y="3003867"/>
              <a:ext cx="1130577" cy="113385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marL="0" marR="0" lvl="0" indent="0" algn="ctr" defTabSz="914099"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8" name="Freeform 7"/>
            <p:cNvSpPr>
              <a:spLocks noChangeAspect="1" noEditPoints="1"/>
            </p:cNvSpPr>
            <p:nvPr/>
          </p:nvSpPr>
          <p:spPr bwMode="black">
            <a:xfrm>
              <a:off x="675224" y="3156634"/>
              <a:ext cx="828785" cy="829741"/>
            </a:xfrm>
            <a:custGeom>
              <a:avLst/>
              <a:gdLst>
                <a:gd name="T0" fmla="*/ 52 w 300"/>
                <a:gd name="T1" fmla="*/ 268 h 300"/>
                <a:gd name="T2" fmla="*/ 62 w 300"/>
                <a:gd name="T3" fmla="*/ 255 h 300"/>
                <a:gd name="T4" fmla="*/ 77 w 300"/>
                <a:gd name="T5" fmla="*/ 230 h 300"/>
                <a:gd name="T6" fmla="*/ 46 w 300"/>
                <a:gd name="T7" fmla="*/ 204 h 300"/>
                <a:gd name="T8" fmla="*/ 15 w 300"/>
                <a:gd name="T9" fmla="*/ 233 h 300"/>
                <a:gd name="T10" fmla="*/ 33 w 300"/>
                <a:gd name="T11" fmla="*/ 219 h 300"/>
                <a:gd name="T12" fmla="*/ 60 w 300"/>
                <a:gd name="T13" fmla="*/ 219 h 300"/>
                <a:gd name="T14" fmla="*/ 63 w 300"/>
                <a:gd name="T15" fmla="*/ 238 h 300"/>
                <a:gd name="T16" fmla="*/ 46 w 300"/>
                <a:gd name="T17" fmla="*/ 255 h 300"/>
                <a:gd name="T18" fmla="*/ 39 w 300"/>
                <a:gd name="T19" fmla="*/ 275 h 300"/>
                <a:gd name="T20" fmla="*/ 51 w 300"/>
                <a:gd name="T21" fmla="*/ 279 h 300"/>
                <a:gd name="T22" fmla="*/ 51 w 300"/>
                <a:gd name="T23" fmla="*/ 288 h 300"/>
                <a:gd name="T24" fmla="*/ 39 w 300"/>
                <a:gd name="T25" fmla="*/ 300 h 300"/>
                <a:gd name="T26" fmla="*/ 300 w 300"/>
                <a:gd name="T27" fmla="*/ 216 h 300"/>
                <a:gd name="T28" fmla="*/ 218 w 300"/>
                <a:gd name="T29" fmla="*/ 300 h 300"/>
                <a:gd name="T30" fmla="*/ 220 w 300"/>
                <a:gd name="T31" fmla="*/ 263 h 300"/>
                <a:gd name="T32" fmla="*/ 277 w 300"/>
                <a:gd name="T33" fmla="*/ 216 h 300"/>
                <a:gd name="T34" fmla="*/ 149 w 300"/>
                <a:gd name="T35" fmla="*/ 228 h 300"/>
                <a:gd name="T36" fmla="*/ 119 w 300"/>
                <a:gd name="T37" fmla="*/ 242 h 300"/>
                <a:gd name="T38" fmla="*/ 149 w 300"/>
                <a:gd name="T39" fmla="*/ 262 h 300"/>
                <a:gd name="T40" fmla="*/ 177 w 300"/>
                <a:gd name="T41" fmla="*/ 252 h 300"/>
                <a:gd name="T42" fmla="*/ 255 w 300"/>
                <a:gd name="T43" fmla="*/ 75 h 300"/>
                <a:gd name="T44" fmla="*/ 259 w 300"/>
                <a:gd name="T45" fmla="*/ 59 h 300"/>
                <a:gd name="T46" fmla="*/ 278 w 300"/>
                <a:gd name="T47" fmla="*/ 38 h 300"/>
                <a:gd name="T48" fmla="*/ 272 w 300"/>
                <a:gd name="T49" fmla="*/ 8 h 300"/>
                <a:gd name="T50" fmla="*/ 228 w 300"/>
                <a:gd name="T51" fmla="*/ 7 h 300"/>
                <a:gd name="T52" fmla="*/ 231 w 300"/>
                <a:gd name="T53" fmla="*/ 29 h 300"/>
                <a:gd name="T54" fmla="*/ 250 w 300"/>
                <a:gd name="T55" fmla="*/ 10 h 300"/>
                <a:gd name="T56" fmla="*/ 269 w 300"/>
                <a:gd name="T57" fmla="*/ 26 h 300"/>
                <a:gd name="T58" fmla="*/ 259 w 300"/>
                <a:gd name="T59" fmla="*/ 43 h 300"/>
                <a:gd name="T60" fmla="*/ 245 w 300"/>
                <a:gd name="T61" fmla="*/ 59 h 300"/>
                <a:gd name="T62" fmla="*/ 243 w 300"/>
                <a:gd name="T63" fmla="*/ 75 h 300"/>
                <a:gd name="T64" fmla="*/ 255 w 300"/>
                <a:gd name="T65" fmla="*/ 96 h 300"/>
                <a:gd name="T66" fmla="*/ 243 w 300"/>
                <a:gd name="T67" fmla="*/ 84 h 300"/>
                <a:gd name="T68" fmla="*/ 255 w 300"/>
                <a:gd name="T69" fmla="*/ 96 h 300"/>
                <a:gd name="T70" fmla="*/ 49 w 300"/>
                <a:gd name="T71" fmla="*/ 84 h 300"/>
                <a:gd name="T72" fmla="*/ 0 w 300"/>
                <a:gd name="T73" fmla="*/ 47 h 300"/>
                <a:gd name="T74" fmla="*/ 35 w 300"/>
                <a:gd name="T75" fmla="*/ 68 h 300"/>
                <a:gd name="T76" fmla="*/ 102 w 300"/>
                <a:gd name="T77" fmla="*/ 0 h 300"/>
                <a:gd name="T78" fmla="*/ 147 w 300"/>
                <a:gd name="T79" fmla="*/ 58 h 300"/>
                <a:gd name="T80" fmla="*/ 177 w 300"/>
                <a:gd name="T81" fmla="*/ 38 h 300"/>
                <a:gd name="T82" fmla="*/ 147 w 300"/>
                <a:gd name="T83" fmla="*/ 24 h 300"/>
                <a:gd name="T84" fmla="*/ 147 w 300"/>
                <a:gd name="T85" fmla="*/ 72 h 300"/>
                <a:gd name="T86" fmla="*/ 56 w 300"/>
                <a:gd name="T87" fmla="*/ 151 h 300"/>
                <a:gd name="T88" fmla="*/ 36 w 300"/>
                <a:gd name="T89" fmla="*/ 121 h 300"/>
                <a:gd name="T90" fmla="*/ 22 w 300"/>
                <a:gd name="T91" fmla="*/ 151 h 300"/>
                <a:gd name="T92" fmla="*/ 70 w 300"/>
                <a:gd name="T93" fmla="*/ 151 h 300"/>
                <a:gd name="T94" fmla="*/ 240 w 300"/>
                <a:gd name="T95" fmla="*/ 149 h 300"/>
                <a:gd name="T96" fmla="*/ 260 w 300"/>
                <a:gd name="T97" fmla="*/ 179 h 300"/>
                <a:gd name="T98" fmla="*/ 274 w 300"/>
                <a:gd name="T99" fmla="*/ 149 h 300"/>
                <a:gd name="T100" fmla="*/ 226 w 300"/>
                <a:gd name="T101" fmla="*/ 149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00" h="300">
                  <a:moveTo>
                    <a:pt x="51" y="279"/>
                  </a:moveTo>
                  <a:cubicBezTo>
                    <a:pt x="51" y="274"/>
                    <a:pt x="51" y="270"/>
                    <a:pt x="52" y="268"/>
                  </a:cubicBezTo>
                  <a:cubicBezTo>
                    <a:pt x="52" y="266"/>
                    <a:pt x="53" y="264"/>
                    <a:pt x="55" y="263"/>
                  </a:cubicBezTo>
                  <a:cubicBezTo>
                    <a:pt x="56" y="261"/>
                    <a:pt x="58" y="259"/>
                    <a:pt x="62" y="255"/>
                  </a:cubicBezTo>
                  <a:cubicBezTo>
                    <a:pt x="68" y="250"/>
                    <a:pt x="72" y="246"/>
                    <a:pt x="74" y="242"/>
                  </a:cubicBezTo>
                  <a:cubicBezTo>
                    <a:pt x="76" y="239"/>
                    <a:pt x="77" y="235"/>
                    <a:pt x="77" y="230"/>
                  </a:cubicBezTo>
                  <a:cubicBezTo>
                    <a:pt x="77" y="223"/>
                    <a:pt x="74" y="217"/>
                    <a:pt x="68" y="212"/>
                  </a:cubicBezTo>
                  <a:cubicBezTo>
                    <a:pt x="63" y="207"/>
                    <a:pt x="55" y="204"/>
                    <a:pt x="46" y="204"/>
                  </a:cubicBezTo>
                  <a:cubicBezTo>
                    <a:pt x="37" y="204"/>
                    <a:pt x="30" y="206"/>
                    <a:pt x="24" y="211"/>
                  </a:cubicBezTo>
                  <a:cubicBezTo>
                    <a:pt x="18" y="217"/>
                    <a:pt x="15" y="225"/>
                    <a:pt x="15" y="233"/>
                  </a:cubicBezTo>
                  <a:cubicBezTo>
                    <a:pt x="27" y="233"/>
                    <a:pt x="27" y="233"/>
                    <a:pt x="27" y="233"/>
                  </a:cubicBezTo>
                  <a:cubicBezTo>
                    <a:pt x="28" y="227"/>
                    <a:pt x="28" y="223"/>
                    <a:pt x="33" y="219"/>
                  </a:cubicBezTo>
                  <a:cubicBezTo>
                    <a:pt x="37" y="216"/>
                    <a:pt x="41" y="214"/>
                    <a:pt x="46" y="214"/>
                  </a:cubicBezTo>
                  <a:cubicBezTo>
                    <a:pt x="51" y="214"/>
                    <a:pt x="57" y="216"/>
                    <a:pt x="60" y="219"/>
                  </a:cubicBezTo>
                  <a:cubicBezTo>
                    <a:pt x="64" y="223"/>
                    <a:pt x="65" y="226"/>
                    <a:pt x="65" y="230"/>
                  </a:cubicBezTo>
                  <a:cubicBezTo>
                    <a:pt x="65" y="233"/>
                    <a:pt x="64" y="236"/>
                    <a:pt x="63" y="238"/>
                  </a:cubicBezTo>
                  <a:cubicBezTo>
                    <a:pt x="61" y="240"/>
                    <a:pt x="59" y="243"/>
                    <a:pt x="55" y="247"/>
                  </a:cubicBezTo>
                  <a:cubicBezTo>
                    <a:pt x="51" y="251"/>
                    <a:pt x="48" y="253"/>
                    <a:pt x="46" y="255"/>
                  </a:cubicBezTo>
                  <a:cubicBezTo>
                    <a:pt x="44" y="258"/>
                    <a:pt x="42" y="260"/>
                    <a:pt x="41" y="263"/>
                  </a:cubicBezTo>
                  <a:cubicBezTo>
                    <a:pt x="40" y="266"/>
                    <a:pt x="39" y="270"/>
                    <a:pt x="39" y="275"/>
                  </a:cubicBezTo>
                  <a:cubicBezTo>
                    <a:pt x="39" y="276"/>
                    <a:pt x="39" y="277"/>
                    <a:pt x="39" y="279"/>
                  </a:cubicBezTo>
                  <a:lnTo>
                    <a:pt x="51" y="279"/>
                  </a:lnTo>
                  <a:close/>
                  <a:moveTo>
                    <a:pt x="51" y="300"/>
                  </a:moveTo>
                  <a:cubicBezTo>
                    <a:pt x="51" y="288"/>
                    <a:pt x="51" y="288"/>
                    <a:pt x="51" y="288"/>
                  </a:cubicBezTo>
                  <a:cubicBezTo>
                    <a:pt x="39" y="288"/>
                    <a:pt x="39" y="288"/>
                    <a:pt x="39" y="288"/>
                  </a:cubicBezTo>
                  <a:cubicBezTo>
                    <a:pt x="39" y="300"/>
                    <a:pt x="39" y="300"/>
                    <a:pt x="39" y="300"/>
                  </a:cubicBezTo>
                  <a:lnTo>
                    <a:pt x="51" y="300"/>
                  </a:lnTo>
                  <a:close/>
                  <a:moveTo>
                    <a:pt x="300" y="216"/>
                  </a:moveTo>
                  <a:cubicBezTo>
                    <a:pt x="247" y="300"/>
                    <a:pt x="247" y="300"/>
                    <a:pt x="247" y="300"/>
                  </a:cubicBezTo>
                  <a:cubicBezTo>
                    <a:pt x="218" y="300"/>
                    <a:pt x="218" y="300"/>
                    <a:pt x="218" y="300"/>
                  </a:cubicBezTo>
                  <a:cubicBezTo>
                    <a:pt x="198" y="263"/>
                    <a:pt x="198" y="263"/>
                    <a:pt x="198" y="263"/>
                  </a:cubicBezTo>
                  <a:cubicBezTo>
                    <a:pt x="220" y="263"/>
                    <a:pt x="220" y="263"/>
                    <a:pt x="220" y="263"/>
                  </a:cubicBezTo>
                  <a:cubicBezTo>
                    <a:pt x="233" y="285"/>
                    <a:pt x="233" y="285"/>
                    <a:pt x="233" y="285"/>
                  </a:cubicBezTo>
                  <a:cubicBezTo>
                    <a:pt x="277" y="216"/>
                    <a:pt x="277" y="216"/>
                    <a:pt x="277" y="216"/>
                  </a:cubicBezTo>
                  <a:lnTo>
                    <a:pt x="300" y="216"/>
                  </a:lnTo>
                  <a:close/>
                  <a:moveTo>
                    <a:pt x="149" y="228"/>
                  </a:moveTo>
                  <a:cubicBezTo>
                    <a:pt x="149" y="242"/>
                    <a:pt x="149" y="242"/>
                    <a:pt x="149" y="242"/>
                  </a:cubicBezTo>
                  <a:cubicBezTo>
                    <a:pt x="119" y="242"/>
                    <a:pt x="119" y="242"/>
                    <a:pt x="119" y="242"/>
                  </a:cubicBezTo>
                  <a:cubicBezTo>
                    <a:pt x="119" y="262"/>
                    <a:pt x="119" y="262"/>
                    <a:pt x="119" y="262"/>
                  </a:cubicBezTo>
                  <a:cubicBezTo>
                    <a:pt x="149" y="262"/>
                    <a:pt x="149" y="262"/>
                    <a:pt x="149" y="262"/>
                  </a:cubicBezTo>
                  <a:cubicBezTo>
                    <a:pt x="149" y="276"/>
                    <a:pt x="149" y="276"/>
                    <a:pt x="149" y="276"/>
                  </a:cubicBezTo>
                  <a:cubicBezTo>
                    <a:pt x="177" y="252"/>
                    <a:pt x="177" y="252"/>
                    <a:pt x="177" y="252"/>
                  </a:cubicBezTo>
                  <a:lnTo>
                    <a:pt x="149" y="228"/>
                  </a:lnTo>
                  <a:close/>
                  <a:moveTo>
                    <a:pt x="255" y="75"/>
                  </a:moveTo>
                  <a:cubicBezTo>
                    <a:pt x="255" y="70"/>
                    <a:pt x="255" y="66"/>
                    <a:pt x="256" y="64"/>
                  </a:cubicBezTo>
                  <a:cubicBezTo>
                    <a:pt x="256" y="62"/>
                    <a:pt x="257" y="60"/>
                    <a:pt x="259" y="59"/>
                  </a:cubicBezTo>
                  <a:cubicBezTo>
                    <a:pt x="260" y="57"/>
                    <a:pt x="262" y="55"/>
                    <a:pt x="266" y="51"/>
                  </a:cubicBezTo>
                  <a:cubicBezTo>
                    <a:pt x="272" y="46"/>
                    <a:pt x="276" y="42"/>
                    <a:pt x="278" y="38"/>
                  </a:cubicBezTo>
                  <a:cubicBezTo>
                    <a:pt x="280" y="35"/>
                    <a:pt x="281" y="31"/>
                    <a:pt x="281" y="26"/>
                  </a:cubicBezTo>
                  <a:cubicBezTo>
                    <a:pt x="281" y="19"/>
                    <a:pt x="278" y="13"/>
                    <a:pt x="272" y="8"/>
                  </a:cubicBezTo>
                  <a:cubicBezTo>
                    <a:pt x="267" y="3"/>
                    <a:pt x="259" y="0"/>
                    <a:pt x="250" y="0"/>
                  </a:cubicBezTo>
                  <a:cubicBezTo>
                    <a:pt x="241" y="0"/>
                    <a:pt x="234" y="2"/>
                    <a:pt x="228" y="7"/>
                  </a:cubicBezTo>
                  <a:cubicBezTo>
                    <a:pt x="222" y="13"/>
                    <a:pt x="219" y="21"/>
                    <a:pt x="219" y="29"/>
                  </a:cubicBezTo>
                  <a:cubicBezTo>
                    <a:pt x="231" y="29"/>
                    <a:pt x="231" y="29"/>
                    <a:pt x="231" y="29"/>
                  </a:cubicBezTo>
                  <a:cubicBezTo>
                    <a:pt x="232" y="23"/>
                    <a:pt x="232" y="19"/>
                    <a:pt x="237" y="15"/>
                  </a:cubicBezTo>
                  <a:cubicBezTo>
                    <a:pt x="241" y="12"/>
                    <a:pt x="245" y="10"/>
                    <a:pt x="250" y="10"/>
                  </a:cubicBezTo>
                  <a:cubicBezTo>
                    <a:pt x="255" y="10"/>
                    <a:pt x="261" y="12"/>
                    <a:pt x="264" y="15"/>
                  </a:cubicBezTo>
                  <a:cubicBezTo>
                    <a:pt x="268" y="19"/>
                    <a:pt x="269" y="22"/>
                    <a:pt x="269" y="26"/>
                  </a:cubicBezTo>
                  <a:cubicBezTo>
                    <a:pt x="269" y="29"/>
                    <a:pt x="268" y="32"/>
                    <a:pt x="267" y="34"/>
                  </a:cubicBezTo>
                  <a:cubicBezTo>
                    <a:pt x="265" y="36"/>
                    <a:pt x="263" y="39"/>
                    <a:pt x="259" y="43"/>
                  </a:cubicBezTo>
                  <a:cubicBezTo>
                    <a:pt x="255" y="47"/>
                    <a:pt x="252" y="49"/>
                    <a:pt x="250" y="51"/>
                  </a:cubicBezTo>
                  <a:cubicBezTo>
                    <a:pt x="248" y="54"/>
                    <a:pt x="246" y="56"/>
                    <a:pt x="245" y="59"/>
                  </a:cubicBezTo>
                  <a:cubicBezTo>
                    <a:pt x="244" y="62"/>
                    <a:pt x="243" y="66"/>
                    <a:pt x="243" y="71"/>
                  </a:cubicBezTo>
                  <a:cubicBezTo>
                    <a:pt x="243" y="72"/>
                    <a:pt x="243" y="73"/>
                    <a:pt x="243" y="75"/>
                  </a:cubicBezTo>
                  <a:lnTo>
                    <a:pt x="255" y="75"/>
                  </a:lnTo>
                  <a:close/>
                  <a:moveTo>
                    <a:pt x="255" y="96"/>
                  </a:moveTo>
                  <a:cubicBezTo>
                    <a:pt x="255" y="84"/>
                    <a:pt x="255" y="84"/>
                    <a:pt x="255" y="84"/>
                  </a:cubicBezTo>
                  <a:cubicBezTo>
                    <a:pt x="243" y="84"/>
                    <a:pt x="243" y="84"/>
                    <a:pt x="243" y="84"/>
                  </a:cubicBezTo>
                  <a:cubicBezTo>
                    <a:pt x="243" y="96"/>
                    <a:pt x="243" y="96"/>
                    <a:pt x="243" y="96"/>
                  </a:cubicBezTo>
                  <a:lnTo>
                    <a:pt x="255" y="96"/>
                  </a:lnTo>
                  <a:close/>
                  <a:moveTo>
                    <a:pt x="102" y="0"/>
                  </a:moveTo>
                  <a:cubicBezTo>
                    <a:pt x="49" y="84"/>
                    <a:pt x="49" y="84"/>
                    <a:pt x="49" y="84"/>
                  </a:cubicBezTo>
                  <a:cubicBezTo>
                    <a:pt x="20" y="84"/>
                    <a:pt x="20" y="84"/>
                    <a:pt x="20" y="84"/>
                  </a:cubicBezTo>
                  <a:cubicBezTo>
                    <a:pt x="0" y="47"/>
                    <a:pt x="0" y="47"/>
                    <a:pt x="0" y="47"/>
                  </a:cubicBezTo>
                  <a:cubicBezTo>
                    <a:pt x="22" y="47"/>
                    <a:pt x="22" y="47"/>
                    <a:pt x="22" y="47"/>
                  </a:cubicBezTo>
                  <a:cubicBezTo>
                    <a:pt x="35" y="68"/>
                    <a:pt x="35" y="68"/>
                    <a:pt x="35" y="68"/>
                  </a:cubicBezTo>
                  <a:cubicBezTo>
                    <a:pt x="79" y="0"/>
                    <a:pt x="79" y="0"/>
                    <a:pt x="79" y="0"/>
                  </a:cubicBezTo>
                  <a:lnTo>
                    <a:pt x="102" y="0"/>
                  </a:lnTo>
                  <a:close/>
                  <a:moveTo>
                    <a:pt x="147" y="72"/>
                  </a:moveTo>
                  <a:cubicBezTo>
                    <a:pt x="147" y="58"/>
                    <a:pt x="147" y="58"/>
                    <a:pt x="147" y="58"/>
                  </a:cubicBezTo>
                  <a:cubicBezTo>
                    <a:pt x="177" y="58"/>
                    <a:pt x="177" y="58"/>
                    <a:pt x="177" y="58"/>
                  </a:cubicBezTo>
                  <a:cubicBezTo>
                    <a:pt x="177" y="38"/>
                    <a:pt x="177" y="38"/>
                    <a:pt x="177" y="38"/>
                  </a:cubicBezTo>
                  <a:cubicBezTo>
                    <a:pt x="147" y="38"/>
                    <a:pt x="147" y="38"/>
                    <a:pt x="147" y="38"/>
                  </a:cubicBezTo>
                  <a:cubicBezTo>
                    <a:pt x="147" y="24"/>
                    <a:pt x="147" y="24"/>
                    <a:pt x="147" y="24"/>
                  </a:cubicBezTo>
                  <a:cubicBezTo>
                    <a:pt x="119" y="48"/>
                    <a:pt x="119" y="48"/>
                    <a:pt x="119" y="48"/>
                  </a:cubicBezTo>
                  <a:lnTo>
                    <a:pt x="147" y="72"/>
                  </a:lnTo>
                  <a:close/>
                  <a:moveTo>
                    <a:pt x="70" y="151"/>
                  </a:moveTo>
                  <a:cubicBezTo>
                    <a:pt x="56" y="151"/>
                    <a:pt x="56" y="151"/>
                    <a:pt x="56" y="151"/>
                  </a:cubicBezTo>
                  <a:cubicBezTo>
                    <a:pt x="56" y="121"/>
                    <a:pt x="56" y="121"/>
                    <a:pt x="56" y="121"/>
                  </a:cubicBezTo>
                  <a:cubicBezTo>
                    <a:pt x="36" y="121"/>
                    <a:pt x="36" y="121"/>
                    <a:pt x="36" y="121"/>
                  </a:cubicBezTo>
                  <a:cubicBezTo>
                    <a:pt x="36" y="151"/>
                    <a:pt x="36" y="151"/>
                    <a:pt x="36" y="151"/>
                  </a:cubicBezTo>
                  <a:cubicBezTo>
                    <a:pt x="22" y="151"/>
                    <a:pt x="22" y="151"/>
                    <a:pt x="22" y="151"/>
                  </a:cubicBezTo>
                  <a:cubicBezTo>
                    <a:pt x="46" y="179"/>
                    <a:pt x="46" y="179"/>
                    <a:pt x="46" y="179"/>
                  </a:cubicBezTo>
                  <a:lnTo>
                    <a:pt x="70" y="151"/>
                  </a:lnTo>
                  <a:close/>
                  <a:moveTo>
                    <a:pt x="226" y="149"/>
                  </a:moveTo>
                  <a:cubicBezTo>
                    <a:pt x="240" y="149"/>
                    <a:pt x="240" y="149"/>
                    <a:pt x="240" y="149"/>
                  </a:cubicBezTo>
                  <a:cubicBezTo>
                    <a:pt x="240" y="179"/>
                    <a:pt x="240" y="179"/>
                    <a:pt x="240" y="179"/>
                  </a:cubicBezTo>
                  <a:cubicBezTo>
                    <a:pt x="260" y="179"/>
                    <a:pt x="260" y="179"/>
                    <a:pt x="260" y="179"/>
                  </a:cubicBezTo>
                  <a:cubicBezTo>
                    <a:pt x="260" y="149"/>
                    <a:pt x="260" y="149"/>
                    <a:pt x="260" y="149"/>
                  </a:cubicBezTo>
                  <a:cubicBezTo>
                    <a:pt x="274" y="149"/>
                    <a:pt x="274" y="149"/>
                    <a:pt x="274" y="149"/>
                  </a:cubicBezTo>
                  <a:cubicBezTo>
                    <a:pt x="250" y="121"/>
                    <a:pt x="250" y="121"/>
                    <a:pt x="250" y="121"/>
                  </a:cubicBezTo>
                  <a:lnTo>
                    <a:pt x="226" y="149"/>
                  </a:lnTo>
                  <a:close/>
                </a:path>
              </a:pathLst>
            </a:custGeom>
            <a:solidFill>
              <a:srgbClr val="FFFFFF"/>
            </a:solidFill>
            <a:ln>
              <a:noFill/>
            </a:ln>
          </p:spPr>
          <p:txBody>
            <a:bodyPr vert="horz" wrap="square" lIns="82305" tIns="41153" rIns="82305" bIns="4115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ysClr val="windowText" lastClr="000000"/>
                </a:solidFill>
                <a:effectLst/>
                <a:uLnTx/>
                <a:uFillTx/>
                <a:latin typeface="Segoe UI"/>
                <a:ea typeface="+mn-ea"/>
                <a:cs typeface="+mn-cs"/>
              </a:endParaRPr>
            </a:p>
          </p:txBody>
        </p:sp>
      </p:grpSp>
      <p:grpSp>
        <p:nvGrpSpPr>
          <p:cNvPr id="29" name="Group 28"/>
          <p:cNvGrpSpPr/>
          <p:nvPr/>
        </p:nvGrpSpPr>
        <p:grpSpPr>
          <a:xfrm>
            <a:off x="4658568" y="3868757"/>
            <a:ext cx="1805496" cy="1810733"/>
            <a:chOff x="4136955" y="1110858"/>
            <a:chExt cx="1130577" cy="1133856"/>
          </a:xfrm>
        </p:grpSpPr>
        <p:sp>
          <p:nvSpPr>
            <p:cNvPr id="30" name="Rectangle 29"/>
            <p:cNvSpPr>
              <a:spLocks noChangeAspect="1"/>
            </p:cNvSpPr>
            <p:nvPr/>
          </p:nvSpPr>
          <p:spPr bwMode="auto">
            <a:xfrm>
              <a:off x="4136955" y="1110858"/>
              <a:ext cx="1130577" cy="113385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marL="0" marR="0" lvl="0" indent="0" algn="ctr" defTabSz="914099"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1" name="Freeform 17"/>
            <p:cNvSpPr>
              <a:spLocks noChangeAspect="1" noEditPoints="1"/>
            </p:cNvSpPr>
            <p:nvPr/>
          </p:nvSpPr>
          <p:spPr bwMode="black">
            <a:xfrm>
              <a:off x="4303372" y="1284294"/>
              <a:ext cx="786080" cy="786985"/>
            </a:xfrm>
            <a:custGeom>
              <a:avLst/>
              <a:gdLst>
                <a:gd name="T0" fmla="*/ 112 w 300"/>
                <a:gd name="T1" fmla="*/ 75 h 300"/>
                <a:gd name="T2" fmla="*/ 187 w 300"/>
                <a:gd name="T3" fmla="*/ 0 h 300"/>
                <a:gd name="T4" fmla="*/ 150 w 300"/>
                <a:gd name="T5" fmla="*/ 225 h 300"/>
                <a:gd name="T6" fmla="*/ 150 w 300"/>
                <a:gd name="T7" fmla="*/ 300 h 300"/>
                <a:gd name="T8" fmla="*/ 150 w 300"/>
                <a:gd name="T9" fmla="*/ 225 h 300"/>
                <a:gd name="T10" fmla="*/ 217 w 300"/>
                <a:gd name="T11" fmla="*/ 152 h 300"/>
                <a:gd name="T12" fmla="*/ 197 w 300"/>
                <a:gd name="T13" fmla="*/ 168 h 300"/>
                <a:gd name="T14" fmla="*/ 196 w 300"/>
                <a:gd name="T15" fmla="*/ 160 h 300"/>
                <a:gd name="T16" fmla="*/ 159 w 300"/>
                <a:gd name="T17" fmla="*/ 196 h 300"/>
                <a:gd name="T18" fmla="*/ 168 w 300"/>
                <a:gd name="T19" fmla="*/ 198 h 300"/>
                <a:gd name="T20" fmla="*/ 151 w 300"/>
                <a:gd name="T21" fmla="*/ 217 h 300"/>
                <a:gd name="T22" fmla="*/ 131 w 300"/>
                <a:gd name="T23" fmla="*/ 200 h 300"/>
                <a:gd name="T24" fmla="*/ 139 w 300"/>
                <a:gd name="T25" fmla="*/ 198 h 300"/>
                <a:gd name="T26" fmla="*/ 140 w 300"/>
                <a:gd name="T27" fmla="*/ 160 h 300"/>
                <a:gd name="T28" fmla="*/ 103 w 300"/>
                <a:gd name="T29" fmla="*/ 161 h 300"/>
                <a:gd name="T30" fmla="*/ 100 w 300"/>
                <a:gd name="T31" fmla="*/ 169 h 300"/>
                <a:gd name="T32" fmla="*/ 83 w 300"/>
                <a:gd name="T33" fmla="*/ 149 h 300"/>
                <a:gd name="T34" fmla="*/ 103 w 300"/>
                <a:gd name="T35" fmla="*/ 133 h 300"/>
                <a:gd name="T36" fmla="*/ 104 w 300"/>
                <a:gd name="T37" fmla="*/ 141 h 300"/>
                <a:gd name="T38" fmla="*/ 140 w 300"/>
                <a:gd name="T39" fmla="*/ 104 h 300"/>
                <a:gd name="T40" fmla="*/ 132 w 300"/>
                <a:gd name="T41" fmla="*/ 103 h 300"/>
                <a:gd name="T42" fmla="*/ 148 w 300"/>
                <a:gd name="T43" fmla="*/ 84 h 300"/>
                <a:gd name="T44" fmla="*/ 169 w 300"/>
                <a:gd name="T45" fmla="*/ 101 h 300"/>
                <a:gd name="T46" fmla="*/ 160 w 300"/>
                <a:gd name="T47" fmla="*/ 103 h 300"/>
                <a:gd name="T48" fmla="*/ 159 w 300"/>
                <a:gd name="T49" fmla="*/ 141 h 300"/>
                <a:gd name="T50" fmla="*/ 197 w 300"/>
                <a:gd name="T51" fmla="*/ 140 h 300"/>
                <a:gd name="T52" fmla="*/ 200 w 300"/>
                <a:gd name="T53" fmla="*/ 132 h 300"/>
                <a:gd name="T54" fmla="*/ 150 w 300"/>
                <a:gd name="T55" fmla="*/ 150 h 300"/>
                <a:gd name="T56" fmla="*/ 150 w 300"/>
                <a:gd name="T57" fmla="*/ 150 h 300"/>
                <a:gd name="T58" fmla="*/ 0 w 300"/>
                <a:gd name="T59" fmla="*/ 183 h 300"/>
                <a:gd name="T60" fmla="*/ 37 w 300"/>
                <a:gd name="T61" fmla="*/ 118 h 300"/>
                <a:gd name="T62" fmla="*/ 281 w 300"/>
                <a:gd name="T63" fmla="*/ 183 h 300"/>
                <a:gd name="T64" fmla="*/ 281 w 300"/>
                <a:gd name="T65" fmla="*/ 118 h 300"/>
                <a:gd name="T66" fmla="*/ 225 w 300"/>
                <a:gd name="T67" fmla="*/ 150 h 300"/>
                <a:gd name="T68" fmla="*/ 281 w 300"/>
                <a:gd name="T69" fmla="*/ 183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00" h="300">
                  <a:moveTo>
                    <a:pt x="187" y="75"/>
                  </a:moveTo>
                  <a:cubicBezTo>
                    <a:pt x="112" y="75"/>
                    <a:pt x="112" y="75"/>
                    <a:pt x="112" y="75"/>
                  </a:cubicBezTo>
                  <a:cubicBezTo>
                    <a:pt x="112" y="0"/>
                    <a:pt x="112" y="0"/>
                    <a:pt x="112" y="0"/>
                  </a:cubicBezTo>
                  <a:cubicBezTo>
                    <a:pt x="187" y="0"/>
                    <a:pt x="187" y="0"/>
                    <a:pt x="187" y="0"/>
                  </a:cubicBezTo>
                  <a:lnTo>
                    <a:pt x="187" y="75"/>
                  </a:lnTo>
                  <a:close/>
                  <a:moveTo>
                    <a:pt x="150" y="225"/>
                  </a:moveTo>
                  <a:cubicBezTo>
                    <a:pt x="129" y="225"/>
                    <a:pt x="112" y="242"/>
                    <a:pt x="112" y="263"/>
                  </a:cubicBezTo>
                  <a:cubicBezTo>
                    <a:pt x="112" y="284"/>
                    <a:pt x="129" y="300"/>
                    <a:pt x="150" y="300"/>
                  </a:cubicBezTo>
                  <a:cubicBezTo>
                    <a:pt x="171" y="300"/>
                    <a:pt x="187" y="284"/>
                    <a:pt x="187" y="263"/>
                  </a:cubicBezTo>
                  <a:cubicBezTo>
                    <a:pt x="187" y="242"/>
                    <a:pt x="171" y="225"/>
                    <a:pt x="150" y="225"/>
                  </a:cubicBezTo>
                  <a:close/>
                  <a:moveTo>
                    <a:pt x="217" y="149"/>
                  </a:moveTo>
                  <a:cubicBezTo>
                    <a:pt x="218" y="150"/>
                    <a:pt x="218" y="151"/>
                    <a:pt x="217" y="152"/>
                  </a:cubicBezTo>
                  <a:cubicBezTo>
                    <a:pt x="200" y="169"/>
                    <a:pt x="200" y="169"/>
                    <a:pt x="200" y="169"/>
                  </a:cubicBezTo>
                  <a:cubicBezTo>
                    <a:pt x="198" y="171"/>
                    <a:pt x="197" y="170"/>
                    <a:pt x="197" y="168"/>
                  </a:cubicBezTo>
                  <a:cubicBezTo>
                    <a:pt x="197" y="161"/>
                    <a:pt x="197" y="161"/>
                    <a:pt x="197" y="161"/>
                  </a:cubicBezTo>
                  <a:cubicBezTo>
                    <a:pt x="197" y="160"/>
                    <a:pt x="197" y="160"/>
                    <a:pt x="196" y="160"/>
                  </a:cubicBezTo>
                  <a:cubicBezTo>
                    <a:pt x="159" y="160"/>
                    <a:pt x="159" y="160"/>
                    <a:pt x="159" y="160"/>
                  </a:cubicBezTo>
                  <a:cubicBezTo>
                    <a:pt x="159" y="196"/>
                    <a:pt x="159" y="196"/>
                    <a:pt x="159" y="196"/>
                  </a:cubicBezTo>
                  <a:cubicBezTo>
                    <a:pt x="159" y="197"/>
                    <a:pt x="160" y="198"/>
                    <a:pt x="160" y="198"/>
                  </a:cubicBezTo>
                  <a:cubicBezTo>
                    <a:pt x="168" y="198"/>
                    <a:pt x="168" y="198"/>
                    <a:pt x="168" y="198"/>
                  </a:cubicBezTo>
                  <a:cubicBezTo>
                    <a:pt x="169" y="198"/>
                    <a:pt x="170" y="199"/>
                    <a:pt x="169" y="200"/>
                  </a:cubicBezTo>
                  <a:cubicBezTo>
                    <a:pt x="151" y="217"/>
                    <a:pt x="151" y="217"/>
                    <a:pt x="151" y="217"/>
                  </a:cubicBezTo>
                  <a:cubicBezTo>
                    <a:pt x="151" y="218"/>
                    <a:pt x="149" y="218"/>
                    <a:pt x="148" y="217"/>
                  </a:cubicBezTo>
                  <a:cubicBezTo>
                    <a:pt x="131" y="200"/>
                    <a:pt x="131" y="200"/>
                    <a:pt x="131" y="200"/>
                  </a:cubicBezTo>
                  <a:cubicBezTo>
                    <a:pt x="130" y="199"/>
                    <a:pt x="130" y="198"/>
                    <a:pt x="132" y="198"/>
                  </a:cubicBezTo>
                  <a:cubicBezTo>
                    <a:pt x="139" y="198"/>
                    <a:pt x="139" y="198"/>
                    <a:pt x="139" y="198"/>
                  </a:cubicBezTo>
                  <a:cubicBezTo>
                    <a:pt x="140" y="198"/>
                    <a:pt x="140" y="197"/>
                    <a:pt x="140" y="196"/>
                  </a:cubicBezTo>
                  <a:cubicBezTo>
                    <a:pt x="140" y="160"/>
                    <a:pt x="140" y="160"/>
                    <a:pt x="140" y="160"/>
                  </a:cubicBezTo>
                  <a:cubicBezTo>
                    <a:pt x="104" y="160"/>
                    <a:pt x="104" y="160"/>
                    <a:pt x="104" y="160"/>
                  </a:cubicBezTo>
                  <a:cubicBezTo>
                    <a:pt x="103" y="160"/>
                    <a:pt x="103" y="160"/>
                    <a:pt x="103" y="161"/>
                  </a:cubicBezTo>
                  <a:cubicBezTo>
                    <a:pt x="103" y="168"/>
                    <a:pt x="103" y="168"/>
                    <a:pt x="103" y="168"/>
                  </a:cubicBezTo>
                  <a:cubicBezTo>
                    <a:pt x="103" y="170"/>
                    <a:pt x="101" y="171"/>
                    <a:pt x="100" y="169"/>
                  </a:cubicBezTo>
                  <a:cubicBezTo>
                    <a:pt x="83" y="152"/>
                    <a:pt x="83" y="152"/>
                    <a:pt x="83" y="152"/>
                  </a:cubicBezTo>
                  <a:cubicBezTo>
                    <a:pt x="82" y="151"/>
                    <a:pt x="82" y="150"/>
                    <a:pt x="83" y="149"/>
                  </a:cubicBezTo>
                  <a:cubicBezTo>
                    <a:pt x="100" y="132"/>
                    <a:pt x="100" y="132"/>
                    <a:pt x="100" y="132"/>
                  </a:cubicBezTo>
                  <a:cubicBezTo>
                    <a:pt x="101" y="130"/>
                    <a:pt x="103" y="131"/>
                    <a:pt x="103" y="133"/>
                  </a:cubicBezTo>
                  <a:cubicBezTo>
                    <a:pt x="103" y="140"/>
                    <a:pt x="103" y="140"/>
                    <a:pt x="103" y="140"/>
                  </a:cubicBezTo>
                  <a:cubicBezTo>
                    <a:pt x="103" y="140"/>
                    <a:pt x="103" y="141"/>
                    <a:pt x="104" y="141"/>
                  </a:cubicBezTo>
                  <a:cubicBezTo>
                    <a:pt x="140" y="141"/>
                    <a:pt x="140" y="141"/>
                    <a:pt x="140" y="141"/>
                  </a:cubicBezTo>
                  <a:cubicBezTo>
                    <a:pt x="140" y="104"/>
                    <a:pt x="140" y="104"/>
                    <a:pt x="140" y="104"/>
                  </a:cubicBezTo>
                  <a:cubicBezTo>
                    <a:pt x="140" y="104"/>
                    <a:pt x="140" y="103"/>
                    <a:pt x="139" y="103"/>
                  </a:cubicBezTo>
                  <a:cubicBezTo>
                    <a:pt x="132" y="103"/>
                    <a:pt x="132" y="103"/>
                    <a:pt x="132" y="103"/>
                  </a:cubicBezTo>
                  <a:cubicBezTo>
                    <a:pt x="130" y="103"/>
                    <a:pt x="130" y="102"/>
                    <a:pt x="131" y="101"/>
                  </a:cubicBezTo>
                  <a:cubicBezTo>
                    <a:pt x="148" y="84"/>
                    <a:pt x="148" y="84"/>
                    <a:pt x="148" y="84"/>
                  </a:cubicBezTo>
                  <a:cubicBezTo>
                    <a:pt x="149" y="83"/>
                    <a:pt x="151" y="83"/>
                    <a:pt x="151" y="84"/>
                  </a:cubicBezTo>
                  <a:cubicBezTo>
                    <a:pt x="169" y="101"/>
                    <a:pt x="169" y="101"/>
                    <a:pt x="169" y="101"/>
                  </a:cubicBezTo>
                  <a:cubicBezTo>
                    <a:pt x="170" y="102"/>
                    <a:pt x="169" y="103"/>
                    <a:pt x="168" y="103"/>
                  </a:cubicBezTo>
                  <a:cubicBezTo>
                    <a:pt x="160" y="103"/>
                    <a:pt x="160" y="103"/>
                    <a:pt x="160" y="103"/>
                  </a:cubicBezTo>
                  <a:cubicBezTo>
                    <a:pt x="160" y="103"/>
                    <a:pt x="159" y="104"/>
                    <a:pt x="159" y="104"/>
                  </a:cubicBezTo>
                  <a:cubicBezTo>
                    <a:pt x="159" y="141"/>
                    <a:pt x="159" y="141"/>
                    <a:pt x="159" y="141"/>
                  </a:cubicBezTo>
                  <a:cubicBezTo>
                    <a:pt x="196" y="141"/>
                    <a:pt x="196" y="141"/>
                    <a:pt x="196" y="141"/>
                  </a:cubicBezTo>
                  <a:cubicBezTo>
                    <a:pt x="197" y="141"/>
                    <a:pt x="197" y="140"/>
                    <a:pt x="197" y="140"/>
                  </a:cubicBezTo>
                  <a:cubicBezTo>
                    <a:pt x="197" y="133"/>
                    <a:pt x="197" y="133"/>
                    <a:pt x="197" y="133"/>
                  </a:cubicBezTo>
                  <a:cubicBezTo>
                    <a:pt x="197" y="131"/>
                    <a:pt x="198" y="130"/>
                    <a:pt x="200" y="132"/>
                  </a:cubicBezTo>
                  <a:lnTo>
                    <a:pt x="217" y="149"/>
                  </a:lnTo>
                  <a:close/>
                  <a:moveTo>
                    <a:pt x="150" y="150"/>
                  </a:moveTo>
                  <a:cubicBezTo>
                    <a:pt x="150" y="150"/>
                    <a:pt x="150" y="150"/>
                    <a:pt x="150" y="150"/>
                  </a:cubicBezTo>
                  <a:cubicBezTo>
                    <a:pt x="150" y="150"/>
                    <a:pt x="150" y="150"/>
                    <a:pt x="150" y="150"/>
                  </a:cubicBezTo>
                  <a:cubicBezTo>
                    <a:pt x="150" y="150"/>
                    <a:pt x="150" y="150"/>
                    <a:pt x="150" y="150"/>
                  </a:cubicBezTo>
                  <a:close/>
                  <a:moveTo>
                    <a:pt x="0" y="183"/>
                  </a:moveTo>
                  <a:cubicBezTo>
                    <a:pt x="75" y="183"/>
                    <a:pt x="75" y="183"/>
                    <a:pt x="75" y="183"/>
                  </a:cubicBezTo>
                  <a:cubicBezTo>
                    <a:pt x="37" y="118"/>
                    <a:pt x="37" y="118"/>
                    <a:pt x="37" y="118"/>
                  </a:cubicBezTo>
                  <a:lnTo>
                    <a:pt x="0" y="183"/>
                  </a:lnTo>
                  <a:close/>
                  <a:moveTo>
                    <a:pt x="281" y="183"/>
                  </a:moveTo>
                  <a:cubicBezTo>
                    <a:pt x="300" y="150"/>
                    <a:pt x="300" y="150"/>
                    <a:pt x="300" y="150"/>
                  </a:cubicBezTo>
                  <a:cubicBezTo>
                    <a:pt x="281" y="118"/>
                    <a:pt x="281" y="118"/>
                    <a:pt x="281" y="118"/>
                  </a:cubicBezTo>
                  <a:cubicBezTo>
                    <a:pt x="244" y="118"/>
                    <a:pt x="244" y="118"/>
                    <a:pt x="244" y="118"/>
                  </a:cubicBezTo>
                  <a:cubicBezTo>
                    <a:pt x="225" y="150"/>
                    <a:pt x="225" y="150"/>
                    <a:pt x="225" y="150"/>
                  </a:cubicBezTo>
                  <a:cubicBezTo>
                    <a:pt x="244" y="183"/>
                    <a:pt x="244" y="183"/>
                    <a:pt x="244" y="183"/>
                  </a:cubicBezTo>
                  <a:lnTo>
                    <a:pt x="281" y="183"/>
                  </a:lnTo>
                  <a:close/>
                </a:path>
              </a:pathLst>
            </a:custGeom>
            <a:solidFill>
              <a:srgbClr val="FFFFFF"/>
            </a:solidFill>
            <a:ln>
              <a:noFill/>
            </a:ln>
          </p:spPr>
          <p:txBody>
            <a:bodyPr vert="horz" wrap="square" lIns="82305" tIns="41153" rIns="82305" bIns="4115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ysClr val="windowText" lastClr="000000"/>
                </a:solidFill>
                <a:effectLst/>
                <a:uLnTx/>
                <a:uFillTx/>
                <a:latin typeface="Segoe UI"/>
                <a:ea typeface="+mn-ea"/>
                <a:cs typeface="+mn-cs"/>
              </a:endParaRPr>
            </a:p>
          </p:txBody>
        </p:sp>
      </p:grpSp>
      <p:grpSp>
        <p:nvGrpSpPr>
          <p:cNvPr id="32" name="Group 31"/>
          <p:cNvGrpSpPr/>
          <p:nvPr/>
        </p:nvGrpSpPr>
        <p:grpSpPr>
          <a:xfrm>
            <a:off x="6589629" y="3868757"/>
            <a:ext cx="1805496" cy="1810733"/>
            <a:chOff x="10158000" y="4896876"/>
            <a:chExt cx="1130577" cy="1133856"/>
          </a:xfrm>
        </p:grpSpPr>
        <p:sp>
          <p:nvSpPr>
            <p:cNvPr id="33" name="Rectangle 32"/>
            <p:cNvSpPr>
              <a:spLocks noChangeAspect="1"/>
            </p:cNvSpPr>
            <p:nvPr/>
          </p:nvSpPr>
          <p:spPr bwMode="auto">
            <a:xfrm>
              <a:off x="10158000" y="4896876"/>
              <a:ext cx="1130577" cy="113385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marL="0" marR="0" lvl="0" indent="0" algn="ctr" defTabSz="914099"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4" name="Freeform 8"/>
            <p:cNvSpPr>
              <a:spLocks noChangeAspect="1" noEditPoints="1"/>
            </p:cNvSpPr>
            <p:nvPr/>
          </p:nvSpPr>
          <p:spPr bwMode="black">
            <a:xfrm>
              <a:off x="10433494" y="5143196"/>
              <a:ext cx="576309" cy="576159"/>
            </a:xfrm>
            <a:custGeom>
              <a:avLst/>
              <a:gdLst>
                <a:gd name="T0" fmla="*/ 226 w 300"/>
                <a:gd name="T1" fmla="*/ 193 h 300"/>
                <a:gd name="T2" fmla="*/ 233 w 300"/>
                <a:gd name="T3" fmla="*/ 157 h 300"/>
                <a:gd name="T4" fmla="*/ 233 w 300"/>
                <a:gd name="T5" fmla="*/ 128 h 300"/>
                <a:gd name="T6" fmla="*/ 142 w 300"/>
                <a:gd name="T7" fmla="*/ 51 h 300"/>
                <a:gd name="T8" fmla="*/ 52 w 300"/>
                <a:gd name="T9" fmla="*/ 128 h 300"/>
                <a:gd name="T10" fmla="*/ 52 w 300"/>
                <a:gd name="T11" fmla="*/ 157 h 300"/>
                <a:gd name="T12" fmla="*/ 142 w 300"/>
                <a:gd name="T13" fmla="*/ 234 h 300"/>
                <a:gd name="T14" fmla="*/ 183 w 300"/>
                <a:gd name="T15" fmla="*/ 224 h 300"/>
                <a:gd name="T16" fmla="*/ 193 w 300"/>
                <a:gd name="T17" fmla="*/ 226 h 300"/>
                <a:gd name="T18" fmla="*/ 270 w 300"/>
                <a:gd name="T19" fmla="*/ 300 h 300"/>
                <a:gd name="T20" fmla="*/ 298 w 300"/>
                <a:gd name="T21" fmla="*/ 275 h 300"/>
                <a:gd name="T22" fmla="*/ 206 w 300"/>
                <a:gd name="T23" fmla="*/ 157 h 300"/>
                <a:gd name="T24" fmla="*/ 142 w 300"/>
                <a:gd name="T25" fmla="*/ 208 h 300"/>
                <a:gd name="T26" fmla="*/ 78 w 300"/>
                <a:gd name="T27" fmla="*/ 157 h 300"/>
                <a:gd name="T28" fmla="*/ 78 w 300"/>
                <a:gd name="T29" fmla="*/ 128 h 300"/>
                <a:gd name="T30" fmla="*/ 142 w 300"/>
                <a:gd name="T31" fmla="*/ 77 h 300"/>
                <a:gd name="T32" fmla="*/ 206 w 300"/>
                <a:gd name="T33" fmla="*/ 128 h 300"/>
                <a:gd name="T34" fmla="*/ 206 w 300"/>
                <a:gd name="T35" fmla="*/ 157 h 300"/>
                <a:gd name="T36" fmla="*/ 197 w 300"/>
                <a:gd name="T37" fmla="*/ 142 h 300"/>
                <a:gd name="T38" fmla="*/ 156 w 300"/>
                <a:gd name="T39" fmla="*/ 157 h 300"/>
                <a:gd name="T40" fmla="*/ 142 w 300"/>
                <a:gd name="T41" fmla="*/ 197 h 300"/>
                <a:gd name="T42" fmla="*/ 128 w 300"/>
                <a:gd name="T43" fmla="*/ 157 h 300"/>
                <a:gd name="T44" fmla="*/ 87 w 300"/>
                <a:gd name="T45" fmla="*/ 142 h 300"/>
                <a:gd name="T46" fmla="*/ 128 w 300"/>
                <a:gd name="T47" fmla="*/ 128 h 300"/>
                <a:gd name="T48" fmla="*/ 142 w 300"/>
                <a:gd name="T49" fmla="*/ 88 h 300"/>
                <a:gd name="T50" fmla="*/ 156 w 300"/>
                <a:gd name="T51" fmla="*/ 128 h 300"/>
                <a:gd name="T52" fmla="*/ 142 w 300"/>
                <a:gd name="T53" fmla="*/ 40 h 300"/>
                <a:gd name="T54" fmla="*/ 128 w 300"/>
                <a:gd name="T55" fmla="*/ 0 h 300"/>
                <a:gd name="T56" fmla="*/ 156 w 300"/>
                <a:gd name="T57" fmla="*/ 41 h 300"/>
                <a:gd name="T58" fmla="*/ 40 w 300"/>
                <a:gd name="T59" fmla="*/ 142 h 300"/>
                <a:gd name="T60" fmla="*/ 0 w 300"/>
                <a:gd name="T61" fmla="*/ 157 h 300"/>
                <a:gd name="T62" fmla="*/ 41 w 300"/>
                <a:gd name="T63" fmla="*/ 128 h 300"/>
                <a:gd name="T64" fmla="*/ 142 w 300"/>
                <a:gd name="T65" fmla="*/ 245 h 300"/>
                <a:gd name="T66" fmla="*/ 156 w 300"/>
                <a:gd name="T67" fmla="*/ 285 h 300"/>
                <a:gd name="T68" fmla="*/ 128 w 300"/>
                <a:gd name="T69" fmla="*/ 244 h 300"/>
                <a:gd name="T70" fmla="*/ 245 w 300"/>
                <a:gd name="T71" fmla="*/ 142 h 300"/>
                <a:gd name="T72" fmla="*/ 285 w 300"/>
                <a:gd name="T73" fmla="*/ 128 h 300"/>
                <a:gd name="T74" fmla="*/ 243 w 300"/>
                <a:gd name="T75" fmla="*/ 157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0" h="300">
                  <a:moveTo>
                    <a:pt x="298" y="266"/>
                  </a:moveTo>
                  <a:cubicBezTo>
                    <a:pt x="226" y="193"/>
                    <a:pt x="226" y="193"/>
                    <a:pt x="226" y="193"/>
                  </a:cubicBezTo>
                  <a:cubicBezTo>
                    <a:pt x="223" y="191"/>
                    <a:pt x="222" y="186"/>
                    <a:pt x="224" y="183"/>
                  </a:cubicBezTo>
                  <a:cubicBezTo>
                    <a:pt x="228" y="175"/>
                    <a:pt x="231" y="166"/>
                    <a:pt x="233" y="157"/>
                  </a:cubicBezTo>
                  <a:cubicBezTo>
                    <a:pt x="233" y="152"/>
                    <a:pt x="234" y="147"/>
                    <a:pt x="234" y="142"/>
                  </a:cubicBezTo>
                  <a:cubicBezTo>
                    <a:pt x="234" y="138"/>
                    <a:pt x="233" y="133"/>
                    <a:pt x="233" y="128"/>
                  </a:cubicBezTo>
                  <a:cubicBezTo>
                    <a:pt x="227" y="89"/>
                    <a:pt x="196" y="58"/>
                    <a:pt x="156" y="52"/>
                  </a:cubicBezTo>
                  <a:cubicBezTo>
                    <a:pt x="152" y="51"/>
                    <a:pt x="147" y="51"/>
                    <a:pt x="142" y="51"/>
                  </a:cubicBezTo>
                  <a:cubicBezTo>
                    <a:pt x="137" y="51"/>
                    <a:pt x="133" y="51"/>
                    <a:pt x="128" y="52"/>
                  </a:cubicBezTo>
                  <a:cubicBezTo>
                    <a:pt x="89" y="58"/>
                    <a:pt x="58" y="89"/>
                    <a:pt x="52" y="128"/>
                  </a:cubicBezTo>
                  <a:cubicBezTo>
                    <a:pt x="51" y="133"/>
                    <a:pt x="51" y="138"/>
                    <a:pt x="51" y="142"/>
                  </a:cubicBezTo>
                  <a:cubicBezTo>
                    <a:pt x="51" y="147"/>
                    <a:pt x="51" y="152"/>
                    <a:pt x="52" y="157"/>
                  </a:cubicBezTo>
                  <a:cubicBezTo>
                    <a:pt x="58" y="196"/>
                    <a:pt x="89" y="227"/>
                    <a:pt x="128" y="233"/>
                  </a:cubicBezTo>
                  <a:cubicBezTo>
                    <a:pt x="133" y="234"/>
                    <a:pt x="137" y="234"/>
                    <a:pt x="142" y="234"/>
                  </a:cubicBezTo>
                  <a:cubicBezTo>
                    <a:pt x="147" y="234"/>
                    <a:pt x="152" y="234"/>
                    <a:pt x="156" y="233"/>
                  </a:cubicBezTo>
                  <a:cubicBezTo>
                    <a:pt x="166" y="231"/>
                    <a:pt x="175" y="228"/>
                    <a:pt x="183" y="224"/>
                  </a:cubicBezTo>
                  <a:cubicBezTo>
                    <a:pt x="184" y="224"/>
                    <a:pt x="185" y="223"/>
                    <a:pt x="187" y="223"/>
                  </a:cubicBezTo>
                  <a:cubicBezTo>
                    <a:pt x="189" y="223"/>
                    <a:pt x="192" y="224"/>
                    <a:pt x="193" y="226"/>
                  </a:cubicBezTo>
                  <a:cubicBezTo>
                    <a:pt x="265" y="298"/>
                    <a:pt x="265" y="298"/>
                    <a:pt x="265" y="298"/>
                  </a:cubicBezTo>
                  <a:cubicBezTo>
                    <a:pt x="267" y="299"/>
                    <a:pt x="268" y="300"/>
                    <a:pt x="270" y="300"/>
                  </a:cubicBezTo>
                  <a:cubicBezTo>
                    <a:pt x="272" y="300"/>
                    <a:pt x="273" y="299"/>
                    <a:pt x="275" y="298"/>
                  </a:cubicBezTo>
                  <a:cubicBezTo>
                    <a:pt x="298" y="275"/>
                    <a:pt x="298" y="275"/>
                    <a:pt x="298" y="275"/>
                  </a:cubicBezTo>
                  <a:cubicBezTo>
                    <a:pt x="300" y="272"/>
                    <a:pt x="300" y="268"/>
                    <a:pt x="298" y="266"/>
                  </a:cubicBezTo>
                  <a:close/>
                  <a:moveTo>
                    <a:pt x="206" y="157"/>
                  </a:moveTo>
                  <a:cubicBezTo>
                    <a:pt x="201" y="181"/>
                    <a:pt x="181" y="201"/>
                    <a:pt x="156" y="206"/>
                  </a:cubicBezTo>
                  <a:cubicBezTo>
                    <a:pt x="152" y="207"/>
                    <a:pt x="147" y="208"/>
                    <a:pt x="142" y="208"/>
                  </a:cubicBezTo>
                  <a:cubicBezTo>
                    <a:pt x="137" y="208"/>
                    <a:pt x="133" y="207"/>
                    <a:pt x="128" y="206"/>
                  </a:cubicBezTo>
                  <a:cubicBezTo>
                    <a:pt x="103" y="201"/>
                    <a:pt x="84" y="181"/>
                    <a:pt x="78" y="157"/>
                  </a:cubicBezTo>
                  <a:cubicBezTo>
                    <a:pt x="77" y="152"/>
                    <a:pt x="77" y="147"/>
                    <a:pt x="77" y="142"/>
                  </a:cubicBezTo>
                  <a:cubicBezTo>
                    <a:pt x="77" y="138"/>
                    <a:pt x="77" y="133"/>
                    <a:pt x="78" y="128"/>
                  </a:cubicBezTo>
                  <a:cubicBezTo>
                    <a:pt x="84" y="103"/>
                    <a:pt x="103" y="84"/>
                    <a:pt x="128" y="79"/>
                  </a:cubicBezTo>
                  <a:cubicBezTo>
                    <a:pt x="133" y="78"/>
                    <a:pt x="137" y="77"/>
                    <a:pt x="142" y="77"/>
                  </a:cubicBezTo>
                  <a:cubicBezTo>
                    <a:pt x="147" y="77"/>
                    <a:pt x="152" y="78"/>
                    <a:pt x="156" y="79"/>
                  </a:cubicBezTo>
                  <a:cubicBezTo>
                    <a:pt x="181" y="84"/>
                    <a:pt x="201" y="103"/>
                    <a:pt x="206" y="128"/>
                  </a:cubicBezTo>
                  <a:cubicBezTo>
                    <a:pt x="207" y="133"/>
                    <a:pt x="208" y="138"/>
                    <a:pt x="208" y="142"/>
                  </a:cubicBezTo>
                  <a:cubicBezTo>
                    <a:pt x="208" y="147"/>
                    <a:pt x="207" y="152"/>
                    <a:pt x="206" y="157"/>
                  </a:cubicBezTo>
                  <a:close/>
                  <a:moveTo>
                    <a:pt x="195" y="128"/>
                  </a:moveTo>
                  <a:cubicBezTo>
                    <a:pt x="196" y="133"/>
                    <a:pt x="197" y="138"/>
                    <a:pt x="197" y="142"/>
                  </a:cubicBezTo>
                  <a:cubicBezTo>
                    <a:pt x="197" y="147"/>
                    <a:pt x="196" y="152"/>
                    <a:pt x="195" y="157"/>
                  </a:cubicBezTo>
                  <a:cubicBezTo>
                    <a:pt x="156" y="157"/>
                    <a:pt x="156" y="157"/>
                    <a:pt x="156" y="157"/>
                  </a:cubicBezTo>
                  <a:cubicBezTo>
                    <a:pt x="156" y="195"/>
                    <a:pt x="156" y="195"/>
                    <a:pt x="156" y="195"/>
                  </a:cubicBezTo>
                  <a:cubicBezTo>
                    <a:pt x="152" y="197"/>
                    <a:pt x="147" y="197"/>
                    <a:pt x="142" y="197"/>
                  </a:cubicBezTo>
                  <a:cubicBezTo>
                    <a:pt x="137" y="197"/>
                    <a:pt x="133" y="197"/>
                    <a:pt x="128" y="195"/>
                  </a:cubicBezTo>
                  <a:cubicBezTo>
                    <a:pt x="128" y="157"/>
                    <a:pt x="128" y="157"/>
                    <a:pt x="128" y="157"/>
                  </a:cubicBezTo>
                  <a:cubicBezTo>
                    <a:pt x="89" y="157"/>
                    <a:pt x="89" y="157"/>
                    <a:pt x="89" y="157"/>
                  </a:cubicBezTo>
                  <a:cubicBezTo>
                    <a:pt x="88" y="152"/>
                    <a:pt x="87" y="147"/>
                    <a:pt x="87" y="142"/>
                  </a:cubicBezTo>
                  <a:cubicBezTo>
                    <a:pt x="87" y="138"/>
                    <a:pt x="88" y="133"/>
                    <a:pt x="89" y="128"/>
                  </a:cubicBezTo>
                  <a:cubicBezTo>
                    <a:pt x="128" y="128"/>
                    <a:pt x="128" y="128"/>
                    <a:pt x="128" y="128"/>
                  </a:cubicBezTo>
                  <a:cubicBezTo>
                    <a:pt x="128" y="90"/>
                    <a:pt x="128" y="90"/>
                    <a:pt x="128" y="90"/>
                  </a:cubicBezTo>
                  <a:cubicBezTo>
                    <a:pt x="133" y="88"/>
                    <a:pt x="137" y="88"/>
                    <a:pt x="142" y="88"/>
                  </a:cubicBezTo>
                  <a:cubicBezTo>
                    <a:pt x="147" y="88"/>
                    <a:pt x="152" y="88"/>
                    <a:pt x="156" y="90"/>
                  </a:cubicBezTo>
                  <a:cubicBezTo>
                    <a:pt x="156" y="128"/>
                    <a:pt x="156" y="128"/>
                    <a:pt x="156" y="128"/>
                  </a:cubicBezTo>
                  <a:lnTo>
                    <a:pt x="195" y="128"/>
                  </a:lnTo>
                  <a:close/>
                  <a:moveTo>
                    <a:pt x="142" y="40"/>
                  </a:moveTo>
                  <a:cubicBezTo>
                    <a:pt x="137" y="40"/>
                    <a:pt x="133" y="41"/>
                    <a:pt x="128" y="41"/>
                  </a:cubicBezTo>
                  <a:cubicBezTo>
                    <a:pt x="128" y="0"/>
                    <a:pt x="128" y="0"/>
                    <a:pt x="128" y="0"/>
                  </a:cubicBezTo>
                  <a:cubicBezTo>
                    <a:pt x="156" y="0"/>
                    <a:pt x="156" y="0"/>
                    <a:pt x="156" y="0"/>
                  </a:cubicBezTo>
                  <a:cubicBezTo>
                    <a:pt x="156" y="41"/>
                    <a:pt x="156" y="41"/>
                    <a:pt x="156" y="41"/>
                  </a:cubicBezTo>
                  <a:cubicBezTo>
                    <a:pt x="152" y="41"/>
                    <a:pt x="147" y="40"/>
                    <a:pt x="142" y="40"/>
                  </a:cubicBezTo>
                  <a:close/>
                  <a:moveTo>
                    <a:pt x="40" y="142"/>
                  </a:moveTo>
                  <a:cubicBezTo>
                    <a:pt x="40" y="147"/>
                    <a:pt x="40" y="152"/>
                    <a:pt x="41" y="157"/>
                  </a:cubicBezTo>
                  <a:cubicBezTo>
                    <a:pt x="0" y="157"/>
                    <a:pt x="0" y="157"/>
                    <a:pt x="0" y="157"/>
                  </a:cubicBezTo>
                  <a:cubicBezTo>
                    <a:pt x="0" y="128"/>
                    <a:pt x="0" y="128"/>
                    <a:pt x="0" y="128"/>
                  </a:cubicBezTo>
                  <a:cubicBezTo>
                    <a:pt x="41" y="128"/>
                    <a:pt x="41" y="128"/>
                    <a:pt x="41" y="128"/>
                  </a:cubicBezTo>
                  <a:cubicBezTo>
                    <a:pt x="40" y="133"/>
                    <a:pt x="40" y="138"/>
                    <a:pt x="40" y="142"/>
                  </a:cubicBezTo>
                  <a:close/>
                  <a:moveTo>
                    <a:pt x="142" y="245"/>
                  </a:moveTo>
                  <a:cubicBezTo>
                    <a:pt x="147" y="245"/>
                    <a:pt x="152" y="244"/>
                    <a:pt x="156" y="244"/>
                  </a:cubicBezTo>
                  <a:cubicBezTo>
                    <a:pt x="156" y="285"/>
                    <a:pt x="156" y="285"/>
                    <a:pt x="156" y="285"/>
                  </a:cubicBezTo>
                  <a:cubicBezTo>
                    <a:pt x="128" y="285"/>
                    <a:pt x="128" y="285"/>
                    <a:pt x="128" y="285"/>
                  </a:cubicBezTo>
                  <a:cubicBezTo>
                    <a:pt x="128" y="244"/>
                    <a:pt x="128" y="244"/>
                    <a:pt x="128" y="244"/>
                  </a:cubicBezTo>
                  <a:cubicBezTo>
                    <a:pt x="133" y="244"/>
                    <a:pt x="137" y="245"/>
                    <a:pt x="142" y="245"/>
                  </a:cubicBezTo>
                  <a:close/>
                  <a:moveTo>
                    <a:pt x="245" y="142"/>
                  </a:moveTo>
                  <a:cubicBezTo>
                    <a:pt x="245" y="138"/>
                    <a:pt x="244" y="133"/>
                    <a:pt x="243" y="128"/>
                  </a:cubicBezTo>
                  <a:cubicBezTo>
                    <a:pt x="285" y="128"/>
                    <a:pt x="285" y="128"/>
                    <a:pt x="285" y="128"/>
                  </a:cubicBezTo>
                  <a:cubicBezTo>
                    <a:pt x="285" y="157"/>
                    <a:pt x="285" y="157"/>
                    <a:pt x="285" y="157"/>
                  </a:cubicBezTo>
                  <a:cubicBezTo>
                    <a:pt x="243" y="157"/>
                    <a:pt x="243" y="157"/>
                    <a:pt x="243" y="157"/>
                  </a:cubicBezTo>
                  <a:cubicBezTo>
                    <a:pt x="244" y="152"/>
                    <a:pt x="245" y="147"/>
                    <a:pt x="245" y="142"/>
                  </a:cubicBezTo>
                  <a:close/>
                </a:path>
              </a:pathLst>
            </a:custGeom>
            <a:solidFill>
              <a:srgbClr val="FFFFFF"/>
            </a:solidFill>
            <a:ln>
              <a:noFill/>
            </a:ln>
          </p:spPr>
          <p:txBody>
            <a:bodyPr vert="horz" wrap="square" lIns="82305" tIns="41153" rIns="82305" bIns="4115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ysClr val="windowText" lastClr="000000"/>
                </a:solidFill>
                <a:effectLst/>
                <a:uLnTx/>
                <a:uFillTx/>
                <a:latin typeface="Segoe UI"/>
                <a:ea typeface="+mn-ea"/>
                <a:cs typeface="+mn-cs"/>
              </a:endParaRPr>
            </a:p>
          </p:txBody>
        </p:sp>
      </p:grpSp>
      <p:grpSp>
        <p:nvGrpSpPr>
          <p:cNvPr id="35" name="Group 34"/>
          <p:cNvGrpSpPr/>
          <p:nvPr/>
        </p:nvGrpSpPr>
        <p:grpSpPr>
          <a:xfrm>
            <a:off x="8515299" y="3868757"/>
            <a:ext cx="1805496" cy="1810733"/>
            <a:chOff x="2932746" y="1110858"/>
            <a:chExt cx="1130577" cy="1133856"/>
          </a:xfrm>
        </p:grpSpPr>
        <p:sp>
          <p:nvSpPr>
            <p:cNvPr id="36" name="Rectangle 35"/>
            <p:cNvSpPr>
              <a:spLocks noChangeAspect="1"/>
            </p:cNvSpPr>
            <p:nvPr/>
          </p:nvSpPr>
          <p:spPr bwMode="auto">
            <a:xfrm>
              <a:off x="2932746" y="1110858"/>
              <a:ext cx="1130577" cy="113385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marL="0" marR="0" lvl="0" indent="0" algn="ctr" defTabSz="914099"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7" name="Freeform 18"/>
            <p:cNvSpPr>
              <a:spLocks noChangeAspect="1" noEditPoints="1"/>
            </p:cNvSpPr>
            <p:nvPr/>
          </p:nvSpPr>
          <p:spPr bwMode="black">
            <a:xfrm>
              <a:off x="3200037" y="1318976"/>
              <a:ext cx="588218" cy="717621"/>
            </a:xfrm>
            <a:custGeom>
              <a:avLst/>
              <a:gdLst>
                <a:gd name="T0" fmla="*/ 129 w 246"/>
                <a:gd name="T1" fmla="*/ 192 h 300"/>
                <a:gd name="T2" fmla="*/ 43 w 246"/>
                <a:gd name="T3" fmla="*/ 202 h 300"/>
                <a:gd name="T4" fmla="*/ 129 w 246"/>
                <a:gd name="T5" fmla="*/ 126 h 300"/>
                <a:gd name="T6" fmla="*/ 43 w 246"/>
                <a:gd name="T7" fmla="*/ 135 h 300"/>
                <a:gd name="T8" fmla="*/ 129 w 246"/>
                <a:gd name="T9" fmla="*/ 126 h 300"/>
                <a:gd name="T10" fmla="*/ 215 w 246"/>
                <a:gd name="T11" fmla="*/ 101 h 300"/>
                <a:gd name="T12" fmla="*/ 219 w 246"/>
                <a:gd name="T13" fmla="*/ 90 h 300"/>
                <a:gd name="T14" fmla="*/ 208 w 246"/>
                <a:gd name="T15" fmla="*/ 111 h 300"/>
                <a:gd name="T16" fmla="*/ 43 w 246"/>
                <a:gd name="T17" fmla="*/ 92 h 300"/>
                <a:gd name="T18" fmla="*/ 117 w 246"/>
                <a:gd name="T19" fmla="*/ 102 h 300"/>
                <a:gd name="T20" fmla="*/ 43 w 246"/>
                <a:gd name="T21" fmla="*/ 235 h 300"/>
                <a:gd name="T22" fmla="*/ 117 w 246"/>
                <a:gd name="T23" fmla="*/ 226 h 300"/>
                <a:gd name="T24" fmla="*/ 43 w 246"/>
                <a:gd name="T25" fmla="*/ 235 h 300"/>
                <a:gd name="T26" fmla="*/ 11 w 246"/>
                <a:gd name="T27" fmla="*/ 287 h 300"/>
                <a:gd name="T28" fmla="*/ 35 w 246"/>
                <a:gd name="T29" fmla="*/ 36 h 300"/>
                <a:gd name="T30" fmla="*/ 0 w 246"/>
                <a:gd name="T31" fmla="*/ 22 h 300"/>
                <a:gd name="T32" fmla="*/ 219 w 246"/>
                <a:gd name="T33" fmla="*/ 300 h 300"/>
                <a:gd name="T34" fmla="*/ 208 w 246"/>
                <a:gd name="T35" fmla="*/ 173 h 300"/>
                <a:gd name="T36" fmla="*/ 117 w 246"/>
                <a:gd name="T37" fmla="*/ 159 h 300"/>
                <a:gd name="T38" fmla="*/ 43 w 246"/>
                <a:gd name="T39" fmla="*/ 169 h 300"/>
                <a:gd name="T40" fmla="*/ 117 w 246"/>
                <a:gd name="T41" fmla="*/ 159 h 300"/>
                <a:gd name="T42" fmla="*/ 57 w 246"/>
                <a:gd name="T43" fmla="*/ 22 h 300"/>
                <a:gd name="T44" fmla="*/ 86 w 246"/>
                <a:gd name="T45" fmla="*/ 20 h 300"/>
                <a:gd name="T46" fmla="*/ 110 w 246"/>
                <a:gd name="T47" fmla="*/ 0 h 300"/>
                <a:gd name="T48" fmla="*/ 133 w 246"/>
                <a:gd name="T49" fmla="*/ 20 h 300"/>
                <a:gd name="T50" fmla="*/ 162 w 246"/>
                <a:gd name="T51" fmla="*/ 22 h 300"/>
                <a:gd name="T52" fmla="*/ 179 w 246"/>
                <a:gd name="T53" fmla="*/ 43 h 300"/>
                <a:gd name="T54" fmla="*/ 41 w 246"/>
                <a:gd name="T55" fmla="*/ 36 h 300"/>
                <a:gd name="T56" fmla="*/ 110 w 246"/>
                <a:gd name="T57" fmla="*/ 20 h 300"/>
                <a:gd name="T58" fmla="*/ 110 w 246"/>
                <a:gd name="T59" fmla="*/ 11 h 300"/>
                <a:gd name="T60" fmla="*/ 190 w 246"/>
                <a:gd name="T61" fmla="*/ 269 h 300"/>
                <a:gd name="T62" fmla="*/ 29 w 246"/>
                <a:gd name="T63" fmla="*/ 59 h 300"/>
                <a:gd name="T64" fmla="*/ 190 w 246"/>
                <a:gd name="T65" fmla="*/ 71 h 300"/>
                <a:gd name="T66" fmla="*/ 200 w 246"/>
                <a:gd name="T67" fmla="*/ 49 h 300"/>
                <a:gd name="T68" fmla="*/ 19 w 246"/>
                <a:gd name="T69" fmla="*/ 278 h 300"/>
                <a:gd name="T70" fmla="*/ 200 w 246"/>
                <a:gd name="T71" fmla="*/ 185 h 300"/>
                <a:gd name="T72" fmla="*/ 190 w 246"/>
                <a:gd name="T73" fmla="*/ 269 h 300"/>
                <a:gd name="T74" fmla="*/ 190 w 246"/>
                <a:gd name="T75" fmla="*/ 133 h 300"/>
                <a:gd name="T76" fmla="*/ 200 w 246"/>
                <a:gd name="T77" fmla="*/ 124 h 300"/>
                <a:gd name="T78" fmla="*/ 215 w 246"/>
                <a:gd name="T79" fmla="*/ 35 h 300"/>
                <a:gd name="T80" fmla="*/ 219 w 246"/>
                <a:gd name="T81" fmla="*/ 22 h 300"/>
                <a:gd name="T82" fmla="*/ 184 w 246"/>
                <a:gd name="T83" fmla="*/ 36 h 300"/>
                <a:gd name="T84" fmla="*/ 208 w 246"/>
                <a:gd name="T85" fmla="*/ 44 h 300"/>
                <a:gd name="T86" fmla="*/ 246 w 246"/>
                <a:gd name="T87" fmla="*/ 41 h 300"/>
                <a:gd name="T88" fmla="*/ 155 w 246"/>
                <a:gd name="T89" fmla="*/ 134 h 300"/>
                <a:gd name="T90" fmla="*/ 156 w 246"/>
                <a:gd name="T91" fmla="*/ 92 h 300"/>
                <a:gd name="T92" fmla="*/ 218 w 246"/>
                <a:gd name="T93" fmla="*/ 41 h 300"/>
                <a:gd name="T94" fmla="*/ 246 w 246"/>
                <a:gd name="T95" fmla="*/ 107 h 300"/>
                <a:gd name="T96" fmla="*/ 155 w 246"/>
                <a:gd name="T97" fmla="*/ 201 h 300"/>
                <a:gd name="T98" fmla="*/ 156 w 246"/>
                <a:gd name="T99" fmla="*/ 159 h 300"/>
                <a:gd name="T100" fmla="*/ 218 w 246"/>
                <a:gd name="T101" fmla="*/ 107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46" h="300">
                  <a:moveTo>
                    <a:pt x="43" y="192"/>
                  </a:moveTo>
                  <a:cubicBezTo>
                    <a:pt x="129" y="192"/>
                    <a:pt x="129" y="192"/>
                    <a:pt x="129" y="192"/>
                  </a:cubicBezTo>
                  <a:cubicBezTo>
                    <a:pt x="129" y="202"/>
                    <a:pt x="129" y="202"/>
                    <a:pt x="129" y="202"/>
                  </a:cubicBezTo>
                  <a:cubicBezTo>
                    <a:pt x="43" y="202"/>
                    <a:pt x="43" y="202"/>
                    <a:pt x="43" y="202"/>
                  </a:cubicBezTo>
                  <a:lnTo>
                    <a:pt x="43" y="192"/>
                  </a:lnTo>
                  <a:close/>
                  <a:moveTo>
                    <a:pt x="129" y="126"/>
                  </a:moveTo>
                  <a:cubicBezTo>
                    <a:pt x="43" y="126"/>
                    <a:pt x="43" y="126"/>
                    <a:pt x="43" y="126"/>
                  </a:cubicBezTo>
                  <a:cubicBezTo>
                    <a:pt x="43" y="135"/>
                    <a:pt x="43" y="135"/>
                    <a:pt x="43" y="135"/>
                  </a:cubicBezTo>
                  <a:cubicBezTo>
                    <a:pt x="129" y="135"/>
                    <a:pt x="129" y="135"/>
                    <a:pt x="129" y="135"/>
                  </a:cubicBezTo>
                  <a:lnTo>
                    <a:pt x="129" y="126"/>
                  </a:lnTo>
                  <a:close/>
                  <a:moveTo>
                    <a:pt x="208" y="111"/>
                  </a:moveTo>
                  <a:cubicBezTo>
                    <a:pt x="215" y="101"/>
                    <a:pt x="215" y="101"/>
                    <a:pt x="215" y="101"/>
                  </a:cubicBezTo>
                  <a:cubicBezTo>
                    <a:pt x="219" y="101"/>
                    <a:pt x="219" y="101"/>
                    <a:pt x="219" y="101"/>
                  </a:cubicBezTo>
                  <a:cubicBezTo>
                    <a:pt x="219" y="90"/>
                    <a:pt x="219" y="90"/>
                    <a:pt x="219" y="90"/>
                  </a:cubicBezTo>
                  <a:cubicBezTo>
                    <a:pt x="208" y="106"/>
                    <a:pt x="208" y="106"/>
                    <a:pt x="208" y="106"/>
                  </a:cubicBezTo>
                  <a:lnTo>
                    <a:pt x="208" y="111"/>
                  </a:lnTo>
                  <a:close/>
                  <a:moveTo>
                    <a:pt x="117" y="92"/>
                  </a:moveTo>
                  <a:cubicBezTo>
                    <a:pt x="43" y="92"/>
                    <a:pt x="43" y="92"/>
                    <a:pt x="43" y="92"/>
                  </a:cubicBezTo>
                  <a:cubicBezTo>
                    <a:pt x="43" y="102"/>
                    <a:pt x="43" y="102"/>
                    <a:pt x="43" y="102"/>
                  </a:cubicBezTo>
                  <a:cubicBezTo>
                    <a:pt x="117" y="102"/>
                    <a:pt x="117" y="102"/>
                    <a:pt x="117" y="102"/>
                  </a:cubicBezTo>
                  <a:lnTo>
                    <a:pt x="117" y="92"/>
                  </a:lnTo>
                  <a:close/>
                  <a:moveTo>
                    <a:pt x="43" y="235"/>
                  </a:moveTo>
                  <a:cubicBezTo>
                    <a:pt x="117" y="235"/>
                    <a:pt x="117" y="235"/>
                    <a:pt x="117" y="235"/>
                  </a:cubicBezTo>
                  <a:cubicBezTo>
                    <a:pt x="117" y="226"/>
                    <a:pt x="117" y="226"/>
                    <a:pt x="117" y="226"/>
                  </a:cubicBezTo>
                  <a:cubicBezTo>
                    <a:pt x="43" y="226"/>
                    <a:pt x="43" y="226"/>
                    <a:pt x="43" y="226"/>
                  </a:cubicBezTo>
                  <a:lnTo>
                    <a:pt x="43" y="235"/>
                  </a:lnTo>
                  <a:close/>
                  <a:moveTo>
                    <a:pt x="208" y="287"/>
                  </a:moveTo>
                  <a:cubicBezTo>
                    <a:pt x="11" y="287"/>
                    <a:pt x="11" y="287"/>
                    <a:pt x="11" y="287"/>
                  </a:cubicBezTo>
                  <a:cubicBezTo>
                    <a:pt x="11" y="36"/>
                    <a:pt x="11" y="36"/>
                    <a:pt x="11" y="36"/>
                  </a:cubicBezTo>
                  <a:cubicBezTo>
                    <a:pt x="35" y="36"/>
                    <a:pt x="35" y="36"/>
                    <a:pt x="35" y="36"/>
                  </a:cubicBezTo>
                  <a:cubicBezTo>
                    <a:pt x="37" y="31"/>
                    <a:pt x="40" y="26"/>
                    <a:pt x="44" y="22"/>
                  </a:cubicBezTo>
                  <a:cubicBezTo>
                    <a:pt x="0" y="22"/>
                    <a:pt x="0" y="22"/>
                    <a:pt x="0" y="22"/>
                  </a:cubicBezTo>
                  <a:cubicBezTo>
                    <a:pt x="0" y="300"/>
                    <a:pt x="0" y="300"/>
                    <a:pt x="0" y="300"/>
                  </a:cubicBezTo>
                  <a:cubicBezTo>
                    <a:pt x="219" y="300"/>
                    <a:pt x="219" y="300"/>
                    <a:pt x="219" y="300"/>
                  </a:cubicBezTo>
                  <a:cubicBezTo>
                    <a:pt x="219" y="157"/>
                    <a:pt x="219" y="157"/>
                    <a:pt x="219" y="157"/>
                  </a:cubicBezTo>
                  <a:cubicBezTo>
                    <a:pt x="208" y="173"/>
                    <a:pt x="208" y="173"/>
                    <a:pt x="208" y="173"/>
                  </a:cubicBezTo>
                  <a:lnTo>
                    <a:pt x="208" y="287"/>
                  </a:lnTo>
                  <a:close/>
                  <a:moveTo>
                    <a:pt x="117" y="159"/>
                  </a:moveTo>
                  <a:cubicBezTo>
                    <a:pt x="43" y="159"/>
                    <a:pt x="43" y="159"/>
                    <a:pt x="43" y="159"/>
                  </a:cubicBezTo>
                  <a:cubicBezTo>
                    <a:pt x="43" y="169"/>
                    <a:pt x="43" y="169"/>
                    <a:pt x="43" y="169"/>
                  </a:cubicBezTo>
                  <a:cubicBezTo>
                    <a:pt x="117" y="169"/>
                    <a:pt x="117" y="169"/>
                    <a:pt x="117" y="169"/>
                  </a:cubicBezTo>
                  <a:lnTo>
                    <a:pt x="117" y="159"/>
                  </a:lnTo>
                  <a:close/>
                  <a:moveTo>
                    <a:pt x="41" y="36"/>
                  </a:moveTo>
                  <a:cubicBezTo>
                    <a:pt x="43" y="29"/>
                    <a:pt x="50" y="25"/>
                    <a:pt x="57" y="22"/>
                  </a:cubicBezTo>
                  <a:cubicBezTo>
                    <a:pt x="63" y="21"/>
                    <a:pt x="71" y="20"/>
                    <a:pt x="77" y="20"/>
                  </a:cubicBezTo>
                  <a:cubicBezTo>
                    <a:pt x="80" y="20"/>
                    <a:pt x="83" y="20"/>
                    <a:pt x="86" y="20"/>
                  </a:cubicBezTo>
                  <a:cubicBezTo>
                    <a:pt x="87" y="20"/>
                    <a:pt x="88" y="20"/>
                    <a:pt x="89" y="20"/>
                  </a:cubicBezTo>
                  <a:cubicBezTo>
                    <a:pt x="89" y="9"/>
                    <a:pt x="98" y="0"/>
                    <a:pt x="110" y="0"/>
                  </a:cubicBezTo>
                  <a:cubicBezTo>
                    <a:pt x="121" y="0"/>
                    <a:pt x="130" y="9"/>
                    <a:pt x="130" y="20"/>
                  </a:cubicBezTo>
                  <a:cubicBezTo>
                    <a:pt x="131" y="20"/>
                    <a:pt x="132" y="20"/>
                    <a:pt x="133" y="20"/>
                  </a:cubicBezTo>
                  <a:cubicBezTo>
                    <a:pt x="136" y="20"/>
                    <a:pt x="139" y="20"/>
                    <a:pt x="142" y="20"/>
                  </a:cubicBezTo>
                  <a:cubicBezTo>
                    <a:pt x="149" y="20"/>
                    <a:pt x="156" y="21"/>
                    <a:pt x="162" y="22"/>
                  </a:cubicBezTo>
                  <a:cubicBezTo>
                    <a:pt x="170" y="25"/>
                    <a:pt x="176" y="29"/>
                    <a:pt x="178" y="36"/>
                  </a:cubicBezTo>
                  <a:cubicBezTo>
                    <a:pt x="179" y="38"/>
                    <a:pt x="179" y="41"/>
                    <a:pt x="179" y="43"/>
                  </a:cubicBezTo>
                  <a:cubicBezTo>
                    <a:pt x="145" y="43"/>
                    <a:pt x="74" y="43"/>
                    <a:pt x="40" y="43"/>
                  </a:cubicBezTo>
                  <a:cubicBezTo>
                    <a:pt x="40" y="41"/>
                    <a:pt x="41" y="38"/>
                    <a:pt x="41" y="36"/>
                  </a:cubicBezTo>
                  <a:close/>
                  <a:moveTo>
                    <a:pt x="99" y="20"/>
                  </a:moveTo>
                  <a:cubicBezTo>
                    <a:pt x="103" y="20"/>
                    <a:pt x="106" y="20"/>
                    <a:pt x="110" y="20"/>
                  </a:cubicBezTo>
                  <a:cubicBezTo>
                    <a:pt x="113" y="20"/>
                    <a:pt x="116" y="20"/>
                    <a:pt x="120" y="20"/>
                  </a:cubicBezTo>
                  <a:cubicBezTo>
                    <a:pt x="119" y="15"/>
                    <a:pt x="115" y="11"/>
                    <a:pt x="110" y="11"/>
                  </a:cubicBezTo>
                  <a:cubicBezTo>
                    <a:pt x="104" y="11"/>
                    <a:pt x="100" y="15"/>
                    <a:pt x="99" y="20"/>
                  </a:cubicBezTo>
                  <a:close/>
                  <a:moveTo>
                    <a:pt x="190" y="269"/>
                  </a:moveTo>
                  <a:cubicBezTo>
                    <a:pt x="29" y="269"/>
                    <a:pt x="29" y="269"/>
                    <a:pt x="29" y="269"/>
                  </a:cubicBezTo>
                  <a:cubicBezTo>
                    <a:pt x="29" y="59"/>
                    <a:pt x="29" y="59"/>
                    <a:pt x="29" y="59"/>
                  </a:cubicBezTo>
                  <a:cubicBezTo>
                    <a:pt x="190" y="59"/>
                    <a:pt x="190" y="59"/>
                    <a:pt x="190" y="59"/>
                  </a:cubicBezTo>
                  <a:cubicBezTo>
                    <a:pt x="190" y="71"/>
                    <a:pt x="190" y="71"/>
                    <a:pt x="190" y="71"/>
                  </a:cubicBezTo>
                  <a:cubicBezTo>
                    <a:pt x="200" y="57"/>
                    <a:pt x="200" y="57"/>
                    <a:pt x="200" y="57"/>
                  </a:cubicBezTo>
                  <a:cubicBezTo>
                    <a:pt x="200" y="49"/>
                    <a:pt x="200" y="49"/>
                    <a:pt x="200" y="49"/>
                  </a:cubicBezTo>
                  <a:cubicBezTo>
                    <a:pt x="19" y="49"/>
                    <a:pt x="19" y="49"/>
                    <a:pt x="19" y="49"/>
                  </a:cubicBezTo>
                  <a:cubicBezTo>
                    <a:pt x="19" y="278"/>
                    <a:pt x="19" y="278"/>
                    <a:pt x="19" y="278"/>
                  </a:cubicBezTo>
                  <a:cubicBezTo>
                    <a:pt x="200" y="278"/>
                    <a:pt x="200" y="278"/>
                    <a:pt x="200" y="278"/>
                  </a:cubicBezTo>
                  <a:cubicBezTo>
                    <a:pt x="200" y="185"/>
                    <a:pt x="200" y="185"/>
                    <a:pt x="200" y="185"/>
                  </a:cubicBezTo>
                  <a:cubicBezTo>
                    <a:pt x="190" y="199"/>
                    <a:pt x="190" y="199"/>
                    <a:pt x="190" y="199"/>
                  </a:cubicBezTo>
                  <a:lnTo>
                    <a:pt x="190" y="269"/>
                  </a:lnTo>
                  <a:close/>
                  <a:moveTo>
                    <a:pt x="200" y="119"/>
                  </a:moveTo>
                  <a:cubicBezTo>
                    <a:pt x="190" y="133"/>
                    <a:pt x="190" y="133"/>
                    <a:pt x="190" y="133"/>
                  </a:cubicBezTo>
                  <a:cubicBezTo>
                    <a:pt x="190" y="138"/>
                    <a:pt x="190" y="138"/>
                    <a:pt x="190" y="138"/>
                  </a:cubicBezTo>
                  <a:cubicBezTo>
                    <a:pt x="200" y="124"/>
                    <a:pt x="200" y="124"/>
                    <a:pt x="200" y="124"/>
                  </a:cubicBezTo>
                  <a:lnTo>
                    <a:pt x="200" y="119"/>
                  </a:lnTo>
                  <a:close/>
                  <a:moveTo>
                    <a:pt x="215" y="35"/>
                  </a:moveTo>
                  <a:cubicBezTo>
                    <a:pt x="219" y="35"/>
                    <a:pt x="219" y="35"/>
                    <a:pt x="219" y="35"/>
                  </a:cubicBezTo>
                  <a:cubicBezTo>
                    <a:pt x="219" y="22"/>
                    <a:pt x="219" y="22"/>
                    <a:pt x="219" y="22"/>
                  </a:cubicBezTo>
                  <a:cubicBezTo>
                    <a:pt x="175" y="22"/>
                    <a:pt x="175" y="22"/>
                    <a:pt x="175" y="22"/>
                  </a:cubicBezTo>
                  <a:cubicBezTo>
                    <a:pt x="179" y="26"/>
                    <a:pt x="182" y="30"/>
                    <a:pt x="184" y="36"/>
                  </a:cubicBezTo>
                  <a:cubicBezTo>
                    <a:pt x="208" y="36"/>
                    <a:pt x="208" y="36"/>
                    <a:pt x="208" y="36"/>
                  </a:cubicBezTo>
                  <a:cubicBezTo>
                    <a:pt x="208" y="44"/>
                    <a:pt x="208" y="44"/>
                    <a:pt x="208" y="44"/>
                  </a:cubicBezTo>
                  <a:lnTo>
                    <a:pt x="215" y="35"/>
                  </a:lnTo>
                  <a:close/>
                  <a:moveTo>
                    <a:pt x="246" y="41"/>
                  </a:moveTo>
                  <a:cubicBezTo>
                    <a:pt x="182" y="134"/>
                    <a:pt x="182" y="134"/>
                    <a:pt x="182" y="134"/>
                  </a:cubicBezTo>
                  <a:cubicBezTo>
                    <a:pt x="155" y="134"/>
                    <a:pt x="155" y="134"/>
                    <a:pt x="155" y="134"/>
                  </a:cubicBezTo>
                  <a:cubicBezTo>
                    <a:pt x="129" y="92"/>
                    <a:pt x="129" y="92"/>
                    <a:pt x="129" y="92"/>
                  </a:cubicBezTo>
                  <a:cubicBezTo>
                    <a:pt x="156" y="92"/>
                    <a:pt x="156" y="92"/>
                    <a:pt x="156" y="92"/>
                  </a:cubicBezTo>
                  <a:cubicBezTo>
                    <a:pt x="169" y="113"/>
                    <a:pt x="169" y="113"/>
                    <a:pt x="169" y="113"/>
                  </a:cubicBezTo>
                  <a:cubicBezTo>
                    <a:pt x="218" y="41"/>
                    <a:pt x="218" y="41"/>
                    <a:pt x="218" y="41"/>
                  </a:cubicBezTo>
                  <a:lnTo>
                    <a:pt x="246" y="41"/>
                  </a:lnTo>
                  <a:close/>
                  <a:moveTo>
                    <a:pt x="246" y="107"/>
                  </a:moveTo>
                  <a:cubicBezTo>
                    <a:pt x="182" y="201"/>
                    <a:pt x="182" y="201"/>
                    <a:pt x="182" y="201"/>
                  </a:cubicBezTo>
                  <a:cubicBezTo>
                    <a:pt x="155" y="201"/>
                    <a:pt x="155" y="201"/>
                    <a:pt x="155" y="201"/>
                  </a:cubicBezTo>
                  <a:cubicBezTo>
                    <a:pt x="129" y="159"/>
                    <a:pt x="129" y="159"/>
                    <a:pt x="129" y="159"/>
                  </a:cubicBezTo>
                  <a:cubicBezTo>
                    <a:pt x="156" y="159"/>
                    <a:pt x="156" y="159"/>
                    <a:pt x="156" y="159"/>
                  </a:cubicBezTo>
                  <a:cubicBezTo>
                    <a:pt x="169" y="180"/>
                    <a:pt x="169" y="180"/>
                    <a:pt x="169" y="180"/>
                  </a:cubicBezTo>
                  <a:cubicBezTo>
                    <a:pt x="218" y="107"/>
                    <a:pt x="218" y="107"/>
                    <a:pt x="218" y="107"/>
                  </a:cubicBezTo>
                  <a:lnTo>
                    <a:pt x="246" y="107"/>
                  </a:lnTo>
                  <a:close/>
                </a:path>
              </a:pathLst>
            </a:custGeom>
            <a:solidFill>
              <a:srgbClr val="FFFFFF"/>
            </a:solidFill>
            <a:ln>
              <a:noFill/>
            </a:ln>
          </p:spPr>
          <p:txBody>
            <a:bodyPr vert="horz" wrap="square" lIns="82305" tIns="41153" rIns="82305" bIns="4115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ysClr val="windowText" lastClr="000000"/>
                </a:solidFill>
                <a:effectLst/>
                <a:uLnTx/>
                <a:uFillTx/>
                <a:latin typeface="Segoe UI"/>
                <a:ea typeface="+mn-ea"/>
                <a:cs typeface="+mn-cs"/>
              </a:endParaRPr>
            </a:p>
          </p:txBody>
        </p:sp>
      </p:grpSp>
      <p:sp>
        <p:nvSpPr>
          <p:cNvPr id="38" name="Text Placeholder 5"/>
          <p:cNvSpPr txBox="1">
            <a:spLocks/>
          </p:cNvSpPr>
          <p:nvPr/>
        </p:nvSpPr>
        <p:spPr>
          <a:xfrm>
            <a:off x="807720" y="3122776"/>
            <a:ext cx="1847381" cy="469359"/>
          </a:xfrm>
          <a:prstGeom prst="rect">
            <a:avLst/>
          </a:prstGeom>
        </p:spPr>
        <p:txBody>
          <a:bodyPr vert="horz" wrap="square" lIns="146304" tIns="91440" rIns="146304" bIns="91440" rtlCol="0">
            <a:spAutoFit/>
          </a:bodyPr>
          <a:lstStyle>
            <a:lvl1pPr marL="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4000" kern="1200" spc="0" baseline="0">
                <a:gradFill>
                  <a:gsLst>
                    <a:gs pos="1250">
                      <a:schemeClr val="tx2"/>
                    </a:gs>
                    <a:gs pos="99000">
                      <a:schemeClr val="tx2"/>
                    </a:gs>
                  </a:gsLst>
                  <a:lin ang="5400000" scaled="0"/>
                </a:gradFill>
                <a:latin typeface="+mj-lt"/>
                <a:ea typeface="+mn-ea"/>
                <a:cs typeface="+mn-cs"/>
              </a:defRPr>
            </a:lvl1pPr>
            <a:lvl2pPr marL="0" marR="0" indent="0" algn="l" defTabSz="932742" rtl="0" eaLnBrk="1" fontAlgn="auto" latinLnBrk="0" hangingPunct="1">
              <a:lnSpc>
                <a:spcPct val="90000"/>
              </a:lnSpc>
              <a:spcBef>
                <a:spcPct val="20000"/>
              </a:spcBef>
              <a:spcAft>
                <a:spcPts val="0"/>
              </a:spcAft>
              <a:buClrTx/>
              <a:buSzPct val="90000"/>
              <a:buFontTx/>
              <a:buNone/>
              <a:tabLst/>
              <a:defRPr sz="2000" kern="1200" spc="0" baseline="0">
                <a:gradFill>
                  <a:gsLst>
                    <a:gs pos="1250">
                      <a:schemeClr val="tx1"/>
                    </a:gs>
                    <a:gs pos="100000">
                      <a:schemeClr val="tx1"/>
                    </a:gs>
                  </a:gsLst>
                  <a:lin ang="5400000" scaled="0"/>
                </a:gradFill>
                <a:latin typeface="+mn-lt"/>
                <a:ea typeface="+mn-ea"/>
                <a:cs typeface="+mn-cs"/>
              </a:defRPr>
            </a:lvl2pPr>
            <a:lvl3pPr marL="2286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2000" kern="1200" spc="0" baseline="0">
                <a:gradFill>
                  <a:gsLst>
                    <a:gs pos="1250">
                      <a:schemeClr val="tx1"/>
                    </a:gs>
                    <a:gs pos="100000">
                      <a:schemeClr val="tx1"/>
                    </a:gs>
                  </a:gsLst>
                  <a:lin ang="5400000" scaled="0"/>
                </a:gradFill>
                <a:latin typeface="+mn-lt"/>
                <a:ea typeface="+mn-ea"/>
                <a:cs typeface="+mn-cs"/>
              </a:defRPr>
            </a:lvl3pPr>
            <a:lvl4pPr marL="4572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4pPr>
            <a:lvl5pPr marL="6858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ctr" latinLnBrk="0" hangingPunct="1">
              <a:lnSpc>
                <a:spcPct val="90000"/>
              </a:lnSpc>
              <a:spcBef>
                <a:spcPct val="20000"/>
              </a:spcBef>
              <a:spcAft>
                <a:spcPts val="0"/>
              </a:spcAft>
              <a:buClrTx/>
              <a:buSzPct val="90000"/>
              <a:buFont typeface="Arial" pitchFamily="34" charset="0"/>
              <a:buNone/>
              <a:tabLst/>
              <a:defRPr/>
            </a:pPr>
            <a:r>
              <a:rPr kumimoji="0" lang="en-US" sz="2000" b="0" i="0" u="none" strike="noStrike" kern="1200" cap="none" spc="0" normalizeH="0" baseline="0" noProof="0">
                <a:ln>
                  <a:noFill/>
                </a:ln>
                <a:gradFill>
                  <a:gsLst>
                    <a:gs pos="1250">
                      <a:srgbClr val="0078D7"/>
                    </a:gs>
                    <a:gs pos="99000">
                      <a:srgbClr val="0078D7"/>
                    </a:gs>
                  </a:gsLst>
                  <a:lin ang="5400000" scaled="0"/>
                </a:gradFill>
                <a:effectLst/>
                <a:uLnTx/>
                <a:uFillTx/>
                <a:latin typeface="Segoe UI"/>
                <a:ea typeface="+mn-ea"/>
                <a:cs typeface="+mn-cs"/>
              </a:rPr>
              <a:t>Compliance</a:t>
            </a:r>
            <a:endParaRPr kumimoji="0" lang="en-US" sz="2000" b="0" i="0" u="none" strike="noStrike" kern="1200" cap="none" spc="0" normalizeH="0" baseline="0" noProof="0" dirty="0">
              <a:ln>
                <a:noFill/>
              </a:ln>
              <a:gradFill>
                <a:gsLst>
                  <a:gs pos="1250">
                    <a:srgbClr val="0078D7"/>
                  </a:gs>
                  <a:gs pos="99000">
                    <a:srgbClr val="0078D7"/>
                  </a:gs>
                </a:gsLst>
                <a:lin ang="5400000" scaled="0"/>
              </a:gradFill>
              <a:effectLst/>
              <a:uLnTx/>
              <a:uFillTx/>
              <a:latin typeface="Segoe UI"/>
              <a:ea typeface="+mn-ea"/>
              <a:cs typeface="+mn-cs"/>
            </a:endParaRPr>
          </a:p>
        </p:txBody>
      </p:sp>
      <p:sp>
        <p:nvSpPr>
          <p:cNvPr id="39" name="Rectangle 38"/>
          <p:cNvSpPr/>
          <p:nvPr/>
        </p:nvSpPr>
        <p:spPr>
          <a:xfrm>
            <a:off x="2775029" y="3122776"/>
            <a:ext cx="1805496" cy="646331"/>
          </a:xfrm>
          <a:prstGeom prst="rect">
            <a:avLst/>
          </a:prstGeom>
        </p:spPr>
        <p:txBody>
          <a:bodyPr vert="horz" wrap="square">
            <a:spAutoFit/>
          </a:bodyPr>
          <a:lstStyle/>
          <a:p>
            <a:pPr marL="0" marR="0" lvl="0" indent="0" algn="l" defTabSz="914400" rtl="0" eaLnBrk="1" fontAlgn="ctr" latinLnBrk="0" hangingPunct="1">
              <a:lnSpc>
                <a:spcPct val="90000"/>
              </a:lnSpc>
              <a:spcBef>
                <a:spcPct val="20000"/>
              </a:spcBef>
              <a:spcAft>
                <a:spcPts val="0"/>
              </a:spcAft>
              <a:buClrTx/>
              <a:buSzPct val="90000"/>
              <a:buFontTx/>
              <a:buNone/>
              <a:tabLst/>
              <a:defRPr/>
            </a:pPr>
            <a:r>
              <a:rPr kumimoji="0" lang="en-US" sz="2000" b="0" i="0" u="none" strike="noStrike" kern="0" cap="none" spc="0" normalizeH="0" baseline="0" noProof="0" dirty="0">
                <a:ln>
                  <a:noFill/>
                </a:ln>
                <a:gradFill>
                  <a:gsLst>
                    <a:gs pos="1250">
                      <a:srgbClr val="0078D7"/>
                    </a:gs>
                    <a:gs pos="99000">
                      <a:srgbClr val="0078D7"/>
                    </a:gs>
                  </a:gsLst>
                  <a:lin ang="5400000" scaled="0"/>
                </a:gradFill>
                <a:effectLst/>
                <a:uLnTx/>
                <a:uFillTx/>
                <a:latin typeface="Segoe UI"/>
                <a:ea typeface="+mn-ea"/>
                <a:cs typeface="+mn-cs"/>
              </a:rPr>
              <a:t>Data Sovereignty</a:t>
            </a:r>
          </a:p>
        </p:txBody>
      </p:sp>
      <p:sp>
        <p:nvSpPr>
          <p:cNvPr id="40" name="Rectangle 39"/>
          <p:cNvSpPr/>
          <p:nvPr/>
        </p:nvSpPr>
        <p:spPr>
          <a:xfrm>
            <a:off x="4655547" y="3122776"/>
            <a:ext cx="1850402" cy="377026"/>
          </a:xfrm>
          <a:prstGeom prst="rect">
            <a:avLst/>
          </a:prstGeom>
        </p:spPr>
        <p:txBody>
          <a:bodyPr vert="horz" wrap="square">
            <a:spAutoFit/>
          </a:bodyPr>
          <a:lstStyle/>
          <a:p>
            <a:pPr marL="0" marR="0" lvl="0" indent="0" algn="l" defTabSz="914400" rtl="0" eaLnBrk="1" fontAlgn="ctr" latinLnBrk="0" hangingPunct="1">
              <a:lnSpc>
                <a:spcPct val="90000"/>
              </a:lnSpc>
              <a:spcBef>
                <a:spcPct val="20000"/>
              </a:spcBef>
              <a:spcAft>
                <a:spcPts val="0"/>
              </a:spcAft>
              <a:buClrTx/>
              <a:buSzPct val="90000"/>
              <a:buFontTx/>
              <a:buNone/>
              <a:tabLst/>
              <a:defRPr/>
            </a:pPr>
            <a:r>
              <a:rPr kumimoji="0" lang="en-US" sz="2000" b="0" i="0" u="none" strike="noStrike" kern="0" cap="none" spc="0" normalizeH="0" baseline="0" noProof="0" dirty="0">
                <a:ln>
                  <a:noFill/>
                </a:ln>
                <a:gradFill>
                  <a:gsLst>
                    <a:gs pos="1250">
                      <a:srgbClr val="0078D7"/>
                    </a:gs>
                    <a:gs pos="99000">
                      <a:srgbClr val="0078D7"/>
                    </a:gs>
                  </a:gsLst>
                  <a:lin ang="5400000" scaled="0"/>
                </a:gradFill>
                <a:effectLst/>
                <a:uLnTx/>
                <a:uFillTx/>
                <a:latin typeface="Segoe UI"/>
                <a:ea typeface="+mn-ea"/>
                <a:cs typeface="+mn-cs"/>
              </a:rPr>
              <a:t>Data Import</a:t>
            </a:r>
          </a:p>
        </p:txBody>
      </p:sp>
      <p:sp>
        <p:nvSpPr>
          <p:cNvPr id="41" name="Rectangle 40"/>
          <p:cNvSpPr/>
          <p:nvPr/>
        </p:nvSpPr>
        <p:spPr>
          <a:xfrm>
            <a:off x="6625876" y="3122776"/>
            <a:ext cx="1889423" cy="646331"/>
          </a:xfrm>
          <a:prstGeom prst="rect">
            <a:avLst/>
          </a:prstGeom>
        </p:spPr>
        <p:txBody>
          <a:bodyPr vert="horz" wrap="square">
            <a:spAutoFit/>
          </a:bodyPr>
          <a:lstStyle/>
          <a:p>
            <a:pPr marL="0" marR="0" lvl="0" indent="0" algn="l" defTabSz="914400" rtl="0" eaLnBrk="1" fontAlgn="ctr" latinLnBrk="0" hangingPunct="1">
              <a:lnSpc>
                <a:spcPct val="90000"/>
              </a:lnSpc>
              <a:spcBef>
                <a:spcPct val="20000"/>
              </a:spcBef>
              <a:spcAft>
                <a:spcPts val="0"/>
              </a:spcAft>
              <a:buClrTx/>
              <a:buSzPct val="90000"/>
              <a:buFontTx/>
              <a:buNone/>
              <a:tabLst/>
              <a:defRPr/>
            </a:pPr>
            <a:r>
              <a:rPr kumimoji="0" lang="en-US" sz="2000" b="0" i="0" u="none" strike="noStrike" kern="0" cap="none" spc="0" normalizeH="0" baseline="0" noProof="0" dirty="0">
                <a:ln>
                  <a:noFill/>
                </a:ln>
                <a:gradFill>
                  <a:gsLst>
                    <a:gs pos="1250">
                      <a:srgbClr val="0078D7"/>
                    </a:gs>
                    <a:gs pos="99000">
                      <a:srgbClr val="0078D7"/>
                    </a:gs>
                  </a:gsLst>
                  <a:lin ang="5400000" scaled="0"/>
                </a:gradFill>
                <a:effectLst/>
                <a:uLnTx/>
                <a:uFillTx/>
                <a:latin typeface="Segoe UI"/>
                <a:ea typeface="+mn-ea"/>
                <a:cs typeface="+mn-cs"/>
              </a:rPr>
              <a:t>Active Directory</a:t>
            </a:r>
          </a:p>
        </p:txBody>
      </p:sp>
      <p:sp>
        <p:nvSpPr>
          <p:cNvPr id="42" name="Rectangle 41"/>
          <p:cNvSpPr/>
          <p:nvPr/>
        </p:nvSpPr>
        <p:spPr>
          <a:xfrm>
            <a:off x="4655547" y="5686061"/>
            <a:ext cx="1799716" cy="646331"/>
          </a:xfrm>
          <a:prstGeom prst="rect">
            <a:avLst/>
          </a:prstGeom>
        </p:spPr>
        <p:txBody>
          <a:bodyPr vert="horz" wrap="square">
            <a:spAutoFit/>
          </a:bodyPr>
          <a:lstStyle/>
          <a:p>
            <a:pPr marL="0" marR="0" lvl="0" indent="0" algn="l" defTabSz="914400" rtl="0" eaLnBrk="1" fontAlgn="ctr" latinLnBrk="0" hangingPunct="1">
              <a:lnSpc>
                <a:spcPct val="90000"/>
              </a:lnSpc>
              <a:spcBef>
                <a:spcPct val="20000"/>
              </a:spcBef>
              <a:spcAft>
                <a:spcPts val="0"/>
              </a:spcAft>
              <a:buClrTx/>
              <a:buSzPct val="90000"/>
              <a:buFontTx/>
              <a:buNone/>
              <a:tabLst/>
              <a:defRPr/>
            </a:pPr>
            <a:r>
              <a:rPr kumimoji="0" lang="en-US" sz="2000" b="0" i="0" u="none" strike="noStrike" kern="0" cap="none" spc="0" normalizeH="0" baseline="0" noProof="0" dirty="0">
                <a:ln>
                  <a:noFill/>
                </a:ln>
                <a:gradFill>
                  <a:gsLst>
                    <a:gs pos="1250">
                      <a:srgbClr val="0078D7"/>
                    </a:gs>
                    <a:gs pos="99000">
                      <a:srgbClr val="0078D7"/>
                    </a:gs>
                  </a:gsLst>
                  <a:lin ang="5400000" scaled="0"/>
                </a:gradFill>
                <a:effectLst/>
                <a:uLnTx/>
                <a:uFillTx/>
                <a:latin typeface="Segoe UI"/>
                <a:ea typeface="+mn-ea"/>
                <a:cs typeface="+mn-cs"/>
              </a:rPr>
              <a:t>Process Customization</a:t>
            </a:r>
          </a:p>
        </p:txBody>
      </p:sp>
      <p:sp>
        <p:nvSpPr>
          <p:cNvPr id="43" name="Rectangle 42"/>
          <p:cNvSpPr/>
          <p:nvPr/>
        </p:nvSpPr>
        <p:spPr>
          <a:xfrm>
            <a:off x="6595265" y="5686061"/>
            <a:ext cx="1785233" cy="369332"/>
          </a:xfrm>
          <a:prstGeom prst="rect">
            <a:avLst/>
          </a:prstGeom>
        </p:spPr>
        <p:txBody>
          <a:bodyPr vert="horz" wrap="square">
            <a:spAutoFit/>
          </a:bodyPr>
          <a:lstStyle/>
          <a:p>
            <a:pPr marL="0" marR="0" lvl="0" indent="0" algn="l" defTabSz="914400" rtl="0" eaLnBrk="1" fontAlgn="ctr" latinLnBrk="0" hangingPunct="1">
              <a:lnSpc>
                <a:spcPct val="90000"/>
              </a:lnSpc>
              <a:spcBef>
                <a:spcPct val="20000"/>
              </a:spcBef>
              <a:spcAft>
                <a:spcPts val="0"/>
              </a:spcAft>
              <a:buClrTx/>
              <a:buSzPct val="90000"/>
              <a:buFontTx/>
              <a:buNone/>
              <a:tabLst/>
              <a:defRPr/>
            </a:pPr>
            <a:r>
              <a:rPr kumimoji="0" lang="en-US" sz="2000" b="0" i="0" u="none" strike="noStrike" kern="0" cap="none" spc="0" normalizeH="0" baseline="0" noProof="0" dirty="0">
                <a:ln>
                  <a:noFill/>
                </a:ln>
                <a:gradFill>
                  <a:gsLst>
                    <a:gs pos="1250">
                      <a:srgbClr val="0078D7"/>
                    </a:gs>
                    <a:gs pos="99000">
                      <a:srgbClr val="0078D7"/>
                    </a:gs>
                  </a:gsLst>
                  <a:lin ang="5400000" scaled="0"/>
                </a:gradFill>
                <a:effectLst/>
                <a:uLnTx/>
                <a:uFillTx/>
                <a:latin typeface="Segoe UI"/>
                <a:ea typeface="+mn-ea"/>
                <a:cs typeface="+mn-cs"/>
              </a:rPr>
              <a:t>Code Search</a:t>
            </a:r>
          </a:p>
        </p:txBody>
      </p:sp>
      <p:sp>
        <p:nvSpPr>
          <p:cNvPr id="44" name="Rectangle 43"/>
          <p:cNvSpPr/>
          <p:nvPr/>
        </p:nvSpPr>
        <p:spPr>
          <a:xfrm>
            <a:off x="8531962" y="5686061"/>
            <a:ext cx="1652098" cy="369332"/>
          </a:xfrm>
          <a:prstGeom prst="rect">
            <a:avLst/>
          </a:prstGeom>
        </p:spPr>
        <p:txBody>
          <a:bodyPr vert="horz" wrap="square">
            <a:spAutoFit/>
          </a:bodyPr>
          <a:lstStyle/>
          <a:p>
            <a:pPr marL="0" marR="0" lvl="0" indent="0" algn="l" defTabSz="914400" rtl="0" eaLnBrk="1" fontAlgn="ctr" latinLnBrk="0" hangingPunct="1">
              <a:lnSpc>
                <a:spcPct val="90000"/>
              </a:lnSpc>
              <a:spcBef>
                <a:spcPct val="20000"/>
              </a:spcBef>
              <a:spcAft>
                <a:spcPts val="0"/>
              </a:spcAft>
              <a:buClrTx/>
              <a:buSzPct val="90000"/>
              <a:buFontTx/>
              <a:buNone/>
              <a:tabLst/>
              <a:defRPr/>
            </a:pPr>
            <a:r>
              <a:rPr kumimoji="0" lang="en-US" sz="2000" b="0" i="0" u="none" strike="noStrike" kern="0" cap="none" spc="0" normalizeH="0" baseline="0" noProof="0" dirty="0">
                <a:ln>
                  <a:noFill/>
                </a:ln>
                <a:gradFill>
                  <a:gsLst>
                    <a:gs pos="1250">
                      <a:srgbClr val="0078D7"/>
                    </a:gs>
                    <a:gs pos="99000">
                      <a:srgbClr val="0078D7"/>
                    </a:gs>
                  </a:gsLst>
                  <a:lin ang="5400000" scaled="0"/>
                </a:gradFill>
                <a:effectLst/>
                <a:uLnTx/>
                <a:uFillTx/>
                <a:latin typeface="Segoe UI"/>
                <a:ea typeface="+mn-ea"/>
                <a:cs typeface="+mn-cs"/>
              </a:rPr>
              <a:t>Reporting</a:t>
            </a:r>
          </a:p>
        </p:txBody>
      </p:sp>
      <p:sp useBgFill="1">
        <p:nvSpPr>
          <p:cNvPr id="45" name="Rectangle 44"/>
          <p:cNvSpPr/>
          <p:nvPr/>
        </p:nvSpPr>
        <p:spPr bwMode="auto">
          <a:xfrm>
            <a:off x="1" y="1300254"/>
            <a:ext cx="807720" cy="4571950"/>
          </a:xfrm>
          <a:prstGeom prst="rect">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useBgFill="1">
        <p:nvSpPr>
          <p:cNvPr id="46" name="Rectangle 45"/>
          <p:cNvSpPr/>
          <p:nvPr/>
        </p:nvSpPr>
        <p:spPr bwMode="auto">
          <a:xfrm>
            <a:off x="4535620" y="1300254"/>
            <a:ext cx="119927" cy="1822522"/>
          </a:xfrm>
          <a:prstGeom prst="rect">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useBgFill="1">
        <p:nvSpPr>
          <p:cNvPr id="47" name="Rectangle 46"/>
          <p:cNvSpPr/>
          <p:nvPr/>
        </p:nvSpPr>
        <p:spPr bwMode="auto">
          <a:xfrm>
            <a:off x="2603950" y="1300254"/>
            <a:ext cx="119927" cy="1822522"/>
          </a:xfrm>
          <a:prstGeom prst="rect">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useBgFill="1">
        <p:nvSpPr>
          <p:cNvPr id="48" name="Rectangle 47"/>
          <p:cNvSpPr/>
          <p:nvPr/>
        </p:nvSpPr>
        <p:spPr bwMode="auto">
          <a:xfrm>
            <a:off x="6455860" y="1300254"/>
            <a:ext cx="119927" cy="1822522"/>
          </a:xfrm>
          <a:prstGeom prst="rect">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4006599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250"/>
                                  </p:stCondLst>
                                  <p:iterate type="lt">
                                    <p:tmPct val="0"/>
                                  </p:iterate>
                                  <p:childTnLst>
                                    <p:set>
                                      <p:cBhvr>
                                        <p:cTn id="6" dur="1" fill="hold">
                                          <p:stCondLst>
                                            <p:cond delay="0"/>
                                          </p:stCondLst>
                                        </p:cTn>
                                        <p:tgtEl>
                                          <p:spTgt spid="38">
                                            <p:txEl>
                                              <p:pRg st="0" end="0"/>
                                            </p:txEl>
                                          </p:spTgt>
                                        </p:tgtEl>
                                        <p:attrNameLst>
                                          <p:attrName>style.visibility</p:attrName>
                                        </p:attrNameLst>
                                      </p:cBhvr>
                                      <p:to>
                                        <p:strVal val="visible"/>
                                      </p:to>
                                    </p:set>
                                    <p:animEffect transition="in" filter="fade">
                                      <p:cBhvr>
                                        <p:cTn id="7" dur="500"/>
                                        <p:tgtEl>
                                          <p:spTgt spid="38">
                                            <p:txEl>
                                              <p:pRg st="0" end="0"/>
                                            </p:txEl>
                                          </p:spTgt>
                                        </p:tgtEl>
                                      </p:cBhvr>
                                    </p:animEffect>
                                  </p:childTnLst>
                                </p:cTn>
                              </p:par>
                              <p:par>
                                <p:cTn id="8" presetID="2" presetClass="entr" presetSubtype="8"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 calcmode="lin" valueType="num">
                                      <p:cBhvr additive="base">
                                        <p:cTn id="10" dur="500" fill="hold"/>
                                        <p:tgtEl>
                                          <p:spTgt spid="26"/>
                                        </p:tgtEl>
                                        <p:attrNameLst>
                                          <p:attrName>ppt_x</p:attrName>
                                        </p:attrNameLst>
                                      </p:cBhvr>
                                      <p:tavLst>
                                        <p:tav tm="0">
                                          <p:val>
                                            <p:strVal val="0-#ppt_w/2"/>
                                          </p:val>
                                        </p:tav>
                                        <p:tav tm="100000">
                                          <p:val>
                                            <p:strVal val="#ppt_x"/>
                                          </p:val>
                                        </p:tav>
                                      </p:tavLst>
                                    </p:anim>
                                    <p:anim calcmode="lin" valueType="num">
                                      <p:cBhvr additive="base">
                                        <p:cTn id="11"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250"/>
                                  </p:stCondLst>
                                  <p:childTnLst>
                                    <p:set>
                                      <p:cBhvr>
                                        <p:cTn id="15" dur="1" fill="hold">
                                          <p:stCondLst>
                                            <p:cond delay="0"/>
                                          </p:stCondLst>
                                        </p:cTn>
                                        <p:tgtEl>
                                          <p:spTgt spid="39"/>
                                        </p:tgtEl>
                                        <p:attrNameLst>
                                          <p:attrName>style.visibility</p:attrName>
                                        </p:attrNameLst>
                                      </p:cBhvr>
                                      <p:to>
                                        <p:strVal val="visible"/>
                                      </p:to>
                                    </p:set>
                                    <p:animEffect transition="in" filter="fade">
                                      <p:cBhvr>
                                        <p:cTn id="16" dur="500"/>
                                        <p:tgtEl>
                                          <p:spTgt spid="39"/>
                                        </p:tgtEl>
                                      </p:cBhvr>
                                    </p:animEffect>
                                  </p:childTnLst>
                                </p:cTn>
                              </p:par>
                              <p:par>
                                <p:cTn id="17" presetID="2" presetClass="entr" presetSubtype="8"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fill="hold"/>
                                        <p:tgtEl>
                                          <p:spTgt spid="23"/>
                                        </p:tgtEl>
                                        <p:attrNameLst>
                                          <p:attrName>ppt_x</p:attrName>
                                        </p:attrNameLst>
                                      </p:cBhvr>
                                      <p:tavLst>
                                        <p:tav tm="0">
                                          <p:val>
                                            <p:strVal val="0-#ppt_w/2"/>
                                          </p:val>
                                        </p:tav>
                                        <p:tav tm="100000">
                                          <p:val>
                                            <p:strVal val="#ppt_x"/>
                                          </p:val>
                                        </p:tav>
                                      </p:tavLst>
                                    </p:anim>
                                    <p:anim calcmode="lin" valueType="num">
                                      <p:cBhvr additive="base">
                                        <p:cTn id="20"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250"/>
                                  </p:stCondLst>
                                  <p:childTnLst>
                                    <p:set>
                                      <p:cBhvr>
                                        <p:cTn id="24" dur="1" fill="hold">
                                          <p:stCondLst>
                                            <p:cond delay="0"/>
                                          </p:stCondLst>
                                        </p:cTn>
                                        <p:tgtEl>
                                          <p:spTgt spid="40"/>
                                        </p:tgtEl>
                                        <p:attrNameLst>
                                          <p:attrName>style.visibility</p:attrName>
                                        </p:attrNameLst>
                                      </p:cBhvr>
                                      <p:to>
                                        <p:strVal val="visible"/>
                                      </p:to>
                                    </p:set>
                                    <p:animEffect transition="in" filter="fade">
                                      <p:cBhvr>
                                        <p:cTn id="25" dur="500"/>
                                        <p:tgtEl>
                                          <p:spTgt spid="40"/>
                                        </p:tgtEl>
                                      </p:cBhvr>
                                    </p:animEffect>
                                  </p:childTnLst>
                                </p:cTn>
                              </p:par>
                              <p:par>
                                <p:cTn id="26" presetID="2" presetClass="entr" presetSubtype="8"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 calcmode="lin" valueType="num">
                                      <p:cBhvr additive="base">
                                        <p:cTn id="28" dur="500" fill="hold"/>
                                        <p:tgtEl>
                                          <p:spTgt spid="20"/>
                                        </p:tgtEl>
                                        <p:attrNameLst>
                                          <p:attrName>ppt_x</p:attrName>
                                        </p:attrNameLst>
                                      </p:cBhvr>
                                      <p:tavLst>
                                        <p:tav tm="0">
                                          <p:val>
                                            <p:strVal val="0-#ppt_w/2"/>
                                          </p:val>
                                        </p:tav>
                                        <p:tav tm="100000">
                                          <p:val>
                                            <p:strVal val="#ppt_x"/>
                                          </p:val>
                                        </p:tav>
                                      </p:tavLst>
                                    </p:anim>
                                    <p:anim calcmode="lin" valueType="num">
                                      <p:cBhvr additive="base">
                                        <p:cTn id="29"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250"/>
                                  </p:stCondLst>
                                  <p:childTnLst>
                                    <p:set>
                                      <p:cBhvr>
                                        <p:cTn id="33" dur="1" fill="hold">
                                          <p:stCondLst>
                                            <p:cond delay="0"/>
                                          </p:stCondLst>
                                        </p:cTn>
                                        <p:tgtEl>
                                          <p:spTgt spid="41"/>
                                        </p:tgtEl>
                                        <p:attrNameLst>
                                          <p:attrName>style.visibility</p:attrName>
                                        </p:attrNameLst>
                                      </p:cBhvr>
                                      <p:to>
                                        <p:strVal val="visible"/>
                                      </p:to>
                                    </p:set>
                                    <p:animEffect transition="in" filter="fade">
                                      <p:cBhvr>
                                        <p:cTn id="34" dur="500"/>
                                        <p:tgtEl>
                                          <p:spTgt spid="41"/>
                                        </p:tgtEl>
                                      </p:cBhvr>
                                    </p:animEffect>
                                  </p:childTnLst>
                                </p:cTn>
                              </p:par>
                              <p:par>
                                <p:cTn id="35" presetID="2" presetClass="entr" presetSubtype="8"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0-#ppt_w/2"/>
                                          </p:val>
                                        </p:tav>
                                        <p:tav tm="100000">
                                          <p:val>
                                            <p:strVal val="#ppt_x"/>
                                          </p:val>
                                        </p:tav>
                                      </p:tavLst>
                                    </p:anim>
                                    <p:anim calcmode="lin" valueType="num">
                                      <p:cBhvr additive="base">
                                        <p:cTn id="38"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250"/>
                                  </p:stCondLst>
                                  <p:childTnLst>
                                    <p:set>
                                      <p:cBhvr>
                                        <p:cTn id="42" dur="1" fill="hold">
                                          <p:stCondLst>
                                            <p:cond delay="0"/>
                                          </p:stCondLst>
                                        </p:cTn>
                                        <p:tgtEl>
                                          <p:spTgt spid="42"/>
                                        </p:tgtEl>
                                        <p:attrNameLst>
                                          <p:attrName>style.visibility</p:attrName>
                                        </p:attrNameLst>
                                      </p:cBhvr>
                                      <p:to>
                                        <p:strVal val="visible"/>
                                      </p:to>
                                    </p:set>
                                    <p:animEffect transition="in" filter="fade">
                                      <p:cBhvr>
                                        <p:cTn id="43" dur="500"/>
                                        <p:tgtEl>
                                          <p:spTgt spid="42"/>
                                        </p:tgtEl>
                                      </p:cBhvr>
                                    </p:animEffect>
                                  </p:childTnLst>
                                </p:cTn>
                              </p:par>
                              <p:par>
                                <p:cTn id="44" presetID="2" presetClass="entr" presetSubtype="2" fill="hold" nodeType="withEffect">
                                  <p:stCondLst>
                                    <p:cond delay="0"/>
                                  </p:stCondLst>
                                  <p:childTnLst>
                                    <p:set>
                                      <p:cBhvr>
                                        <p:cTn id="45" dur="1" fill="hold">
                                          <p:stCondLst>
                                            <p:cond delay="0"/>
                                          </p:stCondLst>
                                        </p:cTn>
                                        <p:tgtEl>
                                          <p:spTgt spid="29"/>
                                        </p:tgtEl>
                                        <p:attrNameLst>
                                          <p:attrName>style.visibility</p:attrName>
                                        </p:attrNameLst>
                                      </p:cBhvr>
                                      <p:to>
                                        <p:strVal val="visible"/>
                                      </p:to>
                                    </p:set>
                                    <p:anim calcmode="lin" valueType="num">
                                      <p:cBhvr additive="base">
                                        <p:cTn id="46" dur="500" fill="hold"/>
                                        <p:tgtEl>
                                          <p:spTgt spid="29"/>
                                        </p:tgtEl>
                                        <p:attrNameLst>
                                          <p:attrName>ppt_x</p:attrName>
                                        </p:attrNameLst>
                                      </p:cBhvr>
                                      <p:tavLst>
                                        <p:tav tm="0">
                                          <p:val>
                                            <p:strVal val="1+#ppt_w/2"/>
                                          </p:val>
                                        </p:tav>
                                        <p:tav tm="100000">
                                          <p:val>
                                            <p:strVal val="#ppt_x"/>
                                          </p:val>
                                        </p:tav>
                                      </p:tavLst>
                                    </p:anim>
                                    <p:anim calcmode="lin" valueType="num">
                                      <p:cBhvr additive="base">
                                        <p:cTn id="47"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250"/>
                                  </p:stCondLst>
                                  <p:childTnLst>
                                    <p:set>
                                      <p:cBhvr>
                                        <p:cTn id="51" dur="1" fill="hold">
                                          <p:stCondLst>
                                            <p:cond delay="0"/>
                                          </p:stCondLst>
                                        </p:cTn>
                                        <p:tgtEl>
                                          <p:spTgt spid="43"/>
                                        </p:tgtEl>
                                        <p:attrNameLst>
                                          <p:attrName>style.visibility</p:attrName>
                                        </p:attrNameLst>
                                      </p:cBhvr>
                                      <p:to>
                                        <p:strVal val="visible"/>
                                      </p:to>
                                    </p:set>
                                    <p:animEffect transition="in" filter="fade">
                                      <p:cBhvr>
                                        <p:cTn id="52" dur="500"/>
                                        <p:tgtEl>
                                          <p:spTgt spid="43"/>
                                        </p:tgtEl>
                                      </p:cBhvr>
                                    </p:animEffect>
                                  </p:childTnLst>
                                </p:cTn>
                              </p:par>
                              <p:par>
                                <p:cTn id="53" presetID="2" presetClass="entr" presetSubtype="2" fill="hold" nodeType="withEffect">
                                  <p:stCondLst>
                                    <p:cond delay="0"/>
                                  </p:stCondLst>
                                  <p:childTnLst>
                                    <p:set>
                                      <p:cBhvr>
                                        <p:cTn id="54" dur="1" fill="hold">
                                          <p:stCondLst>
                                            <p:cond delay="0"/>
                                          </p:stCondLst>
                                        </p:cTn>
                                        <p:tgtEl>
                                          <p:spTgt spid="32"/>
                                        </p:tgtEl>
                                        <p:attrNameLst>
                                          <p:attrName>style.visibility</p:attrName>
                                        </p:attrNameLst>
                                      </p:cBhvr>
                                      <p:to>
                                        <p:strVal val="visible"/>
                                      </p:to>
                                    </p:set>
                                    <p:anim calcmode="lin" valueType="num">
                                      <p:cBhvr additive="base">
                                        <p:cTn id="55" dur="500" fill="hold"/>
                                        <p:tgtEl>
                                          <p:spTgt spid="32"/>
                                        </p:tgtEl>
                                        <p:attrNameLst>
                                          <p:attrName>ppt_x</p:attrName>
                                        </p:attrNameLst>
                                      </p:cBhvr>
                                      <p:tavLst>
                                        <p:tav tm="0">
                                          <p:val>
                                            <p:strVal val="1+#ppt_w/2"/>
                                          </p:val>
                                        </p:tav>
                                        <p:tav tm="100000">
                                          <p:val>
                                            <p:strVal val="#ppt_x"/>
                                          </p:val>
                                        </p:tav>
                                      </p:tavLst>
                                    </p:anim>
                                    <p:anim calcmode="lin" valueType="num">
                                      <p:cBhvr additive="base">
                                        <p:cTn id="56" dur="50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250"/>
                                  </p:stCondLst>
                                  <p:childTnLst>
                                    <p:set>
                                      <p:cBhvr>
                                        <p:cTn id="60" dur="1" fill="hold">
                                          <p:stCondLst>
                                            <p:cond delay="0"/>
                                          </p:stCondLst>
                                        </p:cTn>
                                        <p:tgtEl>
                                          <p:spTgt spid="44"/>
                                        </p:tgtEl>
                                        <p:attrNameLst>
                                          <p:attrName>style.visibility</p:attrName>
                                        </p:attrNameLst>
                                      </p:cBhvr>
                                      <p:to>
                                        <p:strVal val="visible"/>
                                      </p:to>
                                    </p:set>
                                    <p:animEffect transition="in" filter="fade">
                                      <p:cBhvr>
                                        <p:cTn id="61" dur="500"/>
                                        <p:tgtEl>
                                          <p:spTgt spid="44"/>
                                        </p:tgtEl>
                                      </p:cBhvr>
                                    </p:animEffect>
                                  </p:childTnLst>
                                </p:cTn>
                              </p:par>
                              <p:par>
                                <p:cTn id="62" presetID="2" presetClass="entr" presetSubtype="2" fill="hold" nodeType="withEffect">
                                  <p:stCondLst>
                                    <p:cond delay="0"/>
                                  </p:stCondLst>
                                  <p:childTnLst>
                                    <p:set>
                                      <p:cBhvr>
                                        <p:cTn id="63" dur="1" fill="hold">
                                          <p:stCondLst>
                                            <p:cond delay="0"/>
                                          </p:stCondLst>
                                        </p:cTn>
                                        <p:tgtEl>
                                          <p:spTgt spid="35"/>
                                        </p:tgtEl>
                                        <p:attrNameLst>
                                          <p:attrName>style.visibility</p:attrName>
                                        </p:attrNameLst>
                                      </p:cBhvr>
                                      <p:to>
                                        <p:strVal val="visible"/>
                                      </p:to>
                                    </p:set>
                                    <p:anim calcmode="lin" valueType="num">
                                      <p:cBhvr additive="base">
                                        <p:cTn id="64" dur="500" fill="hold"/>
                                        <p:tgtEl>
                                          <p:spTgt spid="35"/>
                                        </p:tgtEl>
                                        <p:attrNameLst>
                                          <p:attrName>ppt_x</p:attrName>
                                        </p:attrNameLst>
                                      </p:cBhvr>
                                      <p:tavLst>
                                        <p:tav tm="0">
                                          <p:val>
                                            <p:strVal val="1+#ppt_w/2"/>
                                          </p:val>
                                        </p:tav>
                                        <p:tav tm="100000">
                                          <p:val>
                                            <p:strVal val="#ppt_x"/>
                                          </p:val>
                                        </p:tav>
                                      </p:tavLst>
                                    </p:anim>
                                    <p:anim calcmode="lin" valueType="num">
                                      <p:cBhvr additive="base">
                                        <p:cTn id="65" dur="500" fill="hold"/>
                                        <p:tgtEl>
                                          <p:spTgt spid="3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build="p"/>
      <p:bldP spid="39" grpId="0"/>
      <p:bldP spid="40" grpId="0"/>
      <p:bldP spid="41" grpId="0"/>
      <p:bldP spid="42" grpId="0"/>
      <p:bldP spid="43" grpId="0"/>
      <p:bldP spid="4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ectangle 57"/>
          <p:cNvSpPr/>
          <p:nvPr/>
        </p:nvSpPr>
        <p:spPr bwMode="auto">
          <a:xfrm>
            <a:off x="1" y="3968"/>
            <a:ext cx="12436475" cy="6986588"/>
          </a:xfrm>
          <a:prstGeom prst="rect">
            <a:avLst/>
          </a:prstGeom>
          <a:solidFill>
            <a:srgbClr val="F1F1F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de-DE"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56" name="Picture 55"/>
          <p:cNvPicPr>
            <a:picLocks noChangeAspect="1"/>
          </p:cNvPicPr>
          <p:nvPr/>
        </p:nvPicPr>
        <p:blipFill>
          <a:blip r:embed="rId3"/>
          <a:stretch>
            <a:fillRect/>
          </a:stretch>
        </p:blipFill>
        <p:spPr>
          <a:xfrm>
            <a:off x="1" y="4792663"/>
            <a:ext cx="12436474" cy="1790855"/>
          </a:xfrm>
          <a:prstGeom prst="rect">
            <a:avLst/>
          </a:prstGeom>
        </p:spPr>
      </p:pic>
      <p:pic>
        <p:nvPicPr>
          <p:cNvPr id="57" name="Picture 56"/>
          <p:cNvPicPr>
            <a:picLocks noChangeAspect="1"/>
          </p:cNvPicPr>
          <p:nvPr/>
        </p:nvPicPr>
        <p:blipFill>
          <a:blip r:embed="rId4"/>
          <a:stretch>
            <a:fillRect/>
          </a:stretch>
        </p:blipFill>
        <p:spPr>
          <a:xfrm>
            <a:off x="1" y="388144"/>
            <a:ext cx="12436474" cy="1813718"/>
          </a:xfrm>
          <a:prstGeom prst="rect">
            <a:avLst/>
          </a:prstGeom>
        </p:spPr>
      </p:pic>
      <p:sp>
        <p:nvSpPr>
          <p:cNvPr id="4" name="Rectangle 3"/>
          <p:cNvSpPr/>
          <p:nvPr/>
        </p:nvSpPr>
        <p:spPr bwMode="auto">
          <a:xfrm>
            <a:off x="1" y="2194321"/>
            <a:ext cx="12436474" cy="2590800"/>
          </a:xfrm>
          <a:prstGeom prst="rect">
            <a:avLst/>
          </a:prstGeom>
          <a:solidFill>
            <a:srgbClr val="5C2D91"/>
          </a:solidFill>
          <a:ln w="10795" cap="flat" cmpd="sng" algn="ctr">
            <a:noFill/>
            <a:prstDash val="solid"/>
            <a:headEnd type="none" w="med" len="med"/>
            <a:tailEnd type="none" w="med" len="med"/>
          </a:ln>
          <a:effectLst/>
        </p:spPr>
        <p:txBody>
          <a:bodyPr vert="horz" wrap="square" lIns="93150" tIns="180000" rIns="186309" bIns="0" numCol="1" rtlCol="0" anchor="t" anchorCtr="0" compatLnSpc="1">
            <a:prstTxWarp prst="textNoShape">
              <a:avLst/>
            </a:prstTxWarp>
          </a:bodyPr>
          <a:lstStyle/>
          <a:p>
            <a:pPr marL="0" marR="0" lvl="0" indent="0" algn="ctr" defTabSz="931284" rtl="0" eaLnBrk="1" fontAlgn="base" latinLnBrk="0" hangingPunct="1">
              <a:lnSpc>
                <a:spcPct val="90000"/>
              </a:lnSpc>
              <a:spcBef>
                <a:spcPct val="0"/>
              </a:spcBef>
              <a:spcAft>
                <a:spcPct val="0"/>
              </a:spcAft>
              <a:buClrTx/>
              <a:buSzTx/>
              <a:buFontTx/>
              <a:buNone/>
              <a:tabLst/>
              <a:defRPr/>
            </a:pPr>
            <a:r>
              <a:rPr kumimoji="0" lang="en-US" sz="4800" b="0" i="0" u="none" strike="noStrike" kern="0" cap="none" spc="-51" normalizeH="0" baseline="0" noProof="0" dirty="0">
                <a:ln>
                  <a:noFill/>
                </a:ln>
                <a:gradFill>
                  <a:gsLst>
                    <a:gs pos="0">
                      <a:srgbClr val="FFFFFF"/>
                    </a:gs>
                    <a:gs pos="100000">
                      <a:srgbClr val="FFFFFF"/>
                    </a:gs>
                  </a:gsLst>
                  <a:lin ang="5400000" scaled="0"/>
                </a:gradFill>
                <a:effectLst/>
                <a:uLnTx/>
                <a:uFillTx/>
                <a:latin typeface="Segoe UI Light"/>
                <a:ea typeface="+mn-ea"/>
                <a:cs typeface="Segoe UI Semilight" panose="020B0402040204020203" pitchFamily="34" charset="0"/>
              </a:rPr>
              <a:t>Visual Studio Marketplace</a:t>
            </a:r>
          </a:p>
        </p:txBody>
      </p:sp>
      <p:grpSp>
        <p:nvGrpSpPr>
          <p:cNvPr id="50" name="Group 49"/>
          <p:cNvGrpSpPr/>
          <p:nvPr/>
        </p:nvGrpSpPr>
        <p:grpSpPr>
          <a:xfrm>
            <a:off x="673198" y="3116263"/>
            <a:ext cx="11043179" cy="1428083"/>
            <a:chOff x="796277" y="2931478"/>
            <a:chExt cx="11043179" cy="1428083"/>
          </a:xfrm>
        </p:grpSpPr>
        <p:sp>
          <p:nvSpPr>
            <p:cNvPr id="5" name="Rectangle 4"/>
            <p:cNvSpPr/>
            <p:nvPr/>
          </p:nvSpPr>
          <p:spPr>
            <a:xfrm>
              <a:off x="796277" y="2931478"/>
              <a:ext cx="3030439" cy="1428083"/>
            </a:xfrm>
            <a:prstGeom prst="rect">
              <a:avLst/>
            </a:prstGeom>
          </p:spPr>
          <p:txBody>
            <a:bodyPr wrap="square">
              <a:spAutoFit/>
            </a:bodyPr>
            <a:lstStyle/>
            <a:p>
              <a:pPr marL="0" marR="0" lvl="0" indent="0" algn="ctr" defTabSz="931553" rtl="0" eaLnBrk="1" fontAlgn="auto" latinLnBrk="0" hangingPunct="1">
                <a:lnSpc>
                  <a:spcPct val="100000"/>
                </a:lnSpc>
                <a:spcBef>
                  <a:spcPts val="0"/>
                </a:spcBef>
                <a:spcAft>
                  <a:spcPts val="0"/>
                </a:spcAft>
                <a:buClrTx/>
                <a:buSzTx/>
                <a:buFontTx/>
                <a:buNone/>
                <a:tabLst/>
                <a:defRPr/>
              </a:pPr>
              <a:r>
                <a:rPr kumimoji="0" lang="en-US" sz="4200" b="1" i="0" u="none" strike="noStrike" kern="0" cap="none" spc="0" normalizeH="0" baseline="0" noProof="0" dirty="0">
                  <a:ln>
                    <a:noFill/>
                  </a:ln>
                  <a:solidFill>
                    <a:srgbClr val="FFFFFF"/>
                  </a:solidFill>
                  <a:effectLst/>
                  <a:uLnTx/>
                  <a:uFillTx/>
                  <a:latin typeface="Segoe UI"/>
                  <a:ea typeface="Calibri" panose="020F0502020204030204" pitchFamily="34" charset="0"/>
                  <a:cs typeface="Times New Roman" panose="02020603050405020304" pitchFamily="18" charset="0"/>
                </a:rPr>
                <a:t>920</a:t>
              </a:r>
            </a:p>
            <a:p>
              <a:pPr marL="0" marR="0" lvl="0" indent="0" algn="ctr" defTabSz="931553" rtl="0" eaLnBrk="1" fontAlgn="auto" latinLnBrk="0" hangingPunct="1">
                <a:lnSpc>
                  <a:spcPct val="8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FFFFFF"/>
                  </a:solidFill>
                  <a:effectLst/>
                  <a:uLnTx/>
                  <a:uFillTx/>
                  <a:latin typeface="Segoe UI Light"/>
                  <a:ea typeface="Calibri" panose="020F0502020204030204" pitchFamily="34" charset="0"/>
                  <a:cs typeface="Segoe UI Semilight" panose="020B0402040204020203" pitchFamily="34" charset="0"/>
                </a:rPr>
                <a:t>Visual Studio Code Extensions</a:t>
              </a:r>
            </a:p>
          </p:txBody>
        </p:sp>
        <p:sp>
          <p:nvSpPr>
            <p:cNvPr id="6" name="Rectangle 5"/>
            <p:cNvSpPr/>
            <p:nvPr/>
          </p:nvSpPr>
          <p:spPr>
            <a:xfrm>
              <a:off x="4987841" y="2931478"/>
              <a:ext cx="2982454" cy="1428083"/>
            </a:xfrm>
            <a:prstGeom prst="rect">
              <a:avLst/>
            </a:prstGeom>
          </p:spPr>
          <p:txBody>
            <a:bodyPr wrap="square">
              <a:spAutoFit/>
            </a:bodyPr>
            <a:lstStyle/>
            <a:p>
              <a:pPr marL="0" marR="0" lvl="0" indent="0" algn="ctr" defTabSz="931553" rtl="0" eaLnBrk="1" fontAlgn="auto" latinLnBrk="0" hangingPunct="1">
                <a:lnSpc>
                  <a:spcPct val="100000"/>
                </a:lnSpc>
                <a:spcBef>
                  <a:spcPts val="0"/>
                </a:spcBef>
                <a:spcAft>
                  <a:spcPts val="0"/>
                </a:spcAft>
                <a:buClrTx/>
                <a:buSzTx/>
                <a:buFontTx/>
                <a:buNone/>
                <a:tabLst/>
                <a:defRPr/>
              </a:pPr>
              <a:r>
                <a:rPr kumimoji="0" lang="en-US" sz="4200" b="1" i="0" u="none" strike="noStrike" kern="0" cap="none" spc="0" normalizeH="0" baseline="0" noProof="0" dirty="0">
                  <a:ln>
                    <a:noFill/>
                  </a:ln>
                  <a:solidFill>
                    <a:srgbClr val="FFFFFF"/>
                  </a:solidFill>
                  <a:effectLst/>
                  <a:uLnTx/>
                  <a:uFillTx/>
                  <a:latin typeface="Segoe UI"/>
                  <a:ea typeface="Calibri" panose="020F0502020204030204" pitchFamily="34" charset="0"/>
                  <a:cs typeface="Times New Roman" panose="02020603050405020304" pitchFamily="18" charset="0"/>
                </a:rPr>
                <a:t>5,910</a:t>
              </a:r>
            </a:p>
            <a:p>
              <a:pPr marL="0" marR="0" lvl="0" indent="0" algn="ctr" defTabSz="931553" rtl="0" eaLnBrk="1" fontAlgn="auto" latinLnBrk="0" hangingPunct="1">
                <a:lnSpc>
                  <a:spcPct val="8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FFFFFF"/>
                  </a:solidFill>
                  <a:effectLst/>
                  <a:uLnTx/>
                  <a:uFillTx/>
                  <a:latin typeface="Segoe UI Light"/>
                  <a:ea typeface="Calibri" panose="020F0502020204030204" pitchFamily="34" charset="0"/>
                  <a:cs typeface="Segoe UI Semilight" panose="020B0402040204020203" pitchFamily="34" charset="0"/>
                </a:rPr>
                <a:t>Visual Studio</a:t>
              </a:r>
              <a:br>
                <a:rPr kumimoji="0" lang="en-US" sz="2800" b="0" i="0" u="none" strike="noStrike" kern="0" cap="none" spc="0" normalizeH="0" baseline="0" noProof="0" dirty="0">
                  <a:ln>
                    <a:noFill/>
                  </a:ln>
                  <a:solidFill>
                    <a:srgbClr val="FFFFFF"/>
                  </a:solidFill>
                  <a:effectLst/>
                  <a:uLnTx/>
                  <a:uFillTx/>
                  <a:latin typeface="Segoe UI Light"/>
                  <a:ea typeface="Calibri" panose="020F0502020204030204" pitchFamily="34" charset="0"/>
                  <a:cs typeface="Segoe UI Semilight" panose="020B0402040204020203" pitchFamily="34" charset="0"/>
                </a:rPr>
              </a:br>
              <a:r>
                <a:rPr kumimoji="0" lang="en-US" sz="2800" b="0" i="0" u="none" strike="noStrike" kern="0" cap="none" spc="0" normalizeH="0" baseline="0" noProof="0" dirty="0">
                  <a:ln>
                    <a:noFill/>
                  </a:ln>
                  <a:solidFill>
                    <a:srgbClr val="FFFFFF"/>
                  </a:solidFill>
                  <a:effectLst/>
                  <a:uLnTx/>
                  <a:uFillTx/>
                  <a:latin typeface="Segoe UI Light"/>
                  <a:ea typeface="Calibri" panose="020F0502020204030204" pitchFamily="34" charset="0"/>
                  <a:cs typeface="Segoe UI Semilight" panose="020B0402040204020203" pitchFamily="34" charset="0"/>
                </a:rPr>
                <a:t>Extensions</a:t>
              </a:r>
            </a:p>
          </p:txBody>
        </p:sp>
        <p:sp>
          <p:nvSpPr>
            <p:cNvPr id="8" name="Rectangle 7"/>
            <p:cNvSpPr/>
            <p:nvPr/>
          </p:nvSpPr>
          <p:spPr>
            <a:xfrm>
              <a:off x="8810170" y="2931478"/>
              <a:ext cx="3029286" cy="1428083"/>
            </a:xfrm>
            <a:prstGeom prst="rect">
              <a:avLst/>
            </a:prstGeom>
          </p:spPr>
          <p:txBody>
            <a:bodyPr wrap="square">
              <a:spAutoFit/>
            </a:bodyPr>
            <a:lstStyle/>
            <a:p>
              <a:pPr marL="0" marR="0" lvl="0" indent="0" algn="ctr" defTabSz="931553" rtl="0" eaLnBrk="1" fontAlgn="auto" latinLnBrk="0" hangingPunct="1">
                <a:lnSpc>
                  <a:spcPct val="100000"/>
                </a:lnSpc>
                <a:spcBef>
                  <a:spcPts val="0"/>
                </a:spcBef>
                <a:spcAft>
                  <a:spcPts val="0"/>
                </a:spcAft>
                <a:buClrTx/>
                <a:buSzTx/>
                <a:buFontTx/>
                <a:buNone/>
                <a:tabLst/>
                <a:defRPr/>
              </a:pPr>
              <a:r>
                <a:rPr kumimoji="0" lang="en-US" sz="4200" b="1" i="0" u="none" strike="noStrike" kern="0" cap="none" spc="0" normalizeH="0" baseline="0" noProof="0" dirty="0">
                  <a:ln>
                    <a:noFill/>
                  </a:ln>
                  <a:solidFill>
                    <a:srgbClr val="FFFFFF"/>
                  </a:solidFill>
                  <a:effectLst/>
                  <a:uLnTx/>
                  <a:uFillTx/>
                  <a:latin typeface="Segoe UI"/>
                  <a:ea typeface="Calibri" panose="020F0502020204030204" pitchFamily="34" charset="0"/>
                  <a:cs typeface="Times New Roman" panose="02020603050405020304" pitchFamily="18" charset="0"/>
                </a:rPr>
                <a:t>100</a:t>
              </a:r>
            </a:p>
            <a:p>
              <a:pPr marL="0" marR="0" lvl="0" indent="0" algn="ctr" defTabSz="931553" rtl="0" eaLnBrk="1" fontAlgn="auto" latinLnBrk="0" hangingPunct="1">
                <a:lnSpc>
                  <a:spcPct val="8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FFFFFF"/>
                  </a:solidFill>
                  <a:effectLst/>
                  <a:uLnTx/>
                  <a:uFillTx/>
                  <a:latin typeface="Segoe UI Light"/>
                  <a:ea typeface="Calibri" panose="020F0502020204030204" pitchFamily="34" charset="0"/>
                  <a:cs typeface="Segoe UI Semilight" panose="020B0402040204020203" pitchFamily="34" charset="0"/>
                </a:rPr>
                <a:t>Visual Studio Team Services Extensions</a:t>
              </a:r>
            </a:p>
          </p:txBody>
        </p:sp>
      </p:grpSp>
      <p:grpSp>
        <p:nvGrpSpPr>
          <p:cNvPr id="7" name="Group 6"/>
          <p:cNvGrpSpPr/>
          <p:nvPr/>
        </p:nvGrpSpPr>
        <p:grpSpPr>
          <a:xfrm>
            <a:off x="-787206" y="705664"/>
            <a:ext cx="8445816" cy="1466928"/>
            <a:chOff x="-787206" y="705664"/>
            <a:chExt cx="8445816" cy="1466928"/>
          </a:xfrm>
        </p:grpSpPr>
        <p:sp>
          <p:nvSpPr>
            <p:cNvPr id="2" name="Rectangle 1"/>
            <p:cNvSpPr/>
            <p:nvPr/>
          </p:nvSpPr>
          <p:spPr bwMode="auto">
            <a:xfrm rot="20144320">
              <a:off x="-787206" y="705664"/>
              <a:ext cx="8445816" cy="1097325"/>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32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 name="TextBox 2"/>
            <p:cNvSpPr txBox="1"/>
            <p:nvPr/>
          </p:nvSpPr>
          <p:spPr>
            <a:xfrm rot="20132814">
              <a:off x="-399474" y="990730"/>
              <a:ext cx="6214483" cy="1181862"/>
            </a:xfrm>
            <a:prstGeom prst="rect">
              <a:avLst/>
            </a:prstGeom>
            <a:noFill/>
          </p:spPr>
          <p:txBody>
            <a:bodyPr wrap="square" lIns="182880" tIns="146304" rIns="182880" bIns="146304" rtlCol="0">
              <a:sp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32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Available for Team Foundation Server with Update 2</a:t>
              </a:r>
            </a:p>
          </p:txBody>
        </p:sp>
      </p:grpSp>
    </p:spTree>
    <p:extLst>
      <p:ext uri="{BB962C8B-B14F-4D97-AF65-F5344CB8AC3E}">
        <p14:creationId xmlns:p14="http://schemas.microsoft.com/office/powerpoint/2010/main" val="2170620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Demo</a:t>
            </a:r>
          </a:p>
        </p:txBody>
      </p:sp>
      <p:sp>
        <p:nvSpPr>
          <p:cNvPr id="4" name="Text Placeholder 3"/>
          <p:cNvSpPr>
            <a:spLocks noGrp="1"/>
          </p:cNvSpPr>
          <p:nvPr>
            <p:ph type="body" sz="quarter" idx="12"/>
          </p:nvPr>
        </p:nvSpPr>
        <p:spPr>
          <a:xfrm>
            <a:off x="274638" y="5600359"/>
            <a:ext cx="9143999" cy="1181862"/>
          </a:xfrm>
        </p:spPr>
        <p:txBody>
          <a:bodyPr/>
          <a:lstStyle/>
          <a:p>
            <a:r>
              <a:rPr lang="en-US" dirty="0"/>
              <a:t>Edith Harbaugh</a:t>
            </a:r>
          </a:p>
          <a:p>
            <a:r>
              <a:rPr lang="en-US" dirty="0"/>
              <a:t>CEO, LaunchDarkly</a:t>
            </a:r>
          </a:p>
        </p:txBody>
      </p:sp>
      <p:pic>
        <p:nvPicPr>
          <p:cNvPr id="5" name="Picture 4"/>
          <p:cNvPicPr>
            <a:picLocks noChangeAspect="1"/>
          </p:cNvPicPr>
          <p:nvPr/>
        </p:nvPicPr>
        <p:blipFill>
          <a:blip r:embed="rId3"/>
          <a:stretch>
            <a:fillRect/>
          </a:stretch>
        </p:blipFill>
        <p:spPr>
          <a:xfrm>
            <a:off x="291596" y="3680140"/>
            <a:ext cx="6309291" cy="1307518"/>
          </a:xfrm>
          <a:prstGeom prst="rect">
            <a:avLst/>
          </a:prstGeom>
        </p:spPr>
      </p:pic>
      <p:sp>
        <p:nvSpPr>
          <p:cNvPr id="6" name="Text Placeholder 3"/>
          <p:cNvSpPr txBox="1">
            <a:spLocks/>
          </p:cNvSpPr>
          <p:nvPr/>
        </p:nvSpPr>
        <p:spPr>
          <a:xfrm>
            <a:off x="2926433" y="5600359"/>
            <a:ext cx="9143999" cy="1181862"/>
          </a:xfrm>
          <a:prstGeom prst="rect">
            <a:avLst/>
          </a:prstGeom>
          <a:noFill/>
        </p:spPr>
        <p:txBody>
          <a:bodyPr vert="horz" wrap="square" lIns="182880" tIns="146304" rIns="182880" bIns="146304" rtlCol="0">
            <a:spAutoFit/>
          </a:bodyPr>
          <a:lstStyle>
            <a:lvl1pPr marL="0" marR="0" indent="0" algn="l" defTabSz="932742" rtl="0" eaLnBrk="1" fontAlgn="auto" latinLnBrk="0" hangingPunct="1">
              <a:lnSpc>
                <a:spcPct val="90000"/>
              </a:lnSpc>
              <a:spcBef>
                <a:spcPts val="0"/>
              </a:spcBef>
              <a:spcAft>
                <a:spcPts val="0"/>
              </a:spcAft>
              <a:buClrTx/>
              <a:buSzPct val="90000"/>
              <a:buFont typeface="Arial" pitchFamily="34" charset="0"/>
              <a:buNone/>
              <a:tabLst/>
              <a:defRPr sz="3200" kern="1200" spc="0" baseline="0">
                <a:solidFill>
                  <a:schemeClr val="bg1"/>
                </a:soli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r" defTabSz="932742" rtl="0" eaLnBrk="1" fontAlgn="auto" latinLnBrk="0" hangingPunct="1">
              <a:lnSpc>
                <a:spcPct val="90000"/>
              </a:lnSpc>
              <a:spcBef>
                <a:spcPts val="0"/>
              </a:spcBef>
              <a:spcAft>
                <a:spcPts val="0"/>
              </a:spcAft>
              <a:buClrTx/>
              <a:buSzPct val="90000"/>
              <a:buFont typeface="Arial" pitchFamily="34" charset="0"/>
              <a:buNone/>
              <a:tabLst/>
              <a:defRPr/>
            </a:pPr>
            <a:r>
              <a:rPr kumimoji="0" lang="en-US" sz="3200" b="0" i="0" u="none" strike="noStrike" kern="1200" cap="none" spc="0" normalizeH="0" baseline="0" noProof="0" dirty="0">
                <a:ln>
                  <a:noFill/>
                </a:ln>
                <a:solidFill>
                  <a:srgbClr val="FFFFFF"/>
                </a:solidFill>
                <a:effectLst/>
                <a:uLnTx/>
                <a:uFillTx/>
                <a:latin typeface="Segoe UI Light"/>
                <a:ea typeface="+mn-ea"/>
                <a:cs typeface="+mn-cs"/>
              </a:rPr>
              <a:t>Booth 406</a:t>
            </a:r>
          </a:p>
          <a:p>
            <a:pPr marL="0" marR="0" lvl="0" indent="0" algn="r" defTabSz="932742" rtl="0" eaLnBrk="1" fontAlgn="auto" latinLnBrk="0" hangingPunct="1">
              <a:lnSpc>
                <a:spcPct val="90000"/>
              </a:lnSpc>
              <a:spcBef>
                <a:spcPts val="0"/>
              </a:spcBef>
              <a:spcAft>
                <a:spcPts val="0"/>
              </a:spcAft>
              <a:buClrTx/>
              <a:buSzPct val="90000"/>
              <a:buFont typeface="Arial" pitchFamily="34" charset="0"/>
              <a:buNone/>
              <a:tabLst/>
              <a:defRPr/>
            </a:pPr>
            <a:r>
              <a:rPr kumimoji="0" lang="en-US" sz="3200" b="0" i="0" u="none" strike="noStrike" kern="1200" cap="none" spc="0" normalizeH="0" baseline="0" noProof="0" dirty="0">
                <a:ln>
                  <a:noFill/>
                </a:ln>
                <a:solidFill>
                  <a:srgbClr val="FFFFFF"/>
                </a:solidFill>
                <a:effectLst/>
                <a:uLnTx/>
                <a:uFillTx/>
                <a:latin typeface="Segoe UI Light"/>
                <a:ea typeface="+mn-ea"/>
                <a:cs typeface="+mn-cs"/>
              </a:rPr>
              <a:t>launchdarkly.com/</a:t>
            </a:r>
            <a:r>
              <a:rPr kumimoji="0" lang="en-US" sz="3200" b="0" i="0" u="none" strike="noStrike" kern="1200" cap="none" spc="0" normalizeH="0" baseline="0" noProof="0" dirty="0" err="1">
                <a:ln>
                  <a:noFill/>
                </a:ln>
                <a:solidFill>
                  <a:srgbClr val="FFFFFF"/>
                </a:solidFill>
                <a:effectLst/>
                <a:uLnTx/>
                <a:uFillTx/>
                <a:latin typeface="Segoe UI Light"/>
                <a:ea typeface="+mn-ea"/>
                <a:cs typeface="+mn-cs"/>
              </a:rPr>
              <a:t>microsoft</a:t>
            </a:r>
            <a:endParaRPr kumimoji="0" lang="en-US" sz="3200" b="0" i="0" u="none" strike="noStrike" kern="1200" cap="none" spc="0" normalizeH="0" baseline="0" noProof="0" dirty="0">
              <a:ln>
                <a:noFill/>
              </a:ln>
              <a:solidFill>
                <a:srgbClr val="FFFFFF"/>
              </a:solidFill>
              <a:effectLst/>
              <a:uLnTx/>
              <a:uFillTx/>
              <a:latin typeface="Segoe UI Light"/>
              <a:ea typeface="+mn-ea"/>
              <a:cs typeface="+mn-cs"/>
            </a:endParaRPr>
          </a:p>
        </p:txBody>
      </p:sp>
    </p:spTree>
    <p:extLst>
      <p:ext uri="{BB962C8B-B14F-4D97-AF65-F5344CB8AC3E}">
        <p14:creationId xmlns:p14="http://schemas.microsoft.com/office/powerpoint/2010/main" val="2773808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5-30721_Build_2016_Template_Light">
  <a:themeElements>
    <a:clrScheme name="Build 2016">
      <a:dk1>
        <a:srgbClr val="505050"/>
      </a:dk1>
      <a:lt1>
        <a:srgbClr val="FFFFFF"/>
      </a:lt1>
      <a:dk2>
        <a:srgbClr val="0078D7"/>
      </a:dk2>
      <a:lt2>
        <a:srgbClr val="F8F8F8"/>
      </a:lt2>
      <a:accent1>
        <a:srgbClr val="0078D7"/>
      </a:accent1>
      <a:accent2>
        <a:srgbClr val="002050"/>
      </a:accent2>
      <a:accent3>
        <a:srgbClr val="00BCF2"/>
      </a:accent3>
      <a:accent4>
        <a:srgbClr val="D2D2D2"/>
      </a:accent4>
      <a:accent5>
        <a:srgbClr val="737373"/>
      </a:accent5>
      <a:accent6>
        <a:srgbClr val="505050"/>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Build_2016_16x9_Template.potx" id="{2D9F1654-7A66-4699-829C-201E10216A69}" vid="{2DD1E4E3-0871-45BE-BEDE-345B55444DCB}"/>
    </a:ext>
  </a:extLst>
</a:theme>
</file>

<file path=ppt/theme/theme2.xml><?xml version="1.0" encoding="utf-8"?>
<a:theme xmlns:a="http://schemas.openxmlformats.org/drawingml/2006/main" name="5-30721_Build_2016_Template_Dark">
  <a:themeElements>
    <a:clrScheme name="Build 2016 Dark">
      <a:dk1>
        <a:srgbClr val="505050"/>
      </a:dk1>
      <a:lt1>
        <a:srgbClr val="FFFFFF"/>
      </a:lt1>
      <a:dk2>
        <a:srgbClr val="0078D7"/>
      </a:dk2>
      <a:lt2>
        <a:srgbClr val="F8F8F8"/>
      </a:lt2>
      <a:accent1>
        <a:srgbClr val="00BCF2"/>
      </a:accent1>
      <a:accent2>
        <a:srgbClr val="0078D7"/>
      </a:accent2>
      <a:accent3>
        <a:srgbClr val="002050"/>
      </a:accent3>
      <a:accent4>
        <a:srgbClr val="D2D2D2"/>
      </a:accent4>
      <a:accent5>
        <a:srgbClr val="737373"/>
      </a:accent5>
      <a:accent6>
        <a:srgbClr val="323232"/>
      </a:accent6>
      <a:hlink>
        <a:srgbClr val="5DDCFF"/>
      </a:hlink>
      <a:folHlink>
        <a:srgbClr val="5DDCFF"/>
      </a:folHlink>
    </a:clrScheme>
    <a:fontScheme name="Custom 2">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Build_2016_16x9_Template.potx" id="{2D9F1654-7A66-4699-829C-201E10216A69}" vid="{EE767E89-5D4D-44CA-8070-C9EE1D87F83B}"/>
    </a:ext>
  </a:extLst>
</a:theme>
</file>

<file path=ppt/theme/theme3.xml><?xml version="1.0" encoding="utf-8"?>
<a:theme xmlns:a="http://schemas.openxmlformats.org/drawingml/2006/main" name="1_5-30721_Build_2016_Template_Light">
  <a:themeElements>
    <a:clrScheme name="Build 2016">
      <a:dk1>
        <a:srgbClr val="505050"/>
      </a:dk1>
      <a:lt1>
        <a:srgbClr val="FFFFFF"/>
      </a:lt1>
      <a:dk2>
        <a:srgbClr val="0078D7"/>
      </a:dk2>
      <a:lt2>
        <a:srgbClr val="F8F8F8"/>
      </a:lt2>
      <a:accent1>
        <a:srgbClr val="0078D7"/>
      </a:accent1>
      <a:accent2>
        <a:srgbClr val="002050"/>
      </a:accent2>
      <a:accent3>
        <a:srgbClr val="00BCF2"/>
      </a:accent3>
      <a:accent4>
        <a:srgbClr val="D2D2D2"/>
      </a:accent4>
      <a:accent5>
        <a:srgbClr val="737373"/>
      </a:accent5>
      <a:accent6>
        <a:srgbClr val="505050"/>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Build_2016_16x9_Template.potx" id="{629B3984-1DF6-4EFC-9238-A9245B7E90C4}" vid="{86E907C7-B1C1-4E24-9B5D-E1DC1CC61BAC}"/>
    </a:ext>
  </a:extLst>
</a:theme>
</file>

<file path=ppt/theme/theme4.xml><?xml version="1.0" encoding="utf-8"?>
<a:theme xmlns:a="http://schemas.openxmlformats.org/drawingml/2006/main" name="Template (March 2016)">
  <a:themeElements>
    <a:clrScheme name="Custom 2">
      <a:dk1>
        <a:srgbClr val="3C3C3C"/>
      </a:dk1>
      <a:lt1>
        <a:srgbClr val="FFFFFF"/>
      </a:lt1>
      <a:dk2>
        <a:srgbClr val="5C2D91"/>
      </a:dk2>
      <a:lt2>
        <a:srgbClr val="FFFFFF"/>
      </a:lt2>
      <a:accent1>
        <a:srgbClr val="5C2D91"/>
      </a:accent1>
      <a:accent2>
        <a:srgbClr val="0078D7"/>
      </a:accent2>
      <a:accent3>
        <a:srgbClr val="008272"/>
      </a:accent3>
      <a:accent4>
        <a:srgbClr val="00B0F0"/>
      </a:accent4>
      <a:accent5>
        <a:srgbClr val="00B294"/>
      </a:accent5>
      <a:accent6>
        <a:srgbClr val="FFB900"/>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echEd_2014_Template" id="{67FAA352-B2C8-44C1-9D64-1BBF1A5C5A77}" vid="{6DB45715-9256-4D34-9929-871A11C9B374}"/>
    </a:ext>
  </a:extLst>
</a:theme>
</file>

<file path=ppt/theme/theme5.xml><?xml version="1.0" encoding="utf-8"?>
<a:theme xmlns:a="http://schemas.openxmlformats.org/drawingml/2006/main" name="1_Template (March 2016)">
  <a:themeElements>
    <a:clrScheme name="Custom 2">
      <a:dk1>
        <a:srgbClr val="3C3C3C"/>
      </a:dk1>
      <a:lt1>
        <a:srgbClr val="FFFFFF"/>
      </a:lt1>
      <a:dk2>
        <a:srgbClr val="5C2D91"/>
      </a:dk2>
      <a:lt2>
        <a:srgbClr val="FFFFFF"/>
      </a:lt2>
      <a:accent1>
        <a:srgbClr val="5C2D91"/>
      </a:accent1>
      <a:accent2>
        <a:srgbClr val="0078D7"/>
      </a:accent2>
      <a:accent3>
        <a:srgbClr val="008272"/>
      </a:accent3>
      <a:accent4>
        <a:srgbClr val="00B0F0"/>
      </a:accent4>
      <a:accent5>
        <a:srgbClr val="00B294"/>
      </a:accent5>
      <a:accent6>
        <a:srgbClr val="FFB900"/>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echEd_2014_Template" id="{67FAA352-B2C8-44C1-9D64-1BBF1A5C5A77}" vid="{6DB45715-9256-4D34-9929-871A11C9B374}"/>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PresentationsDoc" ma:contentTypeID="0x01010031DCF4CA090F824DB1E4CCBB6B9D64EA00101E8AAD132F8F4D96340D6376C8BB3E" ma:contentTypeVersion="21" ma:contentTypeDescription="" ma:contentTypeScope="" ma:versionID="264624295c8b52c397a103286eb3d87c">
  <xsd:schema xmlns:xsd="http://www.w3.org/2001/XMLSchema" xmlns:xs="http://www.w3.org/2001/XMLSchema" xmlns:p="http://schemas.microsoft.com/office/2006/metadata/properties" xmlns:ns1="http://schemas.microsoft.com/sharepoint/v3" xmlns:ns2="01c77077-aee4-4b5f-bd4e-9cd40a6fff29" xmlns:ns3="230e9df3-be65-4c73-a93b-d1236ebd677e" xmlns:ns5="8ff673fc-3231-4e3a-893b-6d7f7cd32766" targetNamespace="http://schemas.microsoft.com/office/2006/metadata/properties" ma:root="true" ma:fieldsID="795b20f19f95dfa6d1f4d708b4ec8d36" ns1:_="" ns2:_="" ns3:_="" ns5:_="">
    <xsd:import namespace="http://schemas.microsoft.com/sharepoint/v3"/>
    <xsd:import namespace="01c77077-aee4-4b5f-bd4e-9cd40a6fff29"/>
    <xsd:import namespace="230e9df3-be65-4c73-a93b-d1236ebd677e"/>
    <xsd:import namespace="8ff673fc-3231-4e3a-893b-6d7f7cd32766"/>
    <xsd:element name="properties">
      <xsd:complexType>
        <xsd:sequence>
          <xsd:element name="documentManagement">
            <xsd:complexType>
              <xsd:all>
                <xsd:element ref="ns2:mb2e01f7e2d8413988e28e59aa226eec" minOccurs="0"/>
                <xsd:element ref="ns3:TaxCatchAll" minOccurs="0"/>
                <xsd:element ref="ns3:TaxCatchAllLabel" minOccurs="0"/>
                <xsd:element ref="ns2:iaa5f83406f94009a0f6a3e890699ff7" minOccurs="0"/>
                <xsd:element ref="ns2:d12e2661e9634d9aa98bbb375f31aced" minOccurs="0"/>
                <xsd:element ref="ns2:Event_x0020_Start_x0020_Date" minOccurs="0"/>
                <xsd:element ref="ns2:Event_x0020_End_x0020_Date" minOccurs="0"/>
                <xsd:element ref="ns2:Presentation_x0020_Date" minOccurs="0"/>
                <xsd:element ref="ns2:MS_x0020_Speaker" minOccurs="0"/>
                <xsd:element ref="ns2:External_x0020_Speaker" minOccurs="0"/>
                <xsd:element ref="ns2:o1010385baed4da9b5076a6aa651d1e5" minOccurs="0"/>
                <xsd:element ref="ns2:kc6d1bd9a46e4e5fbbbf99ca3de7a092" minOccurs="0"/>
                <xsd:element ref="ns2:Session_x0020_Code" minOccurs="0"/>
                <xsd:element ref="ns2:MS_x0020_Content_x0020_Owner" minOccurs="0"/>
                <xsd:element ref="ns2:m6878b9dd7994da4ba144f95347d99c6" minOccurs="0"/>
                <xsd:element ref="ns2:fc15c16204564de583b4c942b10d19ec" minOccurs="0"/>
                <xsd:element ref="ns1:AverageRating" minOccurs="0"/>
                <xsd:element ref="ns1:RatingCount" minOccurs="0"/>
                <xsd:element ref="ns1:LikesCount" minOccurs="0"/>
                <xsd:element ref="ns3:TaxKeywordTaxHTField" minOccurs="0"/>
                <xsd:element ref="ns5:Target_x0020_Audiences" minOccurs="0"/>
                <xsd:element ref="ns2:SharedWithUsers"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AverageRating" ma:index="31" nillable="true" ma:displayName="Rating (0-5)" ma:decimals="2" ma:description="Average value of all the ratings that have been submitted" ma:internalName="AverageRating" ma:readOnly="true">
      <xsd:simpleType>
        <xsd:restriction base="dms:Number"/>
      </xsd:simpleType>
    </xsd:element>
    <xsd:element name="RatingCount" ma:index="32" nillable="true" ma:displayName="Number of Ratings" ma:decimals="0" ma:description="Number of ratings submitted" ma:internalName="RatingCount" ma:readOnly="true">
      <xsd:simpleType>
        <xsd:restriction base="dms:Number"/>
      </xsd:simpleType>
    </xsd:element>
    <xsd:element name="LikesCount" ma:index="33" nillable="true" ma:displayName="Number of Likes" ma:internalName="LikesCount">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1c77077-aee4-4b5f-bd4e-9cd40a6fff29" elementFormDefault="qualified">
    <xsd:import namespace="http://schemas.microsoft.com/office/2006/documentManagement/types"/>
    <xsd:import namespace="http://schemas.microsoft.com/office/infopath/2007/PartnerControls"/>
    <xsd:element name="mb2e01f7e2d8413988e28e59aa226eec" ma:index="8" nillable="true" ma:taxonomy="true" ma:internalName="mb2e01f7e2d8413988e28e59aa226eec" ma:taxonomyFieldName="Event_x0020_Name" ma:displayName="Event Name" ma:default="" ma:fieldId="{6b2e01f7-e2d8-4139-88e2-8e59aa226eec}" ma:sspId="e385fb40-52d4-4fae-9c5b-3e8ff8a5878e" ma:termSetId="32cfb7b5-aebe-4989-95ed-0d5619f5d6c0" ma:anchorId="eaa4d92a-3824-4a49-92be-7ef169e4e325" ma:open="false" ma:isKeyword="false">
      <xsd:complexType>
        <xsd:sequence>
          <xsd:element ref="pc:Terms" minOccurs="0" maxOccurs="1"/>
        </xsd:sequence>
      </xsd:complexType>
    </xsd:element>
    <xsd:element name="iaa5f83406f94009a0f6a3e890699ff7" ma:index="12" nillable="true" ma:taxonomy="true" ma:internalName="iaa5f83406f94009a0f6a3e890699ff7" ma:taxonomyFieldName="Event_x0020_Location" ma:displayName="Event Location" ma:default="" ma:fieldId="{2aa5f834-06f9-4009-a0f6-a3e890699ff7}" ma:sspId="e385fb40-52d4-4fae-9c5b-3e8ff8a5878e" ma:termSetId="ff02addd-433e-4baa-a831-22be402789db" ma:anchorId="00000000-0000-0000-0000-000000000000" ma:open="false" ma:isKeyword="false">
      <xsd:complexType>
        <xsd:sequence>
          <xsd:element ref="pc:Terms" minOccurs="0" maxOccurs="1"/>
        </xsd:sequence>
      </xsd:complexType>
    </xsd:element>
    <xsd:element name="d12e2661e9634d9aa98bbb375f31aced" ma:index="14" nillable="true" ma:taxonomy="true" ma:internalName="d12e2661e9634d9aa98bbb375f31aced" ma:taxonomyFieldName="Event_x0020_Venue" ma:displayName="Event Venue" ma:default="" ma:fieldId="{d12e2661-e963-4d9a-a98b-bb375f31aced}" ma:sspId="e385fb40-52d4-4fae-9c5b-3e8ff8a5878e" ma:termSetId="ff02addd-433e-4baa-a831-22be402789db" ma:anchorId="d989be80-0593-11e1-be50-0800200c9a66" ma:open="false" ma:isKeyword="false">
      <xsd:complexType>
        <xsd:sequence>
          <xsd:element ref="pc:Terms" minOccurs="0" maxOccurs="1"/>
        </xsd:sequence>
      </xsd:complexType>
    </xsd:element>
    <xsd:element name="Event_x0020_Start_x0020_Date" ma:index="16" nillable="true" ma:displayName="Event Start Date" ma:format="DateOnly" ma:internalName="Event_x0020_Start_x0020_Date">
      <xsd:simpleType>
        <xsd:restriction base="dms:DateTime"/>
      </xsd:simpleType>
    </xsd:element>
    <xsd:element name="Event_x0020_End_x0020_Date" ma:index="17" nillable="true" ma:displayName="Event End Date" ma:format="DateOnly" ma:internalName="Event_x0020_End_x0020_Date">
      <xsd:simpleType>
        <xsd:restriction base="dms:DateTime"/>
      </xsd:simpleType>
    </xsd:element>
    <xsd:element name="Presentation_x0020_Date" ma:index="18" nillable="true" ma:displayName="Presentation Date" ma:format="DateOnly" ma:internalName="Presentation_x0020_Date">
      <xsd:simpleType>
        <xsd:restriction base="dms:DateTime"/>
      </xsd:simpleType>
    </xsd:element>
    <xsd:element name="MS_x0020_Speaker" ma:index="19" nillable="true" ma:displayName="MS Speaker" ma:list="UserInfo" ma:SharePointGroup="0" ma:internalName="MS_x0020_Speaker"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Speaker" ma:index="20" nillable="true" ma:displayName="External Speaker" ma:internalName="External_x0020_Speaker">
      <xsd:simpleType>
        <xsd:restriction base="dms:Text">
          <xsd:maxLength value="255"/>
        </xsd:restriction>
      </xsd:simpleType>
    </xsd:element>
    <xsd:element name="o1010385baed4da9b5076a6aa651d1e5" ma:index="21" nillable="true" ma:taxonomy="true" ma:internalName="o1010385baed4da9b5076a6aa651d1e5" ma:taxonomyFieldName="Product" ma:displayName="Product" ma:default="" ma:fieldId="{81010385-baed-4da9-b507-6a6aa651d1e5}" ma:taxonomyMulti="true" ma:sspId="e385fb40-52d4-4fae-9c5b-3e8ff8a5878e" ma:termSetId="e8298524-23d5-441d-8e61-21bed1c2c470" ma:anchorId="00000000-0000-0000-0000-000000000000" ma:open="false" ma:isKeyword="false">
      <xsd:complexType>
        <xsd:sequence>
          <xsd:element ref="pc:Terms" minOccurs="0" maxOccurs="1"/>
        </xsd:sequence>
      </xsd:complexType>
    </xsd:element>
    <xsd:element name="kc6d1bd9a46e4e5fbbbf99ca3de7a092" ma:index="23" nillable="true" ma:taxonomy="true" ma:internalName="kc6d1bd9a46e4e5fbbbf99ca3de7a092" ma:taxonomyFieldName="Campaign" ma:displayName="Campaign" ma:default="" ma:fieldId="{4c6d1bd9-a46e-4e5f-bbbf-99ca3de7a092}" ma:taxonomyMulti="true" ma:sspId="e385fb40-52d4-4fae-9c5b-3e8ff8a5878e" ma:termSetId="eb6054b1-3a98-4c79-97b4-d20150dd266e" ma:anchorId="a7bf803d-fc4f-4bb4-903c-88e76437cc17" ma:open="false" ma:isKeyword="false">
      <xsd:complexType>
        <xsd:sequence>
          <xsd:element ref="pc:Terms" minOccurs="0" maxOccurs="1"/>
        </xsd:sequence>
      </xsd:complexType>
    </xsd:element>
    <xsd:element name="Session_x0020_Code" ma:index="25" nillable="true" ma:displayName="Session Code" ma:internalName="Session_x0020_Code">
      <xsd:simpleType>
        <xsd:restriction base="dms:Text">
          <xsd:maxLength value="255"/>
        </xsd:restriction>
      </xsd:simpleType>
    </xsd:element>
    <xsd:element name="MS_x0020_Content_x0020_Owner" ma:index="26" nillable="true" ma:displayName="MS Content Owner" ma:list="UserInfo" ma:SharePointGroup="0" ma:internalName="MS_x0020_Content_x0020_Owne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6878b9dd7994da4ba144f95347d99c6" ma:index="27" nillable="true" ma:taxonomy="true" ma:internalName="m6878b9dd7994da4ba144f95347d99c6" ma:taxonomyFieldName="Track" ma:displayName="Track" ma:readOnly="false" ma:default="" ma:fieldId="{66878b9d-d799-4da4-ba14-4f95347d99c6}" ma:sspId="e385fb40-52d4-4fae-9c5b-3e8ff8a5878e" ma:termSetId="8113a965-58e2-4a85-99b9-55376be5482e" ma:anchorId="00000000-0000-0000-0000-000000000000" ma:open="true" ma:isKeyword="false">
      <xsd:complexType>
        <xsd:sequence>
          <xsd:element ref="pc:Terms" minOccurs="0" maxOccurs="1"/>
        </xsd:sequence>
      </xsd:complexType>
    </xsd:element>
    <xsd:element name="fc15c16204564de583b4c942b10d19ec" ma:index="29" nillable="true" ma:taxonomy="true" ma:internalName="fc15c16204564de583b4c942b10d19ec" ma:taxonomyFieldName="Audience1" ma:displayName="Audience" ma:default="" ma:fieldId="{fc15c162-0456-4de5-83b4-c942b10d19ec}" ma:taxonomyMulti="true" ma:sspId="e385fb40-52d4-4fae-9c5b-3e8ff8a5878e" ma:termSetId="02c0b350-7782-44ed-b079-a5ef0c1b9fe9" ma:anchorId="00000000-0000-0000-0000-000000000000" ma:open="false" ma:isKeyword="false">
      <xsd:complexType>
        <xsd:sequence>
          <xsd:element ref="pc:Terms" minOccurs="0" maxOccurs="1"/>
        </xsd:sequence>
      </xsd:complexType>
    </xsd:element>
    <xsd:element name="SharedWithUsers" ma:index="3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9" nillable="true" ma:displayName="Taxonomy Catch All Column" ma:description="" ma:hidden="true" ma:list="{0d8ba32e-6f24-4e39-985b-e3fd5ec6bdb7}" ma:internalName="TaxCatchAll" ma:showField="CatchAllData" ma:web="01c77077-aee4-4b5f-bd4e-9cd40a6fff29">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description="" ma:hidden="true" ma:list="{0d8ba32e-6f24-4e39-985b-e3fd5ec6bdb7}" ma:internalName="TaxCatchAllLabel" ma:readOnly="true" ma:showField="CatchAllDataLabel" ma:web="01c77077-aee4-4b5f-bd4e-9cd40a6fff29">
      <xsd:complexType>
        <xsd:complexContent>
          <xsd:extension base="dms:MultiChoiceLookup">
            <xsd:sequence>
              <xsd:element name="Value" type="dms:Lookup" maxOccurs="unbounded" minOccurs="0" nillable="true"/>
            </xsd:sequence>
          </xsd:extension>
        </xsd:complexContent>
      </xsd:complexType>
    </xsd:element>
    <xsd:element name="TaxKeywordTaxHTField" ma:index="35" nillable="true" ma:taxonomy="true" ma:internalName="TaxKeywordTaxHTField" ma:taxonomyFieldName="TaxKeyword" ma:displayName="Enterprise Keywords" ma:fieldId="{23f27201-bee3-471e-b2e7-b64fd8b7ca38}" ma:taxonomyMulti="true" ma:sspId="e385fb40-52d4-4fae-9c5b-3e8ff8a5878e" ma:termSetId="00000000-0000-0000-0000-000000000000" ma:anchorId="00000000-0000-0000-0000-000000000000" ma:open="true" ma:isKeyword="tru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8ff673fc-3231-4e3a-893b-6d7f7cd32766" elementFormDefault="qualified">
    <xsd:import namespace="http://schemas.microsoft.com/office/2006/documentManagement/types"/>
    <xsd:import namespace="http://schemas.microsoft.com/office/infopath/2007/PartnerControls"/>
    <xsd:element name="Target_x0020_Audiences" ma:index="37" nillable="true" ma:displayName="Target Audiences" ma:internalName="Target_x0020_Audiences">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ma:index="34"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ikesCount xmlns="http://schemas.microsoft.com/sharepoint/v3" xsi:nil="true"/>
    <d12e2661e9634d9aa98bbb375f31aced xmlns="01c77077-aee4-4b5f-bd4e-9cd40a6fff29">
      <Terms xmlns="http://schemas.microsoft.com/office/infopath/2007/PartnerControls">
        <TermInfo xmlns="http://schemas.microsoft.com/office/infopath/2007/PartnerControls">
          <TermName xmlns="http://schemas.microsoft.com/office/infopath/2007/PartnerControls">Moscone Center</TermName>
          <TermId xmlns="http://schemas.microsoft.com/office/infopath/2007/PartnerControls">d4f36a2e-dd0d-4424-990f-7c93b4e9f063</TermId>
        </TermInfo>
      </Terms>
    </d12e2661e9634d9aa98bbb375f31aced>
    <Event_x0020_Start_x0020_Date xmlns="01c77077-aee4-4b5f-bd4e-9cd40a6fff29">2016-03-30T07:00:00+00:00</Event_x0020_Start_x0020_Date>
    <Target_x0020_Audiences xmlns="8ff673fc-3231-4e3a-893b-6d7f7cd32766" xsi:nil="true"/>
    <iaa5f83406f94009a0f6a3e890699ff7 xmlns="01c77077-aee4-4b5f-bd4e-9cd40a6fff29">
      <Terms xmlns="http://schemas.microsoft.com/office/infopath/2007/PartnerControls">
        <TermInfo xmlns="http://schemas.microsoft.com/office/infopath/2007/PartnerControls">
          <TermName xmlns="http://schemas.microsoft.com/office/infopath/2007/PartnerControls">San Francisco</TermName>
          <TermId xmlns="http://schemas.microsoft.com/office/infopath/2007/PartnerControls">84dfcb53-432b-499d-8965-93d483d36b4a</TermId>
        </TermInfo>
      </Terms>
    </iaa5f83406f94009a0f6a3e890699ff7>
    <External_x0020_Speaker xmlns="01c77077-aee4-4b5f-bd4e-9cd40a6fff29">Donovan Brown , Jeremy Epling </External_x0020_Speaker>
    <m6878b9dd7994da4ba144f95347d99c6 xmlns="01c77077-aee4-4b5f-bd4e-9cd40a6fff29">
      <Terms xmlns="http://schemas.microsoft.com/office/infopath/2007/PartnerControls"/>
    </m6878b9dd7994da4ba144f95347d99c6>
    <Presentation_x0020_Date xmlns="01c77077-aee4-4b5f-bd4e-9cd40a6fff29">2016-03-30T07:00:00+00:00</Presentation_x0020_Date>
    <fc15c16204564de583b4c942b10d19ec xmlns="01c77077-aee4-4b5f-bd4e-9cd40a6fff29">
      <Terms xmlns="http://schemas.microsoft.com/office/infopath/2007/PartnerControls"/>
    </fc15c16204564de583b4c942b10d19ec>
    <mb2e01f7e2d8413988e28e59aa226eec xmlns="01c77077-aee4-4b5f-bd4e-9cd40a6fff29">
      <Terms xmlns="http://schemas.microsoft.com/office/infopath/2007/PartnerControls">
        <TermInfo xmlns="http://schemas.microsoft.com/office/infopath/2007/PartnerControls">
          <TermName xmlns="http://schemas.microsoft.com/office/infopath/2007/PartnerControls">Build</TermName>
          <TermId xmlns="http://schemas.microsoft.com/office/infopath/2007/PartnerControls">58542b36-5bf5-46a6-a53f-a41fb7a73785</TermId>
        </TermInfo>
      </Terms>
    </mb2e01f7e2d8413988e28e59aa226eec>
    <MS_x0020_Content_x0020_Owner xmlns="01c77077-aee4-4b5f-bd4e-9cd40a6fff29">
      <UserInfo>
        <DisplayName/>
        <AccountId xsi:nil="true"/>
        <AccountType/>
      </UserInfo>
    </MS_x0020_Content_x0020_Owner>
    <Session_x0020_Code xmlns="01c77077-aee4-4b5f-bd4e-9cd40a6fff29">B845</Session_x0020_Code>
    <Event_x0020_End_x0020_Date xmlns="01c77077-aee4-4b5f-bd4e-9cd40a6fff29">2016-04-01T07:00:00+00:00</Event_x0020_End_x0020_Date>
    <o1010385baed4da9b5076a6aa651d1e5 xmlns="01c77077-aee4-4b5f-bd4e-9cd40a6fff29">
      <Terms xmlns="http://schemas.microsoft.com/office/infopath/2007/PartnerControls"/>
    </o1010385baed4da9b5076a6aa651d1e5>
    <kc6d1bd9a46e4e5fbbbf99ca3de7a092 xmlns="01c77077-aee4-4b5f-bd4e-9cd40a6fff29">
      <Terms xmlns="http://schemas.microsoft.com/office/infopath/2007/PartnerControls"/>
    </kc6d1bd9a46e4e5fbbbf99ca3de7a092>
    <MS_x0020_Speaker xmlns="01c77077-aee4-4b5f-bd4e-9cd40a6fff29">
      <UserInfo>
        <DisplayName/>
        <AccountId xsi:nil="true"/>
        <AccountType/>
      </UserInfo>
    </MS_x0020_Speaker>
    <TaxKeywordTaxHTField xmlns="230e9df3-be65-4c73-a93b-d1236ebd677e">
      <Terms xmlns="http://schemas.microsoft.com/office/infopath/2007/PartnerControls">
        <TermInfo xmlns="http://schemas.microsoft.com/office/infopath/2007/PartnerControls">
          <TermName xmlns="http://schemas.microsoft.com/office/infopath/2007/PartnerControls">Microsoft Build 2016</TermName>
          <TermId xmlns="http://schemas.microsoft.com/office/infopath/2007/PartnerControls">da8a10b5-9bc3-4217-80aa-6b60d6ec1cee</TermId>
        </TermInfo>
      </Terms>
    </TaxKeywordTaxHTField>
    <TaxCatchAll xmlns="230e9df3-be65-4c73-a93b-d1236ebd677e">
      <Value>48</Value>
      <Value>47</Value>
      <Value>46</Value>
      <Value>49</Value>
    </TaxCatchAll>
  </documentManagement>
</p:properties>
</file>

<file path=customXml/itemProps1.xml><?xml version="1.0" encoding="utf-8"?>
<ds:datastoreItem xmlns:ds="http://schemas.openxmlformats.org/officeDocument/2006/customXml" ds:itemID="{BAA4D29B-0199-4083-B6CB-53559E57A3C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01c77077-aee4-4b5f-bd4e-9cd40a6fff29"/>
    <ds:schemaRef ds:uri="230e9df3-be65-4c73-a93b-d1236ebd677e"/>
    <ds:schemaRef ds:uri="8ff673fc-3231-4e3a-893b-6d7f7cd3276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58FDAC0-319D-4A54-8D8E-1D42CB1F8004}">
  <ds:schemaRefs>
    <ds:schemaRef ds:uri="http://schemas.microsoft.com/sharepoint/v3/contenttype/forms"/>
  </ds:schemaRefs>
</ds:datastoreItem>
</file>

<file path=customXml/itemProps3.xml><?xml version="1.0" encoding="utf-8"?>
<ds:datastoreItem xmlns:ds="http://schemas.openxmlformats.org/officeDocument/2006/customXml" ds:itemID="{F990F116-B58F-4255-B05B-DA3808E0E5C6}">
  <ds:schemaRefs>
    <ds:schemaRef ds:uri="http://schemas.microsoft.com/sharepoint/v3"/>
    <ds:schemaRef ds:uri="230e9df3-be65-4c73-a93b-d1236ebd677e"/>
    <ds:schemaRef ds:uri="http://purl.org/dc/terms/"/>
    <ds:schemaRef ds:uri="01c77077-aee4-4b5f-bd4e-9cd40a6fff29"/>
    <ds:schemaRef ds:uri="8ff673fc-3231-4e3a-893b-6d7f7cd32766"/>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schemas.openxmlformats.org/package/2006/metadata/core-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Microsoft_Build_2016_16x9_Template</Template>
  <TotalTime>4</TotalTime>
  <Words>1684</Words>
  <Application>Microsoft Office PowerPoint</Application>
  <PresentationFormat>Custom</PresentationFormat>
  <Paragraphs>268</Paragraphs>
  <Slides>32</Slides>
  <Notes>27</Notes>
  <HiddenSlides>0</HiddenSlides>
  <MMClips>2</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32</vt:i4>
      </vt:variant>
    </vt:vector>
  </HeadingPairs>
  <TitlesOfParts>
    <vt:vector size="47" baseType="lpstr">
      <vt:lpstr>Arial</vt:lpstr>
      <vt:lpstr>Calibri</vt:lpstr>
      <vt:lpstr>Consolas</vt:lpstr>
      <vt:lpstr>Segoe UI</vt:lpstr>
      <vt:lpstr>Segoe UI Light</vt:lpstr>
      <vt:lpstr>Segoe UI Semibold</vt:lpstr>
      <vt:lpstr>Segoe UI Semilight</vt:lpstr>
      <vt:lpstr>Symbol</vt:lpstr>
      <vt:lpstr>Times New Roman</vt:lpstr>
      <vt:lpstr>Wingdings</vt:lpstr>
      <vt:lpstr>5-30721_Build_2016_Template_Light</vt:lpstr>
      <vt:lpstr>5-30721_Build_2016_Template_Dark</vt:lpstr>
      <vt:lpstr>1_5-30721_Build_2016_Template_Light</vt:lpstr>
      <vt:lpstr>Template (March 2016)</vt:lpstr>
      <vt:lpstr>1_Template (March 2016)</vt:lpstr>
      <vt:lpstr>PowerPoint Presentation</vt:lpstr>
      <vt:lpstr>Enabling DevOps for Every Team</vt:lpstr>
      <vt:lpstr>Who am I?</vt:lpstr>
      <vt:lpstr>Who am I?</vt:lpstr>
      <vt:lpstr>PowerPoint Presentation</vt:lpstr>
      <vt:lpstr>Visual Studio Team Services</vt:lpstr>
      <vt:lpstr>Visual Studio Team Services is Enterprise Ready</vt:lpstr>
      <vt:lpstr>PowerPoint Presentation</vt:lpstr>
      <vt:lpstr>Demo</vt:lpstr>
      <vt:lpstr>End-to-end DevOps</vt:lpstr>
      <vt:lpstr>PowerPoint Presentation</vt:lpstr>
      <vt:lpstr>Agile</vt:lpstr>
      <vt:lpstr>Demo</vt:lpstr>
      <vt:lpstr>PowerPoint Presentation</vt:lpstr>
      <vt:lpstr>Git and Version Control</vt:lpstr>
      <vt:lpstr>Demo</vt:lpstr>
      <vt:lpstr>Testing</vt:lpstr>
      <vt:lpstr>Demo</vt:lpstr>
      <vt:lpstr>Continuous Integration</vt:lpstr>
      <vt:lpstr>Package Management</vt:lpstr>
      <vt:lpstr>Demo</vt:lpstr>
      <vt:lpstr>PowerPoint Presentation</vt:lpstr>
      <vt:lpstr>Release Management</vt:lpstr>
      <vt:lpstr>Demo</vt:lpstr>
      <vt:lpstr>Demo</vt:lpstr>
      <vt:lpstr>PowerPoint Presentation</vt:lpstr>
      <vt:lpstr>Monitor and Learn</vt:lpstr>
      <vt:lpstr>Roadmap</vt:lpstr>
      <vt:lpstr>Roadmap for the next 1-3 months</vt:lpstr>
      <vt:lpstr>Please Complete An Evaluation Form Your input is important!</vt:lpstr>
      <vt:lpstr>PowerPoint Presentation</vt:lpstr>
      <vt:lpstr>Q&amp;A with Speakers After Session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Enabling DevOps for Every Team</dc:title>
  <dc:subject>&lt;Speech title here&gt;</dc:subject>
  <dc:creator>Shows</dc:creator>
  <cp:keywords>Microsoft Build 2016</cp:keywords>
  <dc:description>Template: Mitchell Derrey, Silver Fox Productions
Formatting: 
Audience Type:</dc:description>
  <cp:lastModifiedBy>Shows</cp:lastModifiedBy>
  <cp:revision>2</cp:revision>
  <dcterms:created xsi:type="dcterms:W3CDTF">2016-03-30T20:12:11Z</dcterms:created>
  <dcterms:modified xsi:type="dcterms:W3CDTF">2016-03-30T20:17:07Z</dcterms:modified>
  <cp:category>Microsoft Build 2016</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0x01010031DCF4CA090F824DB1E4CCBB6B9D64EA00101E8AAD132F8F4D96340D6376C8BB3E</vt:lpwstr>
  </property>
  <property fmtid="{D5CDD505-2E9C-101B-9397-08002B2CF9AE}" pid="3" name="Product">
    <vt:lpwstr/>
  </property>
  <property fmtid="{D5CDD505-2E9C-101B-9397-08002B2CF9AE}" pid="4" name="Event1">
    <vt:lpwstr>622;#Unassigned|2c8af875-f38a-40b8-a0a9-056aed3fc8c0</vt:lpwstr>
  </property>
  <property fmtid="{D5CDD505-2E9C-101B-9397-08002B2CF9AE}" pid="5" name="Audience">
    <vt:lpwstr/>
  </property>
  <property fmtid="{D5CDD505-2E9C-101B-9397-08002B2CF9AE}" pid="6" name="Event Venue">
    <vt:lpwstr>49;#Moscone Center|d4f36a2e-dd0d-4424-990f-7c93b4e9f063</vt:lpwstr>
  </property>
  <property fmtid="{D5CDD505-2E9C-101B-9397-08002B2CF9AE}" pid="7" name="Track">
    <vt:lpwstr/>
  </property>
  <property fmtid="{D5CDD505-2E9C-101B-9397-08002B2CF9AE}" pid="8" name="Event Location">
    <vt:lpwstr>48;#San Francisco|84dfcb53-432b-499d-8965-93d483d36b4a</vt:lpwstr>
  </property>
  <property fmtid="{D5CDD505-2E9C-101B-9397-08002B2CF9AE}" pid="9" name="Campaign">
    <vt:lpwstr/>
  </property>
  <property fmtid="{D5CDD505-2E9C-101B-9397-08002B2CF9AE}" pid="10" name="IsMyDocuments">
    <vt:bool>true</vt:bool>
  </property>
  <property fmtid="{D5CDD505-2E9C-101B-9397-08002B2CF9AE}" pid="11" name="TaxKeyword">
    <vt:lpwstr>46;#Microsoft Build 2016|da8a10b5-9bc3-4217-80aa-6b60d6ec1cee</vt:lpwstr>
  </property>
  <property fmtid="{D5CDD505-2E9C-101B-9397-08002B2CF9AE}" pid="12" name="Audience1">
    <vt:lpwstr/>
  </property>
  <property fmtid="{D5CDD505-2E9C-101B-9397-08002B2CF9AE}" pid="13" name="Event Name">
    <vt:lpwstr>47;#Build|58542b36-5bf5-46a6-a53f-a41fb7a73785</vt:lpwstr>
  </property>
</Properties>
</file>