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229" r:id="rId4"/>
    <p:sldMasterId id="2147484310" r:id="rId5"/>
  </p:sldMasterIdLst>
  <p:notesMasterIdLst>
    <p:notesMasterId r:id="rId24"/>
  </p:notesMasterIdLst>
  <p:handoutMasterIdLst>
    <p:handoutMasterId r:id="rId25"/>
  </p:handout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4" r:id="rId23"/>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 id="2" name="Monica Lueder" initials="ML" lastIdx="22" clrIdx="2">
    <p:extLst>
      <p:ext uri="{19B8F6BF-5375-455C-9EA6-DF929625EA0E}">
        <p15:presenceInfo xmlns:p15="http://schemas.microsoft.com/office/powerpoint/2012/main" userId="S-1-5-21-2127521184-1604012920-1887927527-2598260" providerId="AD"/>
      </p:ext>
    </p:extLst>
  </p:cmAuthor>
  <p:cmAuthor id="3" name="Mary Feil-Jacobs" initials="MF" lastIdx="22" clrIdx="3">
    <p:extLst>
      <p:ext uri="{19B8F6BF-5375-455C-9EA6-DF929625EA0E}">
        <p15:presenceInfo xmlns:p15="http://schemas.microsoft.com/office/powerpoint/2012/main" userId="S-1-5-21-2127521184-1604012920-1887927527-6500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505050"/>
    <a:srgbClr val="107C10"/>
    <a:srgbClr val="000000"/>
    <a:srgbClr val="323232"/>
    <a:srgbClr val="5C2D91"/>
    <a:srgbClr val="32145A"/>
    <a:srgbClr val="00BCF2"/>
    <a:srgbClr val="002050"/>
    <a:srgbClr val="D63F2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22" autoAdjust="0"/>
    <p:restoredTop sz="93001" autoAdjust="0"/>
  </p:normalViewPr>
  <p:slideViewPr>
    <p:cSldViewPr>
      <p:cViewPr varScale="1">
        <p:scale>
          <a:sx n="108" d="100"/>
          <a:sy n="108" d="100"/>
        </p:scale>
        <p:origin x="402" y="114"/>
      </p:cViewPr>
      <p:guideLst/>
    </p:cSldViewPr>
  </p:slideViewPr>
  <p:outlineViewPr>
    <p:cViewPr>
      <p:scale>
        <a:sx n="33" d="100"/>
        <a:sy n="33" d="100"/>
      </p:scale>
      <p:origin x="0" y="-14442"/>
    </p:cViewPr>
  </p:outlineViewPr>
  <p:notesTextViewPr>
    <p:cViewPr>
      <p:scale>
        <a:sx n="100" d="100"/>
        <a:sy n="100" d="100"/>
      </p:scale>
      <p:origin x="0" y="0"/>
    </p:cViewPr>
  </p:notesTextViewPr>
  <p:sorterViewPr>
    <p:cViewPr>
      <p:scale>
        <a:sx n="75" d="100"/>
        <a:sy n="75" d="100"/>
      </p:scale>
      <p:origin x="0" y="0"/>
    </p:cViewPr>
  </p:sorterViewPr>
  <p:notesViewPr>
    <p:cSldViewPr showGuides="1">
      <p:cViewPr>
        <p:scale>
          <a:sx n="100" d="100"/>
          <a:sy n="100" d="100"/>
        </p:scale>
        <p:origin x="2616" y="9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11574"/>
            <a:ext cx="2971800" cy="457200"/>
          </a:xfrm>
          <a:prstGeom prst="rect">
            <a:avLst/>
          </a:prstGeom>
        </p:spPr>
        <p:txBody>
          <a:bodyPr vert="horz" lIns="91440" tIns="45720" rIns="91440" bIns="45720" rtlCol="0"/>
          <a:lstStyle>
            <a:lvl1pPr algn="l">
              <a:defRPr sz="1200"/>
            </a:lvl1pPr>
          </a:lstStyle>
          <a:p>
            <a:r>
              <a:rPr lang="en-US" dirty="0" smtClean="0">
                <a:latin typeface="Segoe UI" pitchFamily="34" charset="0"/>
              </a:rPr>
              <a:t>Microsoft Build 2016</a:t>
            </a:r>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C8D045D-9A66-44E7-900A-FC6D0BD4E54A}" type="datetime8">
              <a:rPr lang="en-US" smtClean="0">
                <a:latin typeface="Segoe UI" pitchFamily="34" charset="0"/>
              </a:rPr>
              <a:t>4/1/2016 10:36 AM</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Microsoft Build 2016</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38EEC551-8CDA-4EB6-89BB-2A86C9F091C8}" type="datetime8">
              <a:rPr lang="en-US" smtClean="0"/>
              <a:t>4/1/2016 10:36 AM</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rPr>
              <a:t>Microsoft Build 2016</a:t>
            </a: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38EEC551-8CDA-4EB6-89BB-2A86C9F091C8}"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4/1/2016 10:36 AM</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9397230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pitchFamily="34" charset="0"/>
                <a:ea typeface="+mn-ea"/>
                <a:cs typeface="+mn-cs"/>
              </a:rPr>
              <a:t>Microsoft Build 2016</a:t>
            </a:r>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38EEC551-8CDA-4EB6-89BB-2A86C9F091C8}"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4/1/2016 10:36 AM</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6812860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2015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E74353ED-ACB2-44BF-A903-985B0AF962B7}" type="datetime1">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4/1/2016</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6580073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5" name="Date Placeholder 4"/>
          <p:cNvSpPr>
            <a:spLocks noGrp="1"/>
          </p:cNvSpPr>
          <p:nvPr>
            <p:ph type="dt" idx="11"/>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E74353ED-ACB2-44BF-A903-985B0AF962B7}" type="datetime1">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4/1/2016</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802529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5" name="Date Placeholder 4"/>
          <p:cNvSpPr>
            <a:spLocks noGrp="1"/>
          </p:cNvSpPr>
          <p:nvPr>
            <p:ph type="dt" idx="11"/>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8A17D118-1690-458F-B4D2-F9DA5D6F5033}"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4/1/2016 10:36 AM</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EC87E0CF-87F6-4B58-B8B8-DCAB2DAAF3CA}"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6" name="Footer Placeholder 5"/>
          <p:cNvSpPr>
            <a:spLocks noGrp="1"/>
          </p:cNvSpPr>
          <p:nvPr>
            <p:ph type="ftr" sz="quarter" idx="1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p>
        </p:txBody>
      </p:sp>
    </p:spTree>
    <p:extLst>
      <p:ext uri="{BB962C8B-B14F-4D97-AF65-F5344CB8AC3E}">
        <p14:creationId xmlns:p14="http://schemas.microsoft.com/office/powerpoint/2010/main" val="350403838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p:bgRef idx="1001">
        <a:schemeClr val="bg2"/>
      </p:bgRef>
    </p:bg>
    <p:spTree>
      <p:nvGrpSpPr>
        <p:cNvPr id="1" name=""/>
        <p:cNvGrpSpPr/>
        <p:nvPr/>
      </p:nvGrpSpPr>
      <p:grpSpPr>
        <a:xfrm>
          <a:off x="0" y="0"/>
          <a:ext cx="0" cy="0"/>
          <a:chOff x="0" y="0"/>
          <a:chExt cx="0" cy="0"/>
        </a:xfrm>
      </p:grpSpPr>
      <p:sp>
        <p:nvSpPr>
          <p:cNvPr id="2" name="Rectangle 1"/>
          <p:cNvSpPr/>
          <p:nvPr userDrawn="1"/>
        </p:nvSpPr>
        <p:spPr bwMode="auto">
          <a:xfrm>
            <a:off x="274638" y="2119164"/>
            <a:ext cx="6400800" cy="27497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19" name="Picture 18" hidden="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9230" y="6240963"/>
            <a:ext cx="1278510" cy="274137"/>
          </a:xfrm>
          <a:prstGeom prst="rect">
            <a:avLst/>
          </a:prstGeom>
        </p:spPr>
      </p:pic>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invGray">
          <a:xfrm>
            <a:off x="464013" y="490736"/>
            <a:ext cx="1436313" cy="306604"/>
          </a:xfrm>
          <a:prstGeom prst="rect">
            <a:avLst/>
          </a:prstGeom>
        </p:spPr>
      </p:pic>
      <p:sp>
        <p:nvSpPr>
          <p:cNvPr id="12" name="Freeform 11"/>
          <p:cNvSpPr>
            <a:spLocks noEditPoints="1"/>
          </p:cNvSpPr>
          <p:nvPr userDrawn="1"/>
        </p:nvSpPr>
        <p:spPr bwMode="black">
          <a:xfrm>
            <a:off x="2137568" y="2473325"/>
            <a:ext cx="8161338" cy="2047875"/>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00BCF2"/>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26559627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60568471"/>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o Column Bullet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179946700"/>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2189335521"/>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5" name="Title 4"/>
          <p:cNvSpPr>
            <a:spLocks noGrp="1"/>
          </p:cNvSpPr>
          <p:nvPr>
            <p:ph type="title"/>
          </p:nvPr>
        </p:nvSpPr>
        <p:spPr>
          <a:xfrm>
            <a:off x="1101436" y="2963862"/>
            <a:ext cx="10235966" cy="917575"/>
          </a:xfrm>
        </p:spPr>
        <p:txBody>
          <a:bodyPr anchor="ctr" anchorCtr="0"/>
          <a:lstStyle>
            <a:lvl1pPr algn="l">
              <a:defRPr>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3437131397"/>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emo slide">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9144000" cy="1181862"/>
          </a:xfrm>
          <a:noFill/>
        </p:spPr>
        <p:txBody>
          <a:bodyPr wrap="square" tIns="91440" bIns="91440" anchor="t" anchorCtr="0">
            <a:spAutoFit/>
          </a:bodyPr>
          <a:lstStyle>
            <a:lvl1pPr>
              <a:defRPr sz="7200" spc="-100" baseline="0">
                <a:gradFill>
                  <a:gsLst>
                    <a:gs pos="24779">
                      <a:srgbClr val="000000"/>
                    </a:gs>
                    <a:gs pos="70000">
                      <a:srgbClr val="000000"/>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9143999" cy="738664"/>
          </a:xfrm>
          <a:noFill/>
        </p:spPr>
        <p:txBody>
          <a:bodyPr wrap="square" lIns="182880" tIns="146304" rIns="182880" bIns="146304">
            <a:spAutoFit/>
          </a:bodyPr>
          <a:lstStyle>
            <a:lvl1pPr marL="0" indent="0">
              <a:spcBef>
                <a:spcPts val="0"/>
              </a:spcBef>
              <a:buNone/>
              <a:defRPr sz="3200" spc="0" baseline="0">
                <a:gradFill>
                  <a:gsLst>
                    <a:gs pos="24779">
                      <a:srgbClr val="000000"/>
                    </a:gs>
                    <a:gs pos="70000">
                      <a:srgbClr val="000000"/>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389760253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Vide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9143999" cy="1181862"/>
          </a:xfrm>
          <a:noFill/>
        </p:spPr>
        <p:txBody>
          <a:bodyPr wrap="square" tIns="91440" bIns="91440" anchor="t" anchorCtr="0">
            <a:spAutoFit/>
          </a:bodyPr>
          <a:lstStyle>
            <a:lvl1pPr>
              <a:defRPr sz="7200" spc="-100" baseline="0">
                <a:gradFill>
                  <a:gsLst>
                    <a:gs pos="0">
                      <a:schemeClr val="tx1"/>
                    </a:gs>
                    <a:gs pos="100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178414753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90869850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92035">
                      <a:srgbClr val="000000"/>
                    </a:gs>
                    <a:gs pos="75000">
                      <a:srgbClr val="000000"/>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68934554"/>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50-50 Right Photo Layou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41426"/>
            <a:ext cx="5486399" cy="2012859"/>
          </a:xfrm>
        </p:spPr>
        <p:txBody>
          <a:bodyPr>
            <a:spAutoFit/>
          </a:bodyPr>
          <a:lstStyle>
            <a:lvl1pPr>
              <a:defRPr sz="6600" baseline="0">
                <a:gradFill>
                  <a:gsLst>
                    <a:gs pos="1250">
                      <a:schemeClr val="tx1"/>
                    </a:gs>
                    <a:gs pos="100000">
                      <a:schemeClr val="tx1"/>
                    </a:gs>
                  </a:gsLst>
                  <a:lin ang="5400000" scaled="0"/>
                </a:gradFill>
              </a:defRPr>
            </a:lvl1pPr>
          </a:lstStyle>
          <a:p>
            <a:r>
              <a:rPr lang="en-US" dirty="0" smtClean="0"/>
              <a:t>50/50 photo layout</a:t>
            </a:r>
            <a:endParaRPr lang="en-US" dirty="0"/>
          </a:p>
        </p:txBody>
      </p:sp>
      <p:sp>
        <p:nvSpPr>
          <p:cNvPr id="5" name="Picture Placeholder 4"/>
          <p:cNvSpPr>
            <a:spLocks noGrp="1"/>
          </p:cNvSpPr>
          <p:nvPr>
            <p:ph type="pic" sz="quarter" idx="10"/>
          </p:nvPr>
        </p:nvSpPr>
        <p:spPr bwMode="ltGray">
          <a:xfrm>
            <a:off x="6219825" y="0"/>
            <a:ext cx="6216650" cy="6992587"/>
          </a:xfrm>
          <a:blipFill dpi="0" rotWithShape="1">
            <a:blip r:embed="rId2"/>
            <a:srcRect/>
            <a:stretch>
              <a:fillRect/>
            </a:stretch>
          </a:blipFill>
        </p:spPr>
        <p:txBody>
          <a:bodyPr tIns="548640" anchor="ctr" anchorCtr="0">
            <a:noAutofit/>
          </a:bodyPr>
          <a:lstStyle>
            <a:lvl1pPr marL="0" indent="0" algn="ctr">
              <a:buNone/>
              <a:defRPr sz="1600" b="1" cap="none" baseline="0">
                <a:gradFill>
                  <a:gsLst>
                    <a:gs pos="0">
                      <a:srgbClr val="FFFFFF"/>
                    </a:gs>
                    <a:gs pos="27000">
                      <a:srgbClr val="FFFFFF"/>
                    </a:gs>
                  </a:gsLst>
                  <a:lin ang="5400000" scaled="0"/>
                </a:gradFill>
                <a:latin typeface="+mn-lt"/>
              </a:defRPr>
            </a:lvl1pPr>
          </a:lstStyle>
          <a:p>
            <a:r>
              <a:rPr lang="en-US" smtClean="0"/>
              <a:t>Click icon to add picture</a:t>
            </a:r>
            <a:endParaRPr lang="en-US" dirty="0"/>
          </a:p>
        </p:txBody>
      </p:sp>
    </p:spTree>
    <p:extLst>
      <p:ext uri="{BB962C8B-B14F-4D97-AF65-F5344CB8AC3E}">
        <p14:creationId xmlns:p14="http://schemas.microsoft.com/office/powerpoint/2010/main" val="2366974557"/>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2567534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 Microsoft">
    <p:bg>
      <p:bgRef idx="1001">
        <a:schemeClr val="bg2"/>
      </p:bgRef>
    </p:bg>
    <p:spTree>
      <p:nvGrpSpPr>
        <p:cNvPr id="1" name=""/>
        <p:cNvGrpSpPr/>
        <p:nvPr/>
      </p:nvGrpSpPr>
      <p:grpSpPr>
        <a:xfrm>
          <a:off x="0" y="0"/>
          <a:ext cx="0" cy="0"/>
          <a:chOff x="0" y="0"/>
          <a:chExt cx="0" cy="0"/>
        </a:xfrm>
      </p:grpSpPr>
      <p:pic>
        <p:nvPicPr>
          <p:cNvPr id="16" name="Picture 15" hidden="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459230" y="6240963"/>
            <a:ext cx="1278510" cy="274137"/>
          </a:xfrm>
          <a:prstGeom prst="rect">
            <a:avLst/>
          </a:prstGeom>
        </p:spPr>
      </p:pic>
      <p:sp>
        <p:nvSpPr>
          <p:cNvPr id="18" name="Title 1"/>
          <p:cNvSpPr>
            <a:spLocks noGrp="1"/>
          </p:cNvSpPr>
          <p:nvPr>
            <p:ph type="title" hasCustomPrompt="1"/>
          </p:nvPr>
        </p:nvSpPr>
        <p:spPr>
          <a:xfrm>
            <a:off x="274702" y="2125678"/>
            <a:ext cx="10058336" cy="1828786"/>
          </a:xfrm>
          <a:noFill/>
        </p:spPr>
        <p:txBody>
          <a:bodyPr lIns="146304" tIns="91440" rIns="146304" bIns="91440" anchor="t" anchorCtr="0"/>
          <a:lstStyle>
            <a:lvl1pPr>
              <a:defRPr sz="5400" spc="-100" baseline="0">
                <a:gradFill>
                  <a:gsLst>
                    <a:gs pos="100000">
                      <a:schemeClr val="tx2"/>
                    </a:gs>
                    <a:gs pos="0">
                      <a:schemeClr val="tx2"/>
                    </a:gs>
                  </a:gsLst>
                  <a:lin ang="5400000" scaled="0"/>
                </a:gradFill>
              </a:defRPr>
            </a:lvl1pPr>
          </a:lstStyle>
          <a:p>
            <a:r>
              <a:rPr lang="en-US" dirty="0" smtClean="0"/>
              <a:t>Presentation title</a:t>
            </a:r>
            <a:endParaRPr lang="en-US" dirty="0"/>
          </a:p>
        </p:txBody>
      </p:sp>
      <p:sp>
        <p:nvSpPr>
          <p:cNvPr id="19" name="Text Placeholder 4"/>
          <p:cNvSpPr>
            <a:spLocks noGrp="1"/>
          </p:cNvSpPr>
          <p:nvPr>
            <p:ph type="body" sz="quarter" idx="12" hasCustomPrompt="1"/>
          </p:nvPr>
        </p:nvSpPr>
        <p:spPr>
          <a:xfrm>
            <a:off x="274701" y="3955786"/>
            <a:ext cx="10058337" cy="1828007"/>
          </a:xfrm>
          <a:noFill/>
        </p:spPr>
        <p:txBody>
          <a:bodyPr lIns="146304" tIns="109728" rIns="146304" bIns="109728">
            <a:noAutofit/>
          </a:bodyPr>
          <a:lstStyle>
            <a:lvl1pPr marL="0" indent="0">
              <a:spcBef>
                <a:spcPts val="0"/>
              </a:spcBef>
              <a:buNone/>
              <a:defRPr sz="3200" spc="0" baseline="0">
                <a:gradFill>
                  <a:gsLst>
                    <a:gs pos="91000">
                      <a:schemeClr val="tx1"/>
                    </a:gs>
                    <a:gs pos="0">
                      <a:schemeClr val="tx1"/>
                    </a:gs>
                  </a:gsLst>
                  <a:lin ang="5400000" scaled="0"/>
                </a:gradFill>
                <a:latin typeface="+mj-lt"/>
              </a:defRPr>
            </a:lvl1pPr>
          </a:lstStyle>
          <a:p>
            <a:pPr lvl="0"/>
            <a:r>
              <a:rPr lang="en-US" dirty="0" smtClean="0"/>
              <a:t>Speaker Name</a:t>
            </a:r>
          </a:p>
        </p:txBody>
      </p:sp>
      <p:pic>
        <p:nvPicPr>
          <p:cNvPr id="6" name="Picture 5"/>
          <p:cNvPicPr>
            <a:picLocks noChangeAspect="1"/>
          </p:cNvPicPr>
          <p:nvPr userDrawn="1"/>
        </p:nvPicPr>
        <p:blipFill rotWithShape="1">
          <a:blip r:embed="rId3" cstate="screen">
            <a:extLst>
              <a:ext uri="{28A0092B-C50C-407E-A947-70E740481C1C}">
                <a14:useLocalDpi xmlns:a14="http://schemas.microsoft.com/office/drawing/2010/main"/>
              </a:ext>
            </a:extLst>
          </a:blip>
          <a:srcRect b="1380"/>
          <a:stretch/>
        </p:blipFill>
        <p:spPr bwMode="invGray">
          <a:xfrm>
            <a:off x="457200" y="490736"/>
            <a:ext cx="1449939" cy="306604"/>
          </a:xfrm>
          <a:prstGeom prst="rect">
            <a:avLst/>
          </a:prstGeom>
        </p:spPr>
      </p:pic>
      <p:sp>
        <p:nvSpPr>
          <p:cNvPr id="7" name="Text Placeholder 2"/>
          <p:cNvSpPr>
            <a:spLocks noGrp="1"/>
          </p:cNvSpPr>
          <p:nvPr>
            <p:ph type="body" sz="quarter" idx="13" hasCustomPrompt="1"/>
          </p:nvPr>
        </p:nvSpPr>
        <p:spPr>
          <a:xfrm>
            <a:off x="8504238" y="307621"/>
            <a:ext cx="3656013" cy="572464"/>
          </a:xfrm>
        </p:spPr>
        <p:txBody>
          <a:bodyPr lIns="182880" tIns="146304" rIns="182880" bIns="146304"/>
          <a:lstStyle>
            <a:lvl1pPr marL="0" indent="0" algn="r">
              <a:buNone/>
              <a:defRPr sz="2000">
                <a:latin typeface="+mn-lt"/>
              </a:defRPr>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dirty="0" smtClean="0"/>
              <a:t>Session Code Here</a:t>
            </a:r>
            <a:endParaRPr lang="en-US" dirty="0"/>
          </a:p>
        </p:txBody>
      </p:sp>
      <p:sp>
        <p:nvSpPr>
          <p:cNvPr id="2" name="TextBox 1"/>
          <p:cNvSpPr txBox="1"/>
          <p:nvPr userDrawn="1"/>
        </p:nvSpPr>
        <p:spPr>
          <a:xfrm>
            <a:off x="288989" y="6072577"/>
            <a:ext cx="1900200"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#Build2016</a:t>
            </a:r>
          </a:p>
        </p:txBody>
      </p:sp>
    </p:spTree>
    <p:extLst>
      <p:ext uri="{BB962C8B-B14F-4D97-AF65-F5344CB8AC3E}">
        <p14:creationId xmlns:p14="http://schemas.microsoft.com/office/powerpoint/2010/main" val="168501045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5015991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29962453"/>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losing logo slide_color">
    <p:bg>
      <p:bgRef idx="1001">
        <a:schemeClr val="bg2"/>
      </p:bgRef>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8" y="6294476"/>
            <a:ext cx="118871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a:t>
            </a:r>
            <a:r>
              <a:rPr lang="en-US" sz="700" dirty="0" smtClean="0">
                <a:gradFill>
                  <a:gsLst>
                    <a:gs pos="0">
                      <a:schemeClr val="tx1"/>
                    </a:gs>
                    <a:gs pos="100000">
                      <a:schemeClr val="tx1"/>
                    </a:gs>
                  </a:gsLst>
                  <a:lin ang="5400000" scaled="0"/>
                </a:gradFill>
                <a:cs typeface="Segoe UI" pitchFamily="34" charset="0"/>
              </a:rPr>
              <a:t>2016 </a:t>
            </a:r>
            <a:r>
              <a:rPr lang="en-US" sz="700" dirty="0">
                <a:gradFill>
                  <a:gsLst>
                    <a:gs pos="0">
                      <a:schemeClr val="tx1"/>
                    </a:gs>
                    <a:gs pos="100000">
                      <a:schemeClr val="tx1"/>
                    </a:gs>
                  </a:gsLst>
                  <a:lin ang="5400000" scaled="0"/>
                </a:gradFill>
                <a:cs typeface="Segoe UI" pitchFamily="34" charset="0"/>
              </a:rPr>
              <a:t>Microsoft Corporation. All rights reserved. </a:t>
            </a:r>
          </a:p>
        </p:txBody>
      </p:sp>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464013" y="479425"/>
            <a:ext cx="1436313" cy="306604"/>
          </a:xfrm>
          <a:prstGeom prst="rect">
            <a:avLst/>
          </a:prstGeom>
        </p:spPr>
      </p:pic>
    </p:spTree>
    <p:extLst>
      <p:ext uri="{BB962C8B-B14F-4D97-AF65-F5344CB8AC3E}">
        <p14:creationId xmlns:p14="http://schemas.microsoft.com/office/powerpoint/2010/main" val="92506913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48296964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Walkin">
    <p:bg>
      <p:bgRef idx="1001">
        <a:schemeClr val="bg2"/>
      </p:bgRef>
    </p:bg>
    <p:spTree>
      <p:nvGrpSpPr>
        <p:cNvPr id="1" name=""/>
        <p:cNvGrpSpPr/>
        <p:nvPr/>
      </p:nvGrpSpPr>
      <p:grpSpPr>
        <a:xfrm>
          <a:off x="0" y="0"/>
          <a:ext cx="0" cy="0"/>
          <a:chOff x="0" y="0"/>
          <a:chExt cx="0" cy="0"/>
        </a:xfrm>
      </p:grpSpPr>
      <p:sp>
        <p:nvSpPr>
          <p:cNvPr id="2" name="Rectangle 1"/>
          <p:cNvSpPr/>
          <p:nvPr userDrawn="1"/>
        </p:nvSpPr>
        <p:spPr bwMode="auto">
          <a:xfrm>
            <a:off x="274638" y="2119164"/>
            <a:ext cx="6400800" cy="27497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19" name="Picture 18" hidden="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9230" y="6240963"/>
            <a:ext cx="1278510" cy="274137"/>
          </a:xfrm>
          <a:prstGeom prst="rect">
            <a:avLst/>
          </a:prstGeom>
        </p:spPr>
      </p:pic>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invGray">
          <a:xfrm>
            <a:off x="464013" y="490736"/>
            <a:ext cx="1436313" cy="306604"/>
          </a:xfrm>
          <a:prstGeom prst="rect">
            <a:avLst/>
          </a:prstGeom>
        </p:spPr>
      </p:pic>
      <p:sp>
        <p:nvSpPr>
          <p:cNvPr id="12" name="Freeform 11"/>
          <p:cNvSpPr>
            <a:spLocks noEditPoints="1"/>
          </p:cNvSpPr>
          <p:nvPr userDrawn="1"/>
        </p:nvSpPr>
        <p:spPr bwMode="black">
          <a:xfrm>
            <a:off x="2137568" y="2473325"/>
            <a:ext cx="8161338" cy="2047875"/>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00BCF2"/>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325338439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Slide - Microsoft">
    <p:bg>
      <p:bgRef idx="1001">
        <a:schemeClr val="bg2"/>
      </p:bgRef>
    </p:bg>
    <p:spTree>
      <p:nvGrpSpPr>
        <p:cNvPr id="1" name=""/>
        <p:cNvGrpSpPr/>
        <p:nvPr/>
      </p:nvGrpSpPr>
      <p:grpSpPr>
        <a:xfrm>
          <a:off x="0" y="0"/>
          <a:ext cx="0" cy="0"/>
          <a:chOff x="0" y="0"/>
          <a:chExt cx="0" cy="0"/>
        </a:xfrm>
      </p:grpSpPr>
      <p:pic>
        <p:nvPicPr>
          <p:cNvPr id="16" name="Picture 15" hidden="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459230" y="6240963"/>
            <a:ext cx="1278510" cy="274137"/>
          </a:xfrm>
          <a:prstGeom prst="rect">
            <a:avLst/>
          </a:prstGeom>
        </p:spPr>
      </p:pic>
      <p:sp>
        <p:nvSpPr>
          <p:cNvPr id="18" name="Title 1"/>
          <p:cNvSpPr>
            <a:spLocks noGrp="1"/>
          </p:cNvSpPr>
          <p:nvPr>
            <p:ph type="title" hasCustomPrompt="1"/>
          </p:nvPr>
        </p:nvSpPr>
        <p:spPr>
          <a:xfrm>
            <a:off x="274702" y="2125678"/>
            <a:ext cx="10058336" cy="1828786"/>
          </a:xfrm>
          <a:noFill/>
        </p:spPr>
        <p:txBody>
          <a:bodyPr lIns="146304" tIns="91440" rIns="146304" bIns="91440" anchor="t" anchorCtr="0"/>
          <a:lstStyle>
            <a:lvl1pPr>
              <a:defRPr sz="5400" spc="-100" baseline="0">
                <a:gradFill>
                  <a:gsLst>
                    <a:gs pos="100000">
                      <a:schemeClr val="tx2"/>
                    </a:gs>
                    <a:gs pos="0">
                      <a:schemeClr val="tx2"/>
                    </a:gs>
                  </a:gsLst>
                  <a:lin ang="5400000" scaled="0"/>
                </a:gradFill>
              </a:defRPr>
            </a:lvl1pPr>
          </a:lstStyle>
          <a:p>
            <a:r>
              <a:rPr lang="en-US" dirty="0" smtClean="0"/>
              <a:t>Presentation title</a:t>
            </a:r>
            <a:endParaRPr lang="en-US" dirty="0"/>
          </a:p>
        </p:txBody>
      </p:sp>
      <p:sp>
        <p:nvSpPr>
          <p:cNvPr id="19" name="Text Placeholder 4"/>
          <p:cNvSpPr>
            <a:spLocks noGrp="1"/>
          </p:cNvSpPr>
          <p:nvPr>
            <p:ph type="body" sz="quarter" idx="12" hasCustomPrompt="1"/>
          </p:nvPr>
        </p:nvSpPr>
        <p:spPr>
          <a:xfrm>
            <a:off x="274701" y="3955786"/>
            <a:ext cx="10058337" cy="1828007"/>
          </a:xfrm>
          <a:noFill/>
        </p:spPr>
        <p:txBody>
          <a:bodyPr lIns="146304" tIns="109728" rIns="146304" bIns="109728">
            <a:noAutofit/>
          </a:bodyPr>
          <a:lstStyle>
            <a:lvl1pPr marL="0" indent="0">
              <a:spcBef>
                <a:spcPts val="0"/>
              </a:spcBef>
              <a:buNone/>
              <a:defRPr sz="3200" spc="0" baseline="0">
                <a:gradFill>
                  <a:gsLst>
                    <a:gs pos="91000">
                      <a:schemeClr val="tx1"/>
                    </a:gs>
                    <a:gs pos="0">
                      <a:schemeClr val="tx1"/>
                    </a:gs>
                  </a:gsLst>
                  <a:lin ang="5400000" scaled="0"/>
                </a:gradFill>
                <a:latin typeface="+mj-lt"/>
              </a:defRPr>
            </a:lvl1pPr>
          </a:lstStyle>
          <a:p>
            <a:pPr lvl="0"/>
            <a:r>
              <a:rPr lang="en-US" dirty="0" smtClean="0"/>
              <a:t>Speaker Name</a:t>
            </a:r>
          </a:p>
        </p:txBody>
      </p:sp>
      <p:pic>
        <p:nvPicPr>
          <p:cNvPr id="6" name="Picture 5"/>
          <p:cNvPicPr>
            <a:picLocks noChangeAspect="1"/>
          </p:cNvPicPr>
          <p:nvPr userDrawn="1"/>
        </p:nvPicPr>
        <p:blipFill rotWithShape="1">
          <a:blip r:embed="rId3" cstate="screen">
            <a:extLst>
              <a:ext uri="{28A0092B-C50C-407E-A947-70E740481C1C}">
                <a14:useLocalDpi xmlns:a14="http://schemas.microsoft.com/office/drawing/2010/main"/>
              </a:ext>
            </a:extLst>
          </a:blip>
          <a:srcRect b="1380"/>
          <a:stretch/>
        </p:blipFill>
        <p:spPr bwMode="invGray">
          <a:xfrm>
            <a:off x="457200" y="490736"/>
            <a:ext cx="1449939" cy="306604"/>
          </a:xfrm>
          <a:prstGeom prst="rect">
            <a:avLst/>
          </a:prstGeom>
        </p:spPr>
      </p:pic>
      <p:sp>
        <p:nvSpPr>
          <p:cNvPr id="7" name="Text Placeholder 2"/>
          <p:cNvSpPr>
            <a:spLocks noGrp="1"/>
          </p:cNvSpPr>
          <p:nvPr>
            <p:ph type="body" sz="quarter" idx="13" hasCustomPrompt="1"/>
          </p:nvPr>
        </p:nvSpPr>
        <p:spPr>
          <a:xfrm>
            <a:off x="8504238" y="307621"/>
            <a:ext cx="3656013" cy="572464"/>
          </a:xfrm>
        </p:spPr>
        <p:txBody>
          <a:bodyPr lIns="182880" tIns="146304" rIns="182880" bIns="146304"/>
          <a:lstStyle>
            <a:lvl1pPr marL="0" indent="0" algn="r">
              <a:buNone/>
              <a:defRPr sz="2000">
                <a:latin typeface="+mn-lt"/>
              </a:defRPr>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dirty="0" smtClean="0"/>
              <a:t>Session Code Here</a:t>
            </a:r>
            <a:endParaRPr lang="en-US" dirty="0"/>
          </a:p>
        </p:txBody>
      </p:sp>
      <p:sp>
        <p:nvSpPr>
          <p:cNvPr id="8" name="TextBox 7"/>
          <p:cNvSpPr txBox="1"/>
          <p:nvPr userDrawn="1"/>
        </p:nvSpPr>
        <p:spPr>
          <a:xfrm>
            <a:off x="288989" y="6072577"/>
            <a:ext cx="1900200"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#Build2016</a:t>
            </a:r>
          </a:p>
        </p:txBody>
      </p:sp>
    </p:spTree>
    <p:extLst>
      <p:ext uri="{BB962C8B-B14F-4D97-AF65-F5344CB8AC3E}">
        <p14:creationId xmlns:p14="http://schemas.microsoft.com/office/powerpoint/2010/main" val="124331597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Slide - Build">
    <p:bg>
      <p:bgRef idx="1001">
        <a:schemeClr val="bg2"/>
      </p:bgRef>
    </p:bg>
    <p:spTree>
      <p:nvGrpSpPr>
        <p:cNvPr id="1" name=""/>
        <p:cNvGrpSpPr/>
        <p:nvPr/>
      </p:nvGrpSpPr>
      <p:grpSpPr>
        <a:xfrm>
          <a:off x="0" y="0"/>
          <a:ext cx="0" cy="0"/>
          <a:chOff x="0" y="0"/>
          <a:chExt cx="0" cy="0"/>
        </a:xfrm>
      </p:grpSpPr>
      <p:pic>
        <p:nvPicPr>
          <p:cNvPr id="16" name="Picture 15" hidden="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459230" y="6240963"/>
            <a:ext cx="1278510" cy="274137"/>
          </a:xfrm>
          <a:prstGeom prst="rect">
            <a:avLst/>
          </a:prstGeom>
        </p:spPr>
      </p:pic>
      <p:sp>
        <p:nvSpPr>
          <p:cNvPr id="18" name="Title 1"/>
          <p:cNvSpPr>
            <a:spLocks noGrp="1"/>
          </p:cNvSpPr>
          <p:nvPr>
            <p:ph type="title" hasCustomPrompt="1"/>
          </p:nvPr>
        </p:nvSpPr>
        <p:spPr>
          <a:xfrm>
            <a:off x="274702" y="2125678"/>
            <a:ext cx="10058336" cy="1828786"/>
          </a:xfrm>
          <a:noFill/>
        </p:spPr>
        <p:txBody>
          <a:bodyPr lIns="146304" tIns="91440" rIns="146304" bIns="91440" anchor="t" anchorCtr="0"/>
          <a:lstStyle>
            <a:lvl1pPr>
              <a:defRPr sz="5400" spc="-100" baseline="0">
                <a:gradFill>
                  <a:gsLst>
                    <a:gs pos="100000">
                      <a:schemeClr val="tx2"/>
                    </a:gs>
                    <a:gs pos="0">
                      <a:schemeClr val="tx2"/>
                    </a:gs>
                  </a:gsLst>
                  <a:lin ang="5400000" scaled="0"/>
                </a:gradFill>
              </a:defRPr>
            </a:lvl1pPr>
          </a:lstStyle>
          <a:p>
            <a:r>
              <a:rPr lang="en-US" dirty="0" smtClean="0"/>
              <a:t>Presentation title</a:t>
            </a:r>
            <a:endParaRPr lang="en-US" dirty="0"/>
          </a:p>
        </p:txBody>
      </p:sp>
      <p:sp>
        <p:nvSpPr>
          <p:cNvPr id="19" name="Text Placeholder 4"/>
          <p:cNvSpPr>
            <a:spLocks noGrp="1"/>
          </p:cNvSpPr>
          <p:nvPr>
            <p:ph type="body" sz="quarter" idx="12" hasCustomPrompt="1"/>
          </p:nvPr>
        </p:nvSpPr>
        <p:spPr>
          <a:xfrm>
            <a:off x="274701" y="3955786"/>
            <a:ext cx="10058337" cy="1828007"/>
          </a:xfrm>
          <a:noFill/>
        </p:spPr>
        <p:txBody>
          <a:bodyPr lIns="146304" tIns="109728" rIns="146304" bIns="109728">
            <a:noAutofit/>
          </a:bodyPr>
          <a:lstStyle>
            <a:lvl1pPr marL="0" indent="0">
              <a:spcBef>
                <a:spcPts val="0"/>
              </a:spcBef>
              <a:buNone/>
              <a:defRPr sz="3200" spc="0" baseline="0">
                <a:gradFill>
                  <a:gsLst>
                    <a:gs pos="91000">
                      <a:schemeClr val="tx1"/>
                    </a:gs>
                    <a:gs pos="0">
                      <a:schemeClr val="tx1"/>
                    </a:gs>
                  </a:gsLst>
                  <a:lin ang="5400000" scaled="0"/>
                </a:gradFill>
                <a:latin typeface="+mj-lt"/>
              </a:defRPr>
            </a:lvl1pPr>
          </a:lstStyle>
          <a:p>
            <a:pPr lvl="0"/>
            <a:r>
              <a:rPr lang="en-US" dirty="0" smtClean="0"/>
              <a:t>Speaker Name</a:t>
            </a:r>
          </a:p>
        </p:txBody>
      </p:sp>
      <p:sp>
        <p:nvSpPr>
          <p:cNvPr id="7" name="Text Placeholder 2"/>
          <p:cNvSpPr>
            <a:spLocks noGrp="1"/>
          </p:cNvSpPr>
          <p:nvPr>
            <p:ph type="body" sz="quarter" idx="13" hasCustomPrompt="1"/>
          </p:nvPr>
        </p:nvSpPr>
        <p:spPr>
          <a:xfrm>
            <a:off x="8504238" y="307621"/>
            <a:ext cx="3656013" cy="572464"/>
          </a:xfrm>
        </p:spPr>
        <p:txBody>
          <a:bodyPr lIns="182880" tIns="146304" rIns="182880" bIns="146304"/>
          <a:lstStyle>
            <a:lvl1pPr marL="0" indent="0" algn="r">
              <a:buNone/>
              <a:defRPr sz="2000">
                <a:latin typeface="+mn-lt"/>
              </a:defRPr>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dirty="0" smtClean="0"/>
              <a:t>Session Code Here</a:t>
            </a:r>
            <a:endParaRPr lang="en-US" dirty="0"/>
          </a:p>
        </p:txBody>
      </p:sp>
      <p:sp>
        <p:nvSpPr>
          <p:cNvPr id="8" name="Freeform 7"/>
          <p:cNvSpPr>
            <a:spLocks noChangeAspect="1" noEditPoints="1"/>
          </p:cNvSpPr>
          <p:nvPr userDrawn="1"/>
        </p:nvSpPr>
        <p:spPr bwMode="black">
          <a:xfrm>
            <a:off x="457200" y="490736"/>
            <a:ext cx="1239006" cy="310896"/>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9" name="TextBox 8"/>
          <p:cNvSpPr txBox="1"/>
          <p:nvPr userDrawn="1"/>
        </p:nvSpPr>
        <p:spPr>
          <a:xfrm>
            <a:off x="288989" y="6072577"/>
            <a:ext cx="1900200"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#Build2016</a:t>
            </a:r>
          </a:p>
        </p:txBody>
      </p:sp>
    </p:spTree>
    <p:extLst>
      <p:ext uri="{BB962C8B-B14F-4D97-AF65-F5344CB8AC3E}">
        <p14:creationId xmlns:p14="http://schemas.microsoft.com/office/powerpoint/2010/main" val="32500260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65181"/>
          </a:xfrm>
        </p:spPr>
        <p:txBody>
          <a:bodyPr/>
          <a:lstStyle>
            <a:lvl1pPr marL="0" indent="0">
              <a:buNone/>
              <a:defRPr>
                <a:gradFill>
                  <a:gsLst>
                    <a:gs pos="1250">
                      <a:schemeClr val="tx1"/>
                    </a:gs>
                    <a:gs pos="99000">
                      <a:schemeClr val="tx1"/>
                    </a:gs>
                  </a:gsLst>
                  <a:lin ang="5400000" scaled="0"/>
                </a:gradFill>
              </a:defRPr>
            </a:lvl1pPr>
            <a:lvl2pPr marL="0" indent="0">
              <a:buFontTx/>
              <a:buNone/>
              <a:defRPr sz="24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639774513"/>
      </p:ext>
    </p:extLst>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10676225"/>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4" name="Text Placeholder 3"/>
          <p:cNvSpPr>
            <a:spLocks noGrp="1"/>
          </p:cNvSpPr>
          <p:nvPr>
            <p:ph type="body" sz="quarter" idx="10"/>
          </p:nvPr>
        </p:nvSpPr>
        <p:spPr>
          <a:xfrm>
            <a:off x="274639" y="1212849"/>
            <a:ext cx="5486399" cy="1982081"/>
          </a:xfrm>
        </p:spPr>
        <p:txBody>
          <a:bodyPr wrap="square">
            <a:spAutoFit/>
          </a:bodyPr>
          <a:lstStyle>
            <a:lvl1pPr marL="0" indent="0">
              <a:spcBef>
                <a:spcPts val="1224"/>
              </a:spcBef>
              <a:buClr>
                <a:schemeClr val="tx1"/>
              </a:buClr>
              <a:buFont typeface="Wingdings" pitchFamily="2" charset="2"/>
              <a:buNone/>
              <a:defRPr sz="3200"/>
            </a:lvl1pPr>
            <a:lvl2pPr marL="0" indent="0">
              <a:buNone/>
              <a:defRPr sz="24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1982081"/>
          </a:xfrm>
        </p:spPr>
        <p:txBody>
          <a:bodyPr wrap="square">
            <a:spAutoFit/>
          </a:bodyPr>
          <a:lstStyle>
            <a:lvl1pPr marL="0" indent="0">
              <a:spcBef>
                <a:spcPts val="1224"/>
              </a:spcBef>
              <a:buClr>
                <a:schemeClr val="tx1"/>
              </a:buClr>
              <a:buFont typeface="Wingdings" pitchFamily="2" charset="2"/>
              <a:buNone/>
              <a:defRPr sz="3200"/>
            </a:lvl1pPr>
            <a:lvl2pPr marL="0" indent="0">
              <a:buNone/>
              <a:defRPr sz="24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642542555"/>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 Build">
    <p:bg>
      <p:bgRef idx="1001">
        <a:schemeClr val="bg2"/>
      </p:bgRef>
    </p:bg>
    <p:spTree>
      <p:nvGrpSpPr>
        <p:cNvPr id="1" name=""/>
        <p:cNvGrpSpPr/>
        <p:nvPr/>
      </p:nvGrpSpPr>
      <p:grpSpPr>
        <a:xfrm>
          <a:off x="0" y="0"/>
          <a:ext cx="0" cy="0"/>
          <a:chOff x="0" y="0"/>
          <a:chExt cx="0" cy="0"/>
        </a:xfrm>
      </p:grpSpPr>
      <p:pic>
        <p:nvPicPr>
          <p:cNvPr id="16" name="Picture 15" hidden="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459230" y="6240963"/>
            <a:ext cx="1278510" cy="274137"/>
          </a:xfrm>
          <a:prstGeom prst="rect">
            <a:avLst/>
          </a:prstGeom>
        </p:spPr>
      </p:pic>
      <p:sp>
        <p:nvSpPr>
          <p:cNvPr id="18" name="Title 1"/>
          <p:cNvSpPr>
            <a:spLocks noGrp="1"/>
          </p:cNvSpPr>
          <p:nvPr>
            <p:ph type="title" hasCustomPrompt="1"/>
          </p:nvPr>
        </p:nvSpPr>
        <p:spPr>
          <a:xfrm>
            <a:off x="274702" y="2125678"/>
            <a:ext cx="10058336" cy="1828786"/>
          </a:xfrm>
          <a:noFill/>
        </p:spPr>
        <p:txBody>
          <a:bodyPr lIns="146304" tIns="91440" rIns="146304" bIns="91440" anchor="t" anchorCtr="0"/>
          <a:lstStyle>
            <a:lvl1pPr>
              <a:defRPr sz="5400" spc="-100" baseline="0">
                <a:gradFill>
                  <a:gsLst>
                    <a:gs pos="100000">
                      <a:schemeClr val="tx2"/>
                    </a:gs>
                    <a:gs pos="0">
                      <a:schemeClr val="tx2"/>
                    </a:gs>
                  </a:gsLst>
                  <a:lin ang="5400000" scaled="0"/>
                </a:gradFill>
              </a:defRPr>
            </a:lvl1pPr>
          </a:lstStyle>
          <a:p>
            <a:r>
              <a:rPr lang="en-US" dirty="0" smtClean="0"/>
              <a:t>Presentation title</a:t>
            </a:r>
            <a:endParaRPr lang="en-US" dirty="0"/>
          </a:p>
        </p:txBody>
      </p:sp>
      <p:sp>
        <p:nvSpPr>
          <p:cNvPr id="19" name="Text Placeholder 4"/>
          <p:cNvSpPr>
            <a:spLocks noGrp="1"/>
          </p:cNvSpPr>
          <p:nvPr>
            <p:ph type="body" sz="quarter" idx="12" hasCustomPrompt="1"/>
          </p:nvPr>
        </p:nvSpPr>
        <p:spPr>
          <a:xfrm>
            <a:off x="274701" y="3955786"/>
            <a:ext cx="10058337" cy="1828007"/>
          </a:xfrm>
          <a:noFill/>
        </p:spPr>
        <p:txBody>
          <a:bodyPr lIns="146304" tIns="109728" rIns="146304" bIns="109728">
            <a:noAutofit/>
          </a:bodyPr>
          <a:lstStyle>
            <a:lvl1pPr marL="0" indent="0">
              <a:spcBef>
                <a:spcPts val="0"/>
              </a:spcBef>
              <a:buNone/>
              <a:defRPr sz="3200" spc="0" baseline="0">
                <a:gradFill>
                  <a:gsLst>
                    <a:gs pos="91000">
                      <a:schemeClr val="tx1"/>
                    </a:gs>
                    <a:gs pos="0">
                      <a:schemeClr val="tx1"/>
                    </a:gs>
                  </a:gsLst>
                  <a:lin ang="5400000" scaled="0"/>
                </a:gradFill>
                <a:latin typeface="+mj-lt"/>
              </a:defRPr>
            </a:lvl1pPr>
          </a:lstStyle>
          <a:p>
            <a:pPr lvl="0"/>
            <a:r>
              <a:rPr lang="en-US" dirty="0" smtClean="0"/>
              <a:t>Speaker Name</a:t>
            </a:r>
          </a:p>
        </p:txBody>
      </p:sp>
      <p:sp>
        <p:nvSpPr>
          <p:cNvPr id="7" name="Text Placeholder 2"/>
          <p:cNvSpPr>
            <a:spLocks noGrp="1"/>
          </p:cNvSpPr>
          <p:nvPr>
            <p:ph type="body" sz="quarter" idx="13" hasCustomPrompt="1"/>
          </p:nvPr>
        </p:nvSpPr>
        <p:spPr>
          <a:xfrm>
            <a:off x="8504238" y="307621"/>
            <a:ext cx="3656013" cy="572464"/>
          </a:xfrm>
        </p:spPr>
        <p:txBody>
          <a:bodyPr lIns="182880" tIns="146304" rIns="182880" bIns="146304"/>
          <a:lstStyle>
            <a:lvl1pPr marL="0" indent="0" algn="r">
              <a:buNone/>
              <a:defRPr sz="2000">
                <a:latin typeface="+mn-lt"/>
              </a:defRPr>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dirty="0" smtClean="0"/>
              <a:t>Session Code Here</a:t>
            </a:r>
            <a:endParaRPr lang="en-US" dirty="0"/>
          </a:p>
        </p:txBody>
      </p:sp>
      <p:sp>
        <p:nvSpPr>
          <p:cNvPr id="8" name="Freeform 7"/>
          <p:cNvSpPr>
            <a:spLocks noChangeAspect="1" noEditPoints="1"/>
          </p:cNvSpPr>
          <p:nvPr userDrawn="1"/>
        </p:nvSpPr>
        <p:spPr bwMode="black">
          <a:xfrm>
            <a:off x="457200" y="490736"/>
            <a:ext cx="1239006" cy="310896"/>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9" name="TextBox 8"/>
          <p:cNvSpPr txBox="1"/>
          <p:nvPr userDrawn="1"/>
        </p:nvSpPr>
        <p:spPr>
          <a:xfrm>
            <a:off x="288989" y="6072577"/>
            <a:ext cx="1900200"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#Build2016</a:t>
            </a:r>
          </a:p>
        </p:txBody>
      </p:sp>
    </p:spTree>
    <p:extLst>
      <p:ext uri="{BB962C8B-B14F-4D97-AF65-F5344CB8AC3E}">
        <p14:creationId xmlns:p14="http://schemas.microsoft.com/office/powerpoint/2010/main" val="362896044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203174803"/>
      </p:ext>
    </p:extLst>
  </p:cSld>
  <p:clrMapOvr>
    <a:masterClrMapping/>
  </p:clrMapOvr>
  <p:transition>
    <p:fade/>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4165293602"/>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5" name="Title 4"/>
          <p:cNvSpPr>
            <a:spLocks noGrp="1"/>
          </p:cNvSpPr>
          <p:nvPr>
            <p:ph type="title"/>
          </p:nvPr>
        </p:nvSpPr>
        <p:spPr>
          <a:xfrm>
            <a:off x="1101436" y="2963862"/>
            <a:ext cx="10235966" cy="917575"/>
          </a:xfrm>
        </p:spPr>
        <p:txBody>
          <a:bodyPr anchor="ctr" anchorCtr="0"/>
          <a:lstStyle>
            <a:lvl1pPr algn="l">
              <a:defRPr>
                <a:gradFill>
                  <a:gsLst>
                    <a:gs pos="1250">
                      <a:schemeClr val="tx1"/>
                    </a:gs>
                    <a:gs pos="100000">
                      <a:schemeClr val="tx1"/>
                    </a:gs>
                  </a:gsLst>
                  <a:lin ang="5400000" scaled="0"/>
                </a:gra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133663928"/>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mo slide">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9144000" cy="1181862"/>
          </a:xfrm>
          <a:noFill/>
        </p:spPr>
        <p:txBody>
          <a:bodyPr wrap="square" tIns="91440" bIns="91440" anchor="t" anchorCtr="0">
            <a:spAutoFit/>
          </a:bodyPr>
          <a:lstStyle>
            <a:lvl1pPr>
              <a:defRPr sz="7200" spc="-100" baseline="0">
                <a:gradFill>
                  <a:gsLst>
                    <a:gs pos="6195">
                      <a:schemeClr val="tx1"/>
                    </a:gs>
                    <a:gs pos="24779">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9143999" cy="738664"/>
          </a:xfrm>
          <a:noFill/>
        </p:spPr>
        <p:txBody>
          <a:bodyPr wrap="square" lIns="182880" tIns="146304" rIns="182880" bIns="146304">
            <a:spAutoFit/>
          </a:bodyPr>
          <a:lstStyle>
            <a:lvl1pPr marL="0" indent="0">
              <a:spcBef>
                <a:spcPts val="0"/>
              </a:spcBef>
              <a:buNone/>
              <a:defRPr sz="3200" spc="0" baseline="0">
                <a:gradFill>
                  <a:gsLst>
                    <a:gs pos="6195">
                      <a:schemeClr val="tx1"/>
                    </a:gs>
                    <a:gs pos="24779">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316372898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9143999" cy="1181862"/>
          </a:xfrm>
          <a:noFill/>
        </p:spPr>
        <p:txBody>
          <a:bodyPr wrap="square" tIns="91440" bIns="91440" anchor="t" anchorCtr="0">
            <a:spAutoFit/>
          </a:bodyPr>
          <a:lstStyle>
            <a:lvl1pPr>
              <a:defRPr sz="7200" spc="-100" baseline="0">
                <a:gradFill>
                  <a:gsLst>
                    <a:gs pos="0">
                      <a:schemeClr val="tx1"/>
                    </a:gs>
                    <a:gs pos="100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181505937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53720505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21239">
                      <a:srgbClr val="FFFFFF"/>
                    </a:gs>
                    <a:gs pos="52000">
                      <a:srgbClr val="FFFFFF"/>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12421464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50-50 Right Photo Layout">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41426"/>
            <a:ext cx="5486399" cy="2012859"/>
          </a:xfrm>
        </p:spPr>
        <p:txBody>
          <a:bodyPr>
            <a:spAutoFit/>
          </a:bodyPr>
          <a:lstStyle>
            <a:lvl1pPr>
              <a:defRPr sz="6600" baseline="0">
                <a:gradFill>
                  <a:gsLst>
                    <a:gs pos="1250">
                      <a:schemeClr val="tx1"/>
                    </a:gs>
                    <a:gs pos="100000">
                      <a:schemeClr val="tx1"/>
                    </a:gs>
                  </a:gsLst>
                  <a:lin ang="5400000" scaled="0"/>
                </a:gradFill>
              </a:defRPr>
            </a:lvl1pPr>
          </a:lstStyle>
          <a:p>
            <a:r>
              <a:rPr lang="en-US" dirty="0" smtClean="0"/>
              <a:t>50/50 photo layout</a:t>
            </a:r>
            <a:endParaRPr lang="en-US" dirty="0"/>
          </a:p>
        </p:txBody>
      </p:sp>
      <p:sp>
        <p:nvSpPr>
          <p:cNvPr id="5" name="Picture Placeholder 4"/>
          <p:cNvSpPr>
            <a:spLocks noGrp="1"/>
          </p:cNvSpPr>
          <p:nvPr>
            <p:ph type="pic" sz="quarter" idx="10"/>
          </p:nvPr>
        </p:nvSpPr>
        <p:spPr bwMode="ltGray">
          <a:xfrm>
            <a:off x="6219825" y="0"/>
            <a:ext cx="6216650" cy="6992587"/>
          </a:xfrm>
          <a:blipFill dpi="0" rotWithShape="1">
            <a:blip r:embed="rId2"/>
            <a:srcRect/>
            <a:stretch>
              <a:fillRect/>
            </a:stretch>
          </a:blipFill>
        </p:spPr>
        <p:txBody>
          <a:bodyPr tIns="548640" anchor="ctr" anchorCtr="0">
            <a:noAutofit/>
          </a:bodyPr>
          <a:lstStyle>
            <a:lvl1pPr marL="0" indent="0" algn="ctr">
              <a:buNone/>
              <a:defRPr sz="1600" b="1" cap="none" baseline="0">
                <a:gradFill>
                  <a:gsLst>
                    <a:gs pos="0">
                      <a:srgbClr val="FFFFFF"/>
                    </a:gs>
                    <a:gs pos="27000">
                      <a:srgbClr val="FFFFFF"/>
                    </a:gs>
                  </a:gsLst>
                  <a:lin ang="5400000" scaled="0"/>
                </a:gradFill>
                <a:latin typeface="+mn-lt"/>
              </a:defRPr>
            </a:lvl1pPr>
          </a:lstStyle>
          <a:p>
            <a:r>
              <a:rPr lang="en-US" dirty="0" smtClean="0"/>
              <a:t>Click icon to add picture</a:t>
            </a:r>
            <a:endParaRPr lang="en-US" dirty="0"/>
          </a:p>
        </p:txBody>
      </p:sp>
    </p:spTree>
    <p:extLst>
      <p:ext uri="{BB962C8B-B14F-4D97-AF65-F5344CB8AC3E}">
        <p14:creationId xmlns:p14="http://schemas.microsoft.com/office/powerpoint/2010/main" val="184611358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Blank - Dark Gray">
    <p:spTree>
      <p:nvGrpSpPr>
        <p:cNvPr id="1" name=""/>
        <p:cNvGrpSpPr/>
        <p:nvPr/>
      </p:nvGrpSpPr>
      <p:grpSpPr>
        <a:xfrm>
          <a:off x="0" y="0"/>
          <a:ext cx="0" cy="0"/>
          <a:chOff x="0" y="0"/>
          <a:chExt cx="0" cy="0"/>
        </a:xfrm>
      </p:grpSpPr>
    </p:spTree>
    <p:extLst>
      <p:ext uri="{BB962C8B-B14F-4D97-AF65-F5344CB8AC3E}">
        <p14:creationId xmlns:p14="http://schemas.microsoft.com/office/powerpoint/2010/main" val="4058687537"/>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47305417"/>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61056257"/>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Blank Accent Color 2">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2508034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87052569"/>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Closing logo slide_color">
    <p:bg>
      <p:bgPr>
        <a:solidFill>
          <a:srgbClr val="505050"/>
        </a:solidFill>
        <a:effectLst/>
      </p:bgPr>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8" y="6294476"/>
            <a:ext cx="118871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a:t>
            </a:r>
            <a:r>
              <a:rPr lang="en-US" sz="700" dirty="0" smtClean="0">
                <a:gradFill>
                  <a:gsLst>
                    <a:gs pos="0">
                      <a:schemeClr val="tx1"/>
                    </a:gs>
                    <a:gs pos="100000">
                      <a:schemeClr val="tx1"/>
                    </a:gs>
                  </a:gsLst>
                  <a:lin ang="5400000" scaled="0"/>
                </a:gradFill>
                <a:cs typeface="Segoe UI" pitchFamily="34" charset="0"/>
              </a:rPr>
              <a:t>2016 </a:t>
            </a:r>
            <a:r>
              <a:rPr lang="en-US" sz="700" dirty="0">
                <a:gradFill>
                  <a:gsLst>
                    <a:gs pos="0">
                      <a:schemeClr val="tx1"/>
                    </a:gs>
                    <a:gs pos="100000">
                      <a:schemeClr val="tx1"/>
                    </a:gs>
                  </a:gsLst>
                  <a:lin ang="5400000" scaled="0"/>
                </a:gradFill>
                <a:cs typeface="Segoe UI" pitchFamily="34" charset="0"/>
              </a:rPr>
              <a:t>Microsoft Corporation. All rights reserved. </a:t>
            </a:r>
          </a:p>
        </p:txBody>
      </p:sp>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a:ext>
            </a:extLst>
          </a:blip>
          <a:srcRect b="1380"/>
          <a:stretch/>
        </p:blipFill>
        <p:spPr bwMode="invGray">
          <a:xfrm>
            <a:off x="457200" y="479425"/>
            <a:ext cx="1449939" cy="306604"/>
          </a:xfrm>
          <a:prstGeom prst="rect">
            <a:avLst/>
          </a:prstGeom>
        </p:spPr>
      </p:pic>
    </p:spTree>
    <p:extLst>
      <p:ext uri="{BB962C8B-B14F-4D97-AF65-F5344CB8AC3E}">
        <p14:creationId xmlns:p14="http://schemas.microsoft.com/office/powerpoint/2010/main" val="425578344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23650355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20354">
                      <a:schemeClr val="tx2"/>
                    </a:gs>
                    <a:gs pos="40000">
                      <a:schemeClr val="tx2"/>
                    </a:gs>
                  </a:gsLst>
                  <a:lin ang="5400000" scaled="0"/>
                </a:gradFill>
              </a:defRPr>
            </a:lvl1pPr>
            <a:lvl2pPr marL="0" indent="0">
              <a:buFontTx/>
              <a:buNone/>
              <a:defRPr sz="2000"/>
            </a:lvl2pPr>
            <a:lvl3pPr marL="228582" indent="0">
              <a:buNone/>
              <a:defRPr/>
            </a:lvl3pPr>
            <a:lvl4pPr marL="457163" indent="0">
              <a:buNone/>
              <a:defRPr/>
            </a:lvl4pPr>
            <a:lvl5pPr marL="685745"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62268222"/>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31337368"/>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gradFill>
                  <a:gsLst>
                    <a:gs pos="1250">
                      <a:schemeClr val="tx2"/>
                    </a:gs>
                    <a:gs pos="99000">
                      <a:schemeClr val="tx2"/>
                    </a:gs>
                  </a:gsLst>
                  <a:lin ang="5400000" scaled="0"/>
                </a:gradFill>
              </a:defRPr>
            </a:lvl1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73240436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lvl1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703268474"/>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lumn 2-color Non-bulleted">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73977870"/>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795992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slideLayout" Target="../slideLayouts/slideLayout36.xml"/><Relationship Id="rId18" Type="http://schemas.openxmlformats.org/officeDocument/2006/relationships/slideLayout" Target="../slideLayouts/slideLayout41.xml"/><Relationship Id="rId3" Type="http://schemas.openxmlformats.org/officeDocument/2006/relationships/slideLayout" Target="../slideLayouts/slideLayout26.xml"/><Relationship Id="rId21" Type="http://schemas.openxmlformats.org/officeDocument/2006/relationships/slideLayout" Target="../slideLayouts/slideLayout44.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17" Type="http://schemas.openxmlformats.org/officeDocument/2006/relationships/slideLayout" Target="../slideLayouts/slideLayout40.xml"/><Relationship Id="rId2" Type="http://schemas.openxmlformats.org/officeDocument/2006/relationships/slideLayout" Target="../slideLayouts/slideLayout25.xml"/><Relationship Id="rId16" Type="http://schemas.openxmlformats.org/officeDocument/2006/relationships/slideLayout" Target="../slideLayouts/slideLayout39.xml"/><Relationship Id="rId20" Type="http://schemas.openxmlformats.org/officeDocument/2006/relationships/slideLayout" Target="../slideLayouts/slideLayout43.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5" Type="http://schemas.openxmlformats.org/officeDocument/2006/relationships/slideLayout" Target="../slideLayouts/slideLayout38.xml"/><Relationship Id="rId10" Type="http://schemas.openxmlformats.org/officeDocument/2006/relationships/slideLayout" Target="../slideLayouts/slideLayout33.xml"/><Relationship Id="rId19" Type="http://schemas.openxmlformats.org/officeDocument/2006/relationships/slideLayout" Target="../slideLayouts/slideLayout42.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slideLayout" Target="../slideLayouts/slideLayout37.xml"/><Relationship Id="rId22"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8F8F8"/>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grpSp>
        <p:nvGrpSpPr>
          <p:cNvPr id="18" name="Group 17"/>
          <p:cNvGrpSpPr/>
          <p:nvPr userDrawn="1"/>
        </p:nvGrpSpPr>
        <p:grpSpPr>
          <a:xfrm>
            <a:off x="12618967" y="0"/>
            <a:ext cx="952401" cy="5766965"/>
            <a:chOff x="12618967" y="0"/>
            <a:chExt cx="952401" cy="5766965"/>
          </a:xfrm>
        </p:grpSpPr>
        <p:grpSp>
          <p:nvGrpSpPr>
            <p:cNvPr id="26" name="Group 25"/>
            <p:cNvGrpSpPr/>
            <p:nvPr userDrawn="1"/>
          </p:nvGrpSpPr>
          <p:grpSpPr>
            <a:xfrm rot="5400000">
              <a:off x="11582059" y="1045293"/>
              <a:ext cx="2703052" cy="629236"/>
              <a:chOff x="1586734" y="4543426"/>
              <a:chExt cx="2703052" cy="629236"/>
            </a:xfrm>
          </p:grpSpPr>
          <p:sp>
            <p:nvSpPr>
              <p:cNvPr id="45" name="Rectangle 44"/>
              <p:cNvSpPr/>
              <p:nvPr userDrawn="1"/>
            </p:nvSpPr>
            <p:spPr bwMode="auto">
              <a:xfrm>
                <a:off x="1586734" y="4543427"/>
                <a:ext cx="869930" cy="28976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smtClean="0">
                    <a:gradFill>
                      <a:gsLst>
                        <a:gs pos="0">
                          <a:srgbClr val="FFFFFF"/>
                        </a:gs>
                        <a:gs pos="100000">
                          <a:srgbClr val="FFFFFF"/>
                        </a:gs>
                      </a:gsLst>
                      <a:lin ang="5400000" scaled="0"/>
                    </a:gradFill>
                    <a:latin typeface="+mn-lt"/>
                    <a:ea typeface="Segoe UI" pitchFamily="34" charset="0"/>
                    <a:cs typeface="Segoe UI" pitchFamily="34" charset="0"/>
                  </a:rPr>
                  <a:t>Blue</a:t>
                </a:r>
              </a:p>
              <a:p>
                <a:pPr algn="l" defTabSz="932472" fontAlgn="base">
                  <a:lnSpc>
                    <a:spcPct val="100000"/>
                  </a:lnSpc>
                  <a:spcBef>
                    <a:spcPct val="0"/>
                  </a:spcBef>
                  <a:spcAft>
                    <a:spcPct val="0"/>
                  </a:spcAft>
                </a:pPr>
                <a:r>
                  <a:rPr lang="en-US" sz="500" dirty="0" smtClean="0">
                    <a:gradFill>
                      <a:gsLst>
                        <a:gs pos="2092">
                          <a:srgbClr val="F8F8F8"/>
                        </a:gs>
                        <a:gs pos="10042">
                          <a:srgbClr val="F8F8F8"/>
                        </a:gs>
                      </a:gsLst>
                      <a:lin ang="5400000" scaled="0"/>
                    </a:gradFill>
                    <a:ea typeface="Segoe UI" pitchFamily="34" charset="0"/>
                    <a:cs typeface="Segoe UI" pitchFamily="34" charset="0"/>
                  </a:rPr>
                  <a:t>R:</a:t>
                </a:r>
                <a:r>
                  <a:rPr lang="en-US" sz="500" baseline="0" dirty="0" smtClean="0">
                    <a:gradFill>
                      <a:gsLst>
                        <a:gs pos="2092">
                          <a:srgbClr val="F8F8F8"/>
                        </a:gs>
                        <a:gs pos="10042">
                          <a:srgbClr val="F8F8F8"/>
                        </a:gs>
                      </a:gsLst>
                      <a:lin ang="5400000" scaled="0"/>
                    </a:gradFill>
                    <a:ea typeface="Segoe UI" pitchFamily="34" charset="0"/>
                    <a:cs typeface="Segoe UI" pitchFamily="34" charset="0"/>
                  </a:rPr>
                  <a:t>0 G:120 B:215</a:t>
                </a:r>
                <a:endParaRPr lang="en-US" sz="500" dirty="0" smtClean="0">
                  <a:gradFill>
                    <a:gsLst>
                      <a:gs pos="2092">
                        <a:srgbClr val="F8F8F8"/>
                      </a:gs>
                      <a:gs pos="10042">
                        <a:srgbClr val="F8F8F8"/>
                      </a:gs>
                    </a:gsLst>
                    <a:lin ang="5400000" scaled="0"/>
                  </a:gradFill>
                  <a:ea typeface="Segoe UI" pitchFamily="34" charset="0"/>
                  <a:cs typeface="Segoe UI" pitchFamily="34" charset="0"/>
                </a:endParaRPr>
              </a:p>
            </p:txBody>
          </p:sp>
          <p:sp>
            <p:nvSpPr>
              <p:cNvPr id="37" name="Rectangle 36"/>
              <p:cNvSpPr/>
              <p:nvPr userDrawn="1"/>
            </p:nvSpPr>
            <p:spPr bwMode="auto">
              <a:xfrm>
                <a:off x="3419856" y="4543428"/>
                <a:ext cx="869930" cy="28976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smtClean="0">
                    <a:gradFill>
                      <a:gsLst>
                        <a:gs pos="7965">
                          <a:srgbClr val="000000"/>
                        </a:gs>
                        <a:gs pos="28319">
                          <a:srgbClr val="000000"/>
                        </a:gs>
                      </a:gsLst>
                      <a:lin ang="5400000" scaled="0"/>
                    </a:gradFill>
                    <a:latin typeface="+mn-lt"/>
                    <a:ea typeface="Segoe UI" pitchFamily="34" charset="0"/>
                    <a:cs typeface="Segoe UI" pitchFamily="34" charset="0"/>
                  </a:rPr>
                  <a:t>Cyan</a:t>
                </a:r>
              </a:p>
              <a:p>
                <a:pPr algn="l" defTabSz="932472" fontAlgn="base">
                  <a:lnSpc>
                    <a:spcPct val="100000"/>
                  </a:lnSpc>
                  <a:spcBef>
                    <a:spcPct val="0"/>
                  </a:spcBef>
                  <a:spcAft>
                    <a:spcPct val="0"/>
                  </a:spcAft>
                </a:pPr>
                <a:r>
                  <a:rPr lang="en-US" sz="500" dirty="0" smtClean="0">
                    <a:gradFill>
                      <a:gsLst>
                        <a:gs pos="7965">
                          <a:srgbClr val="000000"/>
                        </a:gs>
                        <a:gs pos="28319">
                          <a:srgbClr val="000000"/>
                        </a:gs>
                      </a:gsLst>
                      <a:lin ang="5400000" scaled="0"/>
                    </a:gradFill>
                    <a:ea typeface="Segoe UI" pitchFamily="34" charset="0"/>
                    <a:cs typeface="Segoe UI" pitchFamily="34" charset="0"/>
                  </a:rPr>
                  <a:t>R:</a:t>
                </a:r>
                <a:r>
                  <a:rPr lang="en-US" sz="500" baseline="0" dirty="0" smtClean="0">
                    <a:gradFill>
                      <a:gsLst>
                        <a:gs pos="7965">
                          <a:srgbClr val="000000"/>
                        </a:gs>
                        <a:gs pos="28319">
                          <a:srgbClr val="000000"/>
                        </a:gs>
                      </a:gsLst>
                      <a:lin ang="5400000" scaled="0"/>
                    </a:gradFill>
                    <a:ea typeface="Segoe UI" pitchFamily="34" charset="0"/>
                    <a:cs typeface="Segoe UI" pitchFamily="34" charset="0"/>
                  </a:rPr>
                  <a:t>0 G:188 B:242</a:t>
                </a:r>
                <a:endParaRPr lang="en-US" sz="500" dirty="0" smtClean="0">
                  <a:gradFill>
                    <a:gsLst>
                      <a:gs pos="7965">
                        <a:srgbClr val="000000"/>
                      </a:gs>
                      <a:gs pos="28319">
                        <a:srgbClr val="000000"/>
                      </a:gs>
                    </a:gsLst>
                    <a:lin ang="5400000" scaled="0"/>
                  </a:gradFill>
                  <a:ea typeface="Segoe UI" pitchFamily="34" charset="0"/>
                  <a:cs typeface="Segoe UI" pitchFamily="34" charset="0"/>
                </a:endParaRPr>
              </a:p>
            </p:txBody>
          </p:sp>
          <p:sp>
            <p:nvSpPr>
              <p:cNvPr id="41" name="Rectangle 40"/>
              <p:cNvSpPr/>
              <p:nvPr userDrawn="1"/>
            </p:nvSpPr>
            <p:spPr bwMode="auto">
              <a:xfrm>
                <a:off x="1586734" y="4882896"/>
                <a:ext cx="869930" cy="28976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smtClean="0">
                    <a:gradFill>
                      <a:gsLst>
                        <a:gs pos="92035">
                          <a:srgbClr val="505050"/>
                        </a:gs>
                        <a:gs pos="27000">
                          <a:srgbClr val="505050"/>
                        </a:gs>
                      </a:gsLst>
                      <a:lin ang="5400000" scaled="0"/>
                    </a:gradFill>
                    <a:latin typeface="+mn-lt"/>
                    <a:ea typeface="Segoe UI" pitchFamily="34" charset="0"/>
                    <a:cs typeface="Segoe UI" pitchFamily="34" charset="0"/>
                  </a:rPr>
                  <a:t>Light Gray</a:t>
                </a:r>
              </a:p>
              <a:p>
                <a:pPr algn="l" defTabSz="932472" fontAlgn="base">
                  <a:lnSpc>
                    <a:spcPct val="100000"/>
                  </a:lnSpc>
                  <a:spcBef>
                    <a:spcPct val="0"/>
                  </a:spcBef>
                  <a:spcAft>
                    <a:spcPct val="0"/>
                  </a:spcAft>
                </a:pPr>
                <a:r>
                  <a:rPr lang="en-US" sz="500" dirty="0" smtClean="0">
                    <a:gradFill>
                      <a:gsLst>
                        <a:gs pos="92035">
                          <a:srgbClr val="505050"/>
                        </a:gs>
                        <a:gs pos="27000">
                          <a:srgbClr val="505050"/>
                        </a:gs>
                      </a:gsLst>
                      <a:lin ang="5400000" scaled="0"/>
                    </a:gradFill>
                    <a:ea typeface="Segoe UI" pitchFamily="34" charset="0"/>
                    <a:cs typeface="Segoe UI" pitchFamily="34" charset="0"/>
                  </a:rPr>
                  <a:t>R:</a:t>
                </a:r>
                <a:r>
                  <a:rPr lang="en-US" sz="500" baseline="0" dirty="0" smtClean="0">
                    <a:gradFill>
                      <a:gsLst>
                        <a:gs pos="92035">
                          <a:srgbClr val="505050"/>
                        </a:gs>
                        <a:gs pos="27000">
                          <a:srgbClr val="505050"/>
                        </a:gs>
                      </a:gsLst>
                      <a:lin ang="5400000" scaled="0"/>
                    </a:gradFill>
                    <a:ea typeface="Segoe UI" pitchFamily="34" charset="0"/>
                    <a:cs typeface="Segoe UI" pitchFamily="34" charset="0"/>
                  </a:rPr>
                  <a:t>210 G:210 B:210</a:t>
                </a:r>
                <a:endParaRPr lang="en-US" sz="500" dirty="0" smtClean="0">
                  <a:gradFill>
                    <a:gsLst>
                      <a:gs pos="92035">
                        <a:srgbClr val="505050"/>
                      </a:gs>
                      <a:gs pos="27000">
                        <a:srgbClr val="505050"/>
                      </a:gs>
                    </a:gsLst>
                    <a:lin ang="5400000" scaled="0"/>
                  </a:gradFill>
                  <a:ea typeface="Segoe UI" pitchFamily="34" charset="0"/>
                  <a:cs typeface="Segoe UI" pitchFamily="34" charset="0"/>
                </a:endParaRPr>
              </a:p>
            </p:txBody>
          </p:sp>
          <p:sp>
            <p:nvSpPr>
              <p:cNvPr id="42" name="Rectangle 41"/>
              <p:cNvSpPr/>
              <p:nvPr userDrawn="1"/>
            </p:nvSpPr>
            <p:spPr bwMode="auto">
              <a:xfrm>
                <a:off x="2505456" y="4543426"/>
                <a:ext cx="869930" cy="28976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smtClean="0">
                    <a:gradFill>
                      <a:gsLst>
                        <a:gs pos="0">
                          <a:srgbClr val="FFFFFF"/>
                        </a:gs>
                        <a:gs pos="100000">
                          <a:srgbClr val="FFFFFF"/>
                        </a:gs>
                      </a:gsLst>
                      <a:lin ang="5400000" scaled="0"/>
                    </a:gradFill>
                    <a:latin typeface="+mn-lt"/>
                    <a:ea typeface="Segoe UI" pitchFamily="34" charset="0"/>
                    <a:cs typeface="Segoe UI" pitchFamily="34" charset="0"/>
                  </a:rPr>
                  <a:t>Dark Blue</a:t>
                </a:r>
              </a:p>
              <a:p>
                <a:pPr algn="l" defTabSz="932472" fontAlgn="base">
                  <a:lnSpc>
                    <a:spcPct val="100000"/>
                  </a:lnSpc>
                  <a:spcBef>
                    <a:spcPct val="0"/>
                  </a:spcBef>
                  <a:spcAft>
                    <a:spcPct val="0"/>
                  </a:spcAft>
                </a:pPr>
                <a:r>
                  <a:rPr lang="en-US" sz="500" dirty="0" smtClean="0">
                    <a:gradFill>
                      <a:gsLst>
                        <a:gs pos="0">
                          <a:srgbClr val="FFFFFF"/>
                        </a:gs>
                        <a:gs pos="100000">
                          <a:srgbClr val="FFFFFF"/>
                        </a:gs>
                      </a:gsLst>
                      <a:lin ang="5400000" scaled="0"/>
                    </a:gradFill>
                    <a:ea typeface="Segoe UI" pitchFamily="34" charset="0"/>
                    <a:cs typeface="Segoe UI" pitchFamily="34" charset="0"/>
                  </a:rPr>
                  <a:t>R:</a:t>
                </a:r>
                <a:r>
                  <a:rPr lang="en-US" sz="500" baseline="0" dirty="0" smtClean="0">
                    <a:gradFill>
                      <a:gsLst>
                        <a:gs pos="0">
                          <a:srgbClr val="FFFFFF"/>
                        </a:gs>
                        <a:gs pos="100000">
                          <a:srgbClr val="FFFFFF"/>
                        </a:gs>
                      </a:gsLst>
                      <a:lin ang="5400000" scaled="0"/>
                    </a:gradFill>
                    <a:ea typeface="Segoe UI" pitchFamily="34" charset="0"/>
                    <a:cs typeface="Segoe UI" pitchFamily="34" charset="0"/>
                  </a:rPr>
                  <a:t>0 G:32 B:80</a:t>
                </a:r>
                <a:endParaRPr lang="en-US" sz="5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43" name="Rectangle 42"/>
              <p:cNvSpPr/>
              <p:nvPr userDrawn="1"/>
            </p:nvSpPr>
            <p:spPr bwMode="auto">
              <a:xfrm>
                <a:off x="3413144" y="4882896"/>
                <a:ext cx="869930" cy="289766"/>
              </a:xfrm>
              <a:prstGeom prst="rect">
                <a:avLst/>
              </a:prstGeom>
              <a:solidFill>
                <a:srgbClr val="505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smtClean="0">
                    <a:gradFill>
                      <a:gsLst>
                        <a:gs pos="0">
                          <a:srgbClr val="FFFFFF"/>
                        </a:gs>
                        <a:gs pos="100000">
                          <a:srgbClr val="FFFFFF"/>
                        </a:gs>
                      </a:gsLst>
                      <a:lin ang="5400000" scaled="0"/>
                    </a:gradFill>
                    <a:latin typeface="+mn-lt"/>
                    <a:ea typeface="Segoe UI" pitchFamily="34" charset="0"/>
                    <a:cs typeface="Segoe UI" pitchFamily="34" charset="0"/>
                  </a:rPr>
                  <a:t>Dark Gray</a:t>
                </a:r>
              </a:p>
              <a:p>
                <a:pPr algn="l" defTabSz="932472" fontAlgn="base">
                  <a:lnSpc>
                    <a:spcPct val="100000"/>
                  </a:lnSpc>
                  <a:spcBef>
                    <a:spcPct val="0"/>
                  </a:spcBef>
                  <a:spcAft>
                    <a:spcPct val="0"/>
                  </a:spcAft>
                </a:pPr>
                <a:r>
                  <a:rPr lang="en-US" sz="500" dirty="0" smtClean="0">
                    <a:gradFill>
                      <a:gsLst>
                        <a:gs pos="2092">
                          <a:srgbClr val="F8F8F8"/>
                        </a:gs>
                        <a:gs pos="10042">
                          <a:srgbClr val="F8F8F8"/>
                        </a:gs>
                      </a:gsLst>
                      <a:lin ang="5400000" scaled="0"/>
                    </a:gradFill>
                    <a:ea typeface="Segoe UI" pitchFamily="34" charset="0"/>
                    <a:cs typeface="Segoe UI" pitchFamily="34" charset="0"/>
                  </a:rPr>
                  <a:t>R:</a:t>
                </a:r>
                <a:r>
                  <a:rPr lang="en-US" sz="500" baseline="0" dirty="0" smtClean="0">
                    <a:gradFill>
                      <a:gsLst>
                        <a:gs pos="2092">
                          <a:srgbClr val="F8F8F8"/>
                        </a:gs>
                        <a:gs pos="10042">
                          <a:srgbClr val="F8F8F8"/>
                        </a:gs>
                      </a:gsLst>
                      <a:lin ang="5400000" scaled="0"/>
                    </a:gradFill>
                    <a:ea typeface="Segoe UI" pitchFamily="34" charset="0"/>
                    <a:cs typeface="Segoe UI" pitchFamily="34" charset="0"/>
                  </a:rPr>
                  <a:t>80 G:80 B:80</a:t>
                </a:r>
                <a:endParaRPr lang="en-US" sz="500" dirty="0" smtClean="0">
                  <a:gradFill>
                    <a:gsLst>
                      <a:gs pos="2092">
                        <a:srgbClr val="F8F8F8"/>
                      </a:gs>
                      <a:gs pos="10042">
                        <a:srgbClr val="F8F8F8"/>
                      </a:gs>
                    </a:gsLst>
                    <a:lin ang="5400000" scaled="0"/>
                  </a:gradFill>
                  <a:ea typeface="Segoe UI" pitchFamily="34" charset="0"/>
                  <a:cs typeface="Segoe UI" pitchFamily="34" charset="0"/>
                </a:endParaRPr>
              </a:p>
            </p:txBody>
          </p:sp>
          <p:sp>
            <p:nvSpPr>
              <p:cNvPr id="44" name="Rectangle 43"/>
              <p:cNvSpPr/>
              <p:nvPr userDrawn="1"/>
            </p:nvSpPr>
            <p:spPr bwMode="auto">
              <a:xfrm>
                <a:off x="2505456" y="4882895"/>
                <a:ext cx="869930" cy="289766"/>
              </a:xfrm>
              <a:prstGeom prst="rect">
                <a:avLst/>
              </a:prstGeom>
              <a:solidFill>
                <a:srgbClr val="73737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smtClean="0">
                    <a:gradFill>
                      <a:gsLst>
                        <a:gs pos="0">
                          <a:srgbClr val="FFFFFF"/>
                        </a:gs>
                        <a:gs pos="100000">
                          <a:srgbClr val="FFFFFF"/>
                        </a:gs>
                      </a:gsLst>
                      <a:lin ang="5400000" scaled="0"/>
                    </a:gradFill>
                    <a:latin typeface="+mn-lt"/>
                    <a:ea typeface="Segoe UI" pitchFamily="34" charset="0"/>
                    <a:cs typeface="Segoe UI" pitchFamily="34" charset="0"/>
                  </a:rPr>
                  <a:t>Gray</a:t>
                </a:r>
              </a:p>
              <a:p>
                <a:pPr algn="l" defTabSz="932472" fontAlgn="base">
                  <a:lnSpc>
                    <a:spcPct val="100000"/>
                  </a:lnSpc>
                  <a:spcBef>
                    <a:spcPct val="0"/>
                  </a:spcBef>
                  <a:spcAft>
                    <a:spcPct val="0"/>
                  </a:spcAft>
                </a:pPr>
                <a:r>
                  <a:rPr lang="en-US" sz="500" dirty="0" smtClean="0">
                    <a:gradFill>
                      <a:gsLst>
                        <a:gs pos="2092">
                          <a:srgbClr val="F8F8F8"/>
                        </a:gs>
                        <a:gs pos="10042">
                          <a:srgbClr val="F8F8F8"/>
                        </a:gs>
                      </a:gsLst>
                      <a:lin ang="5400000" scaled="0"/>
                    </a:gradFill>
                    <a:ea typeface="Segoe UI" pitchFamily="34" charset="0"/>
                    <a:cs typeface="Segoe UI" pitchFamily="34" charset="0"/>
                  </a:rPr>
                  <a:t>R:</a:t>
                </a:r>
                <a:r>
                  <a:rPr lang="en-US" sz="500" baseline="0" dirty="0" smtClean="0">
                    <a:gradFill>
                      <a:gsLst>
                        <a:gs pos="2092">
                          <a:srgbClr val="F8F8F8"/>
                        </a:gs>
                        <a:gs pos="10042">
                          <a:srgbClr val="F8F8F8"/>
                        </a:gs>
                      </a:gsLst>
                      <a:lin ang="5400000" scaled="0"/>
                    </a:gradFill>
                    <a:ea typeface="Segoe UI" pitchFamily="34" charset="0"/>
                    <a:cs typeface="Segoe UI" pitchFamily="34" charset="0"/>
                  </a:rPr>
                  <a:t>115 G:115 B:115</a:t>
                </a:r>
                <a:endParaRPr lang="en-US" sz="500" dirty="0" smtClean="0">
                  <a:gradFill>
                    <a:gsLst>
                      <a:gs pos="2092">
                        <a:srgbClr val="F8F8F8"/>
                      </a:gs>
                      <a:gs pos="10042">
                        <a:srgbClr val="F8F8F8"/>
                      </a:gs>
                    </a:gsLst>
                    <a:lin ang="5400000" scaled="0"/>
                  </a:gradFill>
                  <a:ea typeface="Segoe UI" pitchFamily="34" charset="0"/>
                  <a:cs typeface="Segoe UI" pitchFamily="34" charset="0"/>
                </a:endParaRPr>
              </a:p>
            </p:txBody>
          </p:sp>
        </p:grpSp>
        <p:grpSp>
          <p:nvGrpSpPr>
            <p:cNvPr id="27" name="Group 26"/>
            <p:cNvGrpSpPr/>
            <p:nvPr userDrawn="1"/>
          </p:nvGrpSpPr>
          <p:grpSpPr>
            <a:xfrm rot="5400000">
              <a:off x="11412325" y="4270556"/>
              <a:ext cx="2703052" cy="289766"/>
              <a:chOff x="4476564" y="4543426"/>
              <a:chExt cx="2703052" cy="289766"/>
            </a:xfrm>
          </p:grpSpPr>
          <p:sp>
            <p:nvSpPr>
              <p:cNvPr id="33" name="Rectangle 32"/>
              <p:cNvSpPr/>
              <p:nvPr userDrawn="1"/>
            </p:nvSpPr>
            <p:spPr bwMode="auto">
              <a:xfrm>
                <a:off x="5395286" y="4543426"/>
                <a:ext cx="869930" cy="289766"/>
              </a:xfrm>
              <a:prstGeom prst="rect">
                <a:avLst/>
              </a:prstGeom>
              <a:solidFill>
                <a:srgbClr val="5C2D9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smtClean="0">
                    <a:gradFill>
                      <a:gsLst>
                        <a:gs pos="0">
                          <a:srgbClr val="FFFFFF"/>
                        </a:gs>
                        <a:gs pos="100000">
                          <a:srgbClr val="FFFFFF"/>
                        </a:gs>
                      </a:gsLst>
                      <a:lin ang="5400000" scaled="0"/>
                    </a:gradFill>
                    <a:latin typeface="+mn-lt"/>
                    <a:ea typeface="Segoe UI" pitchFamily="34" charset="0"/>
                    <a:cs typeface="Segoe UI" pitchFamily="34" charset="0"/>
                  </a:rPr>
                  <a:t>Purple</a:t>
                </a:r>
              </a:p>
              <a:p>
                <a:pPr marL="0" algn="l" defTabSz="932472" rtl="0" eaLnBrk="1" fontAlgn="base" latinLnBrk="0" hangingPunct="1">
                  <a:lnSpc>
                    <a:spcPct val="100000"/>
                  </a:lnSpc>
                  <a:spcBef>
                    <a:spcPct val="0"/>
                  </a:spcBef>
                  <a:spcAft>
                    <a:spcPct val="0"/>
                  </a:spcAft>
                </a:pPr>
                <a:r>
                  <a:rPr lang="en-US" sz="500" kern="1200" dirty="0" smtClean="0">
                    <a:gradFill>
                      <a:gsLst>
                        <a:gs pos="2092">
                          <a:srgbClr val="F8F8F8"/>
                        </a:gs>
                        <a:gs pos="10042">
                          <a:srgbClr val="F8F8F8"/>
                        </a:gs>
                      </a:gsLst>
                      <a:lin ang="5400000" scaled="0"/>
                    </a:gradFill>
                    <a:latin typeface="+mn-lt"/>
                    <a:ea typeface="Segoe UI" pitchFamily="34" charset="0"/>
                    <a:cs typeface="Segoe UI" pitchFamily="34" charset="0"/>
                  </a:rPr>
                  <a:t>R:92 G:45 B:145</a:t>
                </a:r>
              </a:p>
            </p:txBody>
          </p:sp>
          <p:sp>
            <p:nvSpPr>
              <p:cNvPr id="34" name="Rectangle 33"/>
              <p:cNvSpPr/>
              <p:nvPr userDrawn="1"/>
            </p:nvSpPr>
            <p:spPr bwMode="auto">
              <a:xfrm>
                <a:off x="6309686" y="4543426"/>
                <a:ext cx="869930" cy="289766"/>
              </a:xfrm>
              <a:prstGeom prst="rect">
                <a:avLst/>
              </a:prstGeom>
              <a:solidFill>
                <a:srgbClr val="D83B0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smtClean="0">
                    <a:gradFill>
                      <a:gsLst>
                        <a:gs pos="0">
                          <a:srgbClr val="FFFFFF"/>
                        </a:gs>
                        <a:gs pos="100000">
                          <a:srgbClr val="FFFFFF"/>
                        </a:gs>
                      </a:gsLst>
                      <a:lin ang="5400000" scaled="0"/>
                    </a:gradFill>
                    <a:latin typeface="+mn-lt"/>
                    <a:ea typeface="Segoe UI" pitchFamily="34" charset="0"/>
                    <a:cs typeface="Segoe UI" pitchFamily="34" charset="0"/>
                  </a:rPr>
                  <a:t>Orange</a:t>
                </a:r>
              </a:p>
              <a:p>
                <a:pPr algn="l" defTabSz="932472" fontAlgn="base">
                  <a:lnSpc>
                    <a:spcPct val="100000"/>
                  </a:lnSpc>
                  <a:spcBef>
                    <a:spcPct val="0"/>
                  </a:spcBef>
                  <a:spcAft>
                    <a:spcPct val="0"/>
                  </a:spcAft>
                </a:pPr>
                <a:r>
                  <a:rPr lang="en-US" sz="500" dirty="0" smtClean="0">
                    <a:gradFill>
                      <a:gsLst>
                        <a:gs pos="2092">
                          <a:srgbClr val="F8F8F8"/>
                        </a:gs>
                        <a:gs pos="10042">
                          <a:srgbClr val="F8F8F8"/>
                        </a:gs>
                      </a:gsLst>
                      <a:lin ang="5400000" scaled="0"/>
                    </a:gradFill>
                    <a:ea typeface="Segoe UI" pitchFamily="34" charset="0"/>
                    <a:cs typeface="Segoe UI" pitchFamily="34" charset="0"/>
                  </a:rPr>
                  <a:t>R:</a:t>
                </a:r>
                <a:r>
                  <a:rPr lang="en-US" sz="500" baseline="0" dirty="0" smtClean="0">
                    <a:gradFill>
                      <a:gsLst>
                        <a:gs pos="2092">
                          <a:srgbClr val="F8F8F8"/>
                        </a:gs>
                        <a:gs pos="10042">
                          <a:srgbClr val="F8F8F8"/>
                        </a:gs>
                      </a:gsLst>
                      <a:lin ang="5400000" scaled="0"/>
                    </a:gradFill>
                    <a:ea typeface="Segoe UI" pitchFamily="34" charset="0"/>
                    <a:cs typeface="Segoe UI" pitchFamily="34" charset="0"/>
                  </a:rPr>
                  <a:t>216 G:59 B:1</a:t>
                </a:r>
              </a:p>
            </p:txBody>
          </p:sp>
          <p:sp>
            <p:nvSpPr>
              <p:cNvPr id="35" name="Rectangle 34"/>
              <p:cNvSpPr/>
              <p:nvPr userDrawn="1"/>
            </p:nvSpPr>
            <p:spPr bwMode="auto">
              <a:xfrm>
                <a:off x="4476564" y="4543426"/>
                <a:ext cx="869930" cy="289766"/>
              </a:xfrm>
              <a:prstGeom prst="rect">
                <a:avLst/>
              </a:prstGeom>
              <a:solidFill>
                <a:srgbClr val="107C1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smtClean="0">
                    <a:gradFill>
                      <a:gsLst>
                        <a:gs pos="0">
                          <a:srgbClr val="FFFFFF"/>
                        </a:gs>
                        <a:gs pos="100000">
                          <a:srgbClr val="FFFFFF"/>
                        </a:gs>
                      </a:gsLst>
                      <a:lin ang="5400000" scaled="0"/>
                    </a:gradFill>
                    <a:latin typeface="+mn-lt"/>
                    <a:ea typeface="Segoe UI" pitchFamily="34" charset="0"/>
                    <a:cs typeface="Segoe UI" pitchFamily="34" charset="0"/>
                  </a:rPr>
                  <a:t>Green</a:t>
                </a:r>
              </a:p>
              <a:p>
                <a:pPr algn="l" defTabSz="932472" fontAlgn="base">
                  <a:lnSpc>
                    <a:spcPct val="100000"/>
                  </a:lnSpc>
                  <a:spcBef>
                    <a:spcPct val="0"/>
                  </a:spcBef>
                  <a:spcAft>
                    <a:spcPct val="0"/>
                  </a:spcAft>
                </a:pPr>
                <a:r>
                  <a:rPr lang="en-US" sz="500" dirty="0" smtClean="0">
                    <a:gradFill>
                      <a:gsLst>
                        <a:gs pos="2092">
                          <a:srgbClr val="F8F8F8"/>
                        </a:gs>
                        <a:gs pos="10042">
                          <a:srgbClr val="F8F8F8"/>
                        </a:gs>
                      </a:gsLst>
                      <a:lin ang="5400000" scaled="0"/>
                    </a:gradFill>
                    <a:ea typeface="Segoe UI" pitchFamily="34" charset="0"/>
                    <a:cs typeface="Segoe UI" pitchFamily="34" charset="0"/>
                  </a:rPr>
                  <a:t>R:</a:t>
                </a:r>
                <a:r>
                  <a:rPr lang="en-US" sz="500" baseline="0" dirty="0" smtClean="0">
                    <a:gradFill>
                      <a:gsLst>
                        <a:gs pos="2092">
                          <a:srgbClr val="F8F8F8"/>
                        </a:gs>
                        <a:gs pos="10042">
                          <a:srgbClr val="F8F8F8"/>
                        </a:gs>
                      </a:gsLst>
                      <a:lin ang="5400000" scaled="0"/>
                    </a:gradFill>
                    <a:ea typeface="Segoe UI" pitchFamily="34" charset="0"/>
                    <a:cs typeface="Segoe UI" pitchFamily="34" charset="0"/>
                  </a:rPr>
                  <a:t>16 G:124 B:16</a:t>
                </a:r>
                <a:endParaRPr lang="en-US" sz="500" dirty="0" smtClean="0">
                  <a:gradFill>
                    <a:gsLst>
                      <a:gs pos="2092">
                        <a:srgbClr val="F8F8F8"/>
                      </a:gs>
                      <a:gs pos="10042">
                        <a:srgbClr val="F8F8F8"/>
                      </a:gs>
                    </a:gsLst>
                    <a:lin ang="5400000" scaled="0"/>
                  </a:gradFill>
                  <a:ea typeface="Segoe UI" pitchFamily="34" charset="0"/>
                  <a:cs typeface="Segoe UI" pitchFamily="34" charset="0"/>
                </a:endParaRPr>
              </a:p>
            </p:txBody>
          </p:sp>
        </p:grpSp>
        <p:sp>
          <p:nvSpPr>
            <p:cNvPr id="28" name="TextBox 27"/>
            <p:cNvSpPr txBox="1"/>
            <p:nvPr userDrawn="1"/>
          </p:nvSpPr>
          <p:spPr>
            <a:xfrm rot="5400000">
              <a:off x="12988035" y="260168"/>
              <a:ext cx="843501" cy="323165"/>
            </a:xfrm>
            <a:prstGeom prst="rect">
              <a:avLst/>
            </a:prstGeom>
            <a:noFill/>
          </p:spPr>
          <p:txBody>
            <a:bodyPr wrap="none" lIns="0" tIns="91440" rIns="182880" bIns="91440" rtlCol="0">
              <a:spAutoFit/>
            </a:bodyPr>
            <a:lstStyle/>
            <a:p>
              <a:pPr>
                <a:lnSpc>
                  <a:spcPct val="90000"/>
                </a:lnSpc>
                <a:spcAft>
                  <a:spcPts val="600"/>
                </a:spcAft>
              </a:pPr>
              <a:r>
                <a:rPr lang="en-US" sz="1000" dirty="0" smtClean="0">
                  <a:gradFill>
                    <a:gsLst>
                      <a:gs pos="2917">
                        <a:schemeClr val="tx1"/>
                      </a:gs>
                      <a:gs pos="30000">
                        <a:schemeClr val="tx1"/>
                      </a:gs>
                    </a:gsLst>
                    <a:lin ang="5400000" scaled="0"/>
                  </a:gradFill>
                </a:rPr>
                <a:t>Main colors</a:t>
              </a:r>
            </a:p>
          </p:txBody>
        </p:sp>
        <p:sp>
          <p:nvSpPr>
            <p:cNvPr id="32" name="TextBox 31"/>
            <p:cNvSpPr txBox="1"/>
            <p:nvPr userDrawn="1"/>
          </p:nvSpPr>
          <p:spPr>
            <a:xfrm rot="5400000">
              <a:off x="11742070" y="4230580"/>
              <a:ext cx="2656496" cy="323165"/>
            </a:xfrm>
            <a:prstGeom prst="rect">
              <a:avLst/>
            </a:prstGeom>
            <a:noFill/>
          </p:spPr>
          <p:txBody>
            <a:bodyPr wrap="none" lIns="0" tIns="91440" rIns="182880" bIns="91440" rtlCol="0">
              <a:spAutoFit/>
            </a:bodyPr>
            <a:lstStyle/>
            <a:p>
              <a:pPr>
                <a:lnSpc>
                  <a:spcPct val="90000"/>
                </a:lnSpc>
                <a:spcAft>
                  <a:spcPts val="600"/>
                </a:spcAft>
              </a:pPr>
              <a:r>
                <a:rPr lang="en-US" sz="1000" dirty="0" smtClean="0">
                  <a:gradFill>
                    <a:gsLst>
                      <a:gs pos="2917">
                        <a:schemeClr val="tx1"/>
                      </a:gs>
                      <a:gs pos="30000">
                        <a:schemeClr val="tx1"/>
                      </a:gs>
                    </a:gsLst>
                    <a:lin ang="5400000" scaled="0"/>
                  </a:gradFill>
                </a:rPr>
                <a:t>Secondary colors (use only when</a:t>
              </a:r>
              <a:r>
                <a:rPr lang="en-US" sz="1000" baseline="0" dirty="0" smtClean="0">
                  <a:gradFill>
                    <a:gsLst>
                      <a:gs pos="2917">
                        <a:schemeClr val="tx1"/>
                      </a:gs>
                      <a:gs pos="30000">
                        <a:schemeClr val="tx1"/>
                      </a:gs>
                    </a:gsLst>
                    <a:lin ang="5400000" scaled="0"/>
                  </a:gradFill>
                </a:rPr>
                <a:t> necessary)</a:t>
              </a:r>
              <a:endParaRPr lang="en-US" sz="1000" dirty="0" smtClean="0">
                <a:gradFill>
                  <a:gsLst>
                    <a:gs pos="2917">
                      <a:schemeClr val="tx1"/>
                    </a:gs>
                    <a:gs pos="30000">
                      <a:schemeClr val="tx1"/>
                    </a:gs>
                  </a:gsLst>
                  <a:lin ang="5400000" scaled="0"/>
                </a:gradFill>
              </a:endParaRPr>
            </a:p>
          </p:txBody>
        </p:sp>
      </p:grpSp>
    </p:spTree>
    <p:extLst>
      <p:ext uri="{BB962C8B-B14F-4D97-AF65-F5344CB8AC3E}">
        <p14:creationId xmlns:p14="http://schemas.microsoft.com/office/powerpoint/2010/main" val="3588427678"/>
      </p:ext>
    </p:extLst>
  </p:cSld>
  <p:clrMap bg1="lt1" tx1="dk1" bg2="lt2" tx2="dk2" accent1="accent1" accent2="accent2" accent3="accent3" accent4="accent4" accent5="accent5" accent6="accent6" hlink="hlink" folHlink="folHlink"/>
  <p:sldLayoutIdLst>
    <p:sldLayoutId id="2147484269" r:id="rId1"/>
    <p:sldLayoutId id="2147484300" r:id="rId2"/>
    <p:sldLayoutId id="2147484318" r:id="rId3"/>
    <p:sldLayoutId id="2147484295" r:id="rId4"/>
    <p:sldLayoutId id="2147484240" r:id="rId5"/>
    <p:sldLayoutId id="2147484296" r:id="rId6"/>
    <p:sldLayoutId id="2147484241" r:id="rId7"/>
    <p:sldLayoutId id="2147484297" r:id="rId8"/>
    <p:sldLayoutId id="2147484244" r:id="rId9"/>
    <p:sldLayoutId id="2147484298" r:id="rId10"/>
    <p:sldLayoutId id="2147484245" r:id="rId11"/>
    <p:sldLayoutId id="2147484247" r:id="rId12"/>
    <p:sldLayoutId id="2147484337" r:id="rId13"/>
    <p:sldLayoutId id="2147484249" r:id="rId14"/>
    <p:sldLayoutId id="2147484301" r:id="rId15"/>
    <p:sldLayoutId id="2147484252" r:id="rId16"/>
    <p:sldLayoutId id="2147484251" r:id="rId17"/>
    <p:sldLayoutId id="2147484254" r:id="rId18"/>
    <p:sldLayoutId id="2147484257" r:id="rId19"/>
    <p:sldLayoutId id="2147484258" r:id="rId20"/>
    <p:sldLayoutId id="2147484260" r:id="rId21"/>
    <p:sldLayoutId id="2147484299" r:id="rId22"/>
    <p:sldLayoutId id="2147484263" r:id="rId2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ltGray">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marL="342900" marR="0" lvl="0" indent="-342900" algn="l" defTabSz="932742" rtl="0" eaLnBrk="1" fontAlgn="auto" latinLnBrk="0" hangingPunct="1">
              <a:lnSpc>
                <a:spcPct val="90000"/>
              </a:lnSpc>
              <a:spcBef>
                <a:spcPct val="20000"/>
              </a:spcBef>
              <a:spcAft>
                <a:spcPts val="0"/>
              </a:spcAft>
              <a:buClrTx/>
              <a:buSzPct val="90000"/>
              <a:buFont typeface="Arial" pitchFamily="34" charset="0"/>
              <a:buChar char="•"/>
              <a:tabLst/>
            </a:pPr>
            <a:r>
              <a:rPr lang="en-US" dirty="0" smtClean="0"/>
              <a:t>Click to edit Master text styles</a:t>
            </a:r>
          </a:p>
          <a:p>
            <a:pPr marL="584200" marR="0" lvl="1" indent="-241300" algn="l" defTabSz="932742" rtl="0" eaLnBrk="1" fontAlgn="auto" latinLnBrk="0" hangingPunct="1">
              <a:lnSpc>
                <a:spcPct val="90000"/>
              </a:lnSpc>
              <a:spcBef>
                <a:spcPct val="20000"/>
              </a:spcBef>
              <a:spcAft>
                <a:spcPts val="0"/>
              </a:spcAft>
              <a:buClrTx/>
              <a:buSzPct val="90000"/>
              <a:buFont typeface="Arial" pitchFamily="34" charset="0"/>
              <a:buChar char="•"/>
              <a:tabLst/>
            </a:pPr>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grpSp>
        <p:nvGrpSpPr>
          <p:cNvPr id="42" name="Group 41"/>
          <p:cNvGrpSpPr/>
          <p:nvPr userDrawn="1"/>
        </p:nvGrpSpPr>
        <p:grpSpPr>
          <a:xfrm>
            <a:off x="12618967" y="0"/>
            <a:ext cx="952401" cy="5766965"/>
            <a:chOff x="12618967" y="0"/>
            <a:chExt cx="952401" cy="5766965"/>
          </a:xfrm>
        </p:grpSpPr>
        <p:grpSp>
          <p:nvGrpSpPr>
            <p:cNvPr id="43" name="Group 42"/>
            <p:cNvGrpSpPr/>
            <p:nvPr userDrawn="1"/>
          </p:nvGrpSpPr>
          <p:grpSpPr>
            <a:xfrm rot="5400000">
              <a:off x="11582059" y="1045293"/>
              <a:ext cx="2703052" cy="629236"/>
              <a:chOff x="1586734" y="4543426"/>
              <a:chExt cx="2703052" cy="629236"/>
            </a:xfrm>
          </p:grpSpPr>
          <p:sp>
            <p:nvSpPr>
              <p:cNvPr id="50" name="Rectangle 49"/>
              <p:cNvSpPr/>
              <p:nvPr userDrawn="1"/>
            </p:nvSpPr>
            <p:spPr bwMode="auto">
              <a:xfrm>
                <a:off x="2505456" y="4543427"/>
                <a:ext cx="869930" cy="289766"/>
              </a:xfrm>
              <a:prstGeom prst="rect">
                <a:avLst/>
              </a:prstGeom>
              <a:solidFill>
                <a:srgbClr val="0078D7"/>
              </a:solidFill>
              <a:ln w="9525" cap="flat" cmpd="sng" algn="ctr">
                <a:noFill/>
                <a:prstDash val="solid"/>
                <a:headEnd type="none" w="med" len="med"/>
                <a:tailEnd type="none" w="med" len="med"/>
              </a:ln>
              <a:effectLst/>
            </p:spPr>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marR="0" lvl="0" indent="0" defTabSz="932472" eaLnBrk="1" fontAlgn="base" latinLnBrk="0" hangingPunct="1">
                  <a:lnSpc>
                    <a:spcPct val="100000"/>
                  </a:lnSpc>
                  <a:spcBef>
                    <a:spcPct val="0"/>
                  </a:spcBef>
                  <a:spcAft>
                    <a:spcPct val="0"/>
                  </a:spcAft>
                  <a:buClrTx/>
                  <a:buSzTx/>
                  <a:buFontTx/>
                  <a:buNone/>
                  <a:tabLst/>
                  <a:defRPr/>
                </a:pPr>
                <a:r>
                  <a:rPr kumimoji="0" lang="en-US" sz="500" b="1"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Blue</a:t>
                </a:r>
              </a:p>
              <a:p>
                <a:pPr marL="0" marR="0" lvl="0" indent="0" defTabSz="932472" eaLnBrk="1" fontAlgn="base" latinLnBrk="0" hangingPunct="1">
                  <a:lnSpc>
                    <a:spcPct val="100000"/>
                  </a:lnSpc>
                  <a:spcBef>
                    <a:spcPct val="0"/>
                  </a:spcBef>
                  <a:spcAft>
                    <a:spcPct val="0"/>
                  </a:spcAft>
                  <a:buClrTx/>
                  <a:buSzTx/>
                  <a:buFontTx/>
                  <a:buNone/>
                  <a:tabLst/>
                  <a:defRPr/>
                </a:pPr>
                <a:r>
                  <a:rPr kumimoji="0" lang="en-US" sz="500" b="0" i="0" u="none" strike="noStrike" kern="0" cap="none" spc="0" normalizeH="0" baseline="0" noProof="0" dirty="0" smtClean="0">
                    <a:ln>
                      <a:noFill/>
                    </a:ln>
                    <a:gradFill>
                      <a:gsLst>
                        <a:gs pos="2092">
                          <a:srgbClr val="F8F8F8"/>
                        </a:gs>
                        <a:gs pos="10042">
                          <a:srgbClr val="F8F8F8"/>
                        </a:gs>
                      </a:gsLst>
                      <a:lin ang="5400000" scaled="0"/>
                    </a:gradFill>
                    <a:effectLst/>
                    <a:uLnTx/>
                    <a:uFillTx/>
                    <a:latin typeface="Segoe UI"/>
                    <a:ea typeface="Segoe UI" pitchFamily="34" charset="0"/>
                    <a:cs typeface="Segoe UI" pitchFamily="34" charset="0"/>
                  </a:rPr>
                  <a:t>R:0 G:120 B:215</a:t>
                </a:r>
              </a:p>
            </p:txBody>
          </p:sp>
          <p:sp>
            <p:nvSpPr>
              <p:cNvPr id="51" name="Rectangle 50"/>
              <p:cNvSpPr/>
              <p:nvPr userDrawn="1"/>
            </p:nvSpPr>
            <p:spPr bwMode="auto">
              <a:xfrm>
                <a:off x="1586734" y="4543428"/>
                <a:ext cx="869930" cy="289766"/>
              </a:xfrm>
              <a:prstGeom prst="rect">
                <a:avLst/>
              </a:prstGeom>
              <a:solidFill>
                <a:srgbClr val="00BCF2"/>
              </a:solidFill>
              <a:ln w="9525" cap="flat" cmpd="sng" algn="ctr">
                <a:noFill/>
                <a:prstDash val="solid"/>
                <a:headEnd type="none" w="med" len="med"/>
                <a:tailEnd type="none" w="med" len="med"/>
              </a:ln>
              <a:effectLst/>
            </p:spPr>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marR="0" lvl="0" indent="0" defTabSz="932472" eaLnBrk="1" fontAlgn="base" latinLnBrk="0" hangingPunct="1">
                  <a:lnSpc>
                    <a:spcPct val="100000"/>
                  </a:lnSpc>
                  <a:spcBef>
                    <a:spcPct val="0"/>
                  </a:spcBef>
                  <a:spcAft>
                    <a:spcPct val="0"/>
                  </a:spcAft>
                  <a:buClrTx/>
                  <a:buSzTx/>
                  <a:buFontTx/>
                  <a:buNone/>
                  <a:tabLst/>
                  <a:defRPr/>
                </a:pPr>
                <a:r>
                  <a:rPr kumimoji="0" lang="en-US" sz="500" b="1" i="0" u="none" strike="noStrike" kern="0" cap="none" spc="0" normalizeH="0" baseline="0" noProof="0" dirty="0" smtClean="0">
                    <a:ln>
                      <a:noFill/>
                    </a:ln>
                    <a:gradFill>
                      <a:gsLst>
                        <a:gs pos="28319">
                          <a:srgbClr val="505050"/>
                        </a:gs>
                        <a:gs pos="79000">
                          <a:srgbClr val="505050"/>
                        </a:gs>
                      </a:gsLst>
                      <a:lin ang="5400000" scaled="0"/>
                    </a:gradFill>
                    <a:effectLst/>
                    <a:uLnTx/>
                    <a:uFillTx/>
                    <a:latin typeface="Segoe UI"/>
                    <a:ea typeface="Segoe UI" pitchFamily="34" charset="0"/>
                    <a:cs typeface="Segoe UI" pitchFamily="34" charset="0"/>
                  </a:rPr>
                  <a:t>Cyan</a:t>
                </a:r>
              </a:p>
              <a:p>
                <a:pPr marL="0" marR="0" lvl="0" indent="0" defTabSz="932472" eaLnBrk="1" fontAlgn="base" latinLnBrk="0" hangingPunct="1">
                  <a:lnSpc>
                    <a:spcPct val="100000"/>
                  </a:lnSpc>
                  <a:spcBef>
                    <a:spcPct val="0"/>
                  </a:spcBef>
                  <a:spcAft>
                    <a:spcPct val="0"/>
                  </a:spcAft>
                  <a:buClrTx/>
                  <a:buSzTx/>
                  <a:buFontTx/>
                  <a:buNone/>
                  <a:tabLst/>
                  <a:defRPr/>
                </a:pPr>
                <a:r>
                  <a:rPr kumimoji="0" lang="en-US" sz="500" b="0" i="0" u="none" strike="noStrike" kern="0" cap="none" spc="0" normalizeH="0" baseline="0" noProof="0" dirty="0" smtClean="0">
                    <a:ln>
                      <a:noFill/>
                    </a:ln>
                    <a:gradFill>
                      <a:gsLst>
                        <a:gs pos="28319">
                          <a:srgbClr val="505050"/>
                        </a:gs>
                        <a:gs pos="79000">
                          <a:srgbClr val="505050"/>
                        </a:gs>
                      </a:gsLst>
                      <a:lin ang="5400000" scaled="0"/>
                    </a:gradFill>
                    <a:effectLst/>
                    <a:uLnTx/>
                    <a:uFillTx/>
                    <a:latin typeface="Segoe UI"/>
                    <a:ea typeface="Segoe UI" pitchFamily="34" charset="0"/>
                    <a:cs typeface="Segoe UI" pitchFamily="34" charset="0"/>
                  </a:rPr>
                  <a:t>R:0 G:188 B:242</a:t>
                </a:r>
              </a:p>
            </p:txBody>
          </p:sp>
          <p:sp>
            <p:nvSpPr>
              <p:cNvPr id="52" name="Rectangle 51"/>
              <p:cNvSpPr/>
              <p:nvPr userDrawn="1"/>
            </p:nvSpPr>
            <p:spPr bwMode="auto">
              <a:xfrm>
                <a:off x="1586734" y="4882896"/>
                <a:ext cx="869930" cy="289766"/>
              </a:xfrm>
              <a:prstGeom prst="rect">
                <a:avLst/>
              </a:prstGeom>
              <a:solidFill>
                <a:srgbClr val="D2D2D2"/>
              </a:solidFill>
              <a:ln w="9525" cap="flat" cmpd="sng" algn="ctr">
                <a:noFill/>
                <a:prstDash val="solid"/>
                <a:headEnd type="none" w="med" len="med"/>
                <a:tailEnd type="none" w="med" len="med"/>
              </a:ln>
              <a:effectLst/>
            </p:spPr>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marR="0" lvl="0" indent="0" defTabSz="932472" eaLnBrk="1" fontAlgn="base" latinLnBrk="0" hangingPunct="1">
                  <a:lnSpc>
                    <a:spcPct val="100000"/>
                  </a:lnSpc>
                  <a:spcBef>
                    <a:spcPct val="0"/>
                  </a:spcBef>
                  <a:spcAft>
                    <a:spcPct val="0"/>
                  </a:spcAft>
                  <a:buClrTx/>
                  <a:buSzTx/>
                  <a:buFontTx/>
                  <a:buNone/>
                  <a:tabLst/>
                  <a:defRPr/>
                </a:pPr>
                <a:r>
                  <a:rPr kumimoji="0" lang="en-US" sz="500" b="1" i="0" u="none" strike="noStrike" kern="0" cap="none" spc="0" normalizeH="0" baseline="0" noProof="0" dirty="0" smtClean="0">
                    <a:ln>
                      <a:noFill/>
                    </a:ln>
                    <a:gradFill>
                      <a:gsLst>
                        <a:gs pos="92035">
                          <a:srgbClr val="505050"/>
                        </a:gs>
                        <a:gs pos="27000">
                          <a:srgbClr val="505050"/>
                        </a:gs>
                      </a:gsLst>
                      <a:lin ang="5400000" scaled="0"/>
                    </a:gradFill>
                    <a:effectLst/>
                    <a:uLnTx/>
                    <a:uFillTx/>
                    <a:latin typeface="Segoe UI"/>
                    <a:ea typeface="Segoe UI" pitchFamily="34" charset="0"/>
                    <a:cs typeface="Segoe UI" pitchFamily="34" charset="0"/>
                  </a:rPr>
                  <a:t>Light Gray</a:t>
                </a:r>
              </a:p>
              <a:p>
                <a:pPr marL="0" marR="0" lvl="0" indent="0" defTabSz="932472" eaLnBrk="1" fontAlgn="base" latinLnBrk="0" hangingPunct="1">
                  <a:lnSpc>
                    <a:spcPct val="100000"/>
                  </a:lnSpc>
                  <a:spcBef>
                    <a:spcPct val="0"/>
                  </a:spcBef>
                  <a:spcAft>
                    <a:spcPct val="0"/>
                  </a:spcAft>
                  <a:buClrTx/>
                  <a:buSzTx/>
                  <a:buFontTx/>
                  <a:buNone/>
                  <a:tabLst/>
                  <a:defRPr/>
                </a:pPr>
                <a:r>
                  <a:rPr kumimoji="0" lang="en-US" sz="500" b="0" i="0" u="none" strike="noStrike" kern="0" cap="none" spc="0" normalizeH="0" baseline="0" noProof="0" dirty="0" smtClean="0">
                    <a:ln>
                      <a:noFill/>
                    </a:ln>
                    <a:gradFill>
                      <a:gsLst>
                        <a:gs pos="92035">
                          <a:srgbClr val="505050"/>
                        </a:gs>
                        <a:gs pos="27000">
                          <a:srgbClr val="505050"/>
                        </a:gs>
                      </a:gsLst>
                      <a:lin ang="5400000" scaled="0"/>
                    </a:gradFill>
                    <a:effectLst/>
                    <a:uLnTx/>
                    <a:uFillTx/>
                    <a:latin typeface="Segoe UI"/>
                    <a:ea typeface="Segoe UI" pitchFamily="34" charset="0"/>
                    <a:cs typeface="Segoe UI" pitchFamily="34" charset="0"/>
                  </a:rPr>
                  <a:t>R:210 G:210 B:210</a:t>
                </a:r>
              </a:p>
            </p:txBody>
          </p:sp>
          <p:sp>
            <p:nvSpPr>
              <p:cNvPr id="53" name="Rectangle 52"/>
              <p:cNvSpPr/>
              <p:nvPr userDrawn="1"/>
            </p:nvSpPr>
            <p:spPr bwMode="auto">
              <a:xfrm>
                <a:off x="3419856" y="4543426"/>
                <a:ext cx="869930" cy="289766"/>
              </a:xfrm>
              <a:prstGeom prst="rect">
                <a:avLst/>
              </a:prstGeom>
              <a:solidFill>
                <a:srgbClr val="002050"/>
              </a:solidFill>
              <a:ln w="9525" cap="flat" cmpd="sng" algn="ctr">
                <a:noFill/>
                <a:prstDash val="solid"/>
                <a:headEnd type="none" w="med" len="med"/>
                <a:tailEnd type="none" w="med" len="med"/>
              </a:ln>
              <a:effectLst/>
            </p:spPr>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marR="0" lvl="0" indent="0" defTabSz="932472" eaLnBrk="1" fontAlgn="base" latinLnBrk="0" hangingPunct="1">
                  <a:lnSpc>
                    <a:spcPct val="100000"/>
                  </a:lnSpc>
                  <a:spcBef>
                    <a:spcPct val="0"/>
                  </a:spcBef>
                  <a:spcAft>
                    <a:spcPct val="0"/>
                  </a:spcAft>
                  <a:buClrTx/>
                  <a:buSzTx/>
                  <a:buFontTx/>
                  <a:buNone/>
                  <a:tabLst/>
                  <a:defRPr/>
                </a:pPr>
                <a:r>
                  <a:rPr kumimoji="0" lang="en-US" sz="500" b="1"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Dark Blue</a:t>
                </a:r>
              </a:p>
              <a:p>
                <a:pPr marL="0" marR="0" lvl="0" indent="0" defTabSz="932472" eaLnBrk="1" fontAlgn="base" latinLnBrk="0" hangingPunct="1">
                  <a:lnSpc>
                    <a:spcPct val="100000"/>
                  </a:lnSpc>
                  <a:spcBef>
                    <a:spcPct val="0"/>
                  </a:spcBef>
                  <a:spcAft>
                    <a:spcPct val="0"/>
                  </a:spcAft>
                  <a:buClrTx/>
                  <a:buSzTx/>
                  <a:buFontTx/>
                  <a:buNone/>
                  <a:tabLst/>
                  <a:defRPr/>
                </a:pPr>
                <a:r>
                  <a:rPr kumimoji="0" lang="en-US" sz="50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R:0 G:32 B:80</a:t>
                </a:r>
              </a:p>
            </p:txBody>
          </p:sp>
          <p:sp>
            <p:nvSpPr>
              <p:cNvPr id="54" name="Rectangle 53"/>
              <p:cNvSpPr/>
              <p:nvPr userDrawn="1"/>
            </p:nvSpPr>
            <p:spPr bwMode="auto">
              <a:xfrm>
                <a:off x="3413144" y="4882896"/>
                <a:ext cx="869930" cy="289766"/>
              </a:xfrm>
              <a:prstGeom prst="rect">
                <a:avLst/>
              </a:prstGeom>
              <a:solidFill>
                <a:srgbClr val="323232"/>
              </a:solidFill>
              <a:ln w="9525" cap="flat" cmpd="sng" algn="ctr">
                <a:noFill/>
                <a:prstDash val="solid"/>
                <a:headEnd type="none" w="med" len="med"/>
                <a:tailEnd type="none" w="med" len="med"/>
              </a:ln>
              <a:effectLst/>
            </p:spPr>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marR="0" lvl="0" indent="0" defTabSz="932472" eaLnBrk="1" fontAlgn="base" latinLnBrk="0" hangingPunct="1">
                  <a:lnSpc>
                    <a:spcPct val="100000"/>
                  </a:lnSpc>
                  <a:spcBef>
                    <a:spcPct val="0"/>
                  </a:spcBef>
                  <a:spcAft>
                    <a:spcPct val="0"/>
                  </a:spcAft>
                  <a:buClrTx/>
                  <a:buSzTx/>
                  <a:buFontTx/>
                  <a:buNone/>
                  <a:tabLst/>
                  <a:defRPr/>
                </a:pPr>
                <a:r>
                  <a:rPr kumimoji="0" lang="en-US" sz="500" b="1"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Dark Gray</a:t>
                </a:r>
              </a:p>
              <a:p>
                <a:pPr marL="0" marR="0" lvl="0" indent="0" defTabSz="932472" eaLnBrk="1" fontAlgn="base" latinLnBrk="0" hangingPunct="1">
                  <a:lnSpc>
                    <a:spcPct val="100000"/>
                  </a:lnSpc>
                  <a:spcBef>
                    <a:spcPct val="0"/>
                  </a:spcBef>
                  <a:spcAft>
                    <a:spcPct val="0"/>
                  </a:spcAft>
                  <a:buClrTx/>
                  <a:buSzTx/>
                  <a:buFontTx/>
                  <a:buNone/>
                  <a:tabLst/>
                  <a:defRPr/>
                </a:pPr>
                <a:r>
                  <a:rPr kumimoji="0" lang="en-US" sz="500" b="0" i="0" u="none" strike="noStrike" kern="0" cap="none" spc="0" normalizeH="0" baseline="0" noProof="0" dirty="0" smtClean="0">
                    <a:ln>
                      <a:noFill/>
                    </a:ln>
                    <a:gradFill>
                      <a:gsLst>
                        <a:gs pos="2092">
                          <a:srgbClr val="F8F8F8"/>
                        </a:gs>
                        <a:gs pos="10042">
                          <a:srgbClr val="F8F8F8"/>
                        </a:gs>
                      </a:gsLst>
                      <a:lin ang="5400000" scaled="0"/>
                    </a:gradFill>
                    <a:effectLst/>
                    <a:uLnTx/>
                    <a:uFillTx/>
                    <a:latin typeface="Segoe UI"/>
                    <a:ea typeface="Segoe UI" pitchFamily="34" charset="0"/>
                    <a:cs typeface="Segoe UI" pitchFamily="34" charset="0"/>
                  </a:rPr>
                  <a:t>R:50 G:50 B:50</a:t>
                </a:r>
              </a:p>
            </p:txBody>
          </p:sp>
          <p:sp>
            <p:nvSpPr>
              <p:cNvPr id="55" name="Rectangle 54"/>
              <p:cNvSpPr/>
              <p:nvPr userDrawn="1"/>
            </p:nvSpPr>
            <p:spPr bwMode="auto">
              <a:xfrm>
                <a:off x="2505456" y="4882895"/>
                <a:ext cx="869930" cy="289766"/>
              </a:xfrm>
              <a:prstGeom prst="rect">
                <a:avLst/>
              </a:prstGeom>
              <a:solidFill>
                <a:srgbClr val="737373"/>
              </a:solidFill>
              <a:ln w="9525" cap="flat" cmpd="sng" algn="ctr">
                <a:noFill/>
                <a:prstDash val="solid"/>
                <a:headEnd type="none" w="med" len="med"/>
                <a:tailEnd type="none" w="med" len="med"/>
              </a:ln>
              <a:effectLst/>
            </p:spPr>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marR="0" lvl="0" indent="0" defTabSz="932472" eaLnBrk="1" fontAlgn="base" latinLnBrk="0" hangingPunct="1">
                  <a:lnSpc>
                    <a:spcPct val="100000"/>
                  </a:lnSpc>
                  <a:spcBef>
                    <a:spcPct val="0"/>
                  </a:spcBef>
                  <a:spcAft>
                    <a:spcPct val="0"/>
                  </a:spcAft>
                  <a:buClrTx/>
                  <a:buSzTx/>
                  <a:buFontTx/>
                  <a:buNone/>
                  <a:tabLst/>
                  <a:defRPr/>
                </a:pPr>
                <a:r>
                  <a:rPr kumimoji="0" lang="en-US" sz="500" b="1"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Gray</a:t>
                </a:r>
              </a:p>
              <a:p>
                <a:pPr marL="0" marR="0" lvl="0" indent="0" defTabSz="932472" eaLnBrk="1" fontAlgn="base" latinLnBrk="0" hangingPunct="1">
                  <a:lnSpc>
                    <a:spcPct val="100000"/>
                  </a:lnSpc>
                  <a:spcBef>
                    <a:spcPct val="0"/>
                  </a:spcBef>
                  <a:spcAft>
                    <a:spcPct val="0"/>
                  </a:spcAft>
                  <a:buClrTx/>
                  <a:buSzTx/>
                  <a:buFontTx/>
                  <a:buNone/>
                  <a:tabLst/>
                  <a:defRPr/>
                </a:pPr>
                <a:r>
                  <a:rPr kumimoji="0" lang="en-US" sz="500" b="0" i="0" u="none" strike="noStrike" kern="0" cap="none" spc="0" normalizeH="0" baseline="0" noProof="0" dirty="0" smtClean="0">
                    <a:ln>
                      <a:noFill/>
                    </a:ln>
                    <a:gradFill>
                      <a:gsLst>
                        <a:gs pos="2092">
                          <a:srgbClr val="F8F8F8"/>
                        </a:gs>
                        <a:gs pos="10042">
                          <a:srgbClr val="F8F8F8"/>
                        </a:gs>
                      </a:gsLst>
                      <a:lin ang="5400000" scaled="0"/>
                    </a:gradFill>
                    <a:effectLst/>
                    <a:uLnTx/>
                    <a:uFillTx/>
                    <a:latin typeface="Segoe UI"/>
                    <a:ea typeface="Segoe UI" pitchFamily="34" charset="0"/>
                    <a:cs typeface="Segoe UI" pitchFamily="34" charset="0"/>
                  </a:rPr>
                  <a:t>R:115 G:115 B:115</a:t>
                </a:r>
              </a:p>
            </p:txBody>
          </p:sp>
        </p:grpSp>
        <p:grpSp>
          <p:nvGrpSpPr>
            <p:cNvPr id="44" name="Group 43"/>
            <p:cNvGrpSpPr/>
            <p:nvPr userDrawn="1"/>
          </p:nvGrpSpPr>
          <p:grpSpPr>
            <a:xfrm rot="5400000">
              <a:off x="11412325" y="4270556"/>
              <a:ext cx="2703052" cy="289766"/>
              <a:chOff x="4476564" y="4543426"/>
              <a:chExt cx="2703052" cy="289766"/>
            </a:xfrm>
          </p:grpSpPr>
          <p:sp>
            <p:nvSpPr>
              <p:cNvPr id="47" name="Rectangle 46"/>
              <p:cNvSpPr/>
              <p:nvPr userDrawn="1"/>
            </p:nvSpPr>
            <p:spPr bwMode="auto">
              <a:xfrm>
                <a:off x="5395286" y="4543426"/>
                <a:ext cx="869930" cy="289766"/>
              </a:xfrm>
              <a:prstGeom prst="rect">
                <a:avLst/>
              </a:prstGeom>
              <a:solidFill>
                <a:srgbClr val="5C2D9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lvl="0" defTabSz="932472" fontAlgn="base">
                  <a:lnSpc>
                    <a:spcPct val="100000"/>
                  </a:lnSpc>
                  <a:spcBef>
                    <a:spcPct val="0"/>
                  </a:spcBef>
                  <a:spcAft>
                    <a:spcPct val="0"/>
                  </a:spcAft>
                </a:pPr>
                <a:r>
                  <a:rPr lang="en-US" sz="500" b="1" baseline="0" noProof="0" dirty="0" smtClean="0">
                    <a:gradFill>
                      <a:gsLst>
                        <a:gs pos="0">
                          <a:srgbClr val="FFFFFF"/>
                        </a:gs>
                        <a:gs pos="100000">
                          <a:srgbClr val="FFFFFF"/>
                        </a:gs>
                      </a:gsLst>
                      <a:lin ang="5400000" scaled="0"/>
                    </a:gradFill>
                    <a:ea typeface="Segoe UI" pitchFamily="34" charset="0"/>
                    <a:cs typeface="Segoe UI" pitchFamily="34" charset="0"/>
                  </a:rPr>
                  <a:t>Purple</a:t>
                </a:r>
              </a:p>
              <a:p>
                <a:pPr lvl="0" defTabSz="932472" fontAlgn="base">
                  <a:lnSpc>
                    <a:spcPct val="100000"/>
                  </a:lnSpc>
                  <a:spcBef>
                    <a:spcPct val="0"/>
                  </a:spcBef>
                  <a:spcAft>
                    <a:spcPct val="0"/>
                  </a:spcAft>
                </a:pPr>
                <a:r>
                  <a:rPr kumimoji="0" lang="en-US" sz="500" b="0" i="0" u="none" strike="noStrike" kern="0" cap="none" spc="0" normalizeH="0" baseline="0" noProof="0" dirty="0" smtClean="0">
                    <a:ln>
                      <a:noFill/>
                    </a:ln>
                    <a:gradFill>
                      <a:gsLst>
                        <a:gs pos="2092">
                          <a:srgbClr val="F8F8F8"/>
                        </a:gs>
                        <a:gs pos="10042">
                          <a:srgbClr val="F8F8F8"/>
                        </a:gs>
                      </a:gsLst>
                      <a:lin ang="5400000" scaled="0"/>
                    </a:gradFill>
                    <a:effectLst/>
                    <a:uLnTx/>
                    <a:uFillTx/>
                    <a:latin typeface="Segoe UI"/>
                    <a:ea typeface="Segoe UI" pitchFamily="34" charset="0"/>
                    <a:cs typeface="Segoe UI" pitchFamily="34" charset="0"/>
                  </a:rPr>
                  <a:t>R:92 G:45 B:145</a:t>
                </a:r>
              </a:p>
            </p:txBody>
          </p:sp>
          <p:sp>
            <p:nvSpPr>
              <p:cNvPr id="48" name="Rectangle 47"/>
              <p:cNvSpPr/>
              <p:nvPr userDrawn="1"/>
            </p:nvSpPr>
            <p:spPr bwMode="auto">
              <a:xfrm>
                <a:off x="6309686" y="4543426"/>
                <a:ext cx="869930" cy="289766"/>
              </a:xfrm>
              <a:prstGeom prst="rect">
                <a:avLst/>
              </a:prstGeom>
              <a:solidFill>
                <a:srgbClr val="D83B01"/>
              </a:solidFill>
              <a:ln w="9525" cap="flat" cmpd="sng" algn="ctr">
                <a:noFill/>
                <a:prstDash val="solid"/>
                <a:headEnd type="none" w="med" len="med"/>
                <a:tailEnd type="none" w="med" len="med"/>
              </a:ln>
              <a:effectLst/>
            </p:spPr>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marR="0" lvl="0" indent="0" defTabSz="932472" eaLnBrk="1" fontAlgn="base" latinLnBrk="0" hangingPunct="1">
                  <a:lnSpc>
                    <a:spcPct val="100000"/>
                  </a:lnSpc>
                  <a:spcBef>
                    <a:spcPct val="0"/>
                  </a:spcBef>
                  <a:spcAft>
                    <a:spcPct val="0"/>
                  </a:spcAft>
                  <a:buClrTx/>
                  <a:buSzTx/>
                  <a:buFontTx/>
                  <a:buNone/>
                  <a:tabLst/>
                  <a:defRPr/>
                </a:pPr>
                <a:r>
                  <a:rPr kumimoji="0" lang="en-US" sz="500" b="1"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Orange</a:t>
                </a:r>
              </a:p>
              <a:p>
                <a:pPr marL="0" marR="0" lvl="0" indent="0" defTabSz="932472" eaLnBrk="1" fontAlgn="base" latinLnBrk="0" hangingPunct="1">
                  <a:lnSpc>
                    <a:spcPct val="100000"/>
                  </a:lnSpc>
                  <a:spcBef>
                    <a:spcPct val="0"/>
                  </a:spcBef>
                  <a:spcAft>
                    <a:spcPct val="0"/>
                  </a:spcAft>
                  <a:buClrTx/>
                  <a:buSzTx/>
                  <a:buFontTx/>
                  <a:buNone/>
                  <a:tabLst/>
                  <a:defRPr/>
                </a:pPr>
                <a:r>
                  <a:rPr kumimoji="0" lang="en-US" sz="500" b="0" i="0" u="none" strike="noStrike" kern="0" cap="none" spc="0" normalizeH="0" baseline="0" noProof="0" dirty="0" smtClean="0">
                    <a:ln>
                      <a:noFill/>
                    </a:ln>
                    <a:gradFill>
                      <a:gsLst>
                        <a:gs pos="2092">
                          <a:srgbClr val="F8F8F8"/>
                        </a:gs>
                        <a:gs pos="10042">
                          <a:srgbClr val="F8F8F8"/>
                        </a:gs>
                      </a:gsLst>
                      <a:lin ang="5400000" scaled="0"/>
                    </a:gradFill>
                    <a:effectLst/>
                    <a:uLnTx/>
                    <a:uFillTx/>
                    <a:latin typeface="Segoe UI"/>
                    <a:ea typeface="Segoe UI" pitchFamily="34" charset="0"/>
                    <a:cs typeface="Segoe UI" pitchFamily="34" charset="0"/>
                  </a:rPr>
                  <a:t>R:216 G:59 B:1</a:t>
                </a:r>
              </a:p>
            </p:txBody>
          </p:sp>
          <p:sp>
            <p:nvSpPr>
              <p:cNvPr id="49" name="Rectangle 48"/>
              <p:cNvSpPr/>
              <p:nvPr userDrawn="1"/>
            </p:nvSpPr>
            <p:spPr bwMode="auto">
              <a:xfrm>
                <a:off x="4476564" y="4543426"/>
                <a:ext cx="869930" cy="289766"/>
              </a:xfrm>
              <a:prstGeom prst="rect">
                <a:avLst/>
              </a:prstGeom>
              <a:solidFill>
                <a:srgbClr val="107C10"/>
              </a:solidFill>
              <a:ln w="9525" cap="flat" cmpd="sng" algn="ctr">
                <a:noFill/>
                <a:prstDash val="solid"/>
                <a:headEnd type="none" w="med" len="med"/>
                <a:tailEnd type="none" w="med" len="med"/>
              </a:ln>
              <a:effectLst/>
            </p:spPr>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marR="0" lvl="0" indent="0" defTabSz="932472" eaLnBrk="1" fontAlgn="base" latinLnBrk="0" hangingPunct="1">
                  <a:lnSpc>
                    <a:spcPct val="100000"/>
                  </a:lnSpc>
                  <a:spcBef>
                    <a:spcPct val="0"/>
                  </a:spcBef>
                  <a:spcAft>
                    <a:spcPct val="0"/>
                  </a:spcAft>
                  <a:buClrTx/>
                  <a:buSzTx/>
                  <a:buFontTx/>
                  <a:buNone/>
                  <a:tabLst/>
                  <a:defRPr/>
                </a:pPr>
                <a:r>
                  <a:rPr kumimoji="0" lang="en-US" sz="500" b="1"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Green</a:t>
                </a:r>
              </a:p>
              <a:p>
                <a:pPr marL="0" marR="0" lvl="0" indent="0" defTabSz="932472" eaLnBrk="1" fontAlgn="base" latinLnBrk="0" hangingPunct="1">
                  <a:lnSpc>
                    <a:spcPct val="100000"/>
                  </a:lnSpc>
                  <a:spcBef>
                    <a:spcPct val="0"/>
                  </a:spcBef>
                  <a:spcAft>
                    <a:spcPct val="0"/>
                  </a:spcAft>
                  <a:buClrTx/>
                  <a:buSzTx/>
                  <a:buFontTx/>
                  <a:buNone/>
                  <a:tabLst/>
                  <a:defRPr/>
                </a:pPr>
                <a:r>
                  <a:rPr kumimoji="0" lang="en-US" sz="500" b="0" i="0" u="none" strike="noStrike" kern="0" cap="none" spc="0" normalizeH="0" baseline="0" noProof="0" dirty="0" smtClean="0">
                    <a:ln>
                      <a:noFill/>
                    </a:ln>
                    <a:gradFill>
                      <a:gsLst>
                        <a:gs pos="2092">
                          <a:srgbClr val="F8F8F8"/>
                        </a:gs>
                        <a:gs pos="10042">
                          <a:srgbClr val="F8F8F8"/>
                        </a:gs>
                      </a:gsLst>
                      <a:lin ang="5400000" scaled="0"/>
                    </a:gradFill>
                    <a:effectLst/>
                    <a:uLnTx/>
                    <a:uFillTx/>
                    <a:latin typeface="Segoe UI"/>
                    <a:ea typeface="Segoe UI" pitchFamily="34" charset="0"/>
                    <a:cs typeface="Segoe UI" pitchFamily="34" charset="0"/>
                  </a:rPr>
                  <a:t>R:16 G:124 B:16</a:t>
                </a:r>
              </a:p>
            </p:txBody>
          </p:sp>
        </p:grpSp>
        <p:sp>
          <p:nvSpPr>
            <p:cNvPr id="45" name="TextBox 44"/>
            <p:cNvSpPr txBox="1"/>
            <p:nvPr userDrawn="1"/>
          </p:nvSpPr>
          <p:spPr>
            <a:xfrm rot="5400000">
              <a:off x="12988035" y="260168"/>
              <a:ext cx="843501" cy="323165"/>
            </a:xfrm>
            <a:prstGeom prst="rect">
              <a:avLst/>
            </a:prstGeom>
            <a:noFill/>
          </p:spPr>
          <p:txBody>
            <a:bodyPr wrap="none" lIns="0" tIns="91440" rIns="182880" bIns="91440"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1000" b="0" i="0" u="none" strike="noStrike" kern="0" cap="none" spc="0" normalizeH="0" baseline="0" noProof="0" dirty="0" smtClean="0">
                  <a:ln>
                    <a:noFill/>
                  </a:ln>
                  <a:gradFill>
                    <a:gsLst>
                      <a:gs pos="2917">
                        <a:srgbClr val="505050"/>
                      </a:gs>
                      <a:gs pos="30000">
                        <a:srgbClr val="505050"/>
                      </a:gs>
                    </a:gsLst>
                    <a:lin ang="5400000" scaled="0"/>
                  </a:gradFill>
                  <a:effectLst/>
                  <a:uLnTx/>
                  <a:uFillTx/>
                </a:rPr>
                <a:t>Main colors</a:t>
              </a:r>
            </a:p>
          </p:txBody>
        </p:sp>
        <p:sp>
          <p:nvSpPr>
            <p:cNvPr id="46" name="TextBox 45"/>
            <p:cNvSpPr txBox="1"/>
            <p:nvPr userDrawn="1"/>
          </p:nvSpPr>
          <p:spPr>
            <a:xfrm rot="5400000">
              <a:off x="11742070" y="4230580"/>
              <a:ext cx="2656496" cy="323165"/>
            </a:xfrm>
            <a:prstGeom prst="rect">
              <a:avLst/>
            </a:prstGeom>
            <a:noFill/>
          </p:spPr>
          <p:txBody>
            <a:bodyPr wrap="none" lIns="0" tIns="91440" rIns="182880" bIns="91440"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1000" b="0" i="0" u="none" strike="noStrike" kern="0" cap="none" spc="0" normalizeH="0" baseline="0" noProof="0" dirty="0" smtClean="0">
                  <a:ln>
                    <a:noFill/>
                  </a:ln>
                  <a:gradFill>
                    <a:gsLst>
                      <a:gs pos="2917">
                        <a:srgbClr val="505050"/>
                      </a:gs>
                      <a:gs pos="30000">
                        <a:srgbClr val="505050"/>
                      </a:gs>
                    </a:gsLst>
                    <a:lin ang="5400000" scaled="0"/>
                  </a:gradFill>
                  <a:effectLst/>
                  <a:uLnTx/>
                  <a:uFillTx/>
                </a:rPr>
                <a:t>Secondary colors (use only when necessary)</a:t>
              </a:r>
            </a:p>
          </p:txBody>
        </p:sp>
      </p:grpSp>
    </p:spTree>
    <p:extLst>
      <p:ext uri="{BB962C8B-B14F-4D97-AF65-F5344CB8AC3E}">
        <p14:creationId xmlns:p14="http://schemas.microsoft.com/office/powerpoint/2010/main" val="3460120779"/>
      </p:ext>
    </p:extLst>
  </p:cSld>
  <p:clrMap bg1="dk1" tx1="lt1" bg2="dk2" tx2="lt2" accent1="accent1" accent2="accent2" accent3="accent3" accent4="accent4" accent5="accent5" accent6="accent6" hlink="hlink" folHlink="folHlink"/>
  <p:sldLayoutIdLst>
    <p:sldLayoutId id="2147484338" r:id="rId1"/>
    <p:sldLayoutId id="2147484339" r:id="rId2"/>
    <p:sldLayoutId id="2147484340" r:id="rId3"/>
    <p:sldLayoutId id="2147484311" r:id="rId4"/>
    <p:sldLayoutId id="2147484312" r:id="rId5"/>
    <p:sldLayoutId id="2147484313" r:id="rId6"/>
    <p:sldLayoutId id="2147484314" r:id="rId7"/>
    <p:sldLayoutId id="2147484315" r:id="rId8"/>
    <p:sldLayoutId id="2147484316" r:id="rId9"/>
    <p:sldLayoutId id="2147484327" r:id="rId10"/>
    <p:sldLayoutId id="2147484328" r:id="rId11"/>
    <p:sldLayoutId id="2147484329" r:id="rId12"/>
    <p:sldLayoutId id="2147484330" r:id="rId13"/>
    <p:sldLayoutId id="2147484331" r:id="rId14"/>
    <p:sldLayoutId id="2147484317" r:id="rId15"/>
    <p:sldLayoutId id="2147484332" r:id="rId16"/>
    <p:sldLayoutId id="2147484333" r:id="rId17"/>
    <p:sldLayoutId id="2147484334" r:id="rId18"/>
    <p:sldLayoutId id="2147484335" r:id="rId19"/>
    <p:sldLayoutId id="2147484336" r:id="rId20"/>
    <p:sldLayoutId id="2147484341" r:id="rId21"/>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lang="en-US" sz="4000" kern="1200" spc="0" baseline="0" dirty="0" smtClean="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lang="en-US" sz="2400" kern="1200" spc="0" baseline="0" dirty="0" smtClean="0">
          <a:gradFill>
            <a:gsLst>
              <a:gs pos="1250">
                <a:schemeClr val="tx1"/>
              </a:gs>
              <a:gs pos="100000">
                <a:schemeClr val="tx1"/>
              </a:gs>
            </a:gsLst>
            <a:lin ang="5400000" scaled="0"/>
          </a:gradFill>
          <a:latin typeface="+mn-lt"/>
          <a:ea typeface="+mn-ea"/>
          <a:cs typeface="Segoe UI" panose="020B0502040204020203" pitchFamily="34" charset="0"/>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Segoe UI" panose="020B0502040204020203" pitchFamily="34" charset="0"/>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Segoe UI" panose="020B0502040204020203" pitchFamily="34" charset="0"/>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Segoe UI" panose="020B0502040204020203"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5.xml.rels><?xml version="1.0" encoding="UTF-8" standalone="yes"?>
<Relationships xmlns="http://schemas.openxmlformats.org/package/2006/relationships"><Relationship Id="rId3" Type="http://schemas.openxmlformats.org/officeDocument/2006/relationships/hyperlink" Target="https://channel9.msdn.com/Events/Build/2016/P585" TargetMode="External"/><Relationship Id="rId2" Type="http://schemas.openxmlformats.org/officeDocument/2006/relationships/hyperlink" Target="https://channel9.msdn.com/Events/Build/2016/B810" TargetMode="External"/><Relationship Id="rId1" Type="http://schemas.openxmlformats.org/officeDocument/2006/relationships/slideLayout" Target="../slideLayouts/slideLayout27.xml"/><Relationship Id="rId5" Type="http://schemas.openxmlformats.org/officeDocument/2006/relationships/hyperlink" Target="https://channel9.msdn.com/Events/Build/2016/B852" TargetMode="External"/><Relationship Id="rId4" Type="http://schemas.openxmlformats.org/officeDocument/2006/relationships/hyperlink" Target="https://channel9.msdn.com/Events/Build/2016/B811" TargetMode="External"/></Relationships>
</file>

<file path=ppt/slides/_rels/slide16.xml.rels><?xml version="1.0" encoding="UTF-8" standalone="yes"?>
<Relationships xmlns="http://schemas.openxmlformats.org/package/2006/relationships"><Relationship Id="rId3" Type="http://schemas.openxmlformats.org/officeDocument/2006/relationships/hyperlink" Target="http://docs.asp.net/" TargetMode="External"/><Relationship Id="rId2" Type="http://schemas.openxmlformats.org/officeDocument/2006/relationships/hyperlink" Target="https://github.com/aspnet/home" TargetMode="External"/><Relationship Id="rId1" Type="http://schemas.openxmlformats.org/officeDocument/2006/relationships/slideLayout" Target="../slideLayouts/slideLayout27.xml"/><Relationship Id="rId4" Type="http://schemas.openxmlformats.org/officeDocument/2006/relationships/hyperlink" Target="http://live.asp.net/"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31.xml"/><Relationship Id="rId5" Type="http://schemas.openxmlformats.org/officeDocument/2006/relationships/image" Target="../media/image12.png"/><Relationship Id="rId4" Type="http://schemas.openxmlformats.org/officeDocument/2006/relationships/image" Target="../media/image11.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7.xml"/><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3" Type="http://schemas.openxmlformats.org/officeDocument/2006/relationships/hyperlink" Target="https://docs.asp.net/" TargetMode="External"/><Relationship Id="rId2" Type="http://schemas.openxmlformats.org/officeDocument/2006/relationships/hyperlink" Target="http://get.asp.net/" TargetMode="External"/><Relationship Id="rId1" Type="http://schemas.openxmlformats.org/officeDocument/2006/relationships/slideLayout" Target="../slideLayouts/slideLayout27.xml"/><Relationship Id="rId4" Type="http://schemas.openxmlformats.org/officeDocument/2006/relationships/hyperlink" Target="https://github.com/aspnet"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44.xml"/><Relationship Id="rId6" Type="http://schemas.openxmlformats.org/officeDocument/2006/relationships/image" Target="../media/image9.png"/><Relationship Id="rId5" Type="http://schemas.microsoft.com/office/2007/relationships/hdphoto" Target="../media/hdphoto2.wdp"/><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7.xml"/><Relationship Id="rId5" Type="http://schemas.openxmlformats.org/officeDocument/2006/relationships/image" Target="../media/image9.png"/><Relationship Id="rId4" Type="http://schemas.microsoft.com/office/2007/relationships/hdphoto" Target="../media/hdphoto2.wdp"/></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7556542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a:xfrm>
            <a:off x="274638" y="2125662"/>
            <a:ext cx="11887200" cy="1831975"/>
          </a:xfrm>
          <a:prstGeom prst="rect">
            <a:avLst/>
          </a:prstGeom>
          <a:noFill/>
        </p:spPr>
        <p:txBody>
          <a:bodyPr vert="horz" wrap="square" lIns="146304" tIns="91440" rIns="146304" bIns="91440" rtlCol="0" anchor="t" anchorCtr="0">
            <a:noAutofit/>
          </a:bodyPr>
          <a:lstStyle>
            <a:lvl1pPr algn="l" defTabSz="932742" rtl="0" eaLnBrk="1" latinLnBrk="0" hangingPunct="1">
              <a:lnSpc>
                <a:spcPct val="90000"/>
              </a:lnSpc>
              <a:spcBef>
                <a:spcPct val="0"/>
              </a:spcBef>
              <a:buNone/>
              <a:defRPr lang="en-US" sz="8800" b="0" kern="1200" cap="none" spc="-100" baseline="0" dirty="0">
                <a:ln w="3175">
                  <a:noFill/>
                </a:ln>
                <a:gradFill>
                  <a:gsLst>
                    <a:gs pos="75912">
                      <a:schemeClr val="tx1"/>
                    </a:gs>
                    <a:gs pos="34307">
                      <a:schemeClr val="tx1"/>
                    </a:gs>
                    <a:gs pos="43000">
                      <a:schemeClr val="tx1"/>
                    </a:gs>
                  </a:gsLst>
                  <a:lin ang="5400000" scaled="0"/>
                </a:gradFill>
                <a:effectLst/>
                <a:latin typeface="+mj-lt"/>
                <a:ea typeface="+mn-ea"/>
                <a:cs typeface="Segoe UI" pitchFamily="34" charset="0"/>
              </a:defRPr>
            </a:lvl1pPr>
          </a:lstStyle>
          <a:p>
            <a:pPr marL="0" marR="0" lvl="0" indent="0" algn="ctr" defTabSz="932742" rtl="0" eaLnBrk="1" fontAlgn="auto" latinLnBrk="0" hangingPunct="1">
              <a:lnSpc>
                <a:spcPct val="90000"/>
              </a:lnSpc>
              <a:spcBef>
                <a:spcPct val="0"/>
              </a:spcBef>
              <a:spcAft>
                <a:spcPts val="0"/>
              </a:spcAft>
              <a:buClrTx/>
              <a:buSzTx/>
              <a:buFontTx/>
              <a:buNone/>
              <a:tabLst/>
              <a:defRPr/>
            </a:pPr>
            <a:r>
              <a:rPr kumimoji="0" lang="en-US" sz="6600" b="0" i="0" u="none" strike="noStrike" kern="1200" cap="none" spc="-100" normalizeH="0" baseline="0" noProof="0" dirty="0">
                <a:ln w="3175">
                  <a:noFill/>
                </a:ln>
                <a:gradFill>
                  <a:gsLst>
                    <a:gs pos="75912">
                      <a:srgbClr val="FFFFFF"/>
                    </a:gs>
                    <a:gs pos="34307">
                      <a:srgbClr val="FFFFFF"/>
                    </a:gs>
                    <a:gs pos="43000">
                      <a:srgbClr val="FFFFFF"/>
                    </a:gs>
                  </a:gsLst>
                  <a:lin ang="5400000" scaled="0"/>
                </a:gradFill>
                <a:effectLst/>
                <a:uLnTx/>
                <a:uFillTx/>
                <a:latin typeface="Segoe UI Light"/>
                <a:ea typeface="+mn-ea"/>
                <a:cs typeface="Segoe UI" pitchFamily="34" charset="0"/>
              </a:rPr>
              <a:t>MVC + Web API + Web Pages =</a:t>
            </a:r>
            <a:br>
              <a:rPr kumimoji="0" lang="en-US" sz="6600" b="0" i="0" u="none" strike="noStrike" kern="1200" cap="none" spc="-100" normalizeH="0" baseline="0" noProof="0" dirty="0">
                <a:ln w="3175">
                  <a:noFill/>
                </a:ln>
                <a:gradFill>
                  <a:gsLst>
                    <a:gs pos="75912">
                      <a:srgbClr val="FFFFFF"/>
                    </a:gs>
                    <a:gs pos="34307">
                      <a:srgbClr val="FFFFFF"/>
                    </a:gs>
                    <a:gs pos="43000">
                      <a:srgbClr val="FFFFFF"/>
                    </a:gs>
                  </a:gsLst>
                  <a:lin ang="5400000" scaled="0"/>
                </a:gradFill>
                <a:effectLst/>
                <a:uLnTx/>
                <a:uFillTx/>
                <a:latin typeface="Segoe UI Light"/>
                <a:ea typeface="+mn-ea"/>
                <a:cs typeface="Segoe UI" pitchFamily="34" charset="0"/>
              </a:rPr>
            </a:br>
            <a:r>
              <a:rPr kumimoji="0" lang="en-US" sz="6600" b="0" i="0" u="none" strike="noStrike" kern="1200" cap="none" spc="-100" normalizeH="0" baseline="0" noProof="0" dirty="0">
                <a:ln w="3175">
                  <a:noFill/>
                </a:ln>
                <a:gradFill>
                  <a:gsLst>
                    <a:gs pos="75912">
                      <a:srgbClr val="FFFFFF"/>
                    </a:gs>
                    <a:gs pos="34307">
                      <a:srgbClr val="FFFFFF"/>
                    </a:gs>
                    <a:gs pos="43000">
                      <a:srgbClr val="FFFFFF"/>
                    </a:gs>
                  </a:gsLst>
                  <a:lin ang="5400000" scaled="0"/>
                </a:gradFill>
                <a:effectLst/>
                <a:uLnTx/>
                <a:uFillTx/>
                <a:latin typeface="Segoe UI Light"/>
                <a:ea typeface="+mn-ea"/>
                <a:cs typeface="Segoe UI" pitchFamily="34" charset="0"/>
              </a:rPr>
              <a:t> </a:t>
            </a:r>
            <a:br>
              <a:rPr kumimoji="0" lang="en-US" sz="6600" b="0" i="0" u="none" strike="noStrike" kern="1200" cap="none" spc="-100" normalizeH="0" baseline="0" noProof="0" dirty="0">
                <a:ln w="3175">
                  <a:noFill/>
                </a:ln>
                <a:gradFill>
                  <a:gsLst>
                    <a:gs pos="75912">
                      <a:srgbClr val="FFFFFF"/>
                    </a:gs>
                    <a:gs pos="34307">
                      <a:srgbClr val="FFFFFF"/>
                    </a:gs>
                    <a:gs pos="43000">
                      <a:srgbClr val="FFFFFF"/>
                    </a:gs>
                  </a:gsLst>
                  <a:lin ang="5400000" scaled="0"/>
                </a:gradFill>
                <a:effectLst/>
                <a:uLnTx/>
                <a:uFillTx/>
                <a:latin typeface="Segoe UI Light"/>
                <a:ea typeface="+mn-ea"/>
                <a:cs typeface="Segoe UI" pitchFamily="34" charset="0"/>
              </a:rPr>
            </a:br>
            <a:r>
              <a:rPr kumimoji="0" lang="en-US" sz="8800" b="0" i="0" u="none" strike="noStrike" kern="1200" cap="none" spc="-100" normalizeH="0" baseline="0" noProof="0" dirty="0">
                <a:ln w="3175">
                  <a:noFill/>
                </a:ln>
                <a:gradFill>
                  <a:gsLst>
                    <a:gs pos="75912">
                      <a:srgbClr val="FFFFFF"/>
                    </a:gs>
                    <a:gs pos="34307">
                      <a:srgbClr val="FFFFFF"/>
                    </a:gs>
                    <a:gs pos="43000">
                      <a:srgbClr val="FFFFFF"/>
                    </a:gs>
                  </a:gsLst>
                  <a:lin ang="5400000" scaled="0"/>
                </a:gradFill>
                <a:effectLst/>
                <a:uLnTx/>
                <a:uFillTx/>
                <a:latin typeface="Segoe UI Light"/>
                <a:ea typeface="+mn-ea"/>
                <a:cs typeface="Segoe UI" pitchFamily="34" charset="0"/>
              </a:rPr>
              <a:t>ASP.NET Core MVC</a:t>
            </a:r>
          </a:p>
        </p:txBody>
      </p:sp>
    </p:spTree>
    <p:extLst>
      <p:ext uri="{BB962C8B-B14F-4D97-AF65-F5344CB8AC3E}">
        <p14:creationId xmlns:p14="http://schemas.microsoft.com/office/powerpoint/2010/main" val="195731576"/>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ASP.NET Core MVC	</a:t>
            </a:r>
          </a:p>
        </p:txBody>
      </p:sp>
      <p:sp>
        <p:nvSpPr>
          <p:cNvPr id="3" name="Text Placeholder 2"/>
          <p:cNvSpPr>
            <a:spLocks noGrp="1"/>
          </p:cNvSpPr>
          <p:nvPr>
            <p:ph type="body" sz="quarter" idx="10"/>
          </p:nvPr>
        </p:nvSpPr>
        <p:spPr>
          <a:xfrm>
            <a:off x="274638" y="1212850"/>
            <a:ext cx="11887200" cy="4801314"/>
          </a:xfrm>
        </p:spPr>
        <p:txBody>
          <a:bodyPr/>
          <a:lstStyle/>
          <a:p>
            <a:r>
              <a:rPr lang="en-US" dirty="0"/>
              <a:t>One set of concepts – remove duplication</a:t>
            </a:r>
          </a:p>
          <a:p>
            <a:r>
              <a:rPr lang="en-US" dirty="0"/>
              <a:t>Web UI and Web APIs</a:t>
            </a:r>
          </a:p>
          <a:p>
            <a:r>
              <a:rPr lang="en-US" dirty="0"/>
              <a:t>Built on ASP.NET Core</a:t>
            </a:r>
          </a:p>
          <a:p>
            <a:r>
              <a:rPr lang="en-US" dirty="0"/>
              <a:t>Supports .NET Core</a:t>
            </a:r>
          </a:p>
          <a:p>
            <a:r>
              <a:rPr lang="en-US" dirty="0"/>
              <a:t>Runs on IIS or self-hosted</a:t>
            </a:r>
          </a:p>
          <a:p>
            <a:r>
              <a:rPr lang="en-US" dirty="0"/>
              <a:t>Deep integration with DI</a:t>
            </a:r>
          </a:p>
          <a:p>
            <a:r>
              <a:rPr lang="en-US" b="1" dirty="0"/>
              <a:t>*NEW*</a:t>
            </a:r>
            <a:r>
              <a:rPr lang="en-US" dirty="0"/>
              <a:t> Tag Helpers</a:t>
            </a:r>
          </a:p>
        </p:txBody>
      </p:sp>
    </p:spTree>
    <p:extLst>
      <p:ext uri="{BB962C8B-B14F-4D97-AF65-F5344CB8AC3E}">
        <p14:creationId xmlns:p14="http://schemas.microsoft.com/office/powerpoint/2010/main" val="1498753953"/>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CODE</a:t>
            </a:r>
          </a:p>
        </p:txBody>
      </p:sp>
    </p:spTree>
    <p:extLst>
      <p:ext uri="{BB962C8B-B14F-4D97-AF65-F5344CB8AC3E}">
        <p14:creationId xmlns:p14="http://schemas.microsoft.com/office/powerpoint/2010/main" val="2034897564"/>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New stuff you just saw</a:t>
            </a:r>
          </a:p>
        </p:txBody>
      </p:sp>
      <p:sp>
        <p:nvSpPr>
          <p:cNvPr id="3" name="Text Placeholder 2"/>
          <p:cNvSpPr>
            <a:spLocks noGrp="1"/>
          </p:cNvSpPr>
          <p:nvPr>
            <p:ph type="body" sz="quarter" idx="10"/>
          </p:nvPr>
        </p:nvSpPr>
        <p:spPr>
          <a:xfrm>
            <a:off x="274639" y="982662"/>
            <a:ext cx="11887200" cy="5343001"/>
          </a:xfrm>
        </p:spPr>
        <p:txBody>
          <a:bodyPr numCol="2"/>
          <a:lstStyle/>
          <a:p>
            <a:r>
              <a:rPr lang="en-US" dirty="0"/>
              <a:t>Built on ASP.NET Core</a:t>
            </a:r>
          </a:p>
          <a:p>
            <a:pPr lvl="1"/>
            <a:r>
              <a:rPr lang="en-US" dirty="0"/>
              <a:t>Self-hosting</a:t>
            </a:r>
          </a:p>
          <a:p>
            <a:r>
              <a:rPr lang="en-US" dirty="0"/>
              <a:t>Routing</a:t>
            </a:r>
          </a:p>
          <a:p>
            <a:pPr lvl="1"/>
            <a:r>
              <a:rPr lang="en-US" dirty="0"/>
              <a:t>Default attribute routing</a:t>
            </a:r>
          </a:p>
          <a:p>
            <a:pPr lvl="1"/>
            <a:r>
              <a:rPr lang="en-US" dirty="0"/>
              <a:t>Inline defaults, optionality, constraints</a:t>
            </a:r>
          </a:p>
          <a:p>
            <a:pPr lvl="1"/>
            <a:r>
              <a:rPr lang="en-US" dirty="0"/>
              <a:t>Routes fall through</a:t>
            </a:r>
          </a:p>
          <a:p>
            <a:r>
              <a:rPr lang="en-US" dirty="0"/>
              <a:t>Razor improvements</a:t>
            </a:r>
          </a:p>
          <a:p>
            <a:pPr lvl="1"/>
            <a:r>
              <a:rPr lang="en-US" dirty="0" err="1"/>
              <a:t>Async</a:t>
            </a:r>
            <a:r>
              <a:rPr lang="en-US" dirty="0"/>
              <a:t>, @await</a:t>
            </a:r>
          </a:p>
          <a:p>
            <a:pPr lvl="1"/>
            <a:r>
              <a:rPr lang="en-US" dirty="0"/>
              <a:t>Flush points</a:t>
            </a:r>
          </a:p>
          <a:p>
            <a:pPr lvl="1"/>
            <a:r>
              <a:rPr lang="en-US" dirty="0"/>
              <a:t>C# 6 support</a:t>
            </a:r>
          </a:p>
          <a:p>
            <a:pPr lvl="1"/>
            <a:r>
              <a:rPr lang="en-US" dirty="0"/>
              <a:t>@using</a:t>
            </a:r>
          </a:p>
          <a:p>
            <a:r>
              <a:rPr lang="en-US" dirty="0"/>
              <a:t>Dependency injection</a:t>
            </a:r>
          </a:p>
          <a:p>
            <a:pPr lvl="1"/>
            <a:r>
              <a:rPr lang="en-US" dirty="0"/>
              <a:t>Controllers</a:t>
            </a:r>
          </a:p>
          <a:p>
            <a:pPr lvl="1"/>
            <a:r>
              <a:rPr lang="en-US" dirty="0"/>
              <a:t>Views via @inject</a:t>
            </a:r>
          </a:p>
          <a:p>
            <a:r>
              <a:rPr lang="en-US" dirty="0"/>
              <a:t>Tag Helpers</a:t>
            </a:r>
          </a:p>
          <a:p>
            <a:pPr lvl="1"/>
            <a:r>
              <a:rPr lang="en-US" dirty="0"/>
              <a:t>Built-in and custom tag helpers</a:t>
            </a:r>
          </a:p>
          <a:p>
            <a:pPr lvl="1"/>
            <a:r>
              <a:rPr lang="en-US" dirty="0"/>
              <a:t>Fantastic editor </a:t>
            </a:r>
            <a:r>
              <a:rPr lang="en-US" dirty="0" err="1"/>
              <a:t>intellisense</a:t>
            </a:r>
            <a:endParaRPr lang="en-US" dirty="0"/>
          </a:p>
          <a:p>
            <a:r>
              <a:rPr lang="en-US" dirty="0"/>
              <a:t>Web API</a:t>
            </a:r>
          </a:p>
          <a:p>
            <a:pPr lvl="1"/>
            <a:r>
              <a:rPr lang="en-US" dirty="0"/>
              <a:t>Core without views</a:t>
            </a:r>
          </a:p>
          <a:p>
            <a:pPr lvl="1"/>
            <a:r>
              <a:rPr lang="en-US" dirty="0"/>
              <a:t>Content negotiation</a:t>
            </a:r>
          </a:p>
          <a:p>
            <a:pPr lvl="1"/>
            <a:r>
              <a:rPr lang="en-US" dirty="0"/>
              <a:t>Swagger via </a:t>
            </a:r>
            <a:r>
              <a:rPr lang="en-US" dirty="0" err="1"/>
              <a:t>Swashbuckle</a:t>
            </a:r>
            <a:endParaRPr lang="en-US" dirty="0"/>
          </a:p>
        </p:txBody>
      </p:sp>
    </p:spTree>
    <p:extLst>
      <p:ext uri="{BB962C8B-B14F-4D97-AF65-F5344CB8AC3E}">
        <p14:creationId xmlns:p14="http://schemas.microsoft.com/office/powerpoint/2010/main" val="3882042535"/>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More cool stuff</a:t>
            </a:r>
          </a:p>
        </p:txBody>
      </p:sp>
      <p:sp>
        <p:nvSpPr>
          <p:cNvPr id="3" name="Text Placeholder 2"/>
          <p:cNvSpPr>
            <a:spLocks noGrp="1"/>
          </p:cNvSpPr>
          <p:nvPr>
            <p:ph type="body" sz="quarter" idx="10"/>
          </p:nvPr>
        </p:nvSpPr>
        <p:spPr>
          <a:xfrm>
            <a:off x="274638" y="1212850"/>
            <a:ext cx="11887200" cy="4124206"/>
          </a:xfrm>
        </p:spPr>
        <p:txBody>
          <a:bodyPr/>
          <a:lstStyle/>
          <a:p>
            <a:r>
              <a:rPr lang="en-US" dirty="0"/>
              <a:t>CORS</a:t>
            </a:r>
          </a:p>
          <a:p>
            <a:r>
              <a:rPr lang="en-US" dirty="0" err="1"/>
              <a:t>JsonPatch</a:t>
            </a:r>
            <a:endParaRPr lang="en-US" dirty="0"/>
          </a:p>
          <a:p>
            <a:r>
              <a:rPr lang="en-US" dirty="0" err="1"/>
              <a:t>AntiRequestForgery</a:t>
            </a:r>
            <a:endParaRPr lang="en-US" dirty="0"/>
          </a:p>
          <a:p>
            <a:r>
              <a:rPr lang="en-US" dirty="0"/>
              <a:t>Logging </a:t>
            </a:r>
          </a:p>
          <a:p>
            <a:r>
              <a:rPr lang="en-US" dirty="0"/>
              <a:t>Localization</a:t>
            </a:r>
          </a:p>
          <a:p>
            <a:r>
              <a:rPr lang="en-US" dirty="0"/>
              <a:t>Performance</a:t>
            </a:r>
          </a:p>
        </p:txBody>
      </p:sp>
    </p:spTree>
    <p:extLst>
      <p:ext uri="{BB962C8B-B14F-4D97-AF65-F5344CB8AC3E}">
        <p14:creationId xmlns:p14="http://schemas.microsoft.com/office/powerpoint/2010/main" val="1503581311"/>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Related sessions</a:t>
            </a:r>
          </a:p>
        </p:txBody>
      </p:sp>
      <p:sp>
        <p:nvSpPr>
          <p:cNvPr id="3" name="Text Placeholder 2"/>
          <p:cNvSpPr>
            <a:spLocks noGrp="1"/>
          </p:cNvSpPr>
          <p:nvPr>
            <p:ph type="body" sz="quarter" idx="10"/>
          </p:nvPr>
        </p:nvSpPr>
        <p:spPr>
          <a:xfrm>
            <a:off x="274638" y="1212850"/>
            <a:ext cx="11887200" cy="2769989"/>
          </a:xfrm>
        </p:spPr>
        <p:txBody>
          <a:bodyPr/>
          <a:lstStyle/>
          <a:p>
            <a:r>
              <a:rPr lang="en-US" dirty="0">
                <a:hlinkClick r:id="rId2"/>
              </a:rPr>
              <a:t>Introducing ASP.NET Core 1.0</a:t>
            </a:r>
            <a:endParaRPr lang="en-US" dirty="0"/>
          </a:p>
          <a:p>
            <a:r>
              <a:rPr lang="en-US" dirty="0">
                <a:hlinkClick r:id="rId3"/>
              </a:rPr>
              <a:t>ASP.NET Core and SPA</a:t>
            </a:r>
            <a:endParaRPr lang="en-US" dirty="0"/>
          </a:p>
          <a:p>
            <a:r>
              <a:rPr lang="en-US" dirty="0">
                <a:hlinkClick r:id="rId4"/>
              </a:rPr>
              <a:t>Deploying ASP.NET Core Applications</a:t>
            </a:r>
            <a:endParaRPr lang="en-US" dirty="0"/>
          </a:p>
          <a:p>
            <a:r>
              <a:rPr lang="en-US" dirty="0">
                <a:hlinkClick r:id="rId5"/>
              </a:rPr>
              <a:t>Entity Framework Core 1.0</a:t>
            </a:r>
            <a:endParaRPr lang="en-US" dirty="0"/>
          </a:p>
        </p:txBody>
      </p:sp>
    </p:spTree>
    <p:extLst>
      <p:ext uri="{BB962C8B-B14F-4D97-AF65-F5344CB8AC3E}">
        <p14:creationId xmlns:p14="http://schemas.microsoft.com/office/powerpoint/2010/main" val="4244206764"/>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Join us!</a:t>
            </a:r>
          </a:p>
        </p:txBody>
      </p:sp>
      <p:sp>
        <p:nvSpPr>
          <p:cNvPr id="5" name="Text Placeholder 4"/>
          <p:cNvSpPr>
            <a:spLocks noGrp="1"/>
          </p:cNvSpPr>
          <p:nvPr>
            <p:ph type="body" sz="quarter" idx="10"/>
          </p:nvPr>
        </p:nvSpPr>
        <p:spPr>
          <a:xfrm>
            <a:off x="274638" y="1212850"/>
            <a:ext cx="11887200" cy="2092881"/>
          </a:xfrm>
        </p:spPr>
        <p:txBody>
          <a:bodyPr/>
          <a:lstStyle/>
          <a:p>
            <a:r>
              <a:rPr lang="en-US" dirty="0"/>
              <a:t>Code: </a:t>
            </a:r>
            <a:r>
              <a:rPr lang="en-US" dirty="0">
                <a:hlinkClick r:id="rId2"/>
              </a:rPr>
              <a:t>https://github.com/aspnet/home</a:t>
            </a:r>
          </a:p>
          <a:p>
            <a:r>
              <a:rPr lang="en-US" dirty="0"/>
              <a:t>Docs: </a:t>
            </a:r>
            <a:r>
              <a:rPr lang="en-US" dirty="0">
                <a:hlinkClick r:id="rId3"/>
              </a:rPr>
              <a:t>http://docs.asp.net</a:t>
            </a:r>
            <a:endParaRPr lang="en-US" dirty="0"/>
          </a:p>
          <a:p>
            <a:r>
              <a:rPr lang="en-US" dirty="0"/>
              <a:t>Live: </a:t>
            </a:r>
            <a:r>
              <a:rPr lang="en-US" dirty="0">
                <a:hlinkClick r:id="rId4"/>
              </a:rPr>
              <a:t>http://live.asp.net</a:t>
            </a:r>
            <a:endParaRPr lang="en-US" dirty="0"/>
          </a:p>
        </p:txBody>
      </p:sp>
    </p:spTree>
    <p:extLst>
      <p:ext uri="{BB962C8B-B14F-4D97-AF65-F5344CB8AC3E}">
        <p14:creationId xmlns:p14="http://schemas.microsoft.com/office/powerpoint/2010/main" val="33147698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l="15965" b="25517"/>
          <a:stretch/>
        </p:blipFill>
        <p:spPr>
          <a:xfrm>
            <a:off x="-1" y="2112657"/>
            <a:ext cx="6219421" cy="4881868"/>
          </a:xfrm>
          <a:prstGeom prst="rect">
            <a:avLst/>
          </a:prstGeom>
        </p:spPr>
      </p:pic>
      <p:sp>
        <p:nvSpPr>
          <p:cNvPr id="2" name="Title 1"/>
          <p:cNvSpPr>
            <a:spLocks noGrp="1"/>
          </p:cNvSpPr>
          <p:nvPr>
            <p:ph type="title"/>
          </p:nvPr>
        </p:nvSpPr>
        <p:spPr/>
        <p:txBody>
          <a:bodyPr/>
          <a:lstStyle/>
          <a:p>
            <a:r>
              <a:rPr lang="en-US" dirty="0"/>
              <a:t>Please Complete An Evaluation Form</a:t>
            </a:r>
            <a:br>
              <a:rPr lang="en-US" dirty="0"/>
            </a:br>
            <a:r>
              <a:rPr lang="en-US" sz="4400" dirty="0"/>
              <a:t>Your input is important!</a:t>
            </a:r>
            <a:endParaRPr lang="en-US" dirty="0"/>
          </a:p>
        </p:txBody>
      </p:sp>
      <p:sp>
        <p:nvSpPr>
          <p:cNvPr id="18" name="Text Placeholder 2"/>
          <p:cNvSpPr txBox="1">
            <a:spLocks/>
          </p:cNvSpPr>
          <p:nvPr/>
        </p:nvSpPr>
        <p:spPr>
          <a:xfrm>
            <a:off x="5174256" y="4092592"/>
            <a:ext cx="3150539" cy="628973"/>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4"/>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4"/>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4"/>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4"/>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4"/>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01600" marR="0" lvl="0" indent="0" algn="ctr" defTabSz="932742" rtl="0" eaLnBrk="1" fontAlgn="auto" latinLnBrk="0" hangingPunct="1">
              <a:lnSpc>
                <a:spcPct val="90000"/>
              </a:lnSpc>
              <a:spcBef>
                <a:spcPct val="20000"/>
              </a:spcBef>
              <a:spcAft>
                <a:spcPts val="600"/>
              </a:spcAft>
              <a:buClr>
                <a:srgbClr val="FFFFFF"/>
              </a:buClr>
              <a:buSzPct val="100000"/>
              <a:buFontTx/>
              <a:buNone/>
              <a:tabLst/>
              <a:defRPr/>
            </a:pPr>
            <a:r>
              <a:rPr kumimoji="0" lang="en-US" sz="2800" b="0" i="0" u="sng" strike="noStrike" kern="1200" cap="none" spc="0" normalizeH="0" baseline="0" noProof="0" dirty="0">
                <a:ln>
                  <a:noFill/>
                </a:ln>
                <a:gradFill>
                  <a:gsLst>
                    <a:gs pos="1250">
                      <a:srgbClr val="FFFFFF"/>
                    </a:gs>
                    <a:gs pos="100000">
                      <a:srgbClr val="FFFFFF"/>
                    </a:gs>
                  </a:gsLst>
                  <a:lin ang="5400000" scaled="0"/>
                </a:gradFill>
                <a:effectLst/>
                <a:uLnTx/>
                <a:uFillTx/>
                <a:latin typeface="Segoe UI"/>
                <a:ea typeface="+mn-ea"/>
                <a:cs typeface="+mn-cs"/>
              </a:rPr>
              <a:t>or</a:t>
            </a:r>
          </a:p>
        </p:txBody>
      </p:sp>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047017" y="2656620"/>
            <a:ext cx="3482094" cy="3482094"/>
          </a:xfrm>
          <a:prstGeom prst="rect">
            <a:avLst/>
          </a:prstGeom>
        </p:spPr>
      </p:pic>
    </p:spTree>
    <p:extLst>
      <p:ext uri="{BB962C8B-B14F-4D97-AF65-F5344CB8AC3E}">
        <p14:creationId xmlns:p14="http://schemas.microsoft.com/office/powerpoint/2010/main" val="2693146415"/>
      </p:ext>
    </p:extLst>
  </p:cSld>
  <p:clrMapOvr>
    <a:masterClrMapping/>
  </p:clrMapOvr>
  <p:transition spd="slow">
    <p:push/>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5388347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ASP.NET Core Deep Dive into MVC</a:t>
            </a:r>
          </a:p>
        </p:txBody>
      </p:sp>
      <p:sp>
        <p:nvSpPr>
          <p:cNvPr id="5" name="Text Placeholder 4"/>
          <p:cNvSpPr>
            <a:spLocks noGrp="1"/>
          </p:cNvSpPr>
          <p:nvPr>
            <p:ph type="body" sz="quarter" idx="12"/>
          </p:nvPr>
        </p:nvSpPr>
        <p:spPr/>
        <p:txBody>
          <a:bodyPr/>
          <a:lstStyle/>
          <a:p>
            <a:r>
              <a:rPr lang="en-US" dirty="0"/>
              <a:t>Daniel Roth</a:t>
            </a:r>
          </a:p>
          <a:p>
            <a:r>
              <a:rPr lang="en-US" dirty="0"/>
              <a:t>Senior Program Manager</a:t>
            </a:r>
          </a:p>
        </p:txBody>
      </p:sp>
      <p:sp>
        <p:nvSpPr>
          <p:cNvPr id="2" name="Text Placeholder 1"/>
          <p:cNvSpPr>
            <a:spLocks noGrp="1"/>
          </p:cNvSpPr>
          <p:nvPr>
            <p:ph type="body" sz="quarter" idx="13"/>
          </p:nvPr>
        </p:nvSpPr>
        <p:spPr/>
        <p:txBody>
          <a:bodyPr/>
          <a:lstStyle/>
          <a:p>
            <a:r>
              <a:rPr lang="en-US" dirty="0"/>
              <a:t>B812</a:t>
            </a:r>
          </a:p>
        </p:txBody>
      </p:sp>
    </p:spTree>
    <p:extLst>
      <p:ext uri="{BB962C8B-B14F-4D97-AF65-F5344CB8AC3E}">
        <p14:creationId xmlns:p14="http://schemas.microsoft.com/office/powerpoint/2010/main" val="11244587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ASP.NET Core </a:t>
            </a:r>
            <a:r>
              <a:rPr lang="en-US" dirty="0">
                <a:solidFill>
                  <a:schemeClr val="accent6">
                    <a:lumMod val="50000"/>
                    <a:lumOff val="50000"/>
                  </a:schemeClr>
                </a:solidFill>
              </a:rPr>
              <a:t>(previously ASP.NET 5)</a:t>
            </a:r>
          </a:p>
        </p:txBody>
      </p:sp>
      <p:sp>
        <p:nvSpPr>
          <p:cNvPr id="5" name="Text Placeholder 4"/>
          <p:cNvSpPr>
            <a:spLocks noGrp="1"/>
          </p:cNvSpPr>
          <p:nvPr>
            <p:ph type="body" sz="quarter" idx="10"/>
          </p:nvPr>
        </p:nvSpPr>
        <p:spPr>
          <a:xfrm>
            <a:off x="731837" y="2565003"/>
            <a:ext cx="10820401" cy="1846659"/>
          </a:xfrm>
        </p:spPr>
        <p:txBody>
          <a:bodyPr/>
          <a:lstStyle/>
          <a:p>
            <a:pPr algn="ctr"/>
            <a:r>
              <a:rPr lang="en-US" dirty="0"/>
              <a:t>A new </a:t>
            </a:r>
            <a:r>
              <a:rPr lang="en-US" b="1" dirty="0"/>
              <a:t>open-source</a:t>
            </a:r>
            <a:r>
              <a:rPr lang="en-US" dirty="0"/>
              <a:t> and </a:t>
            </a:r>
            <a:r>
              <a:rPr lang="en-US" b="1" dirty="0"/>
              <a:t>cross-platform</a:t>
            </a:r>
            <a:r>
              <a:rPr lang="en-US" dirty="0"/>
              <a:t> framework for building </a:t>
            </a:r>
            <a:r>
              <a:rPr lang="en-US" b="1" dirty="0"/>
              <a:t>modern cloud-based Web applications </a:t>
            </a:r>
            <a:r>
              <a:rPr lang="en-US" dirty="0"/>
              <a:t>using </a:t>
            </a:r>
            <a:r>
              <a:rPr lang="en-US" b="1" dirty="0"/>
              <a:t>.NET</a:t>
            </a:r>
          </a:p>
        </p:txBody>
      </p:sp>
    </p:spTree>
    <p:extLst>
      <p:ext uri="{BB962C8B-B14F-4D97-AF65-F5344CB8AC3E}">
        <p14:creationId xmlns:p14="http://schemas.microsoft.com/office/powerpoint/2010/main" val="927186557"/>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ASP.NET Core and the Modern Web</a:t>
            </a:r>
          </a:p>
        </p:txBody>
      </p:sp>
      <p:sp>
        <p:nvSpPr>
          <p:cNvPr id="4" name="Rectangle 3"/>
          <p:cNvSpPr/>
          <p:nvPr/>
        </p:nvSpPr>
        <p:spPr>
          <a:xfrm>
            <a:off x="7816526" y="2999003"/>
            <a:ext cx="3462294" cy="954107"/>
          </a:xfrm>
          <a:prstGeom prst="rect">
            <a:avLst/>
          </a:prstGeom>
        </p:spPr>
        <p:txBody>
          <a:bodyPr wrap="none">
            <a:spAutoFit/>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FFFFFF"/>
                </a:solidFill>
                <a:effectLst/>
                <a:uLnTx/>
                <a:uFillTx/>
                <a:latin typeface="Segoe UI"/>
                <a:ea typeface="+mn-ea"/>
                <a:cs typeface="+mn-cs"/>
              </a:rPr>
              <a:t>Choose your Editors </a:t>
            </a:r>
          </a:p>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FFFFFF"/>
                </a:solidFill>
                <a:effectLst/>
                <a:uLnTx/>
                <a:uFillTx/>
                <a:latin typeface="Segoe UI"/>
                <a:ea typeface="+mn-ea"/>
                <a:cs typeface="+mn-cs"/>
              </a:rPr>
              <a:t>and Tools</a:t>
            </a:r>
          </a:p>
        </p:txBody>
      </p:sp>
      <p:sp>
        <p:nvSpPr>
          <p:cNvPr id="5" name="Rectangle 4"/>
          <p:cNvSpPr/>
          <p:nvPr/>
        </p:nvSpPr>
        <p:spPr>
          <a:xfrm>
            <a:off x="1961121" y="4305720"/>
            <a:ext cx="3113353" cy="954107"/>
          </a:xfrm>
          <a:prstGeom prst="rect">
            <a:avLst/>
          </a:prstGeom>
        </p:spPr>
        <p:txBody>
          <a:bodyPr wrap="none">
            <a:spAutoFit/>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FFFFFF"/>
                </a:solidFill>
                <a:effectLst/>
                <a:uLnTx/>
                <a:uFillTx/>
                <a:latin typeface="Segoe UI"/>
                <a:ea typeface="+mn-ea"/>
                <a:cs typeface="+mn-cs"/>
              </a:rPr>
              <a:t>Open Source </a:t>
            </a:r>
            <a:br>
              <a:rPr kumimoji="0" lang="en-US" sz="2800" b="0" i="0" u="none" strike="noStrike" kern="1200" cap="none" spc="0" normalizeH="0" baseline="0" noProof="0" dirty="0">
                <a:ln>
                  <a:noFill/>
                </a:ln>
                <a:solidFill>
                  <a:srgbClr val="FFFFFF"/>
                </a:solidFill>
                <a:effectLst/>
                <a:uLnTx/>
                <a:uFillTx/>
                <a:latin typeface="Segoe UI"/>
                <a:ea typeface="+mn-ea"/>
                <a:cs typeface="+mn-cs"/>
              </a:rPr>
            </a:br>
            <a:r>
              <a:rPr kumimoji="0" lang="en-US" sz="2800" b="0" i="0" u="none" strike="noStrike" kern="1200" cap="none" spc="0" normalizeH="0" baseline="0" noProof="0" dirty="0">
                <a:ln>
                  <a:noFill/>
                </a:ln>
                <a:solidFill>
                  <a:srgbClr val="FFFFFF"/>
                </a:solidFill>
                <a:effectLst/>
                <a:uLnTx/>
                <a:uFillTx/>
                <a:latin typeface="Segoe UI"/>
                <a:ea typeface="+mn-ea"/>
                <a:cs typeface="+mn-cs"/>
              </a:rPr>
              <a:t>with Contributions</a:t>
            </a:r>
          </a:p>
        </p:txBody>
      </p:sp>
      <p:sp>
        <p:nvSpPr>
          <p:cNvPr id="6" name="Rectangle 5"/>
          <p:cNvSpPr/>
          <p:nvPr/>
        </p:nvSpPr>
        <p:spPr>
          <a:xfrm>
            <a:off x="7754278" y="4555189"/>
            <a:ext cx="2534027" cy="523220"/>
          </a:xfrm>
          <a:prstGeom prst="rect">
            <a:avLst/>
          </a:prstGeom>
        </p:spPr>
        <p:txBody>
          <a:bodyPr wrap="none">
            <a:spAutoFit/>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FFFFFF"/>
                </a:solidFill>
                <a:effectLst/>
                <a:uLnTx/>
                <a:uFillTx/>
                <a:latin typeface="Segoe UI"/>
                <a:ea typeface="+mn-ea"/>
                <a:cs typeface="+mn-cs"/>
              </a:rPr>
              <a:t>Cross-Platform</a:t>
            </a:r>
          </a:p>
        </p:txBody>
      </p:sp>
      <p:grpSp>
        <p:nvGrpSpPr>
          <p:cNvPr id="7" name="Group 6"/>
          <p:cNvGrpSpPr/>
          <p:nvPr/>
        </p:nvGrpSpPr>
        <p:grpSpPr>
          <a:xfrm>
            <a:off x="6785010" y="4365398"/>
            <a:ext cx="906342" cy="867556"/>
            <a:chOff x="2211181" y="1874910"/>
            <a:chExt cx="609600" cy="594360"/>
          </a:xfrm>
        </p:grpSpPr>
        <p:sp>
          <p:nvSpPr>
            <p:cNvPr id="8" name="Oval 7"/>
            <p:cNvSpPr/>
            <p:nvPr/>
          </p:nvSpPr>
          <p:spPr bwMode="auto">
            <a:xfrm>
              <a:off x="2211181" y="1874910"/>
              <a:ext cx="609600" cy="594360"/>
            </a:xfrm>
            <a:prstGeom prst="ellipse">
              <a:avLst/>
            </a:prstGeom>
            <a:noFill/>
            <a:ln w="381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8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9" name="Picture 6" descr="C:\temp\WinAzure_rgb_Wht_S.png"/>
            <p:cNvPicPr>
              <a:picLocks noChangeAspect="1" noChangeArrowheads="1"/>
            </p:cNvPicPr>
            <p:nvPr/>
          </p:nvPicPr>
          <p:blipFill rotWithShape="1">
            <a:blip r:embed="rId2">
              <a:extLst>
                <a:ext uri="{28A0092B-C50C-407E-A947-70E740481C1C}">
                  <a14:useLocalDpi xmlns:a14="http://schemas.microsoft.com/office/drawing/2010/main" val="0"/>
                </a:ext>
              </a:extLst>
            </a:blip>
            <a:srcRect l="3371" t="15460" r="80628" b="15496"/>
            <a:stretch/>
          </p:blipFill>
          <p:spPr bwMode="auto">
            <a:xfrm>
              <a:off x="2404459" y="1943117"/>
              <a:ext cx="210181" cy="217429"/>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http://files.softicons.com/download/system-icons/windows-8-metro-icons-by-dakirby309/png/512x512/Folders%20&amp;%20OS/Linux.png"/>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2520482" y="2147586"/>
              <a:ext cx="242063" cy="242063"/>
            </a:xfrm>
            <a:prstGeom prst="rect">
              <a:avLst/>
            </a:prstGeom>
            <a:noFill/>
            <a:extLst>
              <a:ext uri="{909E8E84-426E-40DD-AFC4-6F175D3DCCD1}">
                <a14:hiddenFill xmlns:a14="http://schemas.microsoft.com/office/drawing/2010/main">
                  <a:solidFill>
                    <a:srgbClr val="FFFFFF"/>
                  </a:solidFill>
                </a14:hiddenFill>
              </a:ext>
            </a:extLst>
          </p:spPr>
        </p:pic>
        <p:grpSp>
          <p:nvGrpSpPr>
            <p:cNvPr id="11" name="Group 10"/>
            <p:cNvGrpSpPr>
              <a:grpSpLocks noChangeAspect="1"/>
            </p:cNvGrpSpPr>
            <p:nvPr/>
          </p:nvGrpSpPr>
          <p:grpSpPr bwMode="auto">
            <a:xfrm>
              <a:off x="2314492" y="2130536"/>
              <a:ext cx="197134" cy="235237"/>
              <a:chOff x="3485" y="1766"/>
              <a:chExt cx="745" cy="889"/>
            </a:xfrm>
          </p:grpSpPr>
          <p:sp>
            <p:nvSpPr>
              <p:cNvPr id="12" name="Freeform 11"/>
              <p:cNvSpPr>
                <a:spLocks/>
              </p:cNvSpPr>
              <p:nvPr/>
            </p:nvSpPr>
            <p:spPr bwMode="auto">
              <a:xfrm>
                <a:off x="3485" y="2008"/>
                <a:ext cx="745" cy="647"/>
              </a:xfrm>
              <a:custGeom>
                <a:avLst/>
                <a:gdLst>
                  <a:gd name="T0" fmla="*/ 296 w 296"/>
                  <a:gd name="T1" fmla="*/ 167 h 256"/>
                  <a:gd name="T2" fmla="*/ 274 w 296"/>
                  <a:gd name="T3" fmla="*/ 207 h 256"/>
                  <a:gd name="T4" fmla="*/ 216 w 296"/>
                  <a:gd name="T5" fmla="*/ 256 h 256"/>
                  <a:gd name="T6" fmla="*/ 159 w 296"/>
                  <a:gd name="T7" fmla="*/ 242 h 256"/>
                  <a:gd name="T8" fmla="*/ 101 w 296"/>
                  <a:gd name="T9" fmla="*/ 256 h 256"/>
                  <a:gd name="T10" fmla="*/ 44 w 296"/>
                  <a:gd name="T11" fmla="*/ 210 h 256"/>
                  <a:gd name="T12" fmla="*/ 24 w 296"/>
                  <a:gd name="T13" fmla="*/ 42 h 256"/>
                  <a:gd name="T14" fmla="*/ 94 w 296"/>
                  <a:gd name="T15" fmla="*/ 0 h 256"/>
                  <a:gd name="T16" fmla="*/ 158 w 296"/>
                  <a:gd name="T17" fmla="*/ 15 h 256"/>
                  <a:gd name="T18" fmla="*/ 222 w 296"/>
                  <a:gd name="T19" fmla="*/ 0 h 256"/>
                  <a:gd name="T20" fmla="*/ 286 w 296"/>
                  <a:gd name="T21" fmla="*/ 34 h 256"/>
                  <a:gd name="T22" fmla="*/ 296 w 296"/>
                  <a:gd name="T23" fmla="*/ 167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6" h="256">
                    <a:moveTo>
                      <a:pt x="296" y="167"/>
                    </a:moveTo>
                    <a:cubicBezTo>
                      <a:pt x="288" y="184"/>
                      <a:pt x="284" y="192"/>
                      <a:pt x="274" y="207"/>
                    </a:cubicBezTo>
                    <a:cubicBezTo>
                      <a:pt x="260" y="229"/>
                      <a:pt x="240" y="255"/>
                      <a:pt x="216" y="256"/>
                    </a:cubicBezTo>
                    <a:cubicBezTo>
                      <a:pt x="194" y="256"/>
                      <a:pt x="188" y="241"/>
                      <a:pt x="159" y="242"/>
                    </a:cubicBezTo>
                    <a:cubicBezTo>
                      <a:pt x="129" y="242"/>
                      <a:pt x="123" y="256"/>
                      <a:pt x="101" y="256"/>
                    </a:cubicBezTo>
                    <a:cubicBezTo>
                      <a:pt x="76" y="255"/>
                      <a:pt x="58" y="231"/>
                      <a:pt x="44" y="210"/>
                    </a:cubicBezTo>
                    <a:cubicBezTo>
                      <a:pt x="4" y="150"/>
                      <a:pt x="0" y="80"/>
                      <a:pt x="24" y="42"/>
                    </a:cubicBezTo>
                    <a:cubicBezTo>
                      <a:pt x="42" y="16"/>
                      <a:pt x="69" y="0"/>
                      <a:pt x="94" y="0"/>
                    </a:cubicBezTo>
                    <a:cubicBezTo>
                      <a:pt x="120" y="0"/>
                      <a:pt x="137" y="15"/>
                      <a:pt x="158" y="15"/>
                    </a:cubicBezTo>
                    <a:cubicBezTo>
                      <a:pt x="179" y="15"/>
                      <a:pt x="192" y="0"/>
                      <a:pt x="222" y="0"/>
                    </a:cubicBezTo>
                    <a:cubicBezTo>
                      <a:pt x="245" y="0"/>
                      <a:pt x="269" y="13"/>
                      <a:pt x="286" y="34"/>
                    </a:cubicBezTo>
                    <a:cubicBezTo>
                      <a:pt x="230" y="65"/>
                      <a:pt x="239" y="145"/>
                      <a:pt x="296" y="167"/>
                    </a:cubicBez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pPr marL="0" marR="0" lvl="0" indent="0" algn="l" defTabSz="914363" rtl="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srgbClr val="000000"/>
                  </a:solidFill>
                  <a:effectLst/>
                  <a:uLnTx/>
                  <a:uFillTx/>
                  <a:latin typeface="Segoe UI"/>
                  <a:ea typeface="+mn-ea"/>
                  <a:cs typeface="+mn-cs"/>
                </a:endParaRPr>
              </a:p>
            </p:txBody>
          </p:sp>
          <p:sp>
            <p:nvSpPr>
              <p:cNvPr id="13" name="Freeform 12"/>
              <p:cNvSpPr>
                <a:spLocks/>
              </p:cNvSpPr>
              <p:nvPr/>
            </p:nvSpPr>
            <p:spPr bwMode="auto">
              <a:xfrm>
                <a:off x="3825" y="1766"/>
                <a:ext cx="175" cy="191"/>
              </a:xfrm>
              <a:custGeom>
                <a:avLst/>
                <a:gdLst>
                  <a:gd name="T0" fmla="*/ 55 w 74"/>
                  <a:gd name="T1" fmla="*/ 54 h 81"/>
                  <a:gd name="T2" fmla="*/ 71 w 74"/>
                  <a:gd name="T3" fmla="*/ 0 h 81"/>
                  <a:gd name="T4" fmla="*/ 20 w 74"/>
                  <a:gd name="T5" fmla="*/ 28 h 81"/>
                  <a:gd name="T6" fmla="*/ 4 w 74"/>
                  <a:gd name="T7" fmla="*/ 81 h 81"/>
                  <a:gd name="T8" fmla="*/ 55 w 74"/>
                  <a:gd name="T9" fmla="*/ 54 h 81"/>
                </a:gdLst>
                <a:ahLst/>
                <a:cxnLst>
                  <a:cxn ang="0">
                    <a:pos x="T0" y="T1"/>
                  </a:cxn>
                  <a:cxn ang="0">
                    <a:pos x="T2" y="T3"/>
                  </a:cxn>
                  <a:cxn ang="0">
                    <a:pos x="T4" y="T5"/>
                  </a:cxn>
                  <a:cxn ang="0">
                    <a:pos x="T6" y="T7"/>
                  </a:cxn>
                  <a:cxn ang="0">
                    <a:pos x="T8" y="T9"/>
                  </a:cxn>
                </a:cxnLst>
                <a:rect l="0" t="0" r="r" b="b"/>
                <a:pathLst>
                  <a:path w="74" h="81">
                    <a:moveTo>
                      <a:pt x="55" y="54"/>
                    </a:moveTo>
                    <a:cubicBezTo>
                      <a:pt x="66" y="40"/>
                      <a:pt x="74" y="21"/>
                      <a:pt x="71" y="0"/>
                    </a:cubicBezTo>
                    <a:cubicBezTo>
                      <a:pt x="54" y="2"/>
                      <a:pt x="33" y="13"/>
                      <a:pt x="20" y="28"/>
                    </a:cubicBezTo>
                    <a:cubicBezTo>
                      <a:pt x="9" y="41"/>
                      <a:pt x="0" y="61"/>
                      <a:pt x="4" y="81"/>
                    </a:cubicBezTo>
                    <a:cubicBezTo>
                      <a:pt x="23" y="81"/>
                      <a:pt x="44" y="70"/>
                      <a:pt x="55" y="54"/>
                    </a:cubicBez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pPr marL="0" marR="0" lvl="0" indent="0" algn="l" defTabSz="914363" rtl="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srgbClr val="000000"/>
                  </a:solidFill>
                  <a:effectLst/>
                  <a:uLnTx/>
                  <a:uFillTx/>
                  <a:latin typeface="Segoe UI"/>
                  <a:ea typeface="+mn-ea"/>
                  <a:cs typeface="+mn-cs"/>
                </a:endParaRPr>
              </a:p>
            </p:txBody>
          </p:sp>
        </p:grpSp>
      </p:grpSp>
      <p:grpSp>
        <p:nvGrpSpPr>
          <p:cNvPr id="14" name="Group 13"/>
          <p:cNvGrpSpPr/>
          <p:nvPr/>
        </p:nvGrpSpPr>
        <p:grpSpPr>
          <a:xfrm>
            <a:off x="6794824" y="2974475"/>
            <a:ext cx="906342" cy="867556"/>
            <a:chOff x="2199148" y="3390553"/>
            <a:chExt cx="609600" cy="594360"/>
          </a:xfrm>
        </p:grpSpPr>
        <p:sp>
          <p:nvSpPr>
            <p:cNvPr id="15" name="Oval 14"/>
            <p:cNvSpPr/>
            <p:nvPr/>
          </p:nvSpPr>
          <p:spPr bwMode="auto">
            <a:xfrm>
              <a:off x="2199148" y="3390553"/>
              <a:ext cx="609600" cy="594360"/>
            </a:xfrm>
            <a:prstGeom prst="ellipse">
              <a:avLst/>
            </a:prstGeom>
            <a:noFill/>
            <a:ln w="381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8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6" name="Freeform 110"/>
            <p:cNvSpPr>
              <a:spLocks noEditPoints="1"/>
            </p:cNvSpPr>
            <p:nvPr/>
          </p:nvSpPr>
          <p:spPr bwMode="black">
            <a:xfrm>
              <a:off x="2413059" y="3555351"/>
              <a:ext cx="255468" cy="257688"/>
            </a:xfrm>
            <a:custGeom>
              <a:avLst/>
              <a:gdLst>
                <a:gd name="T0" fmla="*/ 9 w 70"/>
                <a:gd name="T1" fmla="*/ 68 h 70"/>
                <a:gd name="T2" fmla="*/ 10 w 70"/>
                <a:gd name="T3" fmla="*/ 66 h 70"/>
                <a:gd name="T4" fmla="*/ 4 w 70"/>
                <a:gd name="T5" fmla="*/ 60 h 70"/>
                <a:gd name="T6" fmla="*/ 2 w 70"/>
                <a:gd name="T7" fmla="*/ 61 h 70"/>
                <a:gd name="T8" fmla="*/ 0 w 70"/>
                <a:gd name="T9" fmla="*/ 68 h 70"/>
                <a:gd name="T10" fmla="*/ 2 w 70"/>
                <a:gd name="T11" fmla="*/ 70 h 70"/>
                <a:gd name="T12" fmla="*/ 9 w 70"/>
                <a:gd name="T13" fmla="*/ 68 h 70"/>
                <a:gd name="T14" fmla="*/ 64 w 70"/>
                <a:gd name="T15" fmla="*/ 6 h 70"/>
                <a:gd name="T16" fmla="*/ 52 w 70"/>
                <a:gd name="T17" fmla="*/ 4 h 70"/>
                <a:gd name="T18" fmla="*/ 49 w 70"/>
                <a:gd name="T19" fmla="*/ 7 h 70"/>
                <a:gd name="T20" fmla="*/ 49 w 70"/>
                <a:gd name="T21" fmla="*/ 11 h 70"/>
                <a:gd name="T22" fmla="*/ 60 w 70"/>
                <a:gd name="T23" fmla="*/ 21 h 70"/>
                <a:gd name="T24" fmla="*/ 63 w 70"/>
                <a:gd name="T25" fmla="*/ 21 h 70"/>
                <a:gd name="T26" fmla="*/ 66 w 70"/>
                <a:gd name="T27" fmla="*/ 18 h 70"/>
                <a:gd name="T28" fmla="*/ 64 w 70"/>
                <a:gd name="T29" fmla="*/ 6 h 70"/>
                <a:gd name="T30" fmla="*/ 22 w 70"/>
                <a:gd name="T31" fmla="*/ 62 h 70"/>
                <a:gd name="T32" fmla="*/ 19 w 70"/>
                <a:gd name="T33" fmla="*/ 62 h 70"/>
                <a:gd name="T34" fmla="*/ 8 w 70"/>
                <a:gd name="T35" fmla="*/ 51 h 70"/>
                <a:gd name="T36" fmla="*/ 8 w 70"/>
                <a:gd name="T37" fmla="*/ 48 h 70"/>
                <a:gd name="T38" fmla="*/ 42 w 70"/>
                <a:gd name="T39" fmla="*/ 14 h 70"/>
                <a:gd name="T40" fmla="*/ 45 w 70"/>
                <a:gd name="T41" fmla="*/ 14 h 70"/>
                <a:gd name="T42" fmla="*/ 56 w 70"/>
                <a:gd name="T43" fmla="*/ 25 h 70"/>
                <a:gd name="T44" fmla="*/ 56 w 70"/>
                <a:gd name="T45" fmla="*/ 28 h 70"/>
                <a:gd name="T46" fmla="*/ 22 w 70"/>
                <a:gd name="T47" fmla="*/ 6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0" h="70">
                  <a:moveTo>
                    <a:pt x="9" y="68"/>
                  </a:moveTo>
                  <a:cubicBezTo>
                    <a:pt x="10" y="67"/>
                    <a:pt x="11" y="67"/>
                    <a:pt x="10" y="66"/>
                  </a:cubicBezTo>
                  <a:cubicBezTo>
                    <a:pt x="4" y="60"/>
                    <a:pt x="4" y="60"/>
                    <a:pt x="4" y="60"/>
                  </a:cubicBezTo>
                  <a:cubicBezTo>
                    <a:pt x="4" y="59"/>
                    <a:pt x="3" y="60"/>
                    <a:pt x="2" y="61"/>
                  </a:cubicBezTo>
                  <a:cubicBezTo>
                    <a:pt x="0" y="68"/>
                    <a:pt x="0" y="68"/>
                    <a:pt x="0" y="68"/>
                  </a:cubicBezTo>
                  <a:cubicBezTo>
                    <a:pt x="0" y="69"/>
                    <a:pt x="1" y="70"/>
                    <a:pt x="2" y="70"/>
                  </a:cubicBezTo>
                  <a:lnTo>
                    <a:pt x="9" y="68"/>
                  </a:lnTo>
                  <a:close/>
                  <a:moveTo>
                    <a:pt x="64" y="6"/>
                  </a:moveTo>
                  <a:cubicBezTo>
                    <a:pt x="58" y="0"/>
                    <a:pt x="52" y="4"/>
                    <a:pt x="52" y="4"/>
                  </a:cubicBezTo>
                  <a:cubicBezTo>
                    <a:pt x="51" y="5"/>
                    <a:pt x="50" y="6"/>
                    <a:pt x="49" y="7"/>
                  </a:cubicBezTo>
                  <a:cubicBezTo>
                    <a:pt x="48" y="8"/>
                    <a:pt x="48" y="10"/>
                    <a:pt x="49" y="11"/>
                  </a:cubicBezTo>
                  <a:cubicBezTo>
                    <a:pt x="60" y="21"/>
                    <a:pt x="60" y="21"/>
                    <a:pt x="60" y="21"/>
                  </a:cubicBezTo>
                  <a:cubicBezTo>
                    <a:pt x="60" y="22"/>
                    <a:pt x="62" y="22"/>
                    <a:pt x="63" y="21"/>
                  </a:cubicBezTo>
                  <a:cubicBezTo>
                    <a:pt x="64" y="20"/>
                    <a:pt x="65" y="19"/>
                    <a:pt x="66" y="18"/>
                  </a:cubicBezTo>
                  <a:cubicBezTo>
                    <a:pt x="66" y="18"/>
                    <a:pt x="70" y="12"/>
                    <a:pt x="64" y="6"/>
                  </a:cubicBezTo>
                  <a:moveTo>
                    <a:pt x="22" y="62"/>
                  </a:moveTo>
                  <a:cubicBezTo>
                    <a:pt x="21" y="63"/>
                    <a:pt x="20" y="63"/>
                    <a:pt x="19" y="62"/>
                  </a:cubicBezTo>
                  <a:cubicBezTo>
                    <a:pt x="8" y="51"/>
                    <a:pt x="8" y="51"/>
                    <a:pt x="8" y="51"/>
                  </a:cubicBezTo>
                  <a:cubicBezTo>
                    <a:pt x="7" y="51"/>
                    <a:pt x="7" y="49"/>
                    <a:pt x="8" y="48"/>
                  </a:cubicBezTo>
                  <a:cubicBezTo>
                    <a:pt x="42" y="14"/>
                    <a:pt x="42" y="14"/>
                    <a:pt x="42" y="14"/>
                  </a:cubicBezTo>
                  <a:cubicBezTo>
                    <a:pt x="43" y="13"/>
                    <a:pt x="44" y="13"/>
                    <a:pt x="45" y="14"/>
                  </a:cubicBezTo>
                  <a:cubicBezTo>
                    <a:pt x="56" y="25"/>
                    <a:pt x="56" y="25"/>
                    <a:pt x="56" y="25"/>
                  </a:cubicBezTo>
                  <a:cubicBezTo>
                    <a:pt x="57" y="26"/>
                    <a:pt x="57" y="27"/>
                    <a:pt x="56" y="28"/>
                  </a:cubicBezTo>
                  <a:lnTo>
                    <a:pt x="22" y="62"/>
                  </a:ln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mn-ea"/>
                <a:cs typeface="+mn-cs"/>
              </a:endParaRPr>
            </a:p>
          </p:txBody>
        </p:sp>
      </p:grpSp>
      <p:grpSp>
        <p:nvGrpSpPr>
          <p:cNvPr id="17" name="Group 16"/>
          <p:cNvGrpSpPr/>
          <p:nvPr/>
        </p:nvGrpSpPr>
        <p:grpSpPr>
          <a:xfrm>
            <a:off x="940880" y="4353855"/>
            <a:ext cx="906342" cy="867556"/>
            <a:chOff x="2203935" y="5009693"/>
            <a:chExt cx="609600" cy="594360"/>
          </a:xfrm>
        </p:grpSpPr>
        <p:sp>
          <p:nvSpPr>
            <p:cNvPr id="18" name="Oval 17"/>
            <p:cNvSpPr/>
            <p:nvPr/>
          </p:nvSpPr>
          <p:spPr bwMode="auto">
            <a:xfrm>
              <a:off x="2203935" y="5009693"/>
              <a:ext cx="609600" cy="594360"/>
            </a:xfrm>
            <a:prstGeom prst="ellipse">
              <a:avLst/>
            </a:prstGeom>
            <a:noFill/>
            <a:ln w="381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8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9" name="Rectangle 18"/>
            <p:cNvSpPr/>
            <p:nvPr/>
          </p:nvSpPr>
          <p:spPr>
            <a:xfrm>
              <a:off x="2256866" y="5140354"/>
              <a:ext cx="500486" cy="316285"/>
            </a:xfrm>
            <a:prstGeom prst="rect">
              <a:avLst/>
            </a:prstGeom>
          </p:spPr>
          <p:txBody>
            <a:bodyPr wrap="none">
              <a:spAutoFit/>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FFFFFF"/>
                  </a:solidFill>
                  <a:effectLst/>
                  <a:uLnTx/>
                  <a:uFillTx/>
                  <a:latin typeface="Segoe UI"/>
                  <a:ea typeface="+mn-ea"/>
                  <a:cs typeface="+mn-cs"/>
                </a:rPr>
                <a:t>OSS</a:t>
              </a:r>
            </a:p>
          </p:txBody>
        </p:sp>
      </p:grpSp>
      <p:sp>
        <p:nvSpPr>
          <p:cNvPr id="20" name="Rectangle 19"/>
          <p:cNvSpPr/>
          <p:nvPr/>
        </p:nvSpPr>
        <p:spPr>
          <a:xfrm>
            <a:off x="1880015" y="2999003"/>
            <a:ext cx="4401077" cy="954107"/>
          </a:xfrm>
          <a:prstGeom prst="rect">
            <a:avLst/>
          </a:prstGeom>
        </p:spPr>
        <p:txBody>
          <a:bodyPr wrap="none">
            <a:spAutoFit/>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FFFFFF"/>
                </a:solidFill>
                <a:effectLst/>
                <a:uLnTx/>
                <a:uFillTx/>
                <a:latin typeface="Segoe UI"/>
                <a:ea typeface="+mn-ea"/>
                <a:cs typeface="+mn-cs"/>
              </a:rPr>
              <a:t>Seamless transition </a:t>
            </a:r>
            <a:br>
              <a:rPr kumimoji="0" lang="en-US" sz="2800" b="0" i="0" u="none" strike="noStrike" kern="1200" cap="none" spc="0" normalizeH="0" baseline="0" noProof="0" dirty="0">
                <a:ln>
                  <a:noFill/>
                </a:ln>
                <a:solidFill>
                  <a:srgbClr val="FFFFFF"/>
                </a:solidFill>
                <a:effectLst/>
                <a:uLnTx/>
                <a:uFillTx/>
                <a:latin typeface="Segoe UI"/>
                <a:ea typeface="+mn-ea"/>
                <a:cs typeface="+mn-cs"/>
              </a:rPr>
            </a:br>
            <a:r>
              <a:rPr kumimoji="0" lang="en-US" sz="2800" b="0" i="0" u="none" strike="noStrike" kern="1200" cap="none" spc="0" normalizeH="0" baseline="0" noProof="0" dirty="0">
                <a:ln>
                  <a:noFill/>
                </a:ln>
                <a:solidFill>
                  <a:srgbClr val="FFFFFF"/>
                </a:solidFill>
                <a:effectLst/>
                <a:uLnTx/>
                <a:uFillTx/>
                <a:latin typeface="Segoe UI"/>
                <a:ea typeface="+mn-ea"/>
                <a:cs typeface="+mn-cs"/>
              </a:rPr>
              <a:t>from on-premises to cloud</a:t>
            </a:r>
          </a:p>
        </p:txBody>
      </p:sp>
      <p:sp>
        <p:nvSpPr>
          <p:cNvPr id="21" name="Freeform 13"/>
          <p:cNvSpPr>
            <a:spLocks noChangeAspect="1" noEditPoints="1"/>
          </p:cNvSpPr>
          <p:nvPr/>
        </p:nvSpPr>
        <p:spPr bwMode="auto">
          <a:xfrm>
            <a:off x="937268" y="2982371"/>
            <a:ext cx="917115" cy="920494"/>
          </a:xfrm>
          <a:custGeom>
            <a:avLst/>
            <a:gdLst>
              <a:gd name="T0" fmla="*/ 808 w 1605"/>
              <a:gd name="T1" fmla="*/ 1611 h 1611"/>
              <a:gd name="T2" fmla="*/ 1605 w 1605"/>
              <a:gd name="T3" fmla="*/ 798 h 1611"/>
              <a:gd name="T4" fmla="*/ 808 w 1605"/>
              <a:gd name="T5" fmla="*/ 0 h 1611"/>
              <a:gd name="T6" fmla="*/ 0 w 1605"/>
              <a:gd name="T7" fmla="*/ 798 h 1611"/>
              <a:gd name="T8" fmla="*/ 808 w 1605"/>
              <a:gd name="T9" fmla="*/ 1611 h 1611"/>
              <a:gd name="T10" fmla="*/ 808 w 1605"/>
              <a:gd name="T11" fmla="*/ 96 h 1611"/>
              <a:gd name="T12" fmla="*/ 1505 w 1605"/>
              <a:gd name="T13" fmla="*/ 798 h 1611"/>
              <a:gd name="T14" fmla="*/ 808 w 1605"/>
              <a:gd name="T15" fmla="*/ 1511 h 1611"/>
              <a:gd name="T16" fmla="*/ 96 w 1605"/>
              <a:gd name="T17" fmla="*/ 798 h 1611"/>
              <a:gd name="T18" fmla="*/ 808 w 1605"/>
              <a:gd name="T19" fmla="*/ 96 h 1611"/>
              <a:gd name="T20" fmla="*/ 1106 w 1605"/>
              <a:gd name="T21" fmla="*/ 1104 h 1611"/>
              <a:gd name="T22" fmla="*/ 382 w 1605"/>
              <a:gd name="T23" fmla="*/ 1104 h 1611"/>
              <a:gd name="T24" fmla="*/ 260 w 1605"/>
              <a:gd name="T25" fmla="*/ 982 h 1611"/>
              <a:gd name="T26" fmla="*/ 352 w 1605"/>
              <a:gd name="T27" fmla="*/ 863 h 1611"/>
              <a:gd name="T28" fmla="*/ 496 w 1605"/>
              <a:gd name="T29" fmla="*/ 754 h 1611"/>
              <a:gd name="T30" fmla="*/ 756 w 1605"/>
              <a:gd name="T31" fmla="*/ 507 h 1611"/>
              <a:gd name="T32" fmla="*/ 992 w 1605"/>
              <a:gd name="T33" fmla="*/ 657 h 1611"/>
              <a:gd name="T34" fmla="*/ 1106 w 1605"/>
              <a:gd name="T35" fmla="*/ 627 h 1611"/>
              <a:gd name="T36" fmla="*/ 1345 w 1605"/>
              <a:gd name="T37" fmla="*/ 865 h 1611"/>
              <a:gd name="T38" fmla="*/ 1106 w 1605"/>
              <a:gd name="T39" fmla="*/ 1104 h 1611"/>
              <a:gd name="T40" fmla="*/ 382 w 1605"/>
              <a:gd name="T41" fmla="*/ 944 h 1611"/>
              <a:gd name="T42" fmla="*/ 344 w 1605"/>
              <a:gd name="T43" fmla="*/ 982 h 1611"/>
              <a:gd name="T44" fmla="*/ 382 w 1605"/>
              <a:gd name="T45" fmla="*/ 1020 h 1611"/>
              <a:gd name="T46" fmla="*/ 1106 w 1605"/>
              <a:gd name="T47" fmla="*/ 1020 h 1611"/>
              <a:gd name="T48" fmla="*/ 1261 w 1605"/>
              <a:gd name="T49" fmla="*/ 865 h 1611"/>
              <a:gd name="T50" fmla="*/ 1106 w 1605"/>
              <a:gd name="T51" fmla="*/ 711 h 1611"/>
              <a:gd name="T52" fmla="*/ 998 w 1605"/>
              <a:gd name="T53" fmla="*/ 754 h 1611"/>
              <a:gd name="T54" fmla="*/ 944 w 1605"/>
              <a:gd name="T55" fmla="*/ 806 h 1611"/>
              <a:gd name="T56" fmla="*/ 927 w 1605"/>
              <a:gd name="T57" fmla="*/ 733 h 1611"/>
              <a:gd name="T58" fmla="*/ 756 w 1605"/>
              <a:gd name="T59" fmla="*/ 592 h 1611"/>
              <a:gd name="T60" fmla="*/ 580 w 1605"/>
              <a:gd name="T61" fmla="*/ 768 h 1611"/>
              <a:gd name="T62" fmla="*/ 580 w 1605"/>
              <a:gd name="T63" fmla="*/ 792 h 1611"/>
              <a:gd name="T64" fmla="*/ 588 w 1605"/>
              <a:gd name="T65" fmla="*/ 849 h 1611"/>
              <a:gd name="T66" fmla="*/ 531 w 1605"/>
              <a:gd name="T67" fmla="*/ 838 h 1611"/>
              <a:gd name="T68" fmla="*/ 515 w 1605"/>
              <a:gd name="T69" fmla="*/ 838 h 1611"/>
              <a:gd name="T70" fmla="*/ 425 w 1605"/>
              <a:gd name="T71" fmla="*/ 912 h 1611"/>
              <a:gd name="T72" fmla="*/ 420 w 1605"/>
              <a:gd name="T73" fmla="*/ 947 h 1611"/>
              <a:gd name="T74" fmla="*/ 384 w 1605"/>
              <a:gd name="T75" fmla="*/ 944 h 1611"/>
              <a:gd name="T76" fmla="*/ 382 w 1605"/>
              <a:gd name="T77" fmla="*/ 944 h 1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05" h="1611">
                <a:moveTo>
                  <a:pt x="808" y="1611"/>
                </a:moveTo>
                <a:cubicBezTo>
                  <a:pt x="1247" y="1611"/>
                  <a:pt x="1605" y="1253"/>
                  <a:pt x="1605" y="798"/>
                </a:cubicBezTo>
                <a:cubicBezTo>
                  <a:pt x="1605" y="355"/>
                  <a:pt x="1247" y="0"/>
                  <a:pt x="808" y="0"/>
                </a:cubicBezTo>
                <a:cubicBezTo>
                  <a:pt x="354" y="0"/>
                  <a:pt x="0" y="355"/>
                  <a:pt x="0" y="798"/>
                </a:cubicBezTo>
                <a:cubicBezTo>
                  <a:pt x="0" y="1253"/>
                  <a:pt x="354" y="1611"/>
                  <a:pt x="808" y="1611"/>
                </a:cubicBezTo>
                <a:close/>
                <a:moveTo>
                  <a:pt x="808" y="96"/>
                </a:moveTo>
                <a:cubicBezTo>
                  <a:pt x="1195" y="96"/>
                  <a:pt x="1505" y="410"/>
                  <a:pt x="1505" y="798"/>
                </a:cubicBezTo>
                <a:cubicBezTo>
                  <a:pt x="1505" y="1190"/>
                  <a:pt x="1195" y="1511"/>
                  <a:pt x="808" y="1511"/>
                </a:cubicBezTo>
                <a:cubicBezTo>
                  <a:pt x="420" y="1511"/>
                  <a:pt x="96" y="1190"/>
                  <a:pt x="96" y="798"/>
                </a:cubicBezTo>
                <a:cubicBezTo>
                  <a:pt x="96" y="410"/>
                  <a:pt x="420" y="96"/>
                  <a:pt x="808" y="96"/>
                </a:cubicBezTo>
                <a:close/>
                <a:moveTo>
                  <a:pt x="1106" y="1104"/>
                </a:moveTo>
                <a:cubicBezTo>
                  <a:pt x="382" y="1104"/>
                  <a:pt x="382" y="1104"/>
                  <a:pt x="382" y="1104"/>
                </a:cubicBezTo>
                <a:cubicBezTo>
                  <a:pt x="314" y="1104"/>
                  <a:pt x="260" y="1050"/>
                  <a:pt x="260" y="982"/>
                </a:cubicBezTo>
                <a:cubicBezTo>
                  <a:pt x="260" y="925"/>
                  <a:pt x="300" y="876"/>
                  <a:pt x="352" y="863"/>
                </a:cubicBezTo>
                <a:cubicBezTo>
                  <a:pt x="376" y="806"/>
                  <a:pt x="431" y="762"/>
                  <a:pt x="496" y="754"/>
                </a:cubicBezTo>
                <a:cubicBezTo>
                  <a:pt x="501" y="616"/>
                  <a:pt x="615" y="507"/>
                  <a:pt x="756" y="507"/>
                </a:cubicBezTo>
                <a:cubicBezTo>
                  <a:pt x="857" y="507"/>
                  <a:pt x="949" y="567"/>
                  <a:pt x="992" y="657"/>
                </a:cubicBezTo>
                <a:cubicBezTo>
                  <a:pt x="1025" y="638"/>
                  <a:pt x="1066" y="627"/>
                  <a:pt x="1106" y="627"/>
                </a:cubicBezTo>
                <a:cubicBezTo>
                  <a:pt x="1237" y="627"/>
                  <a:pt x="1345" y="735"/>
                  <a:pt x="1345" y="865"/>
                </a:cubicBezTo>
                <a:cubicBezTo>
                  <a:pt x="1345" y="998"/>
                  <a:pt x="1237" y="1104"/>
                  <a:pt x="1106" y="1104"/>
                </a:cubicBezTo>
                <a:close/>
                <a:moveTo>
                  <a:pt x="382" y="944"/>
                </a:moveTo>
                <a:cubicBezTo>
                  <a:pt x="360" y="944"/>
                  <a:pt x="344" y="963"/>
                  <a:pt x="344" y="982"/>
                </a:cubicBezTo>
                <a:cubicBezTo>
                  <a:pt x="344" y="1004"/>
                  <a:pt x="360" y="1020"/>
                  <a:pt x="382" y="1020"/>
                </a:cubicBezTo>
                <a:cubicBezTo>
                  <a:pt x="1106" y="1020"/>
                  <a:pt x="1106" y="1020"/>
                  <a:pt x="1106" y="1020"/>
                </a:cubicBezTo>
                <a:cubicBezTo>
                  <a:pt x="1191" y="1020"/>
                  <a:pt x="1261" y="952"/>
                  <a:pt x="1261" y="865"/>
                </a:cubicBezTo>
                <a:cubicBezTo>
                  <a:pt x="1261" y="781"/>
                  <a:pt x="1191" y="711"/>
                  <a:pt x="1106" y="711"/>
                </a:cubicBezTo>
                <a:cubicBezTo>
                  <a:pt x="1066" y="711"/>
                  <a:pt x="1028" y="727"/>
                  <a:pt x="998" y="754"/>
                </a:cubicBezTo>
                <a:cubicBezTo>
                  <a:pt x="944" y="806"/>
                  <a:pt x="944" y="806"/>
                  <a:pt x="944" y="806"/>
                </a:cubicBezTo>
                <a:cubicBezTo>
                  <a:pt x="927" y="733"/>
                  <a:pt x="927" y="733"/>
                  <a:pt x="927" y="733"/>
                </a:cubicBezTo>
                <a:cubicBezTo>
                  <a:pt x="911" y="651"/>
                  <a:pt x="840" y="592"/>
                  <a:pt x="756" y="592"/>
                </a:cubicBezTo>
                <a:cubicBezTo>
                  <a:pt x="659" y="592"/>
                  <a:pt x="580" y="670"/>
                  <a:pt x="580" y="768"/>
                </a:cubicBezTo>
                <a:cubicBezTo>
                  <a:pt x="580" y="776"/>
                  <a:pt x="580" y="784"/>
                  <a:pt x="580" y="792"/>
                </a:cubicBezTo>
                <a:cubicBezTo>
                  <a:pt x="588" y="849"/>
                  <a:pt x="588" y="849"/>
                  <a:pt x="588" y="849"/>
                </a:cubicBezTo>
                <a:cubicBezTo>
                  <a:pt x="531" y="838"/>
                  <a:pt x="531" y="838"/>
                  <a:pt x="531" y="838"/>
                </a:cubicBezTo>
                <a:cubicBezTo>
                  <a:pt x="526" y="838"/>
                  <a:pt x="520" y="838"/>
                  <a:pt x="515" y="838"/>
                </a:cubicBezTo>
                <a:cubicBezTo>
                  <a:pt x="471" y="838"/>
                  <a:pt x="436" y="868"/>
                  <a:pt x="425" y="912"/>
                </a:cubicBezTo>
                <a:cubicBezTo>
                  <a:pt x="420" y="947"/>
                  <a:pt x="420" y="947"/>
                  <a:pt x="420" y="947"/>
                </a:cubicBezTo>
                <a:cubicBezTo>
                  <a:pt x="384" y="944"/>
                  <a:pt x="384" y="944"/>
                  <a:pt x="384" y="944"/>
                </a:cubicBezTo>
                <a:cubicBezTo>
                  <a:pt x="382" y="944"/>
                  <a:pt x="382" y="944"/>
                  <a:pt x="382" y="944"/>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mn-ea"/>
              <a:cs typeface="+mn-cs"/>
            </a:endParaRPr>
          </a:p>
        </p:txBody>
      </p:sp>
      <p:sp>
        <p:nvSpPr>
          <p:cNvPr id="22" name="Rectangle 21"/>
          <p:cNvSpPr/>
          <p:nvPr/>
        </p:nvSpPr>
        <p:spPr>
          <a:xfrm>
            <a:off x="7754278" y="1926447"/>
            <a:ext cx="4268348" cy="523220"/>
          </a:xfrm>
          <a:prstGeom prst="rect">
            <a:avLst/>
          </a:prstGeom>
        </p:spPr>
        <p:txBody>
          <a:bodyPr wrap="none">
            <a:spAutoFit/>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FFFFFF"/>
                </a:solidFill>
                <a:effectLst/>
                <a:uLnTx/>
                <a:uFillTx/>
                <a:latin typeface="Segoe UI"/>
                <a:ea typeface="+mn-ea"/>
                <a:cs typeface="+mn-cs"/>
              </a:rPr>
              <a:t>Faster Development Cycle</a:t>
            </a:r>
          </a:p>
        </p:txBody>
      </p:sp>
      <p:sp>
        <p:nvSpPr>
          <p:cNvPr id="23" name="Rectangle 22"/>
          <p:cNvSpPr/>
          <p:nvPr/>
        </p:nvSpPr>
        <p:spPr>
          <a:xfrm>
            <a:off x="1897478" y="1913581"/>
            <a:ext cx="2635530" cy="523220"/>
          </a:xfrm>
          <a:prstGeom prst="rect">
            <a:avLst/>
          </a:prstGeom>
        </p:spPr>
        <p:txBody>
          <a:bodyPr wrap="none">
            <a:spAutoFit/>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FFFFFF"/>
                </a:solidFill>
                <a:effectLst/>
                <a:uLnTx/>
                <a:uFillTx/>
                <a:latin typeface="Segoe UI"/>
                <a:ea typeface="+mn-ea"/>
                <a:cs typeface="+mn-cs"/>
              </a:rPr>
              <a:t>Totally Modular</a:t>
            </a:r>
          </a:p>
        </p:txBody>
      </p:sp>
      <p:grpSp>
        <p:nvGrpSpPr>
          <p:cNvPr id="24" name="Group 23"/>
          <p:cNvGrpSpPr/>
          <p:nvPr/>
        </p:nvGrpSpPr>
        <p:grpSpPr>
          <a:xfrm>
            <a:off x="6795969" y="1744662"/>
            <a:ext cx="888298" cy="850284"/>
            <a:chOff x="1785636" y="1768035"/>
            <a:chExt cx="609600" cy="594360"/>
          </a:xfrm>
        </p:grpSpPr>
        <p:sp>
          <p:nvSpPr>
            <p:cNvPr id="25" name="Oval 24"/>
            <p:cNvSpPr/>
            <p:nvPr/>
          </p:nvSpPr>
          <p:spPr bwMode="auto">
            <a:xfrm>
              <a:off x="1785636" y="1768035"/>
              <a:ext cx="609600" cy="594360"/>
            </a:xfrm>
            <a:prstGeom prst="ellipse">
              <a:avLst/>
            </a:prstGeom>
            <a:noFill/>
            <a:ln w="381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8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6" name="Freeform 58"/>
            <p:cNvSpPr>
              <a:spLocks noEditPoints="1"/>
            </p:cNvSpPr>
            <p:nvPr/>
          </p:nvSpPr>
          <p:spPr bwMode="black">
            <a:xfrm>
              <a:off x="1944132" y="1871523"/>
              <a:ext cx="292608" cy="384736"/>
            </a:xfrm>
            <a:custGeom>
              <a:avLst/>
              <a:gdLst>
                <a:gd name="T0" fmla="*/ 181 w 182"/>
                <a:gd name="T1" fmla="*/ 65 h 195"/>
                <a:gd name="T2" fmla="*/ 88 w 182"/>
                <a:gd name="T3" fmla="*/ 0 h 195"/>
                <a:gd name="T4" fmla="*/ 88 w 182"/>
                <a:gd name="T5" fmla="*/ 40 h 195"/>
                <a:gd name="T6" fmla="*/ 1 w 182"/>
                <a:gd name="T7" fmla="*/ 40 h 195"/>
                <a:gd name="T8" fmla="*/ 1 w 182"/>
                <a:gd name="T9" fmla="*/ 89 h 195"/>
                <a:gd name="T10" fmla="*/ 57 w 182"/>
                <a:gd name="T11" fmla="*/ 89 h 195"/>
                <a:gd name="T12" fmla="*/ 88 w 182"/>
                <a:gd name="T13" fmla="*/ 68 h 195"/>
                <a:gd name="T14" fmla="*/ 88 w 182"/>
                <a:gd name="T15" fmla="*/ 130 h 195"/>
                <a:gd name="T16" fmla="*/ 181 w 182"/>
                <a:gd name="T17" fmla="*/ 65 h 195"/>
                <a:gd name="T18" fmla="*/ 19 w 182"/>
                <a:gd name="T19" fmla="*/ 127 h 195"/>
                <a:gd name="T20" fmla="*/ 88 w 182"/>
                <a:gd name="T21" fmla="*/ 172 h 195"/>
                <a:gd name="T22" fmla="*/ 88 w 182"/>
                <a:gd name="T23" fmla="*/ 142 h 195"/>
                <a:gd name="T24" fmla="*/ 178 w 182"/>
                <a:gd name="T25" fmla="*/ 142 h 195"/>
                <a:gd name="T26" fmla="*/ 178 w 182"/>
                <a:gd name="T27" fmla="*/ 153 h 195"/>
                <a:gd name="T28" fmla="*/ 100 w 182"/>
                <a:gd name="T29" fmla="*/ 153 h 195"/>
                <a:gd name="T30" fmla="*/ 100 w 182"/>
                <a:gd name="T31" fmla="*/ 195 h 195"/>
                <a:gd name="T32" fmla="*/ 0 w 182"/>
                <a:gd name="T33" fmla="*/ 127 h 195"/>
                <a:gd name="T34" fmla="*/ 19 w 182"/>
                <a:gd name="T35" fmla="*/ 127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2" h="195">
                  <a:moveTo>
                    <a:pt x="181" y="65"/>
                  </a:moveTo>
                  <a:cubicBezTo>
                    <a:pt x="88" y="0"/>
                    <a:pt x="88" y="0"/>
                    <a:pt x="88" y="0"/>
                  </a:cubicBezTo>
                  <a:cubicBezTo>
                    <a:pt x="88" y="40"/>
                    <a:pt x="88" y="40"/>
                    <a:pt x="88" y="40"/>
                  </a:cubicBezTo>
                  <a:cubicBezTo>
                    <a:pt x="1" y="40"/>
                    <a:pt x="1" y="40"/>
                    <a:pt x="1" y="40"/>
                  </a:cubicBezTo>
                  <a:cubicBezTo>
                    <a:pt x="1" y="89"/>
                    <a:pt x="1" y="89"/>
                    <a:pt x="1" y="89"/>
                  </a:cubicBezTo>
                  <a:cubicBezTo>
                    <a:pt x="57" y="89"/>
                    <a:pt x="57" y="89"/>
                    <a:pt x="57" y="89"/>
                  </a:cubicBezTo>
                  <a:cubicBezTo>
                    <a:pt x="88" y="68"/>
                    <a:pt x="88" y="68"/>
                    <a:pt x="88" y="68"/>
                  </a:cubicBezTo>
                  <a:cubicBezTo>
                    <a:pt x="88" y="130"/>
                    <a:pt x="88" y="130"/>
                    <a:pt x="88" y="130"/>
                  </a:cubicBezTo>
                  <a:cubicBezTo>
                    <a:pt x="181" y="65"/>
                    <a:pt x="181" y="65"/>
                    <a:pt x="181" y="65"/>
                  </a:cubicBezTo>
                  <a:close/>
                  <a:moveTo>
                    <a:pt x="19" y="127"/>
                  </a:moveTo>
                  <a:cubicBezTo>
                    <a:pt x="88" y="172"/>
                    <a:pt x="88" y="172"/>
                    <a:pt x="88" y="172"/>
                  </a:cubicBezTo>
                  <a:cubicBezTo>
                    <a:pt x="88" y="142"/>
                    <a:pt x="88" y="142"/>
                    <a:pt x="88" y="142"/>
                  </a:cubicBezTo>
                  <a:cubicBezTo>
                    <a:pt x="178" y="142"/>
                    <a:pt x="178" y="142"/>
                    <a:pt x="178" y="142"/>
                  </a:cubicBezTo>
                  <a:cubicBezTo>
                    <a:pt x="182" y="142"/>
                    <a:pt x="182" y="153"/>
                    <a:pt x="178" y="153"/>
                  </a:cubicBezTo>
                  <a:cubicBezTo>
                    <a:pt x="100" y="153"/>
                    <a:pt x="100" y="153"/>
                    <a:pt x="100" y="153"/>
                  </a:cubicBezTo>
                  <a:cubicBezTo>
                    <a:pt x="100" y="195"/>
                    <a:pt x="100" y="195"/>
                    <a:pt x="100" y="195"/>
                  </a:cubicBezTo>
                  <a:cubicBezTo>
                    <a:pt x="0" y="127"/>
                    <a:pt x="0" y="127"/>
                    <a:pt x="0" y="127"/>
                  </a:cubicBezTo>
                  <a:cubicBezTo>
                    <a:pt x="19" y="127"/>
                    <a:pt x="19" y="127"/>
                    <a:pt x="19" y="127"/>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grpSp>
      <p:grpSp>
        <p:nvGrpSpPr>
          <p:cNvPr id="27" name="Group 26"/>
          <p:cNvGrpSpPr/>
          <p:nvPr/>
        </p:nvGrpSpPr>
        <p:grpSpPr>
          <a:xfrm>
            <a:off x="951466" y="1757628"/>
            <a:ext cx="888298" cy="850284"/>
            <a:chOff x="1795746" y="3978504"/>
            <a:chExt cx="609600" cy="594360"/>
          </a:xfrm>
        </p:grpSpPr>
        <p:sp>
          <p:nvSpPr>
            <p:cNvPr id="28" name="Oval 27"/>
            <p:cNvSpPr/>
            <p:nvPr/>
          </p:nvSpPr>
          <p:spPr bwMode="auto">
            <a:xfrm>
              <a:off x="1795746" y="3978504"/>
              <a:ext cx="609600" cy="594360"/>
            </a:xfrm>
            <a:prstGeom prst="ellipse">
              <a:avLst/>
            </a:prstGeom>
            <a:noFill/>
            <a:ln w="381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8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9" name="Freeform 8"/>
            <p:cNvSpPr>
              <a:spLocks noEditPoints="1"/>
            </p:cNvSpPr>
            <p:nvPr/>
          </p:nvSpPr>
          <p:spPr bwMode="black">
            <a:xfrm>
              <a:off x="1894192" y="4082378"/>
              <a:ext cx="414835" cy="386612"/>
            </a:xfrm>
            <a:custGeom>
              <a:avLst/>
              <a:gdLst>
                <a:gd name="T0" fmla="*/ 226 w 300"/>
                <a:gd name="T1" fmla="*/ 193 h 300"/>
                <a:gd name="T2" fmla="*/ 233 w 300"/>
                <a:gd name="T3" fmla="*/ 157 h 300"/>
                <a:gd name="T4" fmla="*/ 233 w 300"/>
                <a:gd name="T5" fmla="*/ 128 h 300"/>
                <a:gd name="T6" fmla="*/ 142 w 300"/>
                <a:gd name="T7" fmla="*/ 51 h 300"/>
                <a:gd name="T8" fmla="*/ 52 w 300"/>
                <a:gd name="T9" fmla="*/ 128 h 300"/>
                <a:gd name="T10" fmla="*/ 52 w 300"/>
                <a:gd name="T11" fmla="*/ 157 h 300"/>
                <a:gd name="T12" fmla="*/ 142 w 300"/>
                <a:gd name="T13" fmla="*/ 234 h 300"/>
                <a:gd name="T14" fmla="*/ 183 w 300"/>
                <a:gd name="T15" fmla="*/ 224 h 300"/>
                <a:gd name="T16" fmla="*/ 193 w 300"/>
                <a:gd name="T17" fmla="*/ 226 h 300"/>
                <a:gd name="T18" fmla="*/ 270 w 300"/>
                <a:gd name="T19" fmla="*/ 300 h 300"/>
                <a:gd name="T20" fmla="*/ 298 w 300"/>
                <a:gd name="T21" fmla="*/ 275 h 300"/>
                <a:gd name="T22" fmla="*/ 206 w 300"/>
                <a:gd name="T23" fmla="*/ 157 h 300"/>
                <a:gd name="T24" fmla="*/ 142 w 300"/>
                <a:gd name="T25" fmla="*/ 208 h 300"/>
                <a:gd name="T26" fmla="*/ 78 w 300"/>
                <a:gd name="T27" fmla="*/ 157 h 300"/>
                <a:gd name="T28" fmla="*/ 78 w 300"/>
                <a:gd name="T29" fmla="*/ 128 h 300"/>
                <a:gd name="T30" fmla="*/ 142 w 300"/>
                <a:gd name="T31" fmla="*/ 77 h 300"/>
                <a:gd name="T32" fmla="*/ 206 w 300"/>
                <a:gd name="T33" fmla="*/ 128 h 300"/>
                <a:gd name="T34" fmla="*/ 206 w 300"/>
                <a:gd name="T35" fmla="*/ 157 h 300"/>
                <a:gd name="T36" fmla="*/ 197 w 300"/>
                <a:gd name="T37" fmla="*/ 142 h 300"/>
                <a:gd name="T38" fmla="*/ 156 w 300"/>
                <a:gd name="T39" fmla="*/ 157 h 300"/>
                <a:gd name="T40" fmla="*/ 142 w 300"/>
                <a:gd name="T41" fmla="*/ 197 h 300"/>
                <a:gd name="T42" fmla="*/ 128 w 300"/>
                <a:gd name="T43" fmla="*/ 157 h 300"/>
                <a:gd name="T44" fmla="*/ 87 w 300"/>
                <a:gd name="T45" fmla="*/ 142 h 300"/>
                <a:gd name="T46" fmla="*/ 128 w 300"/>
                <a:gd name="T47" fmla="*/ 128 h 300"/>
                <a:gd name="T48" fmla="*/ 142 w 300"/>
                <a:gd name="T49" fmla="*/ 88 h 300"/>
                <a:gd name="T50" fmla="*/ 156 w 300"/>
                <a:gd name="T51" fmla="*/ 128 h 300"/>
                <a:gd name="T52" fmla="*/ 142 w 300"/>
                <a:gd name="T53" fmla="*/ 40 h 300"/>
                <a:gd name="T54" fmla="*/ 128 w 300"/>
                <a:gd name="T55" fmla="*/ 0 h 300"/>
                <a:gd name="T56" fmla="*/ 156 w 300"/>
                <a:gd name="T57" fmla="*/ 41 h 300"/>
                <a:gd name="T58" fmla="*/ 40 w 300"/>
                <a:gd name="T59" fmla="*/ 142 h 300"/>
                <a:gd name="T60" fmla="*/ 0 w 300"/>
                <a:gd name="T61" fmla="*/ 157 h 300"/>
                <a:gd name="T62" fmla="*/ 41 w 300"/>
                <a:gd name="T63" fmla="*/ 128 h 300"/>
                <a:gd name="T64" fmla="*/ 142 w 300"/>
                <a:gd name="T65" fmla="*/ 245 h 300"/>
                <a:gd name="T66" fmla="*/ 156 w 300"/>
                <a:gd name="T67" fmla="*/ 285 h 300"/>
                <a:gd name="T68" fmla="*/ 128 w 300"/>
                <a:gd name="T69" fmla="*/ 244 h 300"/>
                <a:gd name="T70" fmla="*/ 245 w 300"/>
                <a:gd name="T71" fmla="*/ 142 h 300"/>
                <a:gd name="T72" fmla="*/ 285 w 300"/>
                <a:gd name="T73" fmla="*/ 128 h 300"/>
                <a:gd name="T74" fmla="*/ 243 w 300"/>
                <a:gd name="T75" fmla="*/ 15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0" h="300">
                  <a:moveTo>
                    <a:pt x="298" y="266"/>
                  </a:moveTo>
                  <a:cubicBezTo>
                    <a:pt x="226" y="193"/>
                    <a:pt x="226" y="193"/>
                    <a:pt x="226" y="193"/>
                  </a:cubicBezTo>
                  <a:cubicBezTo>
                    <a:pt x="223" y="191"/>
                    <a:pt x="222" y="186"/>
                    <a:pt x="224" y="183"/>
                  </a:cubicBezTo>
                  <a:cubicBezTo>
                    <a:pt x="228" y="175"/>
                    <a:pt x="231" y="166"/>
                    <a:pt x="233" y="157"/>
                  </a:cubicBezTo>
                  <a:cubicBezTo>
                    <a:pt x="233" y="152"/>
                    <a:pt x="234" y="147"/>
                    <a:pt x="234" y="142"/>
                  </a:cubicBezTo>
                  <a:cubicBezTo>
                    <a:pt x="234" y="138"/>
                    <a:pt x="233" y="133"/>
                    <a:pt x="233" y="128"/>
                  </a:cubicBezTo>
                  <a:cubicBezTo>
                    <a:pt x="227" y="89"/>
                    <a:pt x="196" y="58"/>
                    <a:pt x="156" y="52"/>
                  </a:cubicBezTo>
                  <a:cubicBezTo>
                    <a:pt x="152" y="51"/>
                    <a:pt x="147" y="51"/>
                    <a:pt x="142" y="51"/>
                  </a:cubicBezTo>
                  <a:cubicBezTo>
                    <a:pt x="137" y="51"/>
                    <a:pt x="133" y="51"/>
                    <a:pt x="128" y="52"/>
                  </a:cubicBezTo>
                  <a:cubicBezTo>
                    <a:pt x="89" y="58"/>
                    <a:pt x="58" y="89"/>
                    <a:pt x="52" y="128"/>
                  </a:cubicBezTo>
                  <a:cubicBezTo>
                    <a:pt x="51" y="133"/>
                    <a:pt x="51" y="138"/>
                    <a:pt x="51" y="142"/>
                  </a:cubicBezTo>
                  <a:cubicBezTo>
                    <a:pt x="51" y="147"/>
                    <a:pt x="51" y="152"/>
                    <a:pt x="52" y="157"/>
                  </a:cubicBezTo>
                  <a:cubicBezTo>
                    <a:pt x="58" y="196"/>
                    <a:pt x="89" y="227"/>
                    <a:pt x="128" y="233"/>
                  </a:cubicBezTo>
                  <a:cubicBezTo>
                    <a:pt x="133" y="234"/>
                    <a:pt x="137" y="234"/>
                    <a:pt x="142" y="234"/>
                  </a:cubicBezTo>
                  <a:cubicBezTo>
                    <a:pt x="147" y="234"/>
                    <a:pt x="152" y="234"/>
                    <a:pt x="156" y="233"/>
                  </a:cubicBezTo>
                  <a:cubicBezTo>
                    <a:pt x="166" y="231"/>
                    <a:pt x="175" y="228"/>
                    <a:pt x="183" y="224"/>
                  </a:cubicBezTo>
                  <a:cubicBezTo>
                    <a:pt x="184" y="224"/>
                    <a:pt x="185" y="223"/>
                    <a:pt x="187" y="223"/>
                  </a:cubicBezTo>
                  <a:cubicBezTo>
                    <a:pt x="189" y="223"/>
                    <a:pt x="192" y="224"/>
                    <a:pt x="193" y="226"/>
                  </a:cubicBezTo>
                  <a:cubicBezTo>
                    <a:pt x="265" y="298"/>
                    <a:pt x="265" y="298"/>
                    <a:pt x="265" y="298"/>
                  </a:cubicBezTo>
                  <a:cubicBezTo>
                    <a:pt x="267" y="299"/>
                    <a:pt x="268" y="300"/>
                    <a:pt x="270" y="300"/>
                  </a:cubicBezTo>
                  <a:cubicBezTo>
                    <a:pt x="272" y="300"/>
                    <a:pt x="273" y="299"/>
                    <a:pt x="275" y="298"/>
                  </a:cubicBezTo>
                  <a:cubicBezTo>
                    <a:pt x="298" y="275"/>
                    <a:pt x="298" y="275"/>
                    <a:pt x="298" y="275"/>
                  </a:cubicBezTo>
                  <a:cubicBezTo>
                    <a:pt x="300" y="272"/>
                    <a:pt x="300" y="268"/>
                    <a:pt x="298" y="266"/>
                  </a:cubicBezTo>
                  <a:close/>
                  <a:moveTo>
                    <a:pt x="206" y="157"/>
                  </a:moveTo>
                  <a:cubicBezTo>
                    <a:pt x="201" y="181"/>
                    <a:pt x="181" y="201"/>
                    <a:pt x="156" y="206"/>
                  </a:cubicBezTo>
                  <a:cubicBezTo>
                    <a:pt x="152" y="207"/>
                    <a:pt x="147" y="208"/>
                    <a:pt x="142" y="208"/>
                  </a:cubicBezTo>
                  <a:cubicBezTo>
                    <a:pt x="137" y="208"/>
                    <a:pt x="133" y="207"/>
                    <a:pt x="128" y="206"/>
                  </a:cubicBezTo>
                  <a:cubicBezTo>
                    <a:pt x="103" y="201"/>
                    <a:pt x="84" y="181"/>
                    <a:pt x="78" y="157"/>
                  </a:cubicBezTo>
                  <a:cubicBezTo>
                    <a:pt x="77" y="152"/>
                    <a:pt x="77" y="147"/>
                    <a:pt x="77" y="142"/>
                  </a:cubicBezTo>
                  <a:cubicBezTo>
                    <a:pt x="77" y="138"/>
                    <a:pt x="77" y="133"/>
                    <a:pt x="78" y="128"/>
                  </a:cubicBezTo>
                  <a:cubicBezTo>
                    <a:pt x="84" y="103"/>
                    <a:pt x="103" y="84"/>
                    <a:pt x="128" y="79"/>
                  </a:cubicBezTo>
                  <a:cubicBezTo>
                    <a:pt x="133" y="78"/>
                    <a:pt x="137" y="77"/>
                    <a:pt x="142" y="77"/>
                  </a:cubicBezTo>
                  <a:cubicBezTo>
                    <a:pt x="147" y="77"/>
                    <a:pt x="152" y="78"/>
                    <a:pt x="156" y="79"/>
                  </a:cubicBezTo>
                  <a:cubicBezTo>
                    <a:pt x="181" y="84"/>
                    <a:pt x="201" y="103"/>
                    <a:pt x="206" y="128"/>
                  </a:cubicBezTo>
                  <a:cubicBezTo>
                    <a:pt x="207" y="133"/>
                    <a:pt x="208" y="138"/>
                    <a:pt x="208" y="142"/>
                  </a:cubicBezTo>
                  <a:cubicBezTo>
                    <a:pt x="208" y="147"/>
                    <a:pt x="207" y="152"/>
                    <a:pt x="206" y="157"/>
                  </a:cubicBezTo>
                  <a:close/>
                  <a:moveTo>
                    <a:pt x="195" y="128"/>
                  </a:moveTo>
                  <a:cubicBezTo>
                    <a:pt x="196" y="133"/>
                    <a:pt x="197" y="138"/>
                    <a:pt x="197" y="142"/>
                  </a:cubicBezTo>
                  <a:cubicBezTo>
                    <a:pt x="197" y="147"/>
                    <a:pt x="196" y="152"/>
                    <a:pt x="195" y="157"/>
                  </a:cubicBezTo>
                  <a:cubicBezTo>
                    <a:pt x="156" y="157"/>
                    <a:pt x="156" y="157"/>
                    <a:pt x="156" y="157"/>
                  </a:cubicBezTo>
                  <a:cubicBezTo>
                    <a:pt x="156" y="195"/>
                    <a:pt x="156" y="195"/>
                    <a:pt x="156" y="195"/>
                  </a:cubicBezTo>
                  <a:cubicBezTo>
                    <a:pt x="152" y="197"/>
                    <a:pt x="147" y="197"/>
                    <a:pt x="142" y="197"/>
                  </a:cubicBezTo>
                  <a:cubicBezTo>
                    <a:pt x="137" y="197"/>
                    <a:pt x="133" y="197"/>
                    <a:pt x="128" y="195"/>
                  </a:cubicBezTo>
                  <a:cubicBezTo>
                    <a:pt x="128" y="157"/>
                    <a:pt x="128" y="157"/>
                    <a:pt x="128" y="157"/>
                  </a:cubicBezTo>
                  <a:cubicBezTo>
                    <a:pt x="89" y="157"/>
                    <a:pt x="89" y="157"/>
                    <a:pt x="89" y="157"/>
                  </a:cubicBezTo>
                  <a:cubicBezTo>
                    <a:pt x="88" y="152"/>
                    <a:pt x="87" y="147"/>
                    <a:pt x="87" y="142"/>
                  </a:cubicBezTo>
                  <a:cubicBezTo>
                    <a:pt x="87" y="138"/>
                    <a:pt x="88" y="133"/>
                    <a:pt x="89" y="128"/>
                  </a:cubicBezTo>
                  <a:cubicBezTo>
                    <a:pt x="128" y="128"/>
                    <a:pt x="128" y="128"/>
                    <a:pt x="128" y="128"/>
                  </a:cubicBezTo>
                  <a:cubicBezTo>
                    <a:pt x="128" y="90"/>
                    <a:pt x="128" y="90"/>
                    <a:pt x="128" y="90"/>
                  </a:cubicBezTo>
                  <a:cubicBezTo>
                    <a:pt x="133" y="88"/>
                    <a:pt x="137" y="88"/>
                    <a:pt x="142" y="88"/>
                  </a:cubicBezTo>
                  <a:cubicBezTo>
                    <a:pt x="147" y="88"/>
                    <a:pt x="152" y="88"/>
                    <a:pt x="156" y="90"/>
                  </a:cubicBezTo>
                  <a:cubicBezTo>
                    <a:pt x="156" y="128"/>
                    <a:pt x="156" y="128"/>
                    <a:pt x="156" y="128"/>
                  </a:cubicBezTo>
                  <a:lnTo>
                    <a:pt x="195" y="128"/>
                  </a:lnTo>
                  <a:close/>
                  <a:moveTo>
                    <a:pt x="142" y="40"/>
                  </a:moveTo>
                  <a:cubicBezTo>
                    <a:pt x="137" y="40"/>
                    <a:pt x="133" y="41"/>
                    <a:pt x="128" y="41"/>
                  </a:cubicBezTo>
                  <a:cubicBezTo>
                    <a:pt x="128" y="0"/>
                    <a:pt x="128" y="0"/>
                    <a:pt x="128" y="0"/>
                  </a:cubicBezTo>
                  <a:cubicBezTo>
                    <a:pt x="156" y="0"/>
                    <a:pt x="156" y="0"/>
                    <a:pt x="156" y="0"/>
                  </a:cubicBezTo>
                  <a:cubicBezTo>
                    <a:pt x="156" y="41"/>
                    <a:pt x="156" y="41"/>
                    <a:pt x="156" y="41"/>
                  </a:cubicBezTo>
                  <a:cubicBezTo>
                    <a:pt x="152" y="41"/>
                    <a:pt x="147" y="40"/>
                    <a:pt x="142" y="40"/>
                  </a:cubicBezTo>
                  <a:close/>
                  <a:moveTo>
                    <a:pt x="40" y="142"/>
                  </a:moveTo>
                  <a:cubicBezTo>
                    <a:pt x="40" y="147"/>
                    <a:pt x="40" y="152"/>
                    <a:pt x="41" y="157"/>
                  </a:cubicBezTo>
                  <a:cubicBezTo>
                    <a:pt x="0" y="157"/>
                    <a:pt x="0" y="157"/>
                    <a:pt x="0" y="157"/>
                  </a:cubicBezTo>
                  <a:cubicBezTo>
                    <a:pt x="0" y="128"/>
                    <a:pt x="0" y="128"/>
                    <a:pt x="0" y="128"/>
                  </a:cubicBezTo>
                  <a:cubicBezTo>
                    <a:pt x="41" y="128"/>
                    <a:pt x="41" y="128"/>
                    <a:pt x="41" y="128"/>
                  </a:cubicBezTo>
                  <a:cubicBezTo>
                    <a:pt x="40" y="133"/>
                    <a:pt x="40" y="138"/>
                    <a:pt x="40" y="142"/>
                  </a:cubicBezTo>
                  <a:close/>
                  <a:moveTo>
                    <a:pt x="142" y="245"/>
                  </a:moveTo>
                  <a:cubicBezTo>
                    <a:pt x="147" y="245"/>
                    <a:pt x="152" y="244"/>
                    <a:pt x="156" y="244"/>
                  </a:cubicBezTo>
                  <a:cubicBezTo>
                    <a:pt x="156" y="285"/>
                    <a:pt x="156" y="285"/>
                    <a:pt x="156" y="285"/>
                  </a:cubicBezTo>
                  <a:cubicBezTo>
                    <a:pt x="128" y="285"/>
                    <a:pt x="128" y="285"/>
                    <a:pt x="128" y="285"/>
                  </a:cubicBezTo>
                  <a:cubicBezTo>
                    <a:pt x="128" y="244"/>
                    <a:pt x="128" y="244"/>
                    <a:pt x="128" y="244"/>
                  </a:cubicBezTo>
                  <a:cubicBezTo>
                    <a:pt x="133" y="244"/>
                    <a:pt x="137" y="245"/>
                    <a:pt x="142" y="245"/>
                  </a:cubicBezTo>
                  <a:close/>
                  <a:moveTo>
                    <a:pt x="245" y="142"/>
                  </a:moveTo>
                  <a:cubicBezTo>
                    <a:pt x="245" y="138"/>
                    <a:pt x="244" y="133"/>
                    <a:pt x="243" y="128"/>
                  </a:cubicBezTo>
                  <a:cubicBezTo>
                    <a:pt x="285" y="128"/>
                    <a:pt x="285" y="128"/>
                    <a:pt x="285" y="128"/>
                  </a:cubicBezTo>
                  <a:cubicBezTo>
                    <a:pt x="285" y="157"/>
                    <a:pt x="285" y="157"/>
                    <a:pt x="285" y="157"/>
                  </a:cubicBezTo>
                  <a:cubicBezTo>
                    <a:pt x="243" y="157"/>
                    <a:pt x="243" y="157"/>
                    <a:pt x="243" y="157"/>
                  </a:cubicBezTo>
                  <a:cubicBezTo>
                    <a:pt x="244" y="152"/>
                    <a:pt x="245" y="147"/>
                    <a:pt x="245" y="142"/>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grpSp>
      <p:sp>
        <p:nvSpPr>
          <p:cNvPr id="30" name="Freeform 5"/>
          <p:cNvSpPr>
            <a:spLocks noEditPoints="1"/>
          </p:cNvSpPr>
          <p:nvPr/>
        </p:nvSpPr>
        <p:spPr bwMode="auto">
          <a:xfrm>
            <a:off x="4784301" y="5612437"/>
            <a:ext cx="878847" cy="837318"/>
          </a:xfrm>
          <a:custGeom>
            <a:avLst/>
            <a:gdLst>
              <a:gd name="T0" fmla="*/ 808 w 1605"/>
              <a:gd name="T1" fmla="*/ 1611 h 1611"/>
              <a:gd name="T2" fmla="*/ 1605 w 1605"/>
              <a:gd name="T3" fmla="*/ 798 h 1611"/>
              <a:gd name="T4" fmla="*/ 808 w 1605"/>
              <a:gd name="T5" fmla="*/ 0 h 1611"/>
              <a:gd name="T6" fmla="*/ 0 w 1605"/>
              <a:gd name="T7" fmla="*/ 798 h 1611"/>
              <a:gd name="T8" fmla="*/ 808 w 1605"/>
              <a:gd name="T9" fmla="*/ 1611 h 1611"/>
              <a:gd name="T10" fmla="*/ 808 w 1605"/>
              <a:gd name="T11" fmla="*/ 96 h 1611"/>
              <a:gd name="T12" fmla="*/ 1505 w 1605"/>
              <a:gd name="T13" fmla="*/ 798 h 1611"/>
              <a:gd name="T14" fmla="*/ 808 w 1605"/>
              <a:gd name="T15" fmla="*/ 1511 h 1611"/>
              <a:gd name="T16" fmla="*/ 96 w 1605"/>
              <a:gd name="T17" fmla="*/ 798 h 1611"/>
              <a:gd name="T18" fmla="*/ 808 w 1605"/>
              <a:gd name="T19" fmla="*/ 96 h 1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05" h="1611">
                <a:moveTo>
                  <a:pt x="808" y="1611"/>
                </a:moveTo>
                <a:cubicBezTo>
                  <a:pt x="1247" y="1611"/>
                  <a:pt x="1605" y="1252"/>
                  <a:pt x="1605" y="798"/>
                </a:cubicBezTo>
                <a:cubicBezTo>
                  <a:pt x="1605" y="354"/>
                  <a:pt x="1247" y="0"/>
                  <a:pt x="808" y="0"/>
                </a:cubicBezTo>
                <a:cubicBezTo>
                  <a:pt x="354" y="0"/>
                  <a:pt x="0" y="354"/>
                  <a:pt x="0" y="798"/>
                </a:cubicBezTo>
                <a:cubicBezTo>
                  <a:pt x="0" y="1252"/>
                  <a:pt x="354" y="1611"/>
                  <a:pt x="808" y="1611"/>
                </a:cubicBezTo>
                <a:close/>
                <a:moveTo>
                  <a:pt x="808" y="96"/>
                </a:moveTo>
                <a:cubicBezTo>
                  <a:pt x="1195" y="96"/>
                  <a:pt x="1505" y="410"/>
                  <a:pt x="1505" y="798"/>
                </a:cubicBezTo>
                <a:cubicBezTo>
                  <a:pt x="1505" y="1190"/>
                  <a:pt x="1195" y="1511"/>
                  <a:pt x="808" y="1511"/>
                </a:cubicBezTo>
                <a:cubicBezTo>
                  <a:pt x="420" y="1511"/>
                  <a:pt x="96" y="1190"/>
                  <a:pt x="96" y="798"/>
                </a:cubicBezTo>
                <a:cubicBezTo>
                  <a:pt x="96" y="410"/>
                  <a:pt x="420" y="96"/>
                  <a:pt x="808" y="96"/>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31" name="Freeform 35"/>
          <p:cNvSpPr>
            <a:spLocks/>
          </p:cNvSpPr>
          <p:nvPr/>
        </p:nvSpPr>
        <p:spPr bwMode="black">
          <a:xfrm>
            <a:off x="4940154" y="5747520"/>
            <a:ext cx="558982" cy="513267"/>
          </a:xfrm>
          <a:custGeom>
            <a:avLst/>
            <a:gdLst>
              <a:gd name="T0" fmla="*/ 120 w 191"/>
              <a:gd name="T1" fmla="*/ 32 h 197"/>
              <a:gd name="T2" fmla="*/ 83 w 191"/>
              <a:gd name="T3" fmla="*/ 3 h 197"/>
              <a:gd name="T4" fmla="*/ 47 w 191"/>
              <a:gd name="T5" fmla="*/ 5 h 197"/>
              <a:gd name="T6" fmla="*/ 44 w 191"/>
              <a:gd name="T7" fmla="*/ 27 h 197"/>
              <a:gd name="T8" fmla="*/ 40 w 191"/>
              <a:gd name="T9" fmla="*/ 29 h 197"/>
              <a:gd name="T10" fmla="*/ 40 w 191"/>
              <a:gd name="T11" fmla="*/ 33 h 197"/>
              <a:gd name="T12" fmla="*/ 45 w 191"/>
              <a:gd name="T13" fmla="*/ 40 h 197"/>
              <a:gd name="T14" fmla="*/ 88 w 191"/>
              <a:gd name="T15" fmla="*/ 44 h 197"/>
              <a:gd name="T16" fmla="*/ 118 w 191"/>
              <a:gd name="T17" fmla="*/ 113 h 197"/>
              <a:gd name="T18" fmla="*/ 144 w 191"/>
              <a:gd name="T19" fmla="*/ 129 h 197"/>
              <a:gd name="T20" fmla="*/ 112 w 191"/>
              <a:gd name="T21" fmla="*/ 109 h 197"/>
              <a:gd name="T22" fmla="*/ 65 w 191"/>
              <a:gd name="T23" fmla="*/ 115 h 197"/>
              <a:gd name="T24" fmla="*/ 0 w 191"/>
              <a:gd name="T25" fmla="*/ 116 h 197"/>
              <a:gd name="T26" fmla="*/ 26 w 191"/>
              <a:gd name="T27" fmla="*/ 174 h 197"/>
              <a:gd name="T28" fmla="*/ 61 w 191"/>
              <a:gd name="T29" fmla="*/ 136 h 197"/>
              <a:gd name="T30" fmla="*/ 57 w 191"/>
              <a:gd name="T31" fmla="*/ 148 h 197"/>
              <a:gd name="T32" fmla="*/ 126 w 191"/>
              <a:gd name="T33" fmla="*/ 140 h 197"/>
              <a:gd name="T34" fmla="*/ 55 w 191"/>
              <a:gd name="T35" fmla="*/ 153 h 197"/>
              <a:gd name="T36" fmla="*/ 30 w 191"/>
              <a:gd name="T37" fmla="*/ 180 h 197"/>
              <a:gd name="T38" fmla="*/ 32 w 191"/>
              <a:gd name="T39" fmla="*/ 182 h 197"/>
              <a:gd name="T40" fmla="*/ 180 w 191"/>
              <a:gd name="T41" fmla="*/ 159 h 197"/>
              <a:gd name="T42" fmla="*/ 185 w 191"/>
              <a:gd name="T43" fmla="*/ 129 h 197"/>
              <a:gd name="T44" fmla="*/ 120 w 191"/>
              <a:gd name="T45" fmla="*/ 32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1" h="197">
                <a:moveTo>
                  <a:pt x="120" y="32"/>
                </a:moveTo>
                <a:cubicBezTo>
                  <a:pt x="112" y="23"/>
                  <a:pt x="99" y="9"/>
                  <a:pt x="83" y="3"/>
                </a:cubicBezTo>
                <a:cubicBezTo>
                  <a:pt x="72" y="0"/>
                  <a:pt x="47" y="5"/>
                  <a:pt x="47" y="5"/>
                </a:cubicBezTo>
                <a:cubicBezTo>
                  <a:pt x="44" y="27"/>
                  <a:pt x="44" y="27"/>
                  <a:pt x="44" y="27"/>
                </a:cubicBezTo>
                <a:cubicBezTo>
                  <a:pt x="40" y="29"/>
                  <a:pt x="40" y="29"/>
                  <a:pt x="40" y="29"/>
                </a:cubicBezTo>
                <a:cubicBezTo>
                  <a:pt x="40" y="33"/>
                  <a:pt x="40" y="33"/>
                  <a:pt x="40" y="33"/>
                </a:cubicBezTo>
                <a:cubicBezTo>
                  <a:pt x="40" y="33"/>
                  <a:pt x="40" y="37"/>
                  <a:pt x="45" y="40"/>
                </a:cubicBezTo>
                <a:cubicBezTo>
                  <a:pt x="50" y="42"/>
                  <a:pt x="73" y="53"/>
                  <a:pt x="88" y="44"/>
                </a:cubicBezTo>
                <a:cubicBezTo>
                  <a:pt x="118" y="60"/>
                  <a:pt x="105" y="91"/>
                  <a:pt x="118" y="113"/>
                </a:cubicBezTo>
                <a:cubicBezTo>
                  <a:pt x="123" y="120"/>
                  <a:pt x="131" y="127"/>
                  <a:pt x="144" y="129"/>
                </a:cubicBezTo>
                <a:cubicBezTo>
                  <a:pt x="144" y="129"/>
                  <a:pt x="115" y="131"/>
                  <a:pt x="112" y="109"/>
                </a:cubicBezTo>
                <a:cubicBezTo>
                  <a:pt x="101" y="104"/>
                  <a:pt x="82" y="99"/>
                  <a:pt x="65" y="115"/>
                </a:cubicBezTo>
                <a:cubicBezTo>
                  <a:pt x="51" y="100"/>
                  <a:pt x="14" y="100"/>
                  <a:pt x="0" y="116"/>
                </a:cubicBezTo>
                <a:cubicBezTo>
                  <a:pt x="6" y="141"/>
                  <a:pt x="18" y="163"/>
                  <a:pt x="26" y="174"/>
                </a:cubicBezTo>
                <a:cubicBezTo>
                  <a:pt x="52" y="156"/>
                  <a:pt x="61" y="136"/>
                  <a:pt x="61" y="136"/>
                </a:cubicBezTo>
                <a:cubicBezTo>
                  <a:pt x="60" y="140"/>
                  <a:pt x="59" y="144"/>
                  <a:pt x="57" y="148"/>
                </a:cubicBezTo>
                <a:cubicBezTo>
                  <a:pt x="103" y="167"/>
                  <a:pt x="126" y="140"/>
                  <a:pt x="126" y="140"/>
                </a:cubicBezTo>
                <a:cubicBezTo>
                  <a:pt x="107" y="171"/>
                  <a:pt x="63" y="157"/>
                  <a:pt x="55" y="153"/>
                </a:cubicBezTo>
                <a:cubicBezTo>
                  <a:pt x="48" y="166"/>
                  <a:pt x="38" y="175"/>
                  <a:pt x="30" y="180"/>
                </a:cubicBezTo>
                <a:cubicBezTo>
                  <a:pt x="32" y="181"/>
                  <a:pt x="32" y="182"/>
                  <a:pt x="32" y="182"/>
                </a:cubicBezTo>
                <a:cubicBezTo>
                  <a:pt x="88" y="197"/>
                  <a:pt x="154" y="177"/>
                  <a:pt x="180" y="159"/>
                </a:cubicBezTo>
                <a:cubicBezTo>
                  <a:pt x="191" y="151"/>
                  <a:pt x="188" y="138"/>
                  <a:pt x="185" y="129"/>
                </a:cubicBezTo>
                <a:cubicBezTo>
                  <a:pt x="172" y="91"/>
                  <a:pt x="134" y="49"/>
                  <a:pt x="120" y="32"/>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Segoe UI"/>
              <a:ea typeface="+mn-ea"/>
              <a:cs typeface="+mn-cs"/>
            </a:endParaRPr>
          </a:p>
        </p:txBody>
      </p:sp>
      <p:sp>
        <p:nvSpPr>
          <p:cNvPr id="32" name="Rectangle 31"/>
          <p:cNvSpPr/>
          <p:nvPr/>
        </p:nvSpPr>
        <p:spPr>
          <a:xfrm>
            <a:off x="5765191" y="5647148"/>
            <a:ext cx="1155957" cy="769441"/>
          </a:xfrm>
          <a:prstGeom prst="rect">
            <a:avLst/>
          </a:prstGeom>
        </p:spPr>
        <p:txBody>
          <a:bodyPr wrap="none">
            <a:spAutoFit/>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4400" b="0" i="0" u="none" strike="noStrike" kern="1200" cap="none" spc="0" normalizeH="0" baseline="0" noProof="0" dirty="0">
                <a:ln>
                  <a:noFill/>
                </a:ln>
                <a:solidFill>
                  <a:srgbClr val="FFFFFF"/>
                </a:solidFill>
                <a:effectLst/>
                <a:uLnTx/>
                <a:uFillTx/>
                <a:latin typeface="Segoe UI"/>
                <a:ea typeface="+mn-ea"/>
                <a:cs typeface="+mn-cs"/>
              </a:rPr>
              <a:t>Fast</a:t>
            </a:r>
          </a:p>
        </p:txBody>
      </p:sp>
    </p:spTree>
    <p:extLst>
      <p:ext uri="{BB962C8B-B14F-4D97-AF65-F5344CB8AC3E}">
        <p14:creationId xmlns:p14="http://schemas.microsoft.com/office/powerpoint/2010/main" val="95185912"/>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Getting Started with ASP.NET 5 RC1</a:t>
            </a:r>
          </a:p>
        </p:txBody>
      </p:sp>
      <p:sp>
        <p:nvSpPr>
          <p:cNvPr id="3" name="Text Placeholder 2"/>
          <p:cNvSpPr>
            <a:spLocks noGrp="1"/>
          </p:cNvSpPr>
          <p:nvPr>
            <p:ph type="body" sz="quarter" idx="10"/>
          </p:nvPr>
        </p:nvSpPr>
        <p:spPr>
          <a:xfrm>
            <a:off x="274638" y="1212850"/>
            <a:ext cx="11887200" cy="2092881"/>
          </a:xfrm>
        </p:spPr>
        <p:txBody>
          <a:bodyPr/>
          <a:lstStyle/>
          <a:p>
            <a:r>
              <a:rPr lang="en-US" dirty="0"/>
              <a:t>Go to </a:t>
            </a:r>
            <a:r>
              <a:rPr lang="en-US" dirty="0">
                <a:hlinkClick r:id="rId2"/>
              </a:rPr>
              <a:t>http://get.asp.net</a:t>
            </a:r>
            <a:endParaRPr lang="en-US" dirty="0"/>
          </a:p>
          <a:p>
            <a:r>
              <a:rPr lang="en-US" dirty="0"/>
              <a:t>Docs: </a:t>
            </a:r>
            <a:r>
              <a:rPr lang="en-US" dirty="0">
                <a:hlinkClick r:id="rId3"/>
              </a:rPr>
              <a:t>https://docs.asp.net</a:t>
            </a:r>
            <a:endParaRPr lang="en-US" dirty="0"/>
          </a:p>
          <a:p>
            <a:r>
              <a:rPr lang="en-US" dirty="0"/>
              <a:t>Samples and code: </a:t>
            </a:r>
            <a:r>
              <a:rPr lang="en-US" dirty="0">
                <a:hlinkClick r:id="rId4"/>
              </a:rPr>
              <a:t>https://github.com/aspnet</a:t>
            </a:r>
            <a:r>
              <a:rPr lang="en-US" dirty="0"/>
              <a:t> </a:t>
            </a:r>
          </a:p>
        </p:txBody>
      </p:sp>
    </p:spTree>
    <p:extLst>
      <p:ext uri="{BB962C8B-B14F-4D97-AF65-F5344CB8AC3E}">
        <p14:creationId xmlns:p14="http://schemas.microsoft.com/office/powerpoint/2010/main" val="1985132829"/>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ASP.NET 5 in a Nutshell</a:t>
            </a:r>
          </a:p>
        </p:txBody>
      </p:sp>
      <p:sp>
        <p:nvSpPr>
          <p:cNvPr id="16" name="Rectangle 15"/>
          <p:cNvSpPr/>
          <p:nvPr/>
        </p:nvSpPr>
        <p:spPr bwMode="auto">
          <a:xfrm>
            <a:off x="5252720" y="1744662"/>
            <a:ext cx="5868748" cy="772857"/>
          </a:xfrm>
          <a:prstGeom prst="rect">
            <a:avLst/>
          </a:prstGeom>
          <a:solidFill>
            <a:srgbClr val="FFC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marL="0" marR="0" lvl="0" indent="0" algn="ctr" defTabSz="913927" rtl="0" eaLnBrk="1" fontAlgn="base" latinLnBrk="0" hangingPunct="1">
              <a:lnSpc>
                <a:spcPct val="90000"/>
              </a:lnSpc>
              <a:spcBef>
                <a:spcPct val="0"/>
              </a:spcBef>
              <a:spcAft>
                <a:spcPct val="0"/>
              </a:spcAft>
              <a:buClrTx/>
              <a:buSzTx/>
              <a:buFontTx/>
              <a:buNone/>
              <a:tabLst/>
              <a:defRPr/>
            </a:pPr>
            <a:r>
              <a:rPr kumimoji="0" lang="en-US" sz="1961"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MVC 6</a:t>
            </a:r>
          </a:p>
        </p:txBody>
      </p:sp>
      <p:sp>
        <p:nvSpPr>
          <p:cNvPr id="20" name="Rectangle 19"/>
          <p:cNvSpPr/>
          <p:nvPr/>
        </p:nvSpPr>
        <p:spPr bwMode="auto">
          <a:xfrm>
            <a:off x="5252720" y="2582861"/>
            <a:ext cx="5868748" cy="540743"/>
          </a:xfrm>
          <a:prstGeom prst="rect">
            <a:avLst/>
          </a:prstGeom>
          <a:solidFill>
            <a:srgbClr val="D83B0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marL="0" marR="0" lvl="0" indent="0" algn="ctr" defTabSz="913927" rtl="0" eaLnBrk="1" fontAlgn="base" latinLnBrk="0" hangingPunct="1">
              <a:lnSpc>
                <a:spcPct val="90000"/>
              </a:lnSpc>
              <a:spcBef>
                <a:spcPct val="0"/>
              </a:spcBef>
              <a:spcAft>
                <a:spcPct val="0"/>
              </a:spcAft>
              <a:buClrTx/>
              <a:buSzTx/>
              <a:buFontTx/>
              <a:buNone/>
              <a:tabLst/>
              <a:defRPr/>
            </a:pPr>
            <a:r>
              <a:rPr kumimoji="0" lang="en-US" sz="1961"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ASP.NET 5</a:t>
            </a:r>
          </a:p>
        </p:txBody>
      </p:sp>
      <p:sp>
        <p:nvSpPr>
          <p:cNvPr id="26" name="Rectangle 25"/>
          <p:cNvSpPr/>
          <p:nvPr/>
        </p:nvSpPr>
        <p:spPr bwMode="auto">
          <a:xfrm>
            <a:off x="5252720" y="3178110"/>
            <a:ext cx="5879548" cy="515990"/>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marL="0" marR="0" lvl="0" indent="0" algn="ctr" defTabSz="913927" rtl="0" eaLnBrk="1" fontAlgn="base" latinLnBrk="0" hangingPunct="1">
              <a:lnSpc>
                <a:spcPct val="90000"/>
              </a:lnSpc>
              <a:spcBef>
                <a:spcPct val="0"/>
              </a:spcBef>
              <a:spcAft>
                <a:spcPct val="0"/>
              </a:spcAft>
              <a:buClrTx/>
              <a:buSzTx/>
              <a:buFontTx/>
              <a:buNone/>
              <a:tabLst/>
              <a:defRPr/>
            </a:pPr>
            <a:r>
              <a:rPr kumimoji="0" lang="en-US" sz="1961"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.NET Execution Environment (DNX)</a:t>
            </a:r>
          </a:p>
        </p:txBody>
      </p:sp>
      <p:sp>
        <p:nvSpPr>
          <p:cNvPr id="28" name="Rectangle 27"/>
          <p:cNvSpPr/>
          <p:nvPr/>
        </p:nvSpPr>
        <p:spPr bwMode="auto">
          <a:xfrm>
            <a:off x="1214867" y="2582862"/>
            <a:ext cx="3966733" cy="1117557"/>
          </a:xfrm>
          <a:prstGeom prst="rect">
            <a:avLst/>
          </a:prstGeom>
          <a:solidFill>
            <a:srgbClr val="0078D7"/>
          </a:solidFill>
          <a:ln w="9525" cap="flat" cmpd="sng" algn="ctr">
            <a:noFill/>
            <a:prstDash val="solid"/>
            <a:headEnd type="none" w="med" len="med"/>
            <a:tailEnd type="none" w="med" len="med"/>
          </a:ln>
          <a:effectLst/>
        </p:spPr>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marL="0" marR="0" lvl="0" indent="0" algn="ctr" defTabSz="913927" rtl="0" eaLnBrk="1" fontAlgn="base" latinLnBrk="0" hangingPunct="1">
              <a:lnSpc>
                <a:spcPct val="90000"/>
              </a:lnSpc>
              <a:spcBef>
                <a:spcPct val="0"/>
              </a:spcBef>
              <a:spcAft>
                <a:spcPct val="0"/>
              </a:spcAft>
              <a:buClrTx/>
              <a:buSzTx/>
              <a:buFontTx/>
              <a:buNone/>
              <a:tabLst/>
              <a:defRPr/>
            </a:pPr>
            <a:r>
              <a:rPr kumimoji="0" lang="en-US" sz="1961"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ASP.NET 4.6</a:t>
            </a:r>
          </a:p>
          <a:p>
            <a:pPr marL="0" marR="0" lvl="0" indent="0" algn="ctr" defTabSz="913927" rtl="0" eaLnBrk="1" fontAlgn="base" latinLnBrk="0" hangingPunct="1">
              <a:lnSpc>
                <a:spcPct val="90000"/>
              </a:lnSpc>
              <a:spcBef>
                <a:spcPct val="0"/>
              </a:spcBef>
              <a:spcAft>
                <a:spcPct val="0"/>
              </a:spcAft>
              <a:buClrTx/>
              <a:buSzTx/>
              <a:buFontTx/>
              <a:buNone/>
              <a:tabLst/>
              <a:defRPr/>
            </a:pPr>
            <a:r>
              <a:rPr kumimoji="0" lang="en-US" sz="1961"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a:t>
            </a:r>
            <a:r>
              <a:rPr kumimoji="0" lang="en-US" sz="1961" b="0" i="0" u="none" strike="noStrike" kern="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System.Web</a:t>
            </a:r>
            <a:r>
              <a:rPr kumimoji="0" lang="en-US" sz="1961"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a:t>
            </a:r>
          </a:p>
        </p:txBody>
      </p:sp>
      <p:sp>
        <p:nvSpPr>
          <p:cNvPr id="29" name="Rectangle 28"/>
          <p:cNvSpPr/>
          <p:nvPr/>
        </p:nvSpPr>
        <p:spPr bwMode="auto">
          <a:xfrm>
            <a:off x="2592066" y="1746504"/>
            <a:ext cx="1238254" cy="777240"/>
          </a:xfrm>
          <a:prstGeom prst="rect">
            <a:avLst/>
          </a:prstGeom>
          <a:solidFill>
            <a:srgbClr val="00BCF2"/>
          </a:solidFill>
          <a:ln w="9525" cap="flat" cmpd="sng" algn="ctr">
            <a:noFill/>
            <a:prstDash val="solid"/>
            <a:headEnd type="none" w="med" len="med"/>
            <a:tailEnd type="none" w="med" len="med"/>
          </a:ln>
          <a:effectLst/>
        </p:spPr>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marL="0" marR="0" lvl="0" indent="0" algn="ctr" defTabSz="913927" rtl="0" eaLnBrk="1" fontAlgn="base" latinLnBrk="0" hangingPunct="1">
              <a:lnSpc>
                <a:spcPct val="90000"/>
              </a:lnSpc>
              <a:spcBef>
                <a:spcPct val="0"/>
              </a:spcBef>
              <a:spcAft>
                <a:spcPct val="0"/>
              </a:spcAft>
              <a:buClrTx/>
              <a:buSzTx/>
              <a:buFontTx/>
              <a:buNone/>
              <a:tabLst/>
              <a:defRPr/>
            </a:pPr>
            <a:r>
              <a:rPr kumimoji="0" lang="en-US" sz="1961"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MVC</a:t>
            </a:r>
          </a:p>
        </p:txBody>
      </p:sp>
      <p:sp>
        <p:nvSpPr>
          <p:cNvPr id="30" name="Rectangle 29"/>
          <p:cNvSpPr/>
          <p:nvPr/>
        </p:nvSpPr>
        <p:spPr bwMode="auto">
          <a:xfrm>
            <a:off x="3901440" y="1746504"/>
            <a:ext cx="1280160" cy="777240"/>
          </a:xfrm>
          <a:prstGeom prst="rect">
            <a:avLst/>
          </a:prstGeom>
          <a:solidFill>
            <a:srgbClr val="00BCF2"/>
          </a:solidFill>
          <a:ln w="9525" cap="flat" cmpd="sng" algn="ctr">
            <a:noFill/>
            <a:prstDash val="solid"/>
            <a:headEnd type="none" w="med" len="med"/>
            <a:tailEnd type="none" w="med" len="med"/>
          </a:ln>
          <a:effectLst/>
        </p:spPr>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marL="0" marR="0" lvl="0" indent="0" algn="ctr" defTabSz="913927" rtl="0" eaLnBrk="1" fontAlgn="base" latinLnBrk="0" hangingPunct="1">
              <a:lnSpc>
                <a:spcPct val="90000"/>
              </a:lnSpc>
              <a:spcBef>
                <a:spcPct val="0"/>
              </a:spcBef>
              <a:spcAft>
                <a:spcPct val="0"/>
              </a:spcAft>
              <a:buClrTx/>
              <a:buSzTx/>
              <a:buFontTx/>
              <a:buNone/>
              <a:tabLst/>
              <a:defRPr/>
            </a:pPr>
            <a:r>
              <a:rPr kumimoji="0" lang="en-US" sz="1961"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Web API</a:t>
            </a:r>
          </a:p>
        </p:txBody>
      </p:sp>
      <p:sp>
        <p:nvSpPr>
          <p:cNvPr id="31" name="Rectangle 30"/>
          <p:cNvSpPr/>
          <p:nvPr/>
        </p:nvSpPr>
        <p:spPr bwMode="auto">
          <a:xfrm>
            <a:off x="1216152" y="1746504"/>
            <a:ext cx="1304794" cy="777240"/>
          </a:xfrm>
          <a:prstGeom prst="rect">
            <a:avLst/>
          </a:prstGeom>
          <a:solidFill>
            <a:srgbClr val="00BCF2"/>
          </a:solidFill>
          <a:ln w="9525" cap="flat" cmpd="sng" algn="ctr">
            <a:noFill/>
            <a:prstDash val="solid"/>
            <a:headEnd type="none" w="med" len="med"/>
            <a:tailEnd type="none" w="med" len="med"/>
          </a:ln>
          <a:effectLst/>
        </p:spPr>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marL="0" marR="0" lvl="0" indent="0" algn="ctr" defTabSz="913927" rtl="0" eaLnBrk="1" fontAlgn="base" latinLnBrk="0" hangingPunct="1">
              <a:lnSpc>
                <a:spcPct val="90000"/>
              </a:lnSpc>
              <a:spcBef>
                <a:spcPct val="0"/>
              </a:spcBef>
              <a:spcAft>
                <a:spcPct val="0"/>
              </a:spcAft>
              <a:buClrTx/>
              <a:buSzTx/>
              <a:buFontTx/>
              <a:buNone/>
              <a:tabLst/>
              <a:defRPr/>
            </a:pPr>
            <a:r>
              <a:rPr kumimoji="0" lang="en-US" sz="1961"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Web</a:t>
            </a:r>
          </a:p>
          <a:p>
            <a:pPr marL="0" marR="0" lvl="0" indent="0" algn="ctr" defTabSz="913927" rtl="0" eaLnBrk="1" fontAlgn="base" latinLnBrk="0" hangingPunct="1">
              <a:lnSpc>
                <a:spcPct val="90000"/>
              </a:lnSpc>
              <a:spcBef>
                <a:spcPct val="0"/>
              </a:spcBef>
              <a:spcAft>
                <a:spcPct val="0"/>
              </a:spcAft>
              <a:buClrTx/>
              <a:buSzTx/>
              <a:buFontTx/>
              <a:buNone/>
              <a:tabLst/>
              <a:defRPr/>
            </a:pPr>
            <a:r>
              <a:rPr kumimoji="0" lang="en-US" sz="1961"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Forms</a:t>
            </a:r>
          </a:p>
        </p:txBody>
      </p:sp>
      <p:sp>
        <p:nvSpPr>
          <p:cNvPr id="32" name="Rectangle 31"/>
          <p:cNvSpPr/>
          <p:nvPr/>
        </p:nvSpPr>
        <p:spPr bwMode="auto">
          <a:xfrm>
            <a:off x="6478259" y="3759537"/>
            <a:ext cx="4643210" cy="2390317"/>
          </a:xfrm>
          <a:prstGeom prst="rect">
            <a:avLst/>
          </a:prstGeom>
          <a:solidFill>
            <a:srgbClr val="5C2D91"/>
          </a:solidFill>
          <a:ln w="25400" cap="flat" cmpd="sng" algn="ctr">
            <a:noFill/>
            <a:prstDash val="solid"/>
            <a:headEnd type="none" w="med" len="med"/>
            <a:tailEnd type="none" w="med" len="med"/>
          </a:ln>
          <a:effectLst/>
        </p:spPr>
        <p:txBody>
          <a:bodyPr vert="horz" wrap="square" lIns="731210" tIns="274204" rIns="89600" bIns="89604" numCol="1" rtlCol="0" anchor="t" anchorCtr="0" compatLnSpc="1">
            <a:prstTxWarp prst="textNoShape">
              <a:avLst/>
            </a:prstTxWarp>
          </a:bodyPr>
          <a:lstStyle/>
          <a:p>
            <a:pPr marL="0" marR="0" lvl="0" indent="0" algn="l" defTabSz="913688" rtl="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gradFill>
                <a:gsLst>
                  <a:gs pos="14679">
                    <a:srgbClr val="FFFFFF"/>
                  </a:gs>
                  <a:gs pos="38000">
                    <a:srgbClr val="FFFFFF"/>
                  </a:gs>
                </a:gsLst>
                <a:lin ang="5400000" scaled="1"/>
              </a:gradFill>
              <a:effectLst/>
              <a:uLnTx/>
              <a:uFillTx/>
              <a:latin typeface="Segoe UI Light"/>
              <a:ea typeface="+mn-ea"/>
              <a:cs typeface="+mn-cs"/>
            </a:endParaRPr>
          </a:p>
        </p:txBody>
      </p:sp>
      <p:sp>
        <p:nvSpPr>
          <p:cNvPr id="33" name="Rectangle 32"/>
          <p:cNvSpPr/>
          <p:nvPr/>
        </p:nvSpPr>
        <p:spPr bwMode="auto">
          <a:xfrm>
            <a:off x="1214867" y="3759537"/>
            <a:ext cx="5197656" cy="2390316"/>
          </a:xfrm>
          <a:prstGeom prst="rect">
            <a:avLst/>
          </a:prstGeom>
          <a:solidFill>
            <a:srgbClr val="5C2D91"/>
          </a:solidFill>
          <a:ln w="25400" cap="flat" cmpd="sng" algn="ctr">
            <a:noFill/>
            <a:prstDash val="solid"/>
            <a:headEnd type="none" w="med" len="med"/>
            <a:tailEnd type="none" w="med" len="med"/>
          </a:ln>
          <a:effectLst/>
        </p:spPr>
        <p:txBody>
          <a:bodyPr vert="horz" wrap="square" lIns="731210" tIns="274204" rIns="89600" bIns="89604" numCol="1" rtlCol="0" anchor="t" anchorCtr="0" compatLnSpc="1">
            <a:prstTxWarp prst="textNoShape">
              <a:avLst/>
            </a:prstTxWarp>
          </a:bodyPr>
          <a:lstStyle/>
          <a:p>
            <a:pPr marL="0" marR="0" lvl="0" indent="0" algn="l" defTabSz="913688" rtl="0" eaLnBrk="1" fontAlgn="auto" latinLnBrk="0" hangingPunct="1">
              <a:lnSpc>
                <a:spcPct val="100000"/>
              </a:lnSpc>
              <a:spcBef>
                <a:spcPts val="0"/>
              </a:spcBef>
              <a:spcAft>
                <a:spcPts val="0"/>
              </a:spcAft>
              <a:buClrTx/>
              <a:buSzTx/>
              <a:buFontTx/>
              <a:buNone/>
              <a:tabLst/>
              <a:defRPr/>
            </a:pPr>
            <a:r>
              <a:rPr kumimoji="0" lang="en-US" sz="2800" b="0" i="0" u="none" strike="noStrike" kern="0" cap="none" spc="0" normalizeH="0" baseline="0" noProof="0" dirty="0">
                <a:ln>
                  <a:noFill/>
                </a:ln>
                <a:gradFill>
                  <a:gsLst>
                    <a:gs pos="14679">
                      <a:srgbClr val="FFFFFF"/>
                    </a:gs>
                    <a:gs pos="38000">
                      <a:srgbClr val="FFFFFF"/>
                    </a:gs>
                  </a:gsLst>
                  <a:lin ang="5400000" scaled="1"/>
                </a:gradFill>
                <a:effectLst/>
                <a:uLnTx/>
                <a:uFillTx/>
                <a:latin typeface="Segoe UI Light"/>
                <a:ea typeface="+mn-ea"/>
                <a:cs typeface="+mn-cs"/>
              </a:rPr>
              <a:t>  </a:t>
            </a:r>
          </a:p>
        </p:txBody>
      </p:sp>
      <p:sp>
        <p:nvSpPr>
          <p:cNvPr id="34" name="TextBox 33"/>
          <p:cNvSpPr txBox="1"/>
          <p:nvPr/>
        </p:nvSpPr>
        <p:spPr>
          <a:xfrm>
            <a:off x="1280603" y="4269080"/>
            <a:ext cx="5173526" cy="531737"/>
          </a:xfrm>
          <a:prstGeom prst="rect">
            <a:avLst/>
          </a:prstGeom>
          <a:noFill/>
        </p:spPr>
        <p:txBody>
          <a:bodyPr wrap="square" rtlCol="0">
            <a:spAutoFit/>
          </a:bodyPr>
          <a:lstStyle/>
          <a:p>
            <a:pPr marL="0" marR="0" lvl="0" indent="0" algn="ctr" defTabSz="91399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FFFFFF"/>
                </a:solidFill>
                <a:effectLst/>
                <a:uLnTx/>
                <a:uFillTx/>
                <a:latin typeface="Segoe UI Semibold" panose="020B0702040204020203" pitchFamily="34" charset="0"/>
                <a:ea typeface="+mn-ea"/>
                <a:cs typeface="Segoe UI Semibold" panose="020B0702040204020203" pitchFamily="34" charset="0"/>
              </a:rPr>
              <a:t>.NET Framework</a:t>
            </a:r>
          </a:p>
        </p:txBody>
      </p:sp>
      <p:sp>
        <p:nvSpPr>
          <p:cNvPr id="35" name="TextBox 34"/>
          <p:cNvSpPr txBox="1"/>
          <p:nvPr/>
        </p:nvSpPr>
        <p:spPr>
          <a:xfrm>
            <a:off x="6592653" y="4280755"/>
            <a:ext cx="4424508" cy="531737"/>
          </a:xfrm>
          <a:prstGeom prst="rect">
            <a:avLst/>
          </a:prstGeom>
          <a:noFill/>
        </p:spPr>
        <p:txBody>
          <a:bodyPr wrap="square" rtlCol="0">
            <a:spAutoFit/>
          </a:bodyPr>
          <a:lstStyle/>
          <a:p>
            <a:pPr marL="0" marR="0" lvl="0" indent="0" algn="ctr" defTabSz="91399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FFFFFF"/>
                </a:solidFill>
                <a:effectLst/>
                <a:uLnTx/>
                <a:uFillTx/>
                <a:latin typeface="Segoe UI Semibold" panose="020B0702040204020203" pitchFamily="34" charset="0"/>
                <a:ea typeface="+mn-ea"/>
                <a:cs typeface="Segoe UI Semibold" panose="020B0702040204020203" pitchFamily="34" charset="0"/>
              </a:rPr>
              <a:t>.NET </a:t>
            </a:r>
            <a:r>
              <a:rPr kumimoji="0" lang="en-US" sz="2800" b="0" i="0" u="none" strike="noStrike" kern="1200" cap="none" spc="0" normalizeH="0" baseline="0" noProof="0" dirty="0">
                <a:ln>
                  <a:noFill/>
                </a:ln>
                <a:solidFill>
                  <a:srgbClr val="FFFFFF"/>
                </a:solidFill>
                <a:effectLst/>
                <a:uLnTx/>
                <a:uFillTx/>
                <a:latin typeface="Segoe UI Semibold" panose="020B0702040204020203" pitchFamily="34" charset="0"/>
                <a:ea typeface="+mn-ea"/>
                <a:cs typeface="Segoe UI Semibold" panose="020B0702040204020203" pitchFamily="34" charset="0"/>
              </a:rPr>
              <a:t>Core</a:t>
            </a:r>
            <a:r>
              <a:rPr kumimoji="0" lang="en-US" sz="2800" b="1" i="0" u="none" strike="noStrike" kern="1200" cap="none" spc="0" normalizeH="0" baseline="0" noProof="0" dirty="0">
                <a:ln>
                  <a:noFill/>
                </a:ln>
                <a:solidFill>
                  <a:srgbClr val="FFFFFF"/>
                </a:solidFill>
                <a:effectLst/>
                <a:uLnTx/>
                <a:uFillTx/>
                <a:latin typeface="Segoe UI Semibold" panose="020B0702040204020203" pitchFamily="34" charset="0"/>
                <a:ea typeface="+mn-ea"/>
                <a:cs typeface="Segoe UI Semibold" panose="020B0702040204020203" pitchFamily="34" charset="0"/>
              </a:rPr>
              <a:t> </a:t>
            </a:r>
          </a:p>
        </p:txBody>
      </p:sp>
      <p:pic>
        <p:nvPicPr>
          <p:cNvPr id="36" name="Picture 35"/>
          <p:cNvPicPr>
            <a:picLocks noChangeAspect="1"/>
          </p:cNvPicPr>
          <p:nvPr/>
        </p:nvPicPr>
        <p:blipFill>
          <a:blip r:embed="rId3" cstate="print">
            <a:lum bright="70000" contrast="-70000"/>
            <a:extLst>
              <a:ext uri="{28A0092B-C50C-407E-A947-70E740481C1C}">
                <a14:useLocalDpi xmlns:a14="http://schemas.microsoft.com/office/drawing/2010/main" val="0"/>
              </a:ext>
            </a:extLst>
          </a:blip>
          <a:stretch>
            <a:fillRect/>
          </a:stretch>
        </p:blipFill>
        <p:spPr>
          <a:xfrm>
            <a:off x="9779289" y="5444011"/>
            <a:ext cx="382157" cy="449931"/>
          </a:xfrm>
          <a:prstGeom prst="rect">
            <a:avLst/>
          </a:prstGeom>
        </p:spPr>
      </p:pic>
      <p:pic>
        <p:nvPicPr>
          <p:cNvPr id="37" name="Picture 2" descr="http://files.softicons.com/download/system-icons/windows-8-metro-icons-by-dakirby309/png/512x512/Folders%20&amp;%20OS/Linux.png"/>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8644949" y="5440421"/>
            <a:ext cx="510157" cy="500847"/>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6" descr="C:\temp\WinAzure_rgb_Wht_S.pn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3371" t="15460" r="80628" b="15496"/>
          <a:stretch/>
        </p:blipFill>
        <p:spPr bwMode="auto">
          <a:xfrm>
            <a:off x="7304080" y="5400278"/>
            <a:ext cx="546044" cy="554567"/>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6" descr="C:\temp\WinAzure_rgb_Wht_S.pn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3371" t="15460" r="80628" b="15496"/>
          <a:stretch/>
        </p:blipFill>
        <p:spPr bwMode="auto">
          <a:xfrm>
            <a:off x="3779501" y="5400278"/>
            <a:ext cx="546044" cy="554567"/>
          </a:xfrm>
          <a:prstGeom prst="rect">
            <a:avLst/>
          </a:prstGeom>
          <a:noFill/>
          <a:extLst>
            <a:ext uri="{909E8E84-426E-40DD-AFC4-6F175D3DCCD1}">
              <a14:hiddenFill xmlns:a14="http://schemas.microsoft.com/office/drawing/2010/main">
                <a:solidFill>
                  <a:srgbClr val="FFFFFF"/>
                </a:solidFill>
              </a14:hiddenFill>
            </a:ext>
          </a:extLst>
        </p:spPr>
      </p:pic>
      <p:sp>
        <p:nvSpPr>
          <p:cNvPr id="40" name="Rectangle 39"/>
          <p:cNvSpPr/>
          <p:nvPr/>
        </p:nvSpPr>
        <p:spPr>
          <a:xfrm>
            <a:off x="1602661" y="4777266"/>
            <a:ext cx="4817610" cy="584436"/>
          </a:xfrm>
          <a:prstGeom prst="rect">
            <a:avLst/>
          </a:prstGeom>
        </p:spPr>
        <p:txBody>
          <a:bodyPr wrap="square">
            <a:spAutoFit/>
          </a:bodyPr>
          <a:lstStyle/>
          <a:p>
            <a:pPr marL="0" marR="0" lvl="0" indent="0" algn="ctr" defTabSz="913736" rtl="0" eaLnBrk="1" fontAlgn="auto" latinLnBrk="0" hangingPunct="1">
              <a:lnSpc>
                <a:spcPct val="100000"/>
              </a:lnSpc>
              <a:spcBef>
                <a:spcPts val="0"/>
              </a:spcBef>
              <a:spcAft>
                <a:spcPts val="0"/>
              </a:spcAft>
              <a:buClrTx/>
              <a:buSzTx/>
              <a:buFontTx/>
              <a:buNone/>
              <a:tabLst/>
              <a:defRPr/>
            </a:pPr>
            <a:r>
              <a:rPr kumimoji="0" lang="en-US" sz="1567" b="0" i="1" u="none" strike="noStrike" kern="0" cap="none" spc="0" normalizeH="0" baseline="0" noProof="0" dirty="0">
                <a:ln>
                  <a:noFill/>
                </a:ln>
                <a:solidFill>
                  <a:srgbClr val="FFFFFF"/>
                </a:solidFill>
                <a:effectLst/>
                <a:uLnTx/>
                <a:uFillTx/>
                <a:latin typeface="Segoe UI"/>
                <a:ea typeface="+mn-ea"/>
                <a:cs typeface="+mn-cs"/>
              </a:rPr>
              <a:t>Full .NET Framework for any scenario and </a:t>
            </a:r>
          </a:p>
          <a:p>
            <a:pPr marL="0" marR="0" lvl="0" indent="0" algn="ctr" defTabSz="913736" rtl="0" eaLnBrk="1" fontAlgn="auto" latinLnBrk="0" hangingPunct="1">
              <a:lnSpc>
                <a:spcPct val="100000"/>
              </a:lnSpc>
              <a:spcBef>
                <a:spcPts val="0"/>
              </a:spcBef>
              <a:spcAft>
                <a:spcPts val="0"/>
              </a:spcAft>
              <a:buClrTx/>
              <a:buSzTx/>
              <a:buFontTx/>
              <a:buNone/>
              <a:tabLst/>
              <a:defRPr/>
            </a:pPr>
            <a:r>
              <a:rPr kumimoji="0" lang="en-US" sz="1567" b="0" i="1" u="none" strike="noStrike" kern="0" cap="none" spc="0" normalizeH="0" baseline="0" noProof="0" dirty="0">
                <a:ln>
                  <a:noFill/>
                </a:ln>
                <a:solidFill>
                  <a:srgbClr val="FFFFFF"/>
                </a:solidFill>
                <a:effectLst/>
                <a:uLnTx/>
                <a:uFillTx/>
                <a:latin typeface="Segoe UI"/>
                <a:ea typeface="+mn-ea"/>
                <a:cs typeface="+mn-cs"/>
              </a:rPr>
              <a:t>library support on Windows</a:t>
            </a:r>
          </a:p>
        </p:txBody>
      </p:sp>
      <p:sp>
        <p:nvSpPr>
          <p:cNvPr id="41" name="Rectangle 40"/>
          <p:cNvSpPr/>
          <p:nvPr/>
        </p:nvSpPr>
        <p:spPr>
          <a:xfrm>
            <a:off x="6672974" y="4726053"/>
            <a:ext cx="4276112" cy="584436"/>
          </a:xfrm>
          <a:prstGeom prst="rect">
            <a:avLst/>
          </a:prstGeom>
        </p:spPr>
        <p:txBody>
          <a:bodyPr wrap="square">
            <a:spAutoFit/>
          </a:bodyPr>
          <a:lstStyle/>
          <a:p>
            <a:pPr marL="0" marR="0" lvl="0" indent="0" algn="ctr" defTabSz="913736" rtl="0" eaLnBrk="1" fontAlgn="auto" latinLnBrk="0" hangingPunct="1">
              <a:lnSpc>
                <a:spcPct val="100000"/>
              </a:lnSpc>
              <a:spcBef>
                <a:spcPts val="0"/>
              </a:spcBef>
              <a:spcAft>
                <a:spcPts val="0"/>
              </a:spcAft>
              <a:buClrTx/>
              <a:buSzTx/>
              <a:buFontTx/>
              <a:buNone/>
              <a:tabLst/>
              <a:defRPr/>
            </a:pPr>
            <a:r>
              <a:rPr kumimoji="0" lang="en-US" sz="1567" b="0" i="1" u="none" strike="noStrike" kern="0" cap="none" spc="0" normalizeH="0" baseline="0" noProof="0" dirty="0">
                <a:ln>
                  <a:noFill/>
                </a:ln>
                <a:solidFill>
                  <a:srgbClr val="FFFFFF"/>
                </a:solidFill>
                <a:effectLst/>
                <a:uLnTx/>
                <a:uFillTx/>
                <a:latin typeface="Segoe UI"/>
                <a:ea typeface="+mn-ea"/>
                <a:cs typeface="+mn-cs"/>
              </a:rPr>
              <a:t>Modular libraries &amp; runtime optimized for server and cloud workloads</a:t>
            </a:r>
          </a:p>
        </p:txBody>
      </p:sp>
    </p:spTree>
    <p:extLst>
      <p:ext uri="{BB962C8B-B14F-4D97-AF65-F5344CB8AC3E}">
        <p14:creationId xmlns:p14="http://schemas.microsoft.com/office/powerpoint/2010/main" val="3380597405"/>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7" y="296862"/>
            <a:ext cx="11889564" cy="917575"/>
          </a:xfrm>
        </p:spPr>
        <p:txBody>
          <a:bodyPr/>
          <a:lstStyle/>
          <a:p>
            <a:r>
              <a:rPr lang="en-US" dirty="0"/>
              <a:t>ASP.NET Core in a Nutshell</a:t>
            </a:r>
          </a:p>
        </p:txBody>
      </p:sp>
      <p:sp>
        <p:nvSpPr>
          <p:cNvPr id="20" name="Rectangle 19"/>
          <p:cNvSpPr/>
          <p:nvPr/>
        </p:nvSpPr>
        <p:spPr bwMode="auto">
          <a:xfrm>
            <a:off x="6478259" y="3759537"/>
            <a:ext cx="4643210" cy="2390317"/>
          </a:xfrm>
          <a:prstGeom prst="rect">
            <a:avLst/>
          </a:prstGeom>
          <a:solidFill>
            <a:srgbClr val="5C2D91"/>
          </a:solidFill>
          <a:ln w="25400" cap="flat" cmpd="sng" algn="ctr">
            <a:noFill/>
            <a:prstDash val="solid"/>
            <a:headEnd type="none" w="med" len="med"/>
            <a:tailEnd type="none" w="med" len="med"/>
          </a:ln>
          <a:effectLst/>
        </p:spPr>
        <p:txBody>
          <a:bodyPr vert="horz" wrap="square" lIns="731210" tIns="274204" rIns="89600" bIns="89604" numCol="1" rtlCol="0" anchor="t" anchorCtr="0" compatLnSpc="1">
            <a:prstTxWarp prst="textNoShape">
              <a:avLst/>
            </a:prstTxWarp>
          </a:bodyPr>
          <a:lstStyle/>
          <a:p>
            <a:pPr marL="0" marR="0" lvl="0" indent="0" algn="l" defTabSz="913688" rtl="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gradFill>
                <a:gsLst>
                  <a:gs pos="14679">
                    <a:srgbClr val="FFFFFF"/>
                  </a:gs>
                  <a:gs pos="38000">
                    <a:srgbClr val="FFFFFF"/>
                  </a:gs>
                </a:gsLst>
                <a:lin ang="5400000" scaled="1"/>
              </a:gradFill>
              <a:effectLst/>
              <a:uLnTx/>
              <a:uFillTx/>
              <a:latin typeface="Segoe UI Light"/>
              <a:ea typeface="+mn-ea"/>
              <a:cs typeface="+mn-cs"/>
            </a:endParaRPr>
          </a:p>
        </p:txBody>
      </p:sp>
      <p:sp>
        <p:nvSpPr>
          <p:cNvPr id="21" name="Rectangle 20"/>
          <p:cNvSpPr/>
          <p:nvPr/>
        </p:nvSpPr>
        <p:spPr bwMode="auto">
          <a:xfrm>
            <a:off x="1214867" y="3759537"/>
            <a:ext cx="5197656" cy="2390316"/>
          </a:xfrm>
          <a:prstGeom prst="rect">
            <a:avLst/>
          </a:prstGeom>
          <a:solidFill>
            <a:srgbClr val="5C2D91"/>
          </a:solidFill>
          <a:ln w="25400" cap="flat" cmpd="sng" algn="ctr">
            <a:noFill/>
            <a:prstDash val="solid"/>
            <a:headEnd type="none" w="med" len="med"/>
            <a:tailEnd type="none" w="med" len="med"/>
          </a:ln>
          <a:effectLst/>
        </p:spPr>
        <p:txBody>
          <a:bodyPr vert="horz" wrap="square" lIns="731210" tIns="274204" rIns="89600" bIns="89604" numCol="1" rtlCol="0" anchor="t" anchorCtr="0" compatLnSpc="1">
            <a:prstTxWarp prst="textNoShape">
              <a:avLst/>
            </a:prstTxWarp>
          </a:bodyPr>
          <a:lstStyle/>
          <a:p>
            <a:pPr marL="0" marR="0" lvl="0" indent="0" algn="l" defTabSz="913688" rtl="0" eaLnBrk="1" fontAlgn="auto" latinLnBrk="0" hangingPunct="1">
              <a:lnSpc>
                <a:spcPct val="100000"/>
              </a:lnSpc>
              <a:spcBef>
                <a:spcPts val="0"/>
              </a:spcBef>
              <a:spcAft>
                <a:spcPts val="0"/>
              </a:spcAft>
              <a:buClrTx/>
              <a:buSzTx/>
              <a:buFontTx/>
              <a:buNone/>
              <a:tabLst/>
              <a:defRPr/>
            </a:pPr>
            <a:r>
              <a:rPr kumimoji="0" lang="en-US" sz="2800" b="0" i="0" u="none" strike="noStrike" kern="0" cap="none" spc="0" normalizeH="0" baseline="0" noProof="0" dirty="0">
                <a:ln>
                  <a:noFill/>
                </a:ln>
                <a:gradFill>
                  <a:gsLst>
                    <a:gs pos="14679">
                      <a:srgbClr val="FFFFFF"/>
                    </a:gs>
                    <a:gs pos="38000">
                      <a:srgbClr val="FFFFFF"/>
                    </a:gs>
                  </a:gsLst>
                  <a:lin ang="5400000" scaled="1"/>
                </a:gradFill>
                <a:effectLst/>
                <a:uLnTx/>
                <a:uFillTx/>
                <a:latin typeface="Segoe UI Light"/>
                <a:ea typeface="+mn-ea"/>
                <a:cs typeface="+mn-cs"/>
              </a:rPr>
              <a:t>  </a:t>
            </a:r>
          </a:p>
        </p:txBody>
      </p:sp>
      <p:sp>
        <p:nvSpPr>
          <p:cNvPr id="22" name="TextBox 21"/>
          <p:cNvSpPr txBox="1"/>
          <p:nvPr/>
        </p:nvSpPr>
        <p:spPr>
          <a:xfrm>
            <a:off x="1280603" y="4269080"/>
            <a:ext cx="5173526" cy="531737"/>
          </a:xfrm>
          <a:prstGeom prst="rect">
            <a:avLst/>
          </a:prstGeom>
          <a:noFill/>
        </p:spPr>
        <p:txBody>
          <a:bodyPr wrap="square" rtlCol="0">
            <a:spAutoFit/>
          </a:bodyPr>
          <a:lstStyle/>
          <a:p>
            <a:pPr marL="0" marR="0" lvl="0" indent="0" algn="ctr" defTabSz="91399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FFFFFF"/>
                </a:solidFill>
                <a:effectLst/>
                <a:uLnTx/>
                <a:uFillTx/>
                <a:latin typeface="Segoe UI Semibold" panose="020B0702040204020203" pitchFamily="34" charset="0"/>
                <a:ea typeface="+mn-ea"/>
                <a:cs typeface="Segoe UI Semibold" panose="020B0702040204020203" pitchFamily="34" charset="0"/>
              </a:rPr>
              <a:t>.NET Framework</a:t>
            </a:r>
          </a:p>
        </p:txBody>
      </p:sp>
      <p:sp>
        <p:nvSpPr>
          <p:cNvPr id="23" name="TextBox 22"/>
          <p:cNvSpPr txBox="1"/>
          <p:nvPr/>
        </p:nvSpPr>
        <p:spPr>
          <a:xfrm>
            <a:off x="6592653" y="4280755"/>
            <a:ext cx="4424508" cy="531737"/>
          </a:xfrm>
          <a:prstGeom prst="rect">
            <a:avLst/>
          </a:prstGeom>
          <a:noFill/>
        </p:spPr>
        <p:txBody>
          <a:bodyPr wrap="square" rtlCol="0">
            <a:spAutoFit/>
          </a:bodyPr>
          <a:lstStyle/>
          <a:p>
            <a:pPr marL="0" marR="0" lvl="0" indent="0" algn="ctr" defTabSz="91399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FFFFFF"/>
                </a:solidFill>
                <a:effectLst/>
                <a:uLnTx/>
                <a:uFillTx/>
                <a:latin typeface="Segoe UI Semibold" panose="020B0702040204020203" pitchFamily="34" charset="0"/>
                <a:ea typeface="+mn-ea"/>
                <a:cs typeface="Segoe UI Semibold" panose="020B0702040204020203" pitchFamily="34" charset="0"/>
              </a:rPr>
              <a:t>.NET </a:t>
            </a:r>
            <a:r>
              <a:rPr kumimoji="0" lang="en-US" sz="2800" b="0" i="0" u="none" strike="noStrike" kern="1200" cap="none" spc="0" normalizeH="0" baseline="0" noProof="0" dirty="0">
                <a:ln>
                  <a:noFill/>
                </a:ln>
                <a:solidFill>
                  <a:srgbClr val="FFFFFF"/>
                </a:solidFill>
                <a:effectLst/>
                <a:uLnTx/>
                <a:uFillTx/>
                <a:latin typeface="Segoe UI Semibold" panose="020B0702040204020203" pitchFamily="34" charset="0"/>
                <a:ea typeface="+mn-ea"/>
                <a:cs typeface="Segoe UI Semibold" panose="020B0702040204020203" pitchFamily="34" charset="0"/>
              </a:rPr>
              <a:t>Core</a:t>
            </a:r>
            <a:r>
              <a:rPr kumimoji="0" lang="en-US" sz="2800" b="1" i="0" u="none" strike="noStrike" kern="1200" cap="none" spc="0" normalizeH="0" baseline="0" noProof="0" dirty="0">
                <a:ln>
                  <a:noFill/>
                </a:ln>
                <a:solidFill>
                  <a:srgbClr val="FFFFFF"/>
                </a:solidFill>
                <a:effectLst/>
                <a:uLnTx/>
                <a:uFillTx/>
                <a:latin typeface="Segoe UI Semibold" panose="020B0702040204020203" pitchFamily="34" charset="0"/>
                <a:ea typeface="+mn-ea"/>
                <a:cs typeface="Segoe UI Semibold" panose="020B0702040204020203" pitchFamily="34" charset="0"/>
              </a:rPr>
              <a:t> </a:t>
            </a:r>
          </a:p>
        </p:txBody>
      </p:sp>
      <p:pic>
        <p:nvPicPr>
          <p:cNvPr id="24" name="Picture 23"/>
          <p:cNvPicPr>
            <a:picLocks noChangeAspect="1"/>
          </p:cNvPicPr>
          <p:nvPr/>
        </p:nvPicPr>
        <p:blipFill>
          <a:blip r:embed="rId2" cstate="print">
            <a:lum bright="70000" contrast="-70000"/>
            <a:extLst>
              <a:ext uri="{28A0092B-C50C-407E-A947-70E740481C1C}">
                <a14:useLocalDpi xmlns:a14="http://schemas.microsoft.com/office/drawing/2010/main" val="0"/>
              </a:ext>
            </a:extLst>
          </a:blip>
          <a:stretch>
            <a:fillRect/>
          </a:stretch>
        </p:blipFill>
        <p:spPr>
          <a:xfrm>
            <a:off x="9779289" y="5444011"/>
            <a:ext cx="382157" cy="449931"/>
          </a:xfrm>
          <a:prstGeom prst="rect">
            <a:avLst/>
          </a:prstGeom>
        </p:spPr>
      </p:pic>
      <p:pic>
        <p:nvPicPr>
          <p:cNvPr id="25" name="Picture 2" descr="http://files.softicons.com/download/system-icons/windows-8-metro-icons-by-dakirby309/png/512x512/Folders%20&amp;%20OS/Linux.png"/>
          <p:cNvPicPr>
            <a:picLocks noChangeAspect="1" noChangeArrowheads="1"/>
          </p:cNvPicPr>
          <p:nvPr/>
        </p:nvPicPr>
        <p:blipFill>
          <a:blip r:embed="rId3" cstate="print">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8644949" y="5440421"/>
            <a:ext cx="510157" cy="500847"/>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6" descr="C:\temp\WinAzure_rgb_Wht_S.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3371" t="15460" r="80628" b="15496"/>
          <a:stretch/>
        </p:blipFill>
        <p:spPr bwMode="auto">
          <a:xfrm>
            <a:off x="7304080" y="5400278"/>
            <a:ext cx="546044" cy="554567"/>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6" descr="C:\temp\WinAzure_rgb_Wht_S.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3371" t="15460" r="80628" b="15496"/>
          <a:stretch/>
        </p:blipFill>
        <p:spPr bwMode="auto">
          <a:xfrm>
            <a:off x="3779501" y="5400278"/>
            <a:ext cx="546044" cy="554567"/>
          </a:xfrm>
          <a:prstGeom prst="rect">
            <a:avLst/>
          </a:prstGeom>
          <a:noFill/>
          <a:extLst>
            <a:ext uri="{909E8E84-426E-40DD-AFC4-6F175D3DCCD1}">
              <a14:hiddenFill xmlns:a14="http://schemas.microsoft.com/office/drawing/2010/main">
                <a:solidFill>
                  <a:srgbClr val="FFFFFF"/>
                </a:solidFill>
              </a14:hiddenFill>
            </a:ext>
          </a:extLst>
        </p:spPr>
      </p:pic>
      <p:sp>
        <p:nvSpPr>
          <p:cNvPr id="28" name="Rectangle 27"/>
          <p:cNvSpPr/>
          <p:nvPr/>
        </p:nvSpPr>
        <p:spPr>
          <a:xfrm>
            <a:off x="1602661" y="4777266"/>
            <a:ext cx="4817610" cy="584436"/>
          </a:xfrm>
          <a:prstGeom prst="rect">
            <a:avLst/>
          </a:prstGeom>
        </p:spPr>
        <p:txBody>
          <a:bodyPr wrap="square">
            <a:spAutoFit/>
          </a:bodyPr>
          <a:lstStyle/>
          <a:p>
            <a:pPr marL="0" marR="0" lvl="0" indent="0" algn="ctr" defTabSz="913736" rtl="0" eaLnBrk="1" fontAlgn="auto" latinLnBrk="0" hangingPunct="1">
              <a:lnSpc>
                <a:spcPct val="100000"/>
              </a:lnSpc>
              <a:spcBef>
                <a:spcPts val="0"/>
              </a:spcBef>
              <a:spcAft>
                <a:spcPts val="0"/>
              </a:spcAft>
              <a:buClrTx/>
              <a:buSzTx/>
              <a:buFontTx/>
              <a:buNone/>
              <a:tabLst/>
              <a:defRPr/>
            </a:pPr>
            <a:r>
              <a:rPr kumimoji="0" lang="en-US" sz="1567" b="0" i="1" u="none" strike="noStrike" kern="0" cap="none" spc="0" normalizeH="0" baseline="0" noProof="0" dirty="0">
                <a:ln>
                  <a:noFill/>
                </a:ln>
                <a:solidFill>
                  <a:srgbClr val="FFFFFF"/>
                </a:solidFill>
                <a:effectLst/>
                <a:uLnTx/>
                <a:uFillTx/>
                <a:latin typeface="Segoe UI"/>
                <a:ea typeface="+mn-ea"/>
                <a:cs typeface="+mn-cs"/>
              </a:rPr>
              <a:t>Full .NET Framework for any scenario and </a:t>
            </a:r>
          </a:p>
          <a:p>
            <a:pPr marL="0" marR="0" lvl="0" indent="0" algn="ctr" defTabSz="913736" rtl="0" eaLnBrk="1" fontAlgn="auto" latinLnBrk="0" hangingPunct="1">
              <a:lnSpc>
                <a:spcPct val="100000"/>
              </a:lnSpc>
              <a:spcBef>
                <a:spcPts val="0"/>
              </a:spcBef>
              <a:spcAft>
                <a:spcPts val="0"/>
              </a:spcAft>
              <a:buClrTx/>
              <a:buSzTx/>
              <a:buFontTx/>
              <a:buNone/>
              <a:tabLst/>
              <a:defRPr/>
            </a:pPr>
            <a:r>
              <a:rPr kumimoji="0" lang="en-US" sz="1567" b="0" i="1" u="none" strike="noStrike" kern="0" cap="none" spc="0" normalizeH="0" baseline="0" noProof="0" dirty="0">
                <a:ln>
                  <a:noFill/>
                </a:ln>
                <a:solidFill>
                  <a:srgbClr val="FFFFFF"/>
                </a:solidFill>
                <a:effectLst/>
                <a:uLnTx/>
                <a:uFillTx/>
                <a:latin typeface="Segoe UI"/>
                <a:ea typeface="+mn-ea"/>
                <a:cs typeface="+mn-cs"/>
              </a:rPr>
              <a:t>library support on Windows</a:t>
            </a:r>
          </a:p>
        </p:txBody>
      </p:sp>
      <p:sp>
        <p:nvSpPr>
          <p:cNvPr id="29" name="Rectangle 28"/>
          <p:cNvSpPr/>
          <p:nvPr/>
        </p:nvSpPr>
        <p:spPr>
          <a:xfrm>
            <a:off x="6672974" y="4726053"/>
            <a:ext cx="4276112" cy="584436"/>
          </a:xfrm>
          <a:prstGeom prst="rect">
            <a:avLst/>
          </a:prstGeom>
        </p:spPr>
        <p:txBody>
          <a:bodyPr wrap="square">
            <a:spAutoFit/>
          </a:bodyPr>
          <a:lstStyle/>
          <a:p>
            <a:pPr marL="0" marR="0" lvl="0" indent="0" algn="ctr" defTabSz="913736" rtl="0" eaLnBrk="1" fontAlgn="auto" latinLnBrk="0" hangingPunct="1">
              <a:lnSpc>
                <a:spcPct val="100000"/>
              </a:lnSpc>
              <a:spcBef>
                <a:spcPts val="0"/>
              </a:spcBef>
              <a:spcAft>
                <a:spcPts val="0"/>
              </a:spcAft>
              <a:buClrTx/>
              <a:buSzTx/>
              <a:buFontTx/>
              <a:buNone/>
              <a:tabLst/>
              <a:defRPr/>
            </a:pPr>
            <a:r>
              <a:rPr kumimoji="0" lang="en-US" sz="1567" b="0" i="1" u="none" strike="noStrike" kern="0" cap="none" spc="0" normalizeH="0" baseline="0" noProof="0" dirty="0">
                <a:ln>
                  <a:noFill/>
                </a:ln>
                <a:solidFill>
                  <a:srgbClr val="FFFFFF"/>
                </a:solidFill>
                <a:effectLst/>
                <a:uLnTx/>
                <a:uFillTx/>
                <a:latin typeface="Segoe UI"/>
                <a:ea typeface="+mn-ea"/>
                <a:cs typeface="+mn-cs"/>
              </a:rPr>
              <a:t>Modular libraries &amp; runtime optimized for server and cloud workloads</a:t>
            </a:r>
          </a:p>
        </p:txBody>
      </p:sp>
      <p:sp>
        <p:nvSpPr>
          <p:cNvPr id="30" name="Rectangle 29"/>
          <p:cNvSpPr/>
          <p:nvPr/>
        </p:nvSpPr>
        <p:spPr bwMode="auto">
          <a:xfrm>
            <a:off x="1214867" y="2582862"/>
            <a:ext cx="3966733" cy="1117557"/>
          </a:xfrm>
          <a:prstGeom prst="rect">
            <a:avLst/>
          </a:prstGeom>
          <a:solidFill>
            <a:srgbClr val="0078D7"/>
          </a:solidFill>
          <a:ln w="9525" cap="flat" cmpd="sng" algn="ctr">
            <a:noFill/>
            <a:prstDash val="solid"/>
            <a:headEnd type="none" w="med" len="med"/>
            <a:tailEnd type="none" w="med" len="med"/>
          </a:ln>
          <a:effectLst/>
        </p:spPr>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marL="0" marR="0" lvl="0" indent="0" algn="ctr" defTabSz="913927" rtl="0" eaLnBrk="1" fontAlgn="base" latinLnBrk="0" hangingPunct="1">
              <a:lnSpc>
                <a:spcPct val="90000"/>
              </a:lnSpc>
              <a:spcBef>
                <a:spcPct val="0"/>
              </a:spcBef>
              <a:spcAft>
                <a:spcPct val="0"/>
              </a:spcAft>
              <a:buClrTx/>
              <a:buSzTx/>
              <a:buFontTx/>
              <a:buNone/>
              <a:tabLst/>
              <a:defRPr/>
            </a:pPr>
            <a:r>
              <a:rPr kumimoji="0" lang="en-US" sz="1961"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ASP.NET 4.6</a:t>
            </a:r>
          </a:p>
          <a:p>
            <a:pPr marL="0" marR="0" lvl="0" indent="0" algn="ctr" defTabSz="913927" rtl="0" eaLnBrk="1" fontAlgn="base" latinLnBrk="0" hangingPunct="1">
              <a:lnSpc>
                <a:spcPct val="90000"/>
              </a:lnSpc>
              <a:spcBef>
                <a:spcPct val="0"/>
              </a:spcBef>
              <a:spcAft>
                <a:spcPct val="0"/>
              </a:spcAft>
              <a:buClrTx/>
              <a:buSzTx/>
              <a:buFontTx/>
              <a:buNone/>
              <a:tabLst/>
              <a:defRPr/>
            </a:pPr>
            <a:r>
              <a:rPr kumimoji="0" lang="en-US" sz="1961"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a:t>
            </a:r>
            <a:r>
              <a:rPr kumimoji="0" lang="en-US" sz="1961" b="0" i="0" u="none" strike="noStrike" kern="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System.Web</a:t>
            </a:r>
            <a:r>
              <a:rPr kumimoji="0" lang="en-US" sz="1961"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a:t>
            </a:r>
          </a:p>
        </p:txBody>
      </p:sp>
      <p:sp>
        <p:nvSpPr>
          <p:cNvPr id="31" name="Rectangle 30"/>
          <p:cNvSpPr/>
          <p:nvPr/>
        </p:nvSpPr>
        <p:spPr bwMode="auto">
          <a:xfrm>
            <a:off x="2592066" y="1746504"/>
            <a:ext cx="1238254" cy="777240"/>
          </a:xfrm>
          <a:prstGeom prst="rect">
            <a:avLst/>
          </a:prstGeom>
          <a:solidFill>
            <a:srgbClr val="00BCF2"/>
          </a:solidFill>
          <a:ln w="9525" cap="flat" cmpd="sng" algn="ctr">
            <a:noFill/>
            <a:prstDash val="solid"/>
            <a:headEnd type="none" w="med" len="med"/>
            <a:tailEnd type="none" w="med" len="med"/>
          </a:ln>
          <a:effectLst/>
        </p:spPr>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marL="0" marR="0" lvl="0" indent="0" algn="ctr" defTabSz="913927" rtl="0" eaLnBrk="1" fontAlgn="base" latinLnBrk="0" hangingPunct="1">
              <a:lnSpc>
                <a:spcPct val="90000"/>
              </a:lnSpc>
              <a:spcBef>
                <a:spcPct val="0"/>
              </a:spcBef>
              <a:spcAft>
                <a:spcPct val="0"/>
              </a:spcAft>
              <a:buClrTx/>
              <a:buSzTx/>
              <a:buFontTx/>
              <a:buNone/>
              <a:tabLst/>
              <a:defRPr/>
            </a:pPr>
            <a:r>
              <a:rPr kumimoji="0" lang="en-US" sz="1961"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MVC</a:t>
            </a:r>
          </a:p>
        </p:txBody>
      </p:sp>
      <p:sp>
        <p:nvSpPr>
          <p:cNvPr id="32" name="Rectangle 31"/>
          <p:cNvSpPr/>
          <p:nvPr/>
        </p:nvSpPr>
        <p:spPr bwMode="auto">
          <a:xfrm>
            <a:off x="5252720" y="1744662"/>
            <a:ext cx="5868748" cy="772857"/>
          </a:xfrm>
          <a:prstGeom prst="rect">
            <a:avLst/>
          </a:prstGeom>
          <a:solidFill>
            <a:srgbClr val="FFB900"/>
          </a:solidFill>
          <a:ln w="9525" cap="flat" cmpd="sng" algn="ctr">
            <a:noFill/>
            <a:prstDash val="solid"/>
            <a:headEnd type="none" w="med" len="med"/>
            <a:tailEnd type="none" w="med" len="med"/>
          </a:ln>
          <a:effectLst/>
        </p:spPr>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marL="0" marR="0" lvl="0" indent="0" algn="ctr" defTabSz="913927" rtl="0" eaLnBrk="1" fontAlgn="base" latinLnBrk="0" hangingPunct="1">
              <a:lnSpc>
                <a:spcPct val="90000"/>
              </a:lnSpc>
              <a:spcBef>
                <a:spcPct val="0"/>
              </a:spcBef>
              <a:spcAft>
                <a:spcPct val="0"/>
              </a:spcAft>
              <a:buClrTx/>
              <a:buSzTx/>
              <a:buFontTx/>
              <a:buNone/>
              <a:tabLst/>
              <a:defRPr/>
            </a:pPr>
            <a:r>
              <a:rPr kumimoji="0" lang="en-US" sz="1961"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ASP.NET Core MVC</a:t>
            </a:r>
          </a:p>
        </p:txBody>
      </p:sp>
      <p:sp>
        <p:nvSpPr>
          <p:cNvPr id="33" name="Rectangle 32"/>
          <p:cNvSpPr/>
          <p:nvPr/>
        </p:nvSpPr>
        <p:spPr bwMode="auto">
          <a:xfrm>
            <a:off x="5252720" y="2582861"/>
            <a:ext cx="5868748" cy="1117558"/>
          </a:xfrm>
          <a:prstGeom prst="rect">
            <a:avLst/>
          </a:prstGeom>
          <a:solidFill>
            <a:srgbClr val="D83B01"/>
          </a:solidFill>
          <a:ln w="9525" cap="flat" cmpd="sng" algn="ctr">
            <a:noFill/>
            <a:prstDash val="solid"/>
            <a:headEnd type="none" w="med" len="med"/>
            <a:tailEnd type="none" w="med" len="med"/>
          </a:ln>
          <a:effectLst/>
        </p:spPr>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marL="0" marR="0" lvl="0" indent="0" algn="ctr" defTabSz="913927" rtl="0" eaLnBrk="1" fontAlgn="base" latinLnBrk="0" hangingPunct="1">
              <a:lnSpc>
                <a:spcPct val="90000"/>
              </a:lnSpc>
              <a:spcBef>
                <a:spcPct val="0"/>
              </a:spcBef>
              <a:spcAft>
                <a:spcPct val="0"/>
              </a:spcAft>
              <a:buClrTx/>
              <a:buSzTx/>
              <a:buFontTx/>
              <a:buNone/>
              <a:tabLst/>
              <a:defRPr/>
            </a:pPr>
            <a:r>
              <a:rPr kumimoji="0" lang="en-US" sz="1961"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ASP.NET Core 1.0</a:t>
            </a:r>
          </a:p>
          <a:p>
            <a:pPr marL="0" marR="0" lvl="0" indent="0" algn="ctr" defTabSz="913927" rtl="0" eaLnBrk="1" fontAlgn="base" latinLnBrk="0" hangingPunct="1">
              <a:lnSpc>
                <a:spcPct val="90000"/>
              </a:lnSpc>
              <a:spcBef>
                <a:spcPct val="0"/>
              </a:spcBef>
              <a:spcAft>
                <a:spcPct val="0"/>
              </a:spcAft>
              <a:buClrTx/>
              <a:buSzTx/>
              <a:buFontTx/>
              <a:buNone/>
              <a:tabLst/>
              <a:defRPr/>
            </a:pPr>
            <a:r>
              <a:rPr kumimoji="0" lang="en-US" sz="1961"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a:t>
            </a:r>
            <a:r>
              <a:rPr kumimoji="0" lang="en-US" sz="1961" b="0" i="0" u="none" strike="noStrike" kern="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Microsoft.AspNetCore</a:t>
            </a:r>
            <a:r>
              <a:rPr kumimoji="0" lang="en-US" sz="1961"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a:t>
            </a:r>
          </a:p>
        </p:txBody>
      </p:sp>
      <p:sp>
        <p:nvSpPr>
          <p:cNvPr id="34" name="Rectangle 33"/>
          <p:cNvSpPr/>
          <p:nvPr/>
        </p:nvSpPr>
        <p:spPr bwMode="auto">
          <a:xfrm>
            <a:off x="3901440" y="1746504"/>
            <a:ext cx="1280160" cy="777240"/>
          </a:xfrm>
          <a:prstGeom prst="rect">
            <a:avLst/>
          </a:prstGeom>
          <a:solidFill>
            <a:srgbClr val="00BCF2"/>
          </a:solidFill>
          <a:ln w="9525" cap="flat" cmpd="sng" algn="ctr">
            <a:noFill/>
            <a:prstDash val="solid"/>
            <a:headEnd type="none" w="med" len="med"/>
            <a:tailEnd type="none" w="med" len="med"/>
          </a:ln>
          <a:effectLst/>
        </p:spPr>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marL="0" marR="0" lvl="0" indent="0" algn="ctr" defTabSz="913927" rtl="0" eaLnBrk="1" fontAlgn="base" latinLnBrk="0" hangingPunct="1">
              <a:lnSpc>
                <a:spcPct val="90000"/>
              </a:lnSpc>
              <a:spcBef>
                <a:spcPct val="0"/>
              </a:spcBef>
              <a:spcAft>
                <a:spcPct val="0"/>
              </a:spcAft>
              <a:buClrTx/>
              <a:buSzTx/>
              <a:buFontTx/>
              <a:buNone/>
              <a:tabLst/>
              <a:defRPr/>
            </a:pPr>
            <a:r>
              <a:rPr kumimoji="0" lang="en-US" sz="1961"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Web API</a:t>
            </a:r>
          </a:p>
        </p:txBody>
      </p:sp>
      <p:sp>
        <p:nvSpPr>
          <p:cNvPr id="35" name="Rectangle 34"/>
          <p:cNvSpPr/>
          <p:nvPr/>
        </p:nvSpPr>
        <p:spPr bwMode="auto">
          <a:xfrm>
            <a:off x="1216152" y="1746504"/>
            <a:ext cx="1304794" cy="777240"/>
          </a:xfrm>
          <a:prstGeom prst="rect">
            <a:avLst/>
          </a:prstGeom>
          <a:solidFill>
            <a:srgbClr val="00BCF2"/>
          </a:solidFill>
          <a:ln w="9525" cap="flat" cmpd="sng" algn="ctr">
            <a:noFill/>
            <a:prstDash val="solid"/>
            <a:headEnd type="none" w="med" len="med"/>
            <a:tailEnd type="none" w="med" len="med"/>
          </a:ln>
          <a:effectLst/>
        </p:spPr>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marL="0" marR="0" lvl="0" indent="0" algn="ctr" defTabSz="913927" rtl="0" eaLnBrk="1" fontAlgn="base" latinLnBrk="0" hangingPunct="1">
              <a:lnSpc>
                <a:spcPct val="90000"/>
              </a:lnSpc>
              <a:spcBef>
                <a:spcPct val="0"/>
              </a:spcBef>
              <a:spcAft>
                <a:spcPct val="0"/>
              </a:spcAft>
              <a:buClrTx/>
              <a:buSzTx/>
              <a:buFontTx/>
              <a:buNone/>
              <a:tabLst/>
              <a:defRPr/>
            </a:pPr>
            <a:r>
              <a:rPr kumimoji="0" lang="en-US" sz="1961"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Web</a:t>
            </a:r>
          </a:p>
          <a:p>
            <a:pPr marL="0" marR="0" lvl="0" indent="0" algn="ctr" defTabSz="913927" rtl="0" eaLnBrk="1" fontAlgn="base" latinLnBrk="0" hangingPunct="1">
              <a:lnSpc>
                <a:spcPct val="90000"/>
              </a:lnSpc>
              <a:spcBef>
                <a:spcPct val="0"/>
              </a:spcBef>
              <a:spcAft>
                <a:spcPct val="0"/>
              </a:spcAft>
              <a:buClrTx/>
              <a:buSzTx/>
              <a:buFontTx/>
              <a:buNone/>
              <a:tabLst/>
              <a:defRPr/>
            </a:pPr>
            <a:r>
              <a:rPr kumimoji="0" lang="en-US" sz="1961"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Forms</a:t>
            </a:r>
          </a:p>
        </p:txBody>
      </p:sp>
    </p:spTree>
    <p:extLst>
      <p:ext uri="{BB962C8B-B14F-4D97-AF65-F5344CB8AC3E}">
        <p14:creationId xmlns:p14="http://schemas.microsoft.com/office/powerpoint/2010/main" val="1272522243"/>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ASP.NET Core features</a:t>
            </a:r>
          </a:p>
        </p:txBody>
      </p:sp>
      <p:sp>
        <p:nvSpPr>
          <p:cNvPr id="3" name="Text Placeholder 2"/>
          <p:cNvSpPr>
            <a:spLocks noGrp="1"/>
          </p:cNvSpPr>
          <p:nvPr>
            <p:ph type="body" sz="quarter" idx="10"/>
          </p:nvPr>
        </p:nvSpPr>
        <p:spPr>
          <a:xfrm>
            <a:off x="274638" y="1212850"/>
            <a:ext cx="11887200" cy="5675400"/>
          </a:xfrm>
        </p:spPr>
        <p:txBody>
          <a:bodyPr/>
          <a:lstStyle/>
          <a:p>
            <a:r>
              <a:rPr lang="en-US" dirty="0"/>
              <a:t>Hosting</a:t>
            </a:r>
          </a:p>
          <a:p>
            <a:pPr lvl="1"/>
            <a:r>
              <a:rPr lang="en-US" dirty="0"/>
              <a:t>Kestrel, Startup</a:t>
            </a:r>
          </a:p>
          <a:p>
            <a:r>
              <a:rPr lang="en-US" dirty="0"/>
              <a:t>Middleware</a:t>
            </a:r>
          </a:p>
          <a:p>
            <a:pPr lvl="1"/>
            <a:r>
              <a:rPr lang="en-US" dirty="0"/>
              <a:t>Routing, authentication, static files, diagnostics, error handling, session, CORS, localization, custom</a:t>
            </a:r>
          </a:p>
          <a:p>
            <a:r>
              <a:rPr lang="en-US" dirty="0"/>
              <a:t>Dependency Injection</a:t>
            </a:r>
          </a:p>
          <a:p>
            <a:r>
              <a:rPr lang="en-US" dirty="0"/>
              <a:t>Configuration</a:t>
            </a:r>
          </a:p>
          <a:p>
            <a:r>
              <a:rPr lang="en-US" dirty="0"/>
              <a:t>Logging</a:t>
            </a:r>
          </a:p>
          <a:p>
            <a:r>
              <a:rPr lang="en-US" dirty="0"/>
              <a:t>Application frameworks</a:t>
            </a:r>
          </a:p>
          <a:p>
            <a:pPr lvl="1"/>
            <a:r>
              <a:rPr lang="en-US" dirty="0"/>
              <a:t>MVC, </a:t>
            </a:r>
            <a:r>
              <a:rPr lang="en-US" dirty="0" err="1"/>
              <a:t>Identiy</a:t>
            </a:r>
            <a:r>
              <a:rPr lang="en-US" dirty="0"/>
              <a:t>, </a:t>
            </a:r>
            <a:r>
              <a:rPr lang="en-US" dirty="0" err="1"/>
              <a:t>SignalR</a:t>
            </a:r>
            <a:r>
              <a:rPr lang="en-US" dirty="0"/>
              <a:t> (future)</a:t>
            </a:r>
          </a:p>
        </p:txBody>
      </p:sp>
    </p:spTree>
    <p:extLst>
      <p:ext uri="{BB962C8B-B14F-4D97-AF65-F5344CB8AC3E}">
        <p14:creationId xmlns:p14="http://schemas.microsoft.com/office/powerpoint/2010/main" val="637822439"/>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ASP.NET frameworks - similar, but different</a:t>
            </a:r>
          </a:p>
        </p:txBody>
      </p:sp>
      <p:sp>
        <p:nvSpPr>
          <p:cNvPr id="20" name="Rectangle 19"/>
          <p:cNvSpPr/>
          <p:nvPr/>
        </p:nvSpPr>
        <p:spPr bwMode="auto">
          <a:xfrm>
            <a:off x="4663774" y="1759921"/>
            <a:ext cx="2377414" cy="4389072"/>
          </a:xfrm>
          <a:prstGeom prst="rect">
            <a:avLst/>
          </a:prstGeom>
          <a:solidFill>
            <a:srgbClr val="002050">
              <a:lumMod val="75000"/>
              <a:lumOff val="25000"/>
            </a:srgbClr>
          </a:solidFill>
          <a:ln w="10795" cap="flat" cmpd="sng" algn="ctr">
            <a:noFill/>
            <a:prstDash val="solid"/>
            <a:headEnd type="none" w="med" len="med"/>
            <a:tailEnd type="none" w="med" len="med"/>
          </a:ln>
          <a:effectLst/>
        </p:spPr>
        <p:txBody>
          <a:bodyPr vert="horz" wrap="square" lIns="0" tIns="46637" rIns="0" bIns="46637" numCol="1" rtlCol="0" anchor="t"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20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mn-ea"/>
                <a:cs typeface="+mn-cs"/>
              </a:rPr>
              <a:t>MVC</a:t>
            </a:r>
          </a:p>
        </p:txBody>
      </p:sp>
      <p:sp>
        <p:nvSpPr>
          <p:cNvPr id="21" name="Rectangle 20"/>
          <p:cNvSpPr/>
          <p:nvPr/>
        </p:nvSpPr>
        <p:spPr bwMode="auto">
          <a:xfrm>
            <a:off x="7224066" y="1759921"/>
            <a:ext cx="2377414" cy="4389072"/>
          </a:xfrm>
          <a:prstGeom prst="rect">
            <a:avLst/>
          </a:prstGeom>
          <a:solidFill>
            <a:srgbClr val="D83B01"/>
          </a:solidFill>
          <a:ln w="10795" cap="flat" cmpd="sng" algn="ctr">
            <a:noFill/>
            <a:prstDash val="solid"/>
            <a:headEnd type="none" w="med" len="med"/>
            <a:tailEnd type="none" w="med" len="med"/>
          </a:ln>
          <a:effectLst/>
        </p:spPr>
        <p:txBody>
          <a:bodyPr vert="horz" wrap="square" lIns="0" tIns="46637" rIns="0" bIns="46637" numCol="1" rtlCol="0" anchor="t"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20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mn-ea"/>
                <a:cs typeface="+mn-cs"/>
              </a:rPr>
              <a:t>Web API</a:t>
            </a:r>
          </a:p>
        </p:txBody>
      </p:sp>
      <p:sp>
        <p:nvSpPr>
          <p:cNvPr id="22" name="Rectangle 21"/>
          <p:cNvSpPr/>
          <p:nvPr/>
        </p:nvSpPr>
        <p:spPr bwMode="auto">
          <a:xfrm>
            <a:off x="2103482" y="1759921"/>
            <a:ext cx="2377414" cy="4389072"/>
          </a:xfrm>
          <a:prstGeom prst="rect">
            <a:avLst/>
          </a:prstGeom>
          <a:solidFill>
            <a:srgbClr val="BAD80A">
              <a:lumMod val="75000"/>
            </a:srgbClr>
          </a:solidFill>
          <a:ln w="10795" cap="flat" cmpd="sng" algn="ctr">
            <a:noFill/>
            <a:prstDash val="solid"/>
            <a:headEnd type="none" w="med" len="med"/>
            <a:tailEnd type="none" w="med" len="med"/>
          </a:ln>
          <a:effectLst/>
        </p:spPr>
        <p:txBody>
          <a:bodyPr vert="horz" wrap="square" lIns="0" tIns="46637" rIns="0" bIns="46637" numCol="1" rtlCol="0" anchor="t"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20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mn-ea"/>
                <a:cs typeface="+mn-cs"/>
              </a:rPr>
              <a:t>Web Pages</a:t>
            </a:r>
          </a:p>
        </p:txBody>
      </p:sp>
      <p:sp>
        <p:nvSpPr>
          <p:cNvPr id="23" name="Rectangle 22"/>
          <p:cNvSpPr/>
          <p:nvPr/>
        </p:nvSpPr>
        <p:spPr bwMode="auto">
          <a:xfrm>
            <a:off x="2286360" y="2308555"/>
            <a:ext cx="4571950" cy="457195"/>
          </a:xfrm>
          <a:prstGeom prst="rect">
            <a:avLst/>
          </a:prstGeom>
          <a:solidFill>
            <a:schemeClr val="accent6"/>
          </a:solidFill>
          <a:ln w="10795" cap="flat" cmpd="sng" algn="ctr">
            <a:noFill/>
            <a:prstDash val="solid"/>
            <a:headEnd type="none" w="med" len="med"/>
            <a:tailEnd type="none" w="med" len="med"/>
          </a:ln>
          <a:effectLst/>
        </p:spPr>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20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mn-ea"/>
                <a:cs typeface="+mn-cs"/>
              </a:rPr>
              <a:t>Razor</a:t>
            </a:r>
          </a:p>
        </p:txBody>
      </p:sp>
      <p:sp>
        <p:nvSpPr>
          <p:cNvPr id="24" name="Rectangle 23"/>
          <p:cNvSpPr/>
          <p:nvPr/>
        </p:nvSpPr>
        <p:spPr bwMode="auto">
          <a:xfrm>
            <a:off x="2290089" y="2855627"/>
            <a:ext cx="2007929" cy="457195"/>
          </a:xfrm>
          <a:prstGeom prst="rect">
            <a:avLst/>
          </a:prstGeom>
          <a:solidFill>
            <a:srgbClr val="BAD80A">
              <a:lumMod val="50000"/>
            </a:srgbClr>
          </a:solidFill>
          <a:ln w="10795" cap="flat" cmpd="sng" algn="ctr">
            <a:noFill/>
            <a:prstDash val="solid"/>
            <a:headEnd type="none" w="med" len="med"/>
            <a:tailEnd type="none" w="med" len="med"/>
          </a:ln>
          <a:effectLst/>
        </p:spPr>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20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mn-ea"/>
                <a:cs typeface="+mn-cs"/>
              </a:rPr>
              <a:t>HTML Helpers</a:t>
            </a:r>
          </a:p>
        </p:txBody>
      </p:sp>
      <p:sp>
        <p:nvSpPr>
          <p:cNvPr id="25" name="Rectangle 24"/>
          <p:cNvSpPr/>
          <p:nvPr/>
        </p:nvSpPr>
        <p:spPr bwMode="auto">
          <a:xfrm>
            <a:off x="4850381" y="2855627"/>
            <a:ext cx="2007929" cy="457195"/>
          </a:xfrm>
          <a:prstGeom prst="rect">
            <a:avLst/>
          </a:prstGeom>
          <a:solidFill>
            <a:srgbClr val="002050"/>
          </a:solidFill>
          <a:ln w="10795" cap="flat" cmpd="sng" algn="ctr">
            <a:noFill/>
            <a:prstDash val="solid"/>
            <a:headEnd type="none" w="med" len="med"/>
            <a:tailEnd type="none" w="med" len="med"/>
          </a:ln>
          <a:effectLst/>
        </p:spPr>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20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mn-ea"/>
                <a:cs typeface="+mn-cs"/>
              </a:rPr>
              <a:t>HTML Helpers</a:t>
            </a:r>
          </a:p>
        </p:txBody>
      </p:sp>
      <p:sp>
        <p:nvSpPr>
          <p:cNvPr id="26" name="Rectangle 25"/>
          <p:cNvSpPr/>
          <p:nvPr/>
        </p:nvSpPr>
        <p:spPr bwMode="auto">
          <a:xfrm>
            <a:off x="4848516" y="3402699"/>
            <a:ext cx="2007929" cy="457195"/>
          </a:xfrm>
          <a:prstGeom prst="rect">
            <a:avLst/>
          </a:prstGeom>
          <a:solidFill>
            <a:srgbClr val="002050"/>
          </a:solidFill>
          <a:ln w="10795" cap="flat" cmpd="sng" algn="ctr">
            <a:noFill/>
            <a:prstDash val="solid"/>
            <a:headEnd type="none" w="med" len="med"/>
            <a:tailEnd type="none" w="med" len="med"/>
          </a:ln>
          <a:effectLst/>
        </p:spPr>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20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mn-ea"/>
                <a:cs typeface="+mn-cs"/>
              </a:rPr>
              <a:t>Controllers</a:t>
            </a:r>
          </a:p>
        </p:txBody>
      </p:sp>
      <p:sp>
        <p:nvSpPr>
          <p:cNvPr id="27" name="Rectangle 26"/>
          <p:cNvSpPr/>
          <p:nvPr/>
        </p:nvSpPr>
        <p:spPr bwMode="auto">
          <a:xfrm>
            <a:off x="7408808" y="3401359"/>
            <a:ext cx="2007929" cy="457195"/>
          </a:xfrm>
          <a:prstGeom prst="rect">
            <a:avLst/>
          </a:prstGeom>
          <a:solidFill>
            <a:srgbClr val="D83B01">
              <a:lumMod val="50000"/>
            </a:srgbClr>
          </a:solidFill>
          <a:ln w="10795" cap="flat" cmpd="sng" algn="ctr">
            <a:noFill/>
            <a:prstDash val="solid"/>
            <a:headEnd type="none" w="med" len="med"/>
            <a:tailEnd type="none" w="med" len="med"/>
          </a:ln>
          <a:effectLst/>
        </p:spPr>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20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mn-ea"/>
                <a:cs typeface="+mn-cs"/>
              </a:rPr>
              <a:t>Controllers</a:t>
            </a:r>
          </a:p>
        </p:txBody>
      </p:sp>
      <p:sp>
        <p:nvSpPr>
          <p:cNvPr id="28" name="Rectangle 27"/>
          <p:cNvSpPr/>
          <p:nvPr/>
        </p:nvSpPr>
        <p:spPr bwMode="auto">
          <a:xfrm>
            <a:off x="4848516" y="3948431"/>
            <a:ext cx="2007929" cy="457195"/>
          </a:xfrm>
          <a:prstGeom prst="rect">
            <a:avLst/>
          </a:prstGeom>
          <a:solidFill>
            <a:srgbClr val="002050"/>
          </a:solidFill>
          <a:ln w="10795" cap="flat" cmpd="sng" algn="ctr">
            <a:noFill/>
            <a:prstDash val="solid"/>
            <a:headEnd type="none" w="med" len="med"/>
            <a:tailEnd type="none" w="med" len="med"/>
          </a:ln>
          <a:effectLst/>
        </p:spPr>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20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mn-ea"/>
                <a:cs typeface="+mn-cs"/>
              </a:rPr>
              <a:t>Actions</a:t>
            </a:r>
          </a:p>
        </p:txBody>
      </p:sp>
      <p:sp>
        <p:nvSpPr>
          <p:cNvPr id="29" name="Rectangle 28"/>
          <p:cNvSpPr/>
          <p:nvPr/>
        </p:nvSpPr>
        <p:spPr bwMode="auto">
          <a:xfrm>
            <a:off x="7408808" y="3947091"/>
            <a:ext cx="2007929" cy="457195"/>
          </a:xfrm>
          <a:prstGeom prst="rect">
            <a:avLst/>
          </a:prstGeom>
          <a:solidFill>
            <a:srgbClr val="D83B01">
              <a:lumMod val="50000"/>
            </a:srgbClr>
          </a:solidFill>
          <a:ln w="10795" cap="flat" cmpd="sng" algn="ctr">
            <a:noFill/>
            <a:prstDash val="solid"/>
            <a:headEnd type="none" w="med" len="med"/>
            <a:tailEnd type="none" w="med" len="med"/>
          </a:ln>
          <a:effectLst/>
        </p:spPr>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20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mn-ea"/>
                <a:cs typeface="+mn-cs"/>
              </a:rPr>
              <a:t>Actions</a:t>
            </a:r>
          </a:p>
        </p:txBody>
      </p:sp>
      <p:sp>
        <p:nvSpPr>
          <p:cNvPr id="30" name="Rectangle 29"/>
          <p:cNvSpPr/>
          <p:nvPr/>
        </p:nvSpPr>
        <p:spPr bwMode="auto">
          <a:xfrm>
            <a:off x="4848516" y="4497065"/>
            <a:ext cx="2007929" cy="457195"/>
          </a:xfrm>
          <a:prstGeom prst="rect">
            <a:avLst/>
          </a:prstGeom>
          <a:solidFill>
            <a:srgbClr val="002050"/>
          </a:solidFill>
          <a:ln w="10795" cap="flat" cmpd="sng" algn="ctr">
            <a:noFill/>
            <a:prstDash val="solid"/>
            <a:headEnd type="none" w="med" len="med"/>
            <a:tailEnd type="none" w="med" len="med"/>
          </a:ln>
          <a:effectLst/>
        </p:spPr>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20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mn-ea"/>
                <a:cs typeface="+mn-cs"/>
              </a:rPr>
              <a:t>Filters</a:t>
            </a:r>
          </a:p>
        </p:txBody>
      </p:sp>
      <p:sp>
        <p:nvSpPr>
          <p:cNvPr id="31" name="Rectangle 30"/>
          <p:cNvSpPr/>
          <p:nvPr/>
        </p:nvSpPr>
        <p:spPr bwMode="auto">
          <a:xfrm>
            <a:off x="7408808" y="4495725"/>
            <a:ext cx="2007929" cy="457195"/>
          </a:xfrm>
          <a:prstGeom prst="rect">
            <a:avLst/>
          </a:prstGeom>
          <a:solidFill>
            <a:srgbClr val="D83B01">
              <a:lumMod val="50000"/>
            </a:srgbClr>
          </a:solidFill>
          <a:ln w="10795" cap="flat" cmpd="sng" algn="ctr">
            <a:noFill/>
            <a:prstDash val="solid"/>
            <a:headEnd type="none" w="med" len="med"/>
            <a:tailEnd type="none" w="med" len="med"/>
          </a:ln>
          <a:effectLst/>
        </p:spPr>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20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mn-ea"/>
                <a:cs typeface="+mn-cs"/>
              </a:rPr>
              <a:t>Filters</a:t>
            </a:r>
          </a:p>
        </p:txBody>
      </p:sp>
      <p:sp>
        <p:nvSpPr>
          <p:cNvPr id="32" name="Rectangle 31"/>
          <p:cNvSpPr/>
          <p:nvPr/>
        </p:nvSpPr>
        <p:spPr bwMode="auto">
          <a:xfrm>
            <a:off x="4848516" y="5042797"/>
            <a:ext cx="2007929" cy="457195"/>
          </a:xfrm>
          <a:prstGeom prst="rect">
            <a:avLst/>
          </a:prstGeom>
          <a:solidFill>
            <a:srgbClr val="002050"/>
          </a:solidFill>
          <a:ln w="10795" cap="flat" cmpd="sng" algn="ctr">
            <a:noFill/>
            <a:prstDash val="solid"/>
            <a:headEnd type="none" w="med" len="med"/>
            <a:tailEnd type="none" w="med" len="med"/>
          </a:ln>
          <a:effectLst/>
        </p:spPr>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20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mn-ea"/>
                <a:cs typeface="+mn-cs"/>
              </a:rPr>
              <a:t>Model binding</a:t>
            </a:r>
          </a:p>
        </p:txBody>
      </p:sp>
      <p:sp>
        <p:nvSpPr>
          <p:cNvPr id="33" name="Rectangle 32"/>
          <p:cNvSpPr/>
          <p:nvPr/>
        </p:nvSpPr>
        <p:spPr bwMode="auto">
          <a:xfrm>
            <a:off x="7408808" y="5041457"/>
            <a:ext cx="2007929" cy="457195"/>
          </a:xfrm>
          <a:prstGeom prst="rect">
            <a:avLst/>
          </a:prstGeom>
          <a:solidFill>
            <a:srgbClr val="D83B01">
              <a:lumMod val="50000"/>
            </a:srgbClr>
          </a:solidFill>
          <a:ln w="10795" cap="flat" cmpd="sng" algn="ctr">
            <a:noFill/>
            <a:prstDash val="solid"/>
            <a:headEnd type="none" w="med" len="med"/>
            <a:tailEnd type="none" w="med" len="med"/>
          </a:ln>
          <a:effectLst/>
        </p:spPr>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20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mn-ea"/>
                <a:cs typeface="+mn-cs"/>
              </a:rPr>
              <a:t>Model binding</a:t>
            </a:r>
          </a:p>
        </p:txBody>
      </p:sp>
      <p:sp>
        <p:nvSpPr>
          <p:cNvPr id="34" name="Rectangle 33"/>
          <p:cNvSpPr/>
          <p:nvPr/>
        </p:nvSpPr>
        <p:spPr bwMode="auto">
          <a:xfrm>
            <a:off x="4848516" y="5587189"/>
            <a:ext cx="2007929" cy="457195"/>
          </a:xfrm>
          <a:prstGeom prst="rect">
            <a:avLst/>
          </a:prstGeom>
          <a:solidFill>
            <a:srgbClr val="002050"/>
          </a:solidFill>
          <a:ln w="10795" cap="flat" cmpd="sng" algn="ctr">
            <a:noFill/>
            <a:prstDash val="solid"/>
            <a:headEnd type="none" w="med" len="med"/>
            <a:tailEnd type="none" w="med" len="med"/>
          </a:ln>
          <a:effectLst/>
        </p:spPr>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20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mn-ea"/>
                <a:cs typeface="+mn-cs"/>
              </a:rPr>
              <a:t>DI</a:t>
            </a:r>
          </a:p>
        </p:txBody>
      </p:sp>
      <p:sp>
        <p:nvSpPr>
          <p:cNvPr id="35" name="Rectangle 34"/>
          <p:cNvSpPr/>
          <p:nvPr/>
        </p:nvSpPr>
        <p:spPr bwMode="auto">
          <a:xfrm>
            <a:off x="7408808" y="5585849"/>
            <a:ext cx="2007929" cy="457195"/>
          </a:xfrm>
          <a:prstGeom prst="rect">
            <a:avLst/>
          </a:prstGeom>
          <a:solidFill>
            <a:srgbClr val="D83B01">
              <a:lumMod val="50000"/>
            </a:srgbClr>
          </a:solidFill>
          <a:ln w="10795" cap="flat" cmpd="sng" algn="ctr">
            <a:noFill/>
            <a:prstDash val="solid"/>
            <a:headEnd type="none" w="med" len="med"/>
            <a:tailEnd type="none" w="med" len="med"/>
          </a:ln>
          <a:effectLst/>
        </p:spPr>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20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mn-ea"/>
                <a:cs typeface="+mn-cs"/>
              </a:rPr>
              <a:t>DI</a:t>
            </a:r>
          </a:p>
        </p:txBody>
      </p:sp>
    </p:spTree>
    <p:extLst>
      <p:ext uri="{BB962C8B-B14F-4D97-AF65-F5344CB8AC3E}">
        <p14:creationId xmlns:p14="http://schemas.microsoft.com/office/powerpoint/2010/main" val="5621533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8"/>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9"/>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0"/>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2"/>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33"/>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35"/>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Lst>
  </p:timing>
</p:sld>
</file>

<file path=ppt/theme/theme1.xml><?xml version="1.0" encoding="utf-8"?>
<a:theme xmlns:a="http://schemas.openxmlformats.org/drawingml/2006/main" name="5-30721_Build_2016_Template_Light">
  <a:themeElements>
    <a:clrScheme name="Build 2016">
      <a:dk1>
        <a:srgbClr val="505050"/>
      </a:dk1>
      <a:lt1>
        <a:srgbClr val="FFFFFF"/>
      </a:lt1>
      <a:dk2>
        <a:srgbClr val="0078D7"/>
      </a:dk2>
      <a:lt2>
        <a:srgbClr val="F8F8F8"/>
      </a:lt2>
      <a:accent1>
        <a:srgbClr val="0078D7"/>
      </a:accent1>
      <a:accent2>
        <a:srgbClr val="002050"/>
      </a:accent2>
      <a:accent3>
        <a:srgbClr val="00BCF2"/>
      </a:accent3>
      <a:accent4>
        <a:srgbClr val="D2D2D2"/>
      </a:accent4>
      <a:accent5>
        <a:srgbClr val="737373"/>
      </a:accent5>
      <a:accent6>
        <a:srgbClr val="505050"/>
      </a:accent6>
      <a:hlink>
        <a:srgbClr val="0078D7"/>
      </a:hlink>
      <a:folHlink>
        <a:srgbClr val="0078D7"/>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Build_2016_16x9_Template.potx" id="{2D9F1654-7A66-4699-829C-201E10216A69}" vid="{2DD1E4E3-0871-45BE-BEDE-345B55444DCB}"/>
    </a:ext>
  </a:extLst>
</a:theme>
</file>

<file path=ppt/theme/theme2.xml><?xml version="1.0" encoding="utf-8"?>
<a:theme xmlns:a="http://schemas.openxmlformats.org/drawingml/2006/main" name="5-30721_Build_2016_Template_Dark">
  <a:themeElements>
    <a:clrScheme name="Build 2016 Dark">
      <a:dk1>
        <a:srgbClr val="505050"/>
      </a:dk1>
      <a:lt1>
        <a:srgbClr val="FFFFFF"/>
      </a:lt1>
      <a:dk2>
        <a:srgbClr val="0078D7"/>
      </a:dk2>
      <a:lt2>
        <a:srgbClr val="F8F8F8"/>
      </a:lt2>
      <a:accent1>
        <a:srgbClr val="00BCF2"/>
      </a:accent1>
      <a:accent2>
        <a:srgbClr val="0078D7"/>
      </a:accent2>
      <a:accent3>
        <a:srgbClr val="002050"/>
      </a:accent3>
      <a:accent4>
        <a:srgbClr val="D2D2D2"/>
      </a:accent4>
      <a:accent5>
        <a:srgbClr val="737373"/>
      </a:accent5>
      <a:accent6>
        <a:srgbClr val="323232"/>
      </a:accent6>
      <a:hlink>
        <a:srgbClr val="5DDCFF"/>
      </a:hlink>
      <a:folHlink>
        <a:srgbClr val="5DDCFF"/>
      </a:folHlink>
    </a:clrScheme>
    <a:fontScheme name="Custom 2">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Build_2016_16x9_Template.potx" id="{2D9F1654-7A66-4699-829C-201E10216A69}" vid="{EE767E89-5D4D-44CA-8070-C9EE1D87F83B}"/>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PresentationsDoc" ma:contentTypeID="0x01010031DCF4CA090F824DB1E4CCBB6B9D64EA00101E8AAD132F8F4D96340D6376C8BB3E" ma:contentTypeVersion="21" ma:contentTypeDescription="" ma:contentTypeScope="" ma:versionID="264624295c8b52c397a103286eb3d87c">
  <xsd:schema xmlns:xsd="http://www.w3.org/2001/XMLSchema" xmlns:xs="http://www.w3.org/2001/XMLSchema" xmlns:p="http://schemas.microsoft.com/office/2006/metadata/properties" xmlns:ns1="http://schemas.microsoft.com/sharepoint/v3" xmlns:ns2="01c77077-aee4-4b5f-bd4e-9cd40a6fff29" xmlns:ns3="230e9df3-be65-4c73-a93b-d1236ebd677e" xmlns:ns5="8ff673fc-3231-4e3a-893b-6d7f7cd32766" targetNamespace="http://schemas.microsoft.com/office/2006/metadata/properties" ma:root="true" ma:fieldsID="795b20f19f95dfa6d1f4d708b4ec8d36" ns1:_="" ns2:_="" ns3:_="" ns5:_="">
    <xsd:import namespace="http://schemas.microsoft.com/sharepoint/v3"/>
    <xsd:import namespace="01c77077-aee4-4b5f-bd4e-9cd40a6fff29"/>
    <xsd:import namespace="230e9df3-be65-4c73-a93b-d1236ebd677e"/>
    <xsd:import namespace="8ff673fc-3231-4e3a-893b-6d7f7cd32766"/>
    <xsd:element name="properties">
      <xsd:complexType>
        <xsd:sequence>
          <xsd:element name="documentManagement">
            <xsd:complexType>
              <xsd:all>
                <xsd:element ref="ns2:mb2e01f7e2d8413988e28e59aa226eec" minOccurs="0"/>
                <xsd:element ref="ns3:TaxCatchAll" minOccurs="0"/>
                <xsd:element ref="ns3:TaxCatchAllLabel" minOccurs="0"/>
                <xsd:element ref="ns2:iaa5f83406f94009a0f6a3e890699ff7" minOccurs="0"/>
                <xsd:element ref="ns2:d12e2661e9634d9aa98bbb375f31aced" minOccurs="0"/>
                <xsd:element ref="ns2:Event_x0020_Start_x0020_Date" minOccurs="0"/>
                <xsd:element ref="ns2:Event_x0020_End_x0020_Date" minOccurs="0"/>
                <xsd:element ref="ns2:Presentation_x0020_Date" minOccurs="0"/>
                <xsd:element ref="ns2:MS_x0020_Speaker" minOccurs="0"/>
                <xsd:element ref="ns2:External_x0020_Speaker" minOccurs="0"/>
                <xsd:element ref="ns2:o1010385baed4da9b5076a6aa651d1e5" minOccurs="0"/>
                <xsd:element ref="ns2:kc6d1bd9a46e4e5fbbbf99ca3de7a092" minOccurs="0"/>
                <xsd:element ref="ns2:Session_x0020_Code" minOccurs="0"/>
                <xsd:element ref="ns2:MS_x0020_Content_x0020_Owner" minOccurs="0"/>
                <xsd:element ref="ns2:m6878b9dd7994da4ba144f95347d99c6" minOccurs="0"/>
                <xsd:element ref="ns2:fc15c16204564de583b4c942b10d19ec" minOccurs="0"/>
                <xsd:element ref="ns1:AverageRating" minOccurs="0"/>
                <xsd:element ref="ns1:RatingCount" minOccurs="0"/>
                <xsd:element ref="ns1:LikesCount" minOccurs="0"/>
                <xsd:element ref="ns3:TaxKeywordTaxHTField" minOccurs="0"/>
                <xsd:element ref="ns5:Target_x0020_Audiences" minOccurs="0"/>
                <xsd:element ref="ns2:SharedWithUsers" minOccurs="0"/>
                <xsd:element ref="ns2: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31" nillable="true" ma:displayName="Rating (0-5)" ma:decimals="2" ma:description="Average value of all the ratings that have been submitted" ma:internalName="AverageRating" ma:readOnly="true">
      <xsd:simpleType>
        <xsd:restriction base="dms:Number"/>
      </xsd:simpleType>
    </xsd:element>
    <xsd:element name="RatingCount" ma:index="32" nillable="true" ma:displayName="Number of Ratings" ma:decimals="0" ma:description="Number of ratings submitted" ma:internalName="RatingCount" ma:readOnly="true">
      <xsd:simpleType>
        <xsd:restriction base="dms:Number"/>
      </xsd:simpleType>
    </xsd:element>
    <xsd:element name="LikesCount" ma:index="33" nillable="true" ma:displayName="Number of Likes" ma:internalName="LikesCount">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01c77077-aee4-4b5f-bd4e-9cd40a6fff29" elementFormDefault="qualified">
    <xsd:import namespace="http://schemas.microsoft.com/office/2006/documentManagement/types"/>
    <xsd:import namespace="http://schemas.microsoft.com/office/infopath/2007/PartnerControls"/>
    <xsd:element name="mb2e01f7e2d8413988e28e59aa226eec" ma:index="8" nillable="true" ma:taxonomy="true" ma:internalName="mb2e01f7e2d8413988e28e59aa226eec" ma:taxonomyFieldName="Event_x0020_Name" ma:displayName="Event Name" ma:default="" ma:fieldId="{6b2e01f7-e2d8-4139-88e2-8e59aa226eec}" ma:sspId="e385fb40-52d4-4fae-9c5b-3e8ff8a5878e" ma:termSetId="32cfb7b5-aebe-4989-95ed-0d5619f5d6c0" ma:anchorId="eaa4d92a-3824-4a49-92be-7ef169e4e325" ma:open="false" ma:isKeyword="false">
      <xsd:complexType>
        <xsd:sequence>
          <xsd:element ref="pc:Terms" minOccurs="0" maxOccurs="1"/>
        </xsd:sequence>
      </xsd:complexType>
    </xsd:element>
    <xsd:element name="iaa5f83406f94009a0f6a3e890699ff7" ma:index="12" nillable="true" ma:taxonomy="true" ma:internalName="iaa5f83406f94009a0f6a3e890699ff7" ma:taxonomyFieldName="Event_x0020_Location" ma:displayName="Event Location" ma:default="" ma:fieldId="{2aa5f834-06f9-4009-a0f6-a3e890699ff7}" ma:sspId="e385fb40-52d4-4fae-9c5b-3e8ff8a5878e" ma:termSetId="ff02addd-433e-4baa-a831-22be402789db" ma:anchorId="00000000-0000-0000-0000-000000000000" ma:open="false" ma:isKeyword="false">
      <xsd:complexType>
        <xsd:sequence>
          <xsd:element ref="pc:Terms" minOccurs="0" maxOccurs="1"/>
        </xsd:sequence>
      </xsd:complexType>
    </xsd:element>
    <xsd:element name="d12e2661e9634d9aa98bbb375f31aced" ma:index="14" nillable="true" ma:taxonomy="true" ma:internalName="d12e2661e9634d9aa98bbb375f31aced" ma:taxonomyFieldName="Event_x0020_Venue" ma:displayName="Event Venue" ma:default="" ma:fieldId="{d12e2661-e963-4d9a-a98b-bb375f31aced}" ma:sspId="e385fb40-52d4-4fae-9c5b-3e8ff8a5878e" ma:termSetId="ff02addd-433e-4baa-a831-22be402789db" ma:anchorId="d989be80-0593-11e1-be50-0800200c9a66" ma:open="false" ma:isKeyword="false">
      <xsd:complexType>
        <xsd:sequence>
          <xsd:element ref="pc:Terms" minOccurs="0" maxOccurs="1"/>
        </xsd:sequence>
      </xsd:complexType>
    </xsd:element>
    <xsd:element name="Event_x0020_Start_x0020_Date" ma:index="16" nillable="true" ma:displayName="Event Start Date" ma:format="DateOnly" ma:internalName="Event_x0020_Start_x0020_Date">
      <xsd:simpleType>
        <xsd:restriction base="dms:DateTime"/>
      </xsd:simpleType>
    </xsd:element>
    <xsd:element name="Event_x0020_End_x0020_Date" ma:index="17" nillable="true" ma:displayName="Event End Date" ma:format="DateOnly" ma:internalName="Event_x0020_End_x0020_Date">
      <xsd:simpleType>
        <xsd:restriction base="dms:DateTime"/>
      </xsd:simpleType>
    </xsd:element>
    <xsd:element name="Presentation_x0020_Date" ma:index="18" nillable="true" ma:displayName="Presentation Date" ma:format="DateOnly" ma:internalName="Presentation_x0020_Date">
      <xsd:simpleType>
        <xsd:restriction base="dms:DateTime"/>
      </xsd:simpleType>
    </xsd:element>
    <xsd:element name="MS_x0020_Speaker" ma:index="19" nillable="true" ma:displayName="MS Speaker" ma:list="UserInfo" ma:SharePointGroup="0" ma:internalName="MS_x0020_Speaker"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20" nillable="true" ma:displayName="External Speaker" ma:internalName="External_x0020_Speaker">
      <xsd:simpleType>
        <xsd:restriction base="dms:Text">
          <xsd:maxLength value="255"/>
        </xsd:restriction>
      </xsd:simpleType>
    </xsd:element>
    <xsd:element name="o1010385baed4da9b5076a6aa651d1e5" ma:index="21" nillable="true" ma:taxonomy="true" ma:internalName="o1010385baed4da9b5076a6aa651d1e5" ma:taxonomyFieldName="Product" ma:displayName="Product" ma:default="" ma:fieldId="{81010385-baed-4da9-b507-6a6aa651d1e5}" ma:taxonomyMulti="true" ma:sspId="e385fb40-52d4-4fae-9c5b-3e8ff8a5878e" ma:termSetId="e8298524-23d5-441d-8e61-21bed1c2c470" ma:anchorId="00000000-0000-0000-0000-000000000000" ma:open="false" ma:isKeyword="false">
      <xsd:complexType>
        <xsd:sequence>
          <xsd:element ref="pc:Terms" minOccurs="0" maxOccurs="1"/>
        </xsd:sequence>
      </xsd:complexType>
    </xsd:element>
    <xsd:element name="kc6d1bd9a46e4e5fbbbf99ca3de7a092" ma:index="23" nillable="true" ma:taxonomy="true" ma:internalName="kc6d1bd9a46e4e5fbbbf99ca3de7a092" ma:taxonomyFieldName="Campaign" ma:displayName="Campaign" ma:default="" ma:fieldId="{4c6d1bd9-a46e-4e5f-bbbf-99ca3de7a092}" ma:taxonomyMulti="true" ma:sspId="e385fb40-52d4-4fae-9c5b-3e8ff8a5878e" ma:termSetId="eb6054b1-3a98-4c79-97b4-d20150dd266e" ma:anchorId="a7bf803d-fc4f-4bb4-903c-88e76437cc17" ma:open="false" ma:isKeyword="false">
      <xsd:complexType>
        <xsd:sequence>
          <xsd:element ref="pc:Terms" minOccurs="0" maxOccurs="1"/>
        </xsd:sequence>
      </xsd:complexType>
    </xsd:element>
    <xsd:element name="Session_x0020_Code" ma:index="25" nillable="true" ma:displayName="Session Code" ma:internalName="Session_x0020_Code">
      <xsd:simpleType>
        <xsd:restriction base="dms:Text">
          <xsd:maxLength value="255"/>
        </xsd:restriction>
      </xsd:simpleType>
    </xsd:element>
    <xsd:element name="MS_x0020_Content_x0020_Owner" ma:index="26"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6878b9dd7994da4ba144f95347d99c6" ma:index="27" nillable="true" ma:taxonomy="true" ma:internalName="m6878b9dd7994da4ba144f95347d99c6" ma:taxonomyFieldName="Track" ma:displayName="Track" ma:readOnly="false" ma:default="" ma:fieldId="{66878b9d-d799-4da4-ba14-4f95347d99c6}" ma:sspId="e385fb40-52d4-4fae-9c5b-3e8ff8a5878e" ma:termSetId="8113a965-58e2-4a85-99b9-55376be5482e" ma:anchorId="00000000-0000-0000-0000-000000000000" ma:open="true" ma:isKeyword="false">
      <xsd:complexType>
        <xsd:sequence>
          <xsd:element ref="pc:Terms" minOccurs="0" maxOccurs="1"/>
        </xsd:sequence>
      </xsd:complexType>
    </xsd:element>
    <xsd:element name="fc15c16204564de583b4c942b10d19ec" ma:index="29" nillable="true" ma:taxonomy="true" ma:internalName="fc15c16204564de583b4c942b10d19ec" ma:taxonomyFieldName="Audience1" ma:displayName="Audience" ma:default="" ma:fieldId="{fc15c162-0456-4de5-83b4-c942b10d19ec}" ma:taxonomyMulti="true" ma:sspId="e385fb40-52d4-4fae-9c5b-3e8ff8a5878e" ma:termSetId="02c0b350-7782-44ed-b079-a5ef0c1b9fe9" ma:anchorId="00000000-0000-0000-0000-000000000000" ma:open="false" ma:isKeyword="false">
      <xsd:complexType>
        <xsd:sequence>
          <xsd:element ref="pc:Terms" minOccurs="0" maxOccurs="1"/>
        </xsd:sequence>
      </xsd:complexType>
    </xsd:element>
    <xsd:element name="SharedWithUsers" ma:index="3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39"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9" nillable="true" ma:displayName="Taxonomy Catch All Column" ma:description="" ma:hidden="true" ma:list="{0d8ba32e-6f24-4e39-985b-e3fd5ec6bdb7}" ma:internalName="TaxCatchAll" ma:showField="CatchAllData" ma:web="01c77077-aee4-4b5f-bd4e-9cd40a6fff29">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description="" ma:hidden="true" ma:list="{0d8ba32e-6f24-4e39-985b-e3fd5ec6bdb7}" ma:internalName="TaxCatchAllLabel" ma:readOnly="true" ma:showField="CatchAllDataLabel" ma:web="01c77077-aee4-4b5f-bd4e-9cd40a6fff29">
      <xsd:complexType>
        <xsd:complexContent>
          <xsd:extension base="dms:MultiChoiceLookup">
            <xsd:sequence>
              <xsd:element name="Value" type="dms:Lookup" maxOccurs="unbounded" minOccurs="0" nillable="true"/>
            </xsd:sequence>
          </xsd:extension>
        </xsd:complexContent>
      </xsd:complexType>
    </xsd:element>
    <xsd:element name="TaxKeywordTaxHTField" ma:index="35" nillable="true" ma:taxonomy="true" ma:internalName="TaxKeywordTaxHTField" ma:taxonomyFieldName="TaxKeyword" ma:displayName="Enterprise Keywords" ma:fieldId="{23f27201-bee3-471e-b2e7-b64fd8b7ca38}" ma:taxonomyMulti="true" ma:sspId="e385fb40-52d4-4fae-9c5b-3e8ff8a5878e" ma:termSetId="00000000-0000-0000-0000-000000000000" ma:anchorId="00000000-0000-0000-0000-000000000000" ma:open="true" ma:isKeyword="tru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8ff673fc-3231-4e3a-893b-6d7f7cd32766" elementFormDefault="qualified">
    <xsd:import namespace="http://schemas.microsoft.com/office/2006/documentManagement/types"/>
    <xsd:import namespace="http://schemas.microsoft.com/office/infopath/2007/PartnerControls"/>
    <xsd:element name="Target_x0020_Audiences" ma:index="37" nillable="true" ma:displayName="Target Audiences" ma:internalName="Target_x0020_Audiences">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34"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ikesCount xmlns="http://schemas.microsoft.com/sharepoint/v3" xsi:nil="true"/>
    <d12e2661e9634d9aa98bbb375f31aced xmlns="01c77077-aee4-4b5f-bd4e-9cd40a6fff29">
      <Terms xmlns="http://schemas.microsoft.com/office/infopath/2007/PartnerControls">
        <TermInfo xmlns="http://schemas.microsoft.com/office/infopath/2007/PartnerControls">
          <TermName xmlns="http://schemas.microsoft.com/office/infopath/2007/PartnerControls">Moscone Center</TermName>
          <TermId xmlns="http://schemas.microsoft.com/office/infopath/2007/PartnerControls">d4f36a2e-dd0d-4424-990f-7c93b4e9f063</TermId>
        </TermInfo>
      </Terms>
    </d12e2661e9634d9aa98bbb375f31aced>
    <Event_x0020_Start_x0020_Date xmlns="01c77077-aee4-4b5f-bd4e-9cd40a6fff29">2016-03-30T07:00:00+00:00</Event_x0020_Start_x0020_Date>
    <Target_x0020_Audiences xmlns="8ff673fc-3231-4e3a-893b-6d7f7cd32766" xsi:nil="true"/>
    <iaa5f83406f94009a0f6a3e890699ff7 xmlns="01c77077-aee4-4b5f-bd4e-9cd40a6fff29">
      <Terms xmlns="http://schemas.microsoft.com/office/infopath/2007/PartnerControls">
        <TermInfo xmlns="http://schemas.microsoft.com/office/infopath/2007/PartnerControls">
          <TermName xmlns="http://schemas.microsoft.com/office/infopath/2007/PartnerControls">San Francisco</TermName>
          <TermId xmlns="http://schemas.microsoft.com/office/infopath/2007/PartnerControls">84dfcb53-432b-499d-8965-93d483d36b4a</TermId>
        </TermInfo>
      </Terms>
    </iaa5f83406f94009a0f6a3e890699ff7>
    <External_x0020_Speaker xmlns="01c77077-aee4-4b5f-bd4e-9cd40a6fff29">Daniel Roth;Scott Hunter</External_x0020_Speaker>
    <m6878b9dd7994da4ba144f95347d99c6 xmlns="01c77077-aee4-4b5f-bd4e-9cd40a6fff29">
      <Terms xmlns="http://schemas.microsoft.com/office/infopath/2007/PartnerControls"/>
    </m6878b9dd7994da4ba144f95347d99c6>
    <Presentation_x0020_Date xmlns="01c77077-aee4-4b5f-bd4e-9cd40a6fff29">2016-04-01T07:00:00+00:00</Presentation_x0020_Date>
    <fc15c16204564de583b4c942b10d19ec xmlns="01c77077-aee4-4b5f-bd4e-9cd40a6fff29">
      <Terms xmlns="http://schemas.microsoft.com/office/infopath/2007/PartnerControls"/>
    </fc15c16204564de583b4c942b10d19ec>
    <mb2e01f7e2d8413988e28e59aa226eec xmlns="01c77077-aee4-4b5f-bd4e-9cd40a6fff29">
      <Terms xmlns="http://schemas.microsoft.com/office/infopath/2007/PartnerControls">
        <TermInfo xmlns="http://schemas.microsoft.com/office/infopath/2007/PartnerControls">
          <TermName xmlns="http://schemas.microsoft.com/office/infopath/2007/PartnerControls">Build</TermName>
          <TermId xmlns="http://schemas.microsoft.com/office/infopath/2007/PartnerControls">58542b36-5bf5-46a6-a53f-a41fb7a73785</TermId>
        </TermInfo>
      </Terms>
    </mb2e01f7e2d8413988e28e59aa226eec>
    <MS_x0020_Content_x0020_Owner xmlns="01c77077-aee4-4b5f-bd4e-9cd40a6fff29">
      <UserInfo>
        <DisplayName/>
        <AccountId xsi:nil="true"/>
        <AccountType/>
      </UserInfo>
    </MS_x0020_Content_x0020_Owner>
    <Session_x0020_Code xmlns="01c77077-aee4-4b5f-bd4e-9cd40a6fff29">B812</Session_x0020_Code>
    <Event_x0020_End_x0020_Date xmlns="01c77077-aee4-4b5f-bd4e-9cd40a6fff29">2016-04-01T07:00:00+00:00</Event_x0020_End_x0020_Date>
    <o1010385baed4da9b5076a6aa651d1e5 xmlns="01c77077-aee4-4b5f-bd4e-9cd40a6fff29">
      <Terms xmlns="http://schemas.microsoft.com/office/infopath/2007/PartnerControls"/>
    </o1010385baed4da9b5076a6aa651d1e5>
    <kc6d1bd9a46e4e5fbbbf99ca3de7a092 xmlns="01c77077-aee4-4b5f-bd4e-9cd40a6fff29">
      <Terms xmlns="http://schemas.microsoft.com/office/infopath/2007/PartnerControls"/>
    </kc6d1bd9a46e4e5fbbbf99ca3de7a092>
    <MS_x0020_Speaker xmlns="01c77077-aee4-4b5f-bd4e-9cd40a6fff29">
      <UserInfo>
        <DisplayName/>
        <AccountId xsi:nil="true"/>
        <AccountType/>
      </UserInfo>
    </MS_x0020_Speaker>
    <TaxKeywordTaxHTField xmlns="230e9df3-be65-4c73-a93b-d1236ebd677e">
      <Terms xmlns="http://schemas.microsoft.com/office/infopath/2007/PartnerControls">
        <TermInfo xmlns="http://schemas.microsoft.com/office/infopath/2007/PartnerControls">
          <TermName xmlns="http://schemas.microsoft.com/office/infopath/2007/PartnerControls">Microsoft Build 2016</TermName>
          <TermId xmlns="http://schemas.microsoft.com/office/infopath/2007/PartnerControls">da8a10b5-9bc3-4217-80aa-6b60d6ec1cee</TermId>
        </TermInfo>
      </Terms>
    </TaxKeywordTaxHTField>
    <TaxCatchAll xmlns="230e9df3-be65-4c73-a93b-d1236ebd677e">
      <Value>48</Value>
      <Value>47</Value>
      <Value>46</Value>
      <Value>49</Value>
    </TaxCatchAll>
  </documentManagement>
</p:properties>
</file>

<file path=customXml/itemProps1.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2.xml><?xml version="1.0" encoding="utf-8"?>
<ds:datastoreItem xmlns:ds="http://schemas.openxmlformats.org/officeDocument/2006/customXml" ds:itemID="{BAA4D29B-0199-4083-B6CB-53559E57A3C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01c77077-aee4-4b5f-bd4e-9cd40a6fff29"/>
    <ds:schemaRef ds:uri="230e9df3-be65-4c73-a93b-d1236ebd677e"/>
    <ds:schemaRef ds:uri="8ff673fc-3231-4e3a-893b-6d7f7cd3276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990F116-B58F-4255-B05B-DA3808E0E5C6}">
  <ds:schemaRefs>
    <ds:schemaRef ds:uri="http://schemas.microsoft.com/sharepoint/v3"/>
    <ds:schemaRef ds:uri="230e9df3-be65-4c73-a93b-d1236ebd677e"/>
    <ds:schemaRef ds:uri="http://purl.org/dc/terms/"/>
    <ds:schemaRef ds:uri="01c77077-aee4-4b5f-bd4e-9cd40a6fff29"/>
    <ds:schemaRef ds:uri="8ff673fc-3231-4e3a-893b-6d7f7cd32766"/>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schemas.openxmlformats.org/package/2006/metadata/core-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Microsoft_Build_2016_16x9_Template</Template>
  <TotalTime>13</TotalTime>
  <Words>753</Words>
  <Application>Microsoft Office PowerPoint</Application>
  <PresentationFormat>Custom</PresentationFormat>
  <Paragraphs>146</Paragraphs>
  <Slides>18</Slides>
  <Notes>5</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18</vt:i4>
      </vt:variant>
    </vt:vector>
  </HeadingPairs>
  <TitlesOfParts>
    <vt:vector size="26" baseType="lpstr">
      <vt:lpstr>Arial</vt:lpstr>
      <vt:lpstr>Consolas</vt:lpstr>
      <vt:lpstr>Segoe UI</vt:lpstr>
      <vt:lpstr>Segoe UI Light</vt:lpstr>
      <vt:lpstr>Segoe UI Semibold</vt:lpstr>
      <vt:lpstr>Wingdings</vt:lpstr>
      <vt:lpstr>5-30721_Build_2016_Template_Light</vt:lpstr>
      <vt:lpstr>5-30721_Build_2016_Template_Dark</vt:lpstr>
      <vt:lpstr>PowerPoint Presentation</vt:lpstr>
      <vt:lpstr>ASP.NET Core Deep Dive into MVC</vt:lpstr>
      <vt:lpstr>ASP.NET Core (previously ASP.NET 5)</vt:lpstr>
      <vt:lpstr>ASP.NET Core and the Modern Web</vt:lpstr>
      <vt:lpstr>Getting Started with ASP.NET 5 RC1</vt:lpstr>
      <vt:lpstr>ASP.NET 5 in a Nutshell</vt:lpstr>
      <vt:lpstr>ASP.NET Core in a Nutshell</vt:lpstr>
      <vt:lpstr>ASP.NET Core features</vt:lpstr>
      <vt:lpstr>ASP.NET frameworks - similar, but different</vt:lpstr>
      <vt:lpstr>PowerPoint Presentation</vt:lpstr>
      <vt:lpstr>ASP.NET Core MVC </vt:lpstr>
      <vt:lpstr>CODE</vt:lpstr>
      <vt:lpstr>New stuff you just saw</vt:lpstr>
      <vt:lpstr>More cool stuff</vt:lpstr>
      <vt:lpstr>Related sessions</vt:lpstr>
      <vt:lpstr>Join us!</vt:lpstr>
      <vt:lpstr>Please Complete An Evaluation Form Your input is important!</vt:lpstr>
      <vt:lpstr>PowerPoint Presentation</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ASP.NET Core Deep Dive into MVC</dc:title>
  <dc:subject>&lt;Speech title here&gt;</dc:subject>
  <dc:creator>Shows</dc:creator>
  <cp:keywords>Microsoft Build 2016</cp:keywords>
  <dc:description>Template: Mitchell Derrey, Silver Fox Productions
Formatting: 
Audience Type:</dc:description>
  <cp:lastModifiedBy> </cp:lastModifiedBy>
  <cp:revision>4</cp:revision>
  <dcterms:created xsi:type="dcterms:W3CDTF">2016-04-01T15:42:22Z</dcterms:created>
  <dcterms:modified xsi:type="dcterms:W3CDTF">2016-04-01T17:47:55Z</dcterms:modified>
  <cp:category>Microsoft Build 2016</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0x01010031DCF4CA090F824DB1E4CCBB6B9D64EA00101E8AAD132F8F4D96340D6376C8BB3E</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49;#Moscone Center|d4f36a2e-dd0d-4424-990f-7c93b4e9f063</vt:lpwstr>
  </property>
  <property fmtid="{D5CDD505-2E9C-101B-9397-08002B2CF9AE}" pid="7" name="Track">
    <vt:lpwstr/>
  </property>
  <property fmtid="{D5CDD505-2E9C-101B-9397-08002B2CF9AE}" pid="8" name="Event Location">
    <vt:lpwstr>48;#San Francisco|84dfcb53-432b-499d-8965-93d483d36b4a</vt:lpwstr>
  </property>
  <property fmtid="{D5CDD505-2E9C-101B-9397-08002B2CF9AE}" pid="9" name="Campaign">
    <vt:lpwstr/>
  </property>
  <property fmtid="{D5CDD505-2E9C-101B-9397-08002B2CF9AE}" pid="10" name="IsMyDocuments">
    <vt:bool>true</vt:bool>
  </property>
  <property fmtid="{D5CDD505-2E9C-101B-9397-08002B2CF9AE}" pid="11" name="TaxKeyword">
    <vt:lpwstr>46;#Microsoft Build 2016|da8a10b5-9bc3-4217-80aa-6b60d6ec1cee</vt:lpwstr>
  </property>
  <property fmtid="{D5CDD505-2E9C-101B-9397-08002B2CF9AE}" pid="12" name="Audience1">
    <vt:lpwstr/>
  </property>
  <property fmtid="{D5CDD505-2E9C-101B-9397-08002B2CF9AE}" pid="13" name="Event Name">
    <vt:lpwstr>47;#Build|58542b36-5bf5-46a6-a53f-a41fb7a73785</vt:lpwstr>
  </property>
</Properties>
</file>