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703" r:id="rId3"/>
    <p:sldMasterId id="2147483716" r:id="rId4"/>
    <p:sldMasterId id="2147483729" r:id="rId5"/>
    <p:sldMasterId id="2147483742" r:id="rId6"/>
  </p:sldMasterIdLst>
  <p:notesMasterIdLst>
    <p:notesMasterId r:id="rId20"/>
  </p:notesMasterIdLst>
  <p:sldIdLst>
    <p:sldId id="257" r:id="rId7"/>
    <p:sldId id="258" r:id="rId8"/>
    <p:sldId id="259" r:id="rId9"/>
    <p:sldId id="264" r:id="rId10"/>
    <p:sldId id="260" r:id="rId11"/>
    <p:sldId id="261" r:id="rId12"/>
    <p:sldId id="262" r:id="rId13"/>
    <p:sldId id="268" r:id="rId14"/>
    <p:sldId id="263" r:id="rId15"/>
    <p:sldId id="265" r:id="rId16"/>
    <p:sldId id="269" r:id="rId17"/>
    <p:sldId id="266"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4" autoAdjust="0"/>
    <p:restoredTop sz="79697" autoAdjust="0"/>
  </p:normalViewPr>
  <p:slideViewPr>
    <p:cSldViewPr>
      <p:cViewPr varScale="1">
        <p:scale>
          <a:sx n="89" d="100"/>
          <a:sy n="89" d="100"/>
        </p:scale>
        <p:origin x="-183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707E98-D7CB-4CF2-A463-5195EC51EFED}" type="datetimeFigureOut">
              <a:rPr lang="en-US" smtClean="0"/>
              <a:pPr/>
              <a:t>3/26/2012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342B8-712A-4BBD-8D92-EC76C5CCDD7E}" type="slidenum">
              <a:rPr lang="en-US" smtClean="0"/>
              <a:pPr/>
              <a:t>‹#›</a:t>
            </a:fld>
            <a:endParaRPr lang="en-US"/>
          </a:p>
        </p:txBody>
      </p:sp>
    </p:spTree>
    <p:extLst>
      <p:ext uri="{BB962C8B-B14F-4D97-AF65-F5344CB8AC3E}">
        <p14:creationId xmlns:p14="http://schemas.microsoft.com/office/powerpoint/2010/main" val="58802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3/26/2012 5:14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rtl="0"/>
            <a:r>
              <a:rPr lang="en-US" b="0" dirty="0" smtClean="0"/>
              <a:t>http://msdn.microsoft.com/en-us/library/ms972959.aspx:</a:t>
            </a:r>
          </a:p>
          <a:p>
            <a:pPr rtl="0"/>
            <a:endParaRPr lang="en-US" b="0" dirty="0" smtClean="0"/>
          </a:p>
          <a:p>
            <a:pPr rtl="0"/>
            <a:r>
              <a:rPr lang="en-US" b="1" dirty="0" smtClean="0"/>
              <a:t>Private Bytes</a:t>
            </a:r>
            <a:r>
              <a:rPr lang="en-US" dirty="0" smtClean="0"/>
              <a:t>. The current size, in bytes, of the committed memory owned by this process. Memory leaks are identified by a consistent and prolonged increase in Private Bytes. This is the best performance counter for detecting memory leaks. When running on IIS 6.0, the memory limit should be set in IIS Manager. Open </a:t>
            </a:r>
            <a:r>
              <a:rPr lang="en-US" b="1" dirty="0" smtClean="0"/>
              <a:t>Properties</a:t>
            </a:r>
            <a:r>
              <a:rPr lang="en-US" dirty="0" smtClean="0"/>
              <a:t> for the application pool, and on the </a:t>
            </a:r>
            <a:r>
              <a:rPr lang="en-US" b="1" dirty="0" smtClean="0"/>
              <a:t>Recycling</a:t>
            </a:r>
            <a:r>
              <a:rPr lang="en-US" dirty="0" smtClean="0"/>
              <a:t> tab, specify a limit for </a:t>
            </a:r>
            <a:r>
              <a:rPr lang="en-US" b="1" dirty="0" smtClean="0"/>
              <a:t>Maximum used memory (in megabytes)</a:t>
            </a:r>
            <a:r>
              <a:rPr lang="en-US" dirty="0" smtClean="0"/>
              <a:t>. This limit corresponds to Private Bytes. Private Bytes for the worker process is compared with the memory limit to determine when to recycle the process. </a:t>
            </a:r>
            <a:r>
              <a:rPr lang="en-US" b="1" dirty="0" err="1" smtClean="0"/>
              <a:t>System.Web.Caching.Cache</a:t>
            </a:r>
            <a:r>
              <a:rPr lang="en-US" dirty="0" smtClean="0"/>
              <a:t> also uses Private Bytes and the memory limit</a:t>
            </a:r>
            <a:r>
              <a:rPr lang="en-US" b="1" dirty="0" smtClean="0"/>
              <a:t> </a:t>
            </a:r>
            <a:r>
              <a:rPr lang="en-US" dirty="0" smtClean="0"/>
              <a:t>to determine when to expunge items from the cache, and thus avoid recycling the process. A memory limit of 60% of physical RAM is recommended to avoid paging, especially when a new process replaces the old one due to excessive memory consumption. </a:t>
            </a:r>
          </a:p>
          <a:p>
            <a:pPr rtl="0"/>
            <a:r>
              <a:rPr lang="en-US" dirty="0" smtClean="0"/>
              <a:t>It is important to adjust the memory limit on machines with large amounts of physical RAM, so that the cache memory manager and process recycling function properly. For example, assume you have a server with 4 gigabytes (GB) of physical RAM that is using the default memory limit. This is a problem. Sixty percent of physical RAM is 2.4 GB, which is larger than the default virtual address space of 2 GB. So what should the memory limit be set to? </a:t>
            </a:r>
          </a:p>
          <a:p>
            <a:pPr rtl="0"/>
            <a:r>
              <a:rPr lang="en-US" dirty="0" smtClean="0"/>
              <a:t>There are a couple things to consider: First, the likelihood of experiencing an </a:t>
            </a:r>
            <a:r>
              <a:rPr lang="en-US" b="1" dirty="0" err="1" smtClean="0"/>
              <a:t>OutOfMemoryException</a:t>
            </a:r>
            <a:r>
              <a:rPr lang="en-US" dirty="0" smtClean="0"/>
              <a:t> begins to increase dramatically when "Process\Virtual Bytes" is within 600 MB of the virtual address space limit (generally 2 GB), and secondly, tests have shown that "Process\Virtual Bytes" is often larger than "Process\Private Bytes" by no more than 600 MB. This difference is due in part to the MEM_RESERVE regions maintained by the GC, allowing it to quickly commit more memory when needed. Taken together this implies that when "Process\Private Bytes" exceeds 800 MB, the likelihood of experiencing an </a:t>
            </a:r>
            <a:r>
              <a:rPr lang="en-US" b="1" dirty="0" err="1" smtClean="0"/>
              <a:t>OutOfMemoryException</a:t>
            </a:r>
            <a:r>
              <a:rPr lang="en-US" dirty="0" smtClean="0"/>
              <a:t> increases. In this example the machine has 4 GB of physical RAM, so you need to set the memory limit to 20% to avoid out-of-memory conditions. You might experiment with these numbers to maximize the usage of memory on a machine, but if you want to play it safe, the numbers in the example will work. </a:t>
            </a:r>
          </a:p>
          <a:p>
            <a:pPr rtl="0"/>
            <a:r>
              <a:rPr lang="en-US" dirty="0" smtClean="0"/>
              <a:t>To summarize, set the memory limit to the smaller of 60% of physical RAM or 800 MB. Since v1.1 supports 3 GB virtual address space, if you add /3GB to boot.ini, you can safely use 1,800 MB instead of 800 MB as an upper bound. </a:t>
            </a:r>
          </a:p>
          <a:p>
            <a:endParaRPr lang="en-US" dirty="0" smtClean="0"/>
          </a:p>
          <a:p>
            <a:r>
              <a:rPr lang="en-US" b="1" dirty="0" smtClean="0"/>
              <a:t># Bytes in all Heaps</a:t>
            </a:r>
            <a:r>
              <a:rPr lang="en-US" dirty="0" smtClean="0"/>
              <a:t>. The number of bytes committed by managed objects. This is the sum of the </a:t>
            </a:r>
            <a:r>
              <a:rPr lang="en-US" dirty="0" err="1" smtClean="0"/>
              <a:t>perfmon</a:t>
            </a:r>
            <a:r>
              <a:rPr lang="en-US" dirty="0" smtClean="0"/>
              <a:t> counters LOH Size and the Generation 0, 1, and 2 heap</a:t>
            </a:r>
            <a:r>
              <a:rPr lang="en-US" baseline="0" dirty="0" smtClean="0"/>
              <a:t> size counters</a:t>
            </a:r>
            <a:r>
              <a:rPr lang="en-US" dirty="0" smtClean="0"/>
              <a:t>. These regions of memory are of type MEM_COMMIT (see Platform SDK documentation for </a:t>
            </a:r>
            <a:r>
              <a:rPr lang="en-US" b="1" dirty="0" err="1" smtClean="0"/>
              <a:t>VirtualAlloc</a:t>
            </a:r>
            <a:r>
              <a:rPr lang="en-US" dirty="0" smtClean="0"/>
              <a:t>). The value of this counter will always be less than the value of Process\Private Bytes, which counts all MEM_COMMIT regions for the process. Private Bytes minus # Bytes in all Heaps is the number of bytes committed by unmanaged objects. The first step in the investigation of excessive memory usage is to determine whether it is being used by managed or unmanaged objects. </a:t>
            </a:r>
            <a:endParaRPr lang="en-US" dirty="0"/>
          </a:p>
        </p:txBody>
      </p:sp>
      <p:sp>
        <p:nvSpPr>
          <p:cNvPr id="4" name="Slide Number Placeholder 3"/>
          <p:cNvSpPr>
            <a:spLocks noGrp="1"/>
          </p:cNvSpPr>
          <p:nvPr>
            <p:ph type="sldNum" sz="quarter" idx="10"/>
          </p:nvPr>
        </p:nvSpPr>
        <p:spPr/>
        <p:txBody>
          <a:bodyPr/>
          <a:lstStyle/>
          <a:p>
            <a:fld id="{6D0342B8-712A-4BBD-8D92-EC76C5CCDD7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342B8-712A-4BBD-8D92-EC76C5CCDD7E}" type="slidenum">
              <a:rPr lang="en-US" smtClean="0"/>
              <a:pPr/>
              <a:t>11</a:t>
            </a:fld>
            <a:endParaRPr lang="en-US"/>
          </a:p>
        </p:txBody>
      </p:sp>
    </p:spTree>
    <p:extLst>
      <p:ext uri="{BB962C8B-B14F-4D97-AF65-F5344CB8AC3E}">
        <p14:creationId xmlns:p14="http://schemas.microsoft.com/office/powerpoint/2010/main" val="528891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rtl="0"/>
            <a:r>
              <a:rPr lang="en-US" b="0" dirty="0" smtClean="0"/>
              <a:t>From http://msdn.microsoft.com/en-us/library/ms972959.aspx:</a:t>
            </a:r>
          </a:p>
          <a:p>
            <a:pPr rtl="0"/>
            <a:endParaRPr lang="en-US" b="0" dirty="0" smtClean="0"/>
          </a:p>
          <a:p>
            <a:pPr rtl="0"/>
            <a:r>
              <a:rPr lang="en-US" sz="1000" b="1" dirty="0" smtClean="0"/>
              <a:t>Application Restarts</a:t>
            </a:r>
            <a:r>
              <a:rPr lang="en-US" sz="1000" dirty="0" smtClean="0"/>
              <a:t>. The number of application restarts. Recreating the application domain and recompiling pages takes time, therefore unforeseen application restarts should be investigated. The application domain is unloaded when one of the following occurs: </a:t>
            </a:r>
          </a:p>
          <a:p>
            <a:pPr lvl="1" rtl="0"/>
            <a:r>
              <a:rPr lang="en-US" sz="1000" dirty="0" smtClean="0"/>
              <a:t>Modification of </a:t>
            </a:r>
            <a:r>
              <a:rPr lang="en-US" sz="1000" b="1" dirty="0" err="1" smtClean="0"/>
              <a:t>machine.config</a:t>
            </a:r>
            <a:r>
              <a:rPr lang="en-US" sz="1000" dirty="0" smtClean="0"/>
              <a:t>, </a:t>
            </a:r>
            <a:r>
              <a:rPr lang="en-US" sz="1000" b="1" dirty="0" err="1" smtClean="0"/>
              <a:t>web.config</a:t>
            </a:r>
            <a:r>
              <a:rPr lang="en-US" sz="1000" dirty="0" smtClean="0"/>
              <a:t>, or </a:t>
            </a:r>
            <a:r>
              <a:rPr lang="en-US" sz="1000" b="1" dirty="0" err="1" smtClean="0"/>
              <a:t>global.asax</a:t>
            </a:r>
            <a:r>
              <a:rPr lang="en-US" sz="1000" dirty="0" smtClean="0"/>
              <a:t>.</a:t>
            </a:r>
          </a:p>
          <a:p>
            <a:pPr lvl="1" rtl="0"/>
            <a:r>
              <a:rPr lang="en-US" sz="1000" dirty="0" smtClean="0"/>
              <a:t>Modification of the application's bin directory or its contents.</a:t>
            </a:r>
          </a:p>
          <a:p>
            <a:pPr lvl="1" rtl="0"/>
            <a:r>
              <a:rPr lang="en-US" sz="1000" dirty="0" smtClean="0"/>
              <a:t>When the number of compilations (ASPX, ASCX, or ASAX) exceeds the limit specified by &lt;compilation </a:t>
            </a:r>
            <a:r>
              <a:rPr lang="en-US" sz="1000" dirty="0" err="1" smtClean="0"/>
              <a:t>numRecompilesBeforeAppRestart</a:t>
            </a:r>
            <a:r>
              <a:rPr lang="en-US" sz="1000" dirty="0" smtClean="0"/>
              <a:t>=/&gt;.</a:t>
            </a:r>
          </a:p>
          <a:p>
            <a:pPr lvl="1" rtl="0"/>
            <a:r>
              <a:rPr lang="en-US" sz="1000" dirty="0" smtClean="0"/>
              <a:t>Modification of the physical path of a virtual directory.</a:t>
            </a:r>
          </a:p>
          <a:p>
            <a:pPr lvl="1" rtl="0"/>
            <a:r>
              <a:rPr lang="en-US" sz="1000" dirty="0" smtClean="0"/>
              <a:t>Modification of the code-access security policy. </a:t>
            </a:r>
          </a:p>
          <a:p>
            <a:pPr lvl="1" rtl="0"/>
            <a:r>
              <a:rPr lang="en-US" sz="1000" dirty="0" smtClean="0"/>
              <a:t>The Web service is restarted.</a:t>
            </a:r>
          </a:p>
          <a:p>
            <a:pPr lvl="0" rtl="0"/>
            <a:r>
              <a:rPr lang="en-US" sz="1000" b="1" dirty="0" smtClean="0"/>
              <a:t>Threshold: 0</a:t>
            </a:r>
            <a:r>
              <a:rPr lang="en-US" sz="1000" dirty="0" smtClean="0"/>
              <a:t>. In a perfect world, the application domain will survive for the life of the process. Excessive values should be investigated, and a new threshold should be set as necessary. </a:t>
            </a:r>
          </a:p>
          <a:p>
            <a:pPr lvl="0" rtl="0"/>
            <a:endParaRPr lang="en-US" sz="1000" dirty="0" smtClean="0"/>
          </a:p>
          <a:p>
            <a:pPr rtl="0"/>
            <a:r>
              <a:rPr lang="en-US" sz="1000" b="1" dirty="0" smtClean="0"/>
              <a:t>Requests Queued</a:t>
            </a:r>
            <a:r>
              <a:rPr lang="en-US" sz="1000" dirty="0" smtClean="0"/>
              <a:t>. The number of requests currently queued. When running on IIS 6.0, there is a queue where requests are posted to the managed </a:t>
            </a:r>
            <a:r>
              <a:rPr lang="en-US" sz="1000" dirty="0" err="1" smtClean="0"/>
              <a:t>ThreadPool</a:t>
            </a:r>
            <a:r>
              <a:rPr lang="en-US" sz="1000" dirty="0" smtClean="0"/>
              <a:t> from native code, and a queue for each virtual directory. This counter includes requests in all queues. The queue between </a:t>
            </a:r>
            <a:r>
              <a:rPr lang="en-US" sz="1000" dirty="0" err="1" smtClean="0"/>
              <a:t>inetinfo</a:t>
            </a:r>
            <a:r>
              <a:rPr lang="en-US" sz="1000" dirty="0" smtClean="0"/>
              <a:t> and </a:t>
            </a:r>
            <a:r>
              <a:rPr lang="en-US" sz="1000" dirty="0" err="1" smtClean="0"/>
              <a:t>aspnet_wp</a:t>
            </a:r>
            <a:r>
              <a:rPr lang="en-US" sz="1000" dirty="0" smtClean="0"/>
              <a:t> is a named pipe through which the request is sent from one process to the other. The number of requests in this queue increases if there is a shortage of available I/O threads in the </a:t>
            </a:r>
            <a:r>
              <a:rPr lang="en-US" sz="1000" dirty="0" err="1" smtClean="0"/>
              <a:t>aspnet_wp</a:t>
            </a:r>
            <a:r>
              <a:rPr lang="en-US" sz="1000" dirty="0" smtClean="0"/>
              <a:t> process. On IIS 6.0 it increases when there are incoming requests and a shortage of worker threads. Note that requests are rejected when the Requests Current counter exceeds the </a:t>
            </a:r>
            <a:r>
              <a:rPr lang="en-US" sz="1000" b="1" dirty="0" smtClean="0"/>
              <a:t>&lt;</a:t>
            </a:r>
            <a:r>
              <a:rPr lang="en-US" sz="1000" b="1" dirty="0" err="1" smtClean="0"/>
              <a:t>processModel</a:t>
            </a:r>
            <a:r>
              <a:rPr lang="en-US" sz="1000" b="1" dirty="0" smtClean="0"/>
              <a:t> </a:t>
            </a:r>
            <a:r>
              <a:rPr lang="en-US" sz="1000" b="1" dirty="0" err="1" smtClean="0"/>
              <a:t>requestQueueLimit</a:t>
            </a:r>
            <a:r>
              <a:rPr lang="en-US" sz="1000" b="1" dirty="0" smtClean="0"/>
              <a:t>=/&gt;</a:t>
            </a:r>
            <a:r>
              <a:rPr lang="en-US" sz="1000" dirty="0" smtClean="0"/>
              <a:t>. Many people think this occurs when the Requests Queued counter exceeds </a:t>
            </a:r>
            <a:r>
              <a:rPr lang="en-US" sz="1000" dirty="0" err="1" smtClean="0"/>
              <a:t>requestQueueLimit</a:t>
            </a:r>
            <a:r>
              <a:rPr lang="en-US" sz="1000" dirty="0" smtClean="0"/>
              <a:t>, but this is not the case. When this limit is exceeded, requests will be rejected with a 503 status code and the message "Server is too busy." If a request is rejected for this reason, it will never reach managed code, and error handlers will not be notified. Normally this is only an issue when the server is under a very heavy load, although a "burst" load every hour might also cause this. </a:t>
            </a:r>
          </a:p>
          <a:p>
            <a:pPr rtl="0"/>
            <a:r>
              <a:rPr lang="en-US" sz="1000" dirty="0" smtClean="0"/>
              <a:t>Each virtual directory has a queue that it uses to maintain the availability of worker and I/O threads. The number of requests in this queue increases if the number of available worker threads or available I/O threads falls below the limit specified by &lt;</a:t>
            </a:r>
            <a:r>
              <a:rPr lang="en-US" sz="1000" b="1" dirty="0" err="1" smtClean="0"/>
              <a:t>httpRuntime</a:t>
            </a:r>
            <a:r>
              <a:rPr lang="en-US" sz="1000" b="1" dirty="0" smtClean="0"/>
              <a:t> </a:t>
            </a:r>
            <a:r>
              <a:rPr lang="en-US" sz="1000" b="1" dirty="0" err="1" smtClean="0"/>
              <a:t>minFreeThreads</a:t>
            </a:r>
            <a:r>
              <a:rPr lang="en-US" sz="1000" b="1" dirty="0" smtClean="0"/>
              <a:t>=/</a:t>
            </a:r>
            <a:r>
              <a:rPr lang="en-US" sz="1000" dirty="0" smtClean="0"/>
              <a:t>&gt;. When the limit specified by &lt;</a:t>
            </a:r>
            <a:r>
              <a:rPr lang="en-US" sz="1000" b="1" dirty="0" err="1" smtClean="0"/>
              <a:t>httpRuntime</a:t>
            </a:r>
            <a:r>
              <a:rPr lang="en-US" sz="1000" b="1" dirty="0" smtClean="0"/>
              <a:t> </a:t>
            </a:r>
            <a:r>
              <a:rPr lang="en-US" sz="1000" b="1" dirty="0" err="1" smtClean="0"/>
              <a:t>appRequestQueueLimit</a:t>
            </a:r>
            <a:r>
              <a:rPr lang="en-US" sz="1000" b="1" dirty="0" smtClean="0"/>
              <a:t>=/</a:t>
            </a:r>
            <a:r>
              <a:rPr lang="en-US" sz="1000" dirty="0" smtClean="0"/>
              <a:t>&gt; is exceeded, the request is rejected with a 503 status code and the client receives an </a:t>
            </a:r>
            <a:r>
              <a:rPr lang="en-US" sz="1000" dirty="0" err="1" smtClean="0"/>
              <a:t>HttpException</a:t>
            </a:r>
            <a:r>
              <a:rPr lang="en-US" sz="1000" dirty="0" smtClean="0"/>
              <a:t> with the message "Server too busy." </a:t>
            </a:r>
          </a:p>
          <a:p>
            <a:pPr rtl="0"/>
            <a:r>
              <a:rPr lang="en-US" sz="1000" dirty="0" smtClean="0"/>
              <a:t>By itself, this counter is not a clear indicator of performance issues, nor can it be used to determine when requests will be rejected.</a:t>
            </a:r>
          </a:p>
          <a:p>
            <a:pPr rtl="0"/>
            <a:endParaRPr lang="en-US" sz="1000" dirty="0" smtClean="0"/>
          </a:p>
          <a:p>
            <a:pPr rtl="0"/>
            <a:r>
              <a:rPr lang="en-US" sz="1000" b="1" dirty="0" smtClean="0"/>
              <a:t>Requests Executing</a:t>
            </a:r>
            <a:r>
              <a:rPr lang="en-US" sz="1000" dirty="0" smtClean="0"/>
              <a:t>. The number of requests currently executing. This counter is incremented when the </a:t>
            </a:r>
            <a:r>
              <a:rPr lang="en-US" sz="1000" b="1" dirty="0" err="1" smtClean="0"/>
              <a:t>HttpRuntime</a:t>
            </a:r>
            <a:r>
              <a:rPr lang="en-US" sz="1000" dirty="0" smtClean="0"/>
              <a:t> begins to process the request and is decremented after the </a:t>
            </a:r>
            <a:r>
              <a:rPr lang="en-US" sz="1000" b="1" dirty="0" err="1" smtClean="0"/>
              <a:t>HttpRuntime</a:t>
            </a:r>
            <a:r>
              <a:rPr lang="en-US" sz="1000" dirty="0" smtClean="0"/>
              <a:t> finishes the request.</a:t>
            </a:r>
          </a:p>
          <a:p>
            <a:pPr rtl="0"/>
            <a:endParaRPr lang="en-US" sz="1000" dirty="0" smtClean="0"/>
          </a:p>
          <a:p>
            <a:pPr rtl="0"/>
            <a:r>
              <a:rPr lang="en-US" sz="1000" b="1" dirty="0" smtClean="0"/>
              <a:t>Requests In Application Queue</a:t>
            </a:r>
            <a:r>
              <a:rPr lang="en-US" sz="1000" dirty="0" smtClean="0"/>
              <a:t>. The number of requests in the application request queue (see description of Requests Queued above). In addition to Requests Current, Requests in Application Queue provides a warning for when requests will be rejected. If there are only a couple virtual directories, increasing the default </a:t>
            </a:r>
            <a:r>
              <a:rPr lang="en-US" sz="1000" b="1" dirty="0" err="1" smtClean="0"/>
              <a:t>appRequestQueueLimit</a:t>
            </a:r>
            <a:r>
              <a:rPr lang="en-US" sz="1000" dirty="0" smtClean="0"/>
              <a:t> to 200 or 300 may be suitable, especially for slow applications under heavy load.</a:t>
            </a:r>
          </a:p>
          <a:p>
            <a:pPr rtl="0"/>
            <a:endParaRPr lang="en-US" sz="1000" dirty="0" smtClean="0"/>
          </a:p>
          <a:p>
            <a:pPr rtl="0"/>
            <a:r>
              <a:rPr lang="en-US" sz="1000" b="1" dirty="0" smtClean="0"/>
              <a:t>Requests/Sec</a:t>
            </a:r>
            <a:r>
              <a:rPr lang="en-US" sz="1000" dirty="0" smtClean="0"/>
              <a:t>. The number of requests executed per second. I prefer "Web Service\ISAPI Extension Requests/sec" because it is not affected by application restarts.</a:t>
            </a:r>
          </a:p>
          <a:p>
            <a:pPr lvl="0" rtl="0"/>
            <a:endParaRPr lang="en-US" sz="1000" dirty="0" smtClean="0"/>
          </a:p>
          <a:p>
            <a:pPr lvl="0" rtl="0"/>
            <a:r>
              <a:rPr lang="en-US" sz="1000" dirty="0" smtClean="0"/>
              <a:t>For more information on these and other counters, see </a:t>
            </a:r>
            <a:r>
              <a:rPr lang="en-US" sz="1000" baseline="0" dirty="0" smtClean="0"/>
              <a:t>the Patterns &amp; Practices guide on Improving .NET Application Performance &amp; Scalability, chapter 15 (link included on this side) or </a:t>
            </a:r>
            <a:r>
              <a:rPr lang="en-US" sz="1000" dirty="0" smtClean="0"/>
              <a:t>the whitepaper</a:t>
            </a:r>
            <a:r>
              <a:rPr lang="en-US" sz="1000" baseline="0" dirty="0" smtClean="0"/>
              <a:t> noted earlier entitled “ASP.NET Performance Monitoring, and When to Alert Administrators”.</a:t>
            </a:r>
            <a:endParaRPr lang="en-US" sz="1000" dirty="0"/>
          </a:p>
        </p:txBody>
      </p:sp>
      <p:sp>
        <p:nvSpPr>
          <p:cNvPr id="4" name="Slide Number Placeholder 3"/>
          <p:cNvSpPr>
            <a:spLocks noGrp="1"/>
          </p:cNvSpPr>
          <p:nvPr>
            <p:ph type="sldNum" sz="quarter" idx="10"/>
          </p:nvPr>
        </p:nvSpPr>
        <p:spPr/>
        <p:txBody>
          <a:bodyPr/>
          <a:lstStyle/>
          <a:p>
            <a:fld id="{6D0342B8-712A-4BBD-8D92-EC76C5CCDD7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my experience, performance (as measured by increased </a:t>
            </a:r>
            <a:r>
              <a:rPr lang="en-US" dirty="0" err="1" smtClean="0"/>
              <a:t>cpu</a:t>
            </a:r>
            <a:r>
              <a:rPr lang="en-US" dirty="0" smtClean="0"/>
              <a:t>, increased memory footprint, and/or slower throughput)</a:t>
            </a:r>
            <a:r>
              <a:rPr lang="en-US" baseline="0" dirty="0" smtClean="0"/>
              <a:t> takes a noticeable hit once #Exceptions Thrown/sec reaches around 15 or so.  The ideal number here is 0 in adherence with best practices.  However, if the number can be kept in the single digits, that will keep the </a:t>
            </a:r>
            <a:r>
              <a:rPr lang="en-US" baseline="0" dirty="0" err="1" smtClean="0"/>
              <a:t>perf</a:t>
            </a:r>
            <a:r>
              <a:rPr lang="en-US" baseline="0" dirty="0" smtClean="0"/>
              <a:t> hit to a minimum.</a:t>
            </a:r>
            <a:endParaRPr lang="en-US" dirty="0"/>
          </a:p>
        </p:txBody>
      </p:sp>
      <p:sp>
        <p:nvSpPr>
          <p:cNvPr id="4" name="Slide Number Placeholder 3"/>
          <p:cNvSpPr>
            <a:spLocks noGrp="1"/>
          </p:cNvSpPr>
          <p:nvPr>
            <p:ph type="sldNum" sz="quarter" idx="10"/>
          </p:nvPr>
        </p:nvSpPr>
        <p:spPr/>
        <p:txBody>
          <a:bodyPr/>
          <a:lstStyle/>
          <a:p>
            <a:fld id="{6D0342B8-712A-4BBD-8D92-EC76C5CCDD7E}"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0342B8-712A-4BBD-8D92-EC76C5CCDD7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Perfmon</a:t>
            </a:r>
            <a:r>
              <a:rPr lang="en-US" dirty="0" smtClean="0"/>
              <a:t> can</a:t>
            </a:r>
            <a:r>
              <a:rPr lang="en-US" baseline="0" dirty="0" smtClean="0"/>
              <a:t> collect a vast amount of data produced by the operating system.  The data is constantly being produced – </a:t>
            </a:r>
            <a:r>
              <a:rPr lang="en-US" baseline="0" dirty="0" err="1" smtClean="0"/>
              <a:t>Perfmon</a:t>
            </a:r>
            <a:r>
              <a:rPr lang="en-US" baseline="0" dirty="0" smtClean="0"/>
              <a:t> simply captures it.</a:t>
            </a:r>
          </a:p>
          <a:p>
            <a:r>
              <a:rPr lang="en-US" baseline="0" dirty="0" err="1" smtClean="0"/>
              <a:t>Perfmon</a:t>
            </a:r>
            <a:r>
              <a:rPr lang="en-US" baseline="0" dirty="0" smtClean="0"/>
              <a:t> data can represent the entire computer or it can be as specific as a particular aspect of a particular process.  You add what you want to see.  The counters discussed in this slide deck are of particular interest to diagnosing issues with .NET applications.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Perfmon</a:t>
            </a:r>
            <a:r>
              <a:rPr lang="en-US" dirty="0" smtClean="0"/>
              <a:t> (short for ‘Performance Monitor’) is also sometimes referred</a:t>
            </a:r>
            <a:r>
              <a:rPr lang="en-US" baseline="0" dirty="0" smtClean="0"/>
              <a:t> to as System Monitor or </a:t>
            </a:r>
            <a:r>
              <a:rPr lang="en-US" baseline="0" dirty="0" err="1" smtClean="0"/>
              <a:t>Sysmon</a:t>
            </a:r>
            <a:r>
              <a:rPr lang="en-US" baseline="0" dirty="0" smtClean="0"/>
              <a:t>.  Although </a:t>
            </a:r>
            <a:r>
              <a:rPr lang="en-US" baseline="0" dirty="0" err="1" smtClean="0"/>
              <a:t>Perfmon</a:t>
            </a:r>
            <a:r>
              <a:rPr lang="en-US" baseline="0" dirty="0" smtClean="0"/>
              <a:t> &amp; </a:t>
            </a:r>
            <a:r>
              <a:rPr lang="en-US" baseline="0" dirty="0" err="1" smtClean="0"/>
              <a:t>Sysmon</a:t>
            </a:r>
            <a:r>
              <a:rPr lang="en-US" baseline="0" dirty="0" smtClean="0"/>
              <a:t> are two different things (</a:t>
            </a:r>
            <a:r>
              <a:rPr lang="en-US" baseline="0" dirty="0" err="1" smtClean="0"/>
              <a:t>Perfmon</a:t>
            </a:r>
            <a:r>
              <a:rPr lang="en-US" baseline="0" dirty="0" smtClean="0"/>
              <a:t> is actually part of </a:t>
            </a:r>
            <a:r>
              <a:rPr lang="en-US" baseline="0" dirty="0" err="1" smtClean="0"/>
              <a:t>Sysmon</a:t>
            </a:r>
            <a:r>
              <a:rPr lang="en-US" baseline="0" dirty="0" smtClean="0"/>
              <a:t>), when you’re searching online for anything </a:t>
            </a:r>
            <a:r>
              <a:rPr lang="en-US" baseline="0" dirty="0" err="1" smtClean="0"/>
              <a:t>Perfmon</a:t>
            </a:r>
            <a:r>
              <a:rPr lang="en-US" baseline="0" dirty="0" smtClean="0"/>
              <a:t>-related, you sometimes have to search for ‘System Monitor’ or ‘</a:t>
            </a:r>
            <a:r>
              <a:rPr lang="en-US" baseline="0" dirty="0" err="1" smtClean="0"/>
              <a:t>Sysmon</a:t>
            </a:r>
            <a:r>
              <a:rPr lang="en-US" baseline="0" dirty="0" smtClean="0"/>
              <a:t>’ instead of ‘</a:t>
            </a:r>
            <a:r>
              <a:rPr lang="en-US" baseline="0" dirty="0" err="1" smtClean="0"/>
              <a:t>Perfmon</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6D0342B8-712A-4BBD-8D92-EC76C5CCDD7E}" type="slidenum">
              <a:rPr lang="en-US" smtClean="0"/>
              <a:pPr/>
              <a:t>3</a:t>
            </a:fld>
            <a:endParaRPr lang="en-US"/>
          </a:p>
        </p:txBody>
      </p:sp>
    </p:spTree>
    <p:extLst>
      <p:ext uri="{BB962C8B-B14F-4D97-AF65-F5344CB8AC3E}">
        <p14:creationId xmlns:p14="http://schemas.microsoft.com/office/powerpoint/2010/main" val="844227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Task Manager is convenient</a:t>
            </a:r>
            <a:r>
              <a:rPr lang="en-US" baseline="0" dirty="0" smtClean="0"/>
              <a:t> and a great tool to determine certain aspects of the computer or a specific process at a given point in time.  However, it does not provide trends or cover any length of time.  And in general, it does not provide the breadth of information collected by Perfmon.</a:t>
            </a:r>
          </a:p>
          <a:p>
            <a:endParaRPr lang="en-US" baseline="0" dirty="0" smtClean="0"/>
          </a:p>
          <a:p>
            <a:r>
              <a:rPr lang="en-US" baseline="0" dirty="0" smtClean="0"/>
              <a:t>For many/most application performance problems, Perfmon is preferred over </a:t>
            </a:r>
            <a:r>
              <a:rPr lang="en-US" baseline="0" dirty="0" err="1" smtClean="0"/>
              <a:t>TaskManager</a:t>
            </a:r>
            <a:r>
              <a:rPr lang="en-US" baseline="0" dirty="0" smtClean="0"/>
              <a:t> to track and diagnose performance issues.</a:t>
            </a:r>
            <a:endParaRPr lang="en-US" dirty="0"/>
          </a:p>
        </p:txBody>
      </p:sp>
      <p:sp>
        <p:nvSpPr>
          <p:cNvPr id="4" name="Slide Number Placeholder 3"/>
          <p:cNvSpPr>
            <a:spLocks noGrp="1"/>
          </p:cNvSpPr>
          <p:nvPr>
            <p:ph type="sldNum" sz="quarter" idx="10"/>
          </p:nvPr>
        </p:nvSpPr>
        <p:spPr/>
        <p:txBody>
          <a:bodyPr/>
          <a:lstStyle/>
          <a:p>
            <a:fld id="{6D0342B8-712A-4BBD-8D92-EC76C5CCDD7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342B8-712A-4BBD-8D92-EC76C5CCDD7E}" type="slidenum">
              <a:rPr lang="en-US" smtClean="0"/>
              <a:pPr/>
              <a:t>5</a:t>
            </a:fld>
            <a:endParaRPr lang="en-US"/>
          </a:p>
        </p:txBody>
      </p:sp>
    </p:spTree>
    <p:extLst>
      <p:ext uri="{BB962C8B-B14F-4D97-AF65-F5344CB8AC3E}">
        <p14:creationId xmlns:p14="http://schemas.microsoft.com/office/powerpoint/2010/main" val="661649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342B8-712A-4BBD-8D92-EC76C5CCDD7E}" type="slidenum">
              <a:rPr lang="en-US" smtClean="0"/>
              <a:pPr/>
              <a:t>6</a:t>
            </a:fld>
            <a:endParaRPr lang="en-US"/>
          </a:p>
        </p:txBody>
      </p:sp>
    </p:spTree>
    <p:extLst>
      <p:ext uri="{BB962C8B-B14F-4D97-AF65-F5344CB8AC3E}">
        <p14:creationId xmlns:p14="http://schemas.microsoft.com/office/powerpoint/2010/main" val="1243870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all know, problem definitions can be </a:t>
            </a:r>
            <a:r>
              <a:rPr lang="en-US" baseline="0" dirty="0" err="1" smtClean="0"/>
              <a:t>vauge</a:t>
            </a:r>
            <a:r>
              <a:rPr lang="en-US" baseline="0" dirty="0" smtClean="0"/>
              <a:t> or specific.  </a:t>
            </a:r>
            <a:r>
              <a:rPr lang="en-US" dirty="0" smtClean="0"/>
              <a:t>One approach</a:t>
            </a:r>
            <a:r>
              <a:rPr lang="en-US" baseline="0" dirty="0" smtClean="0"/>
              <a:t> to</a:t>
            </a:r>
            <a:r>
              <a:rPr lang="en-US" dirty="0" smtClean="0"/>
              <a:t> </a:t>
            </a:r>
            <a:r>
              <a:rPr lang="en-US" dirty="0" err="1" smtClean="0"/>
              <a:t>Perfmon</a:t>
            </a:r>
            <a:r>
              <a:rPr lang="en-US" baseline="0" dirty="0" smtClean="0"/>
              <a:t> analysis is to leverage the data it collects to formulate a problem definition, support/disprove an existing problem definition, or to gain additional insight into an existing problem.</a:t>
            </a:r>
          </a:p>
          <a:p>
            <a:endParaRPr lang="en-US" baseline="0" dirty="0" smtClean="0"/>
          </a:p>
          <a:p>
            <a:r>
              <a:rPr lang="en-US" baseline="0" dirty="0" smtClean="0"/>
              <a:t>DO NOT TELL THE STORY ABOUT THE HIGH CPU HANG YET.  Save that for the </a:t>
            </a:r>
            <a:r>
              <a:rPr lang="en-US" baseline="0" dirty="0" err="1" smtClean="0"/>
              <a:t>cpu</a:t>
            </a:r>
            <a:r>
              <a:rPr lang="en-US" baseline="0" dirty="0" smtClean="0"/>
              <a:t> counters slide.</a:t>
            </a:r>
            <a:endParaRPr lang="en-US" dirty="0"/>
          </a:p>
        </p:txBody>
      </p:sp>
      <p:sp>
        <p:nvSpPr>
          <p:cNvPr id="4" name="Slide Number Placeholder 3"/>
          <p:cNvSpPr>
            <a:spLocks noGrp="1"/>
          </p:cNvSpPr>
          <p:nvPr>
            <p:ph type="sldNum" sz="quarter" idx="10"/>
          </p:nvPr>
        </p:nvSpPr>
        <p:spPr/>
        <p:txBody>
          <a:bodyPr/>
          <a:lstStyle/>
          <a:p>
            <a:fld id="{6D0342B8-712A-4BBD-8D92-EC76C5CCDD7E}" type="slidenum">
              <a:rPr lang="en-US" smtClean="0"/>
              <a:pPr/>
              <a:t>7</a:t>
            </a:fld>
            <a:endParaRPr lang="en-US"/>
          </a:p>
        </p:txBody>
      </p:sp>
    </p:spTree>
    <p:extLst>
      <p:ext uri="{BB962C8B-B14F-4D97-AF65-F5344CB8AC3E}">
        <p14:creationId xmlns:p14="http://schemas.microsoft.com/office/powerpoint/2010/main" val="155030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342B8-712A-4BBD-8D92-EC76C5CCDD7E}" type="slidenum">
              <a:rPr lang="en-US" smtClean="0"/>
              <a:pPr/>
              <a:t>8</a:t>
            </a:fld>
            <a:endParaRPr lang="en-US"/>
          </a:p>
        </p:txBody>
      </p:sp>
    </p:spTree>
    <p:extLst>
      <p:ext uri="{BB962C8B-B14F-4D97-AF65-F5344CB8AC3E}">
        <p14:creationId xmlns:p14="http://schemas.microsoft.com/office/powerpoint/2010/main" val="3688452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342B8-712A-4BBD-8D92-EC76C5CCDD7E}" type="slidenum">
              <a:rPr lang="en-US" smtClean="0"/>
              <a:pPr/>
              <a:t>9</a:t>
            </a:fld>
            <a:endParaRPr lang="en-US"/>
          </a:p>
        </p:txBody>
      </p:sp>
    </p:spTree>
    <p:extLst>
      <p:ext uri="{BB962C8B-B14F-4D97-AF65-F5344CB8AC3E}">
        <p14:creationId xmlns:p14="http://schemas.microsoft.com/office/powerpoint/2010/main" val="1432849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24.png"/><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24.png"/><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24.png"/><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9.jpe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0.jpeg"/><Relationship Id="rId1" Type="http://schemas.openxmlformats.org/officeDocument/2006/relationships/slideMaster" Target="../slideMasters/slideMaster3.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4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2.jpeg"/><Relationship Id="rId1" Type="http://schemas.openxmlformats.org/officeDocument/2006/relationships/slideMaster" Target="../slideMasters/slideMaster3.xml"/><Relationship Id="rId5" Type="http://schemas.microsoft.com/office/2007/relationships/hdphoto" Target="../media/hdphoto3.wdp"/><Relationship Id="rId4" Type="http://schemas.openxmlformats.org/officeDocument/2006/relationships/image" Target="../media/image4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3.jpeg"/><Relationship Id="rId1" Type="http://schemas.openxmlformats.org/officeDocument/2006/relationships/slideMaster" Target="../slideMasters/slideMaster3.xml"/><Relationship Id="rId5" Type="http://schemas.microsoft.com/office/2007/relationships/hdphoto" Target="../media/hdphoto3.wdp"/><Relationship Id="rId4" Type="http://schemas.openxmlformats.org/officeDocument/2006/relationships/image" Target="../media/image4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jpeg"/><Relationship Id="rId1" Type="http://schemas.openxmlformats.org/officeDocument/2006/relationships/slideMaster" Target="../slideMasters/slideMaster3.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23.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jpeg"/><Relationship Id="rId1" Type="http://schemas.openxmlformats.org/officeDocument/2006/relationships/slideMaster" Target="../slideMasters/slideMaster3.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25.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jpeg"/><Relationship Id="rId1" Type="http://schemas.openxmlformats.org/officeDocument/2006/relationships/slideMaster" Target="../slideMasters/slideMaster3.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44.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5.jpe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2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6.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0.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0.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0.jpeg"/><Relationship Id="rId1" Type="http://schemas.openxmlformats.org/officeDocument/2006/relationships/slideMaster" Target="../slideMasters/slideMaster4.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4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2.jpeg"/><Relationship Id="rId1" Type="http://schemas.openxmlformats.org/officeDocument/2006/relationships/slideMaster" Target="../slideMasters/slideMaster4.xml"/><Relationship Id="rId5" Type="http://schemas.microsoft.com/office/2007/relationships/hdphoto" Target="../media/hdphoto3.wdp"/><Relationship Id="rId4" Type="http://schemas.openxmlformats.org/officeDocument/2006/relationships/image" Target="../media/image4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3.jpeg"/><Relationship Id="rId1" Type="http://schemas.openxmlformats.org/officeDocument/2006/relationships/slideMaster" Target="../slideMasters/slideMaster4.xml"/><Relationship Id="rId5" Type="http://schemas.microsoft.com/office/2007/relationships/hdphoto" Target="../media/hdphoto3.wdp"/><Relationship Id="rId4" Type="http://schemas.openxmlformats.org/officeDocument/2006/relationships/image" Target="../media/image4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jpeg"/><Relationship Id="rId1" Type="http://schemas.openxmlformats.org/officeDocument/2006/relationships/slideMaster" Target="../slideMasters/slideMaster4.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23.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jpeg"/><Relationship Id="rId1" Type="http://schemas.openxmlformats.org/officeDocument/2006/relationships/slideMaster" Target="../slideMasters/slideMaster4.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25.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jpeg"/><Relationship Id="rId1" Type="http://schemas.openxmlformats.org/officeDocument/2006/relationships/slideMaster" Target="../slideMasters/slideMaster4.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4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5.jpeg"/><Relationship Id="rId1" Type="http://schemas.openxmlformats.org/officeDocument/2006/relationships/slideMaster" Target="../slideMasters/slideMaster4.xml"/><Relationship Id="rId5" Type="http://schemas.openxmlformats.org/officeDocument/2006/relationships/image" Target="../media/image15.png"/><Relationship Id="rId4" Type="http://schemas.openxmlformats.org/officeDocument/2006/relationships/image" Target="../media/image2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6.jpe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0.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0.jpe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0.jpeg"/><Relationship Id="rId1" Type="http://schemas.openxmlformats.org/officeDocument/2006/relationships/slideMaster" Target="../slideMasters/slideMaster5.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4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2.jpeg"/><Relationship Id="rId1" Type="http://schemas.openxmlformats.org/officeDocument/2006/relationships/slideMaster" Target="../slideMasters/slideMaster5.xml"/><Relationship Id="rId5" Type="http://schemas.microsoft.com/office/2007/relationships/hdphoto" Target="../media/hdphoto3.wdp"/><Relationship Id="rId4" Type="http://schemas.openxmlformats.org/officeDocument/2006/relationships/image" Target="../media/image4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3.jpeg"/><Relationship Id="rId1" Type="http://schemas.openxmlformats.org/officeDocument/2006/relationships/slideMaster" Target="../slideMasters/slideMaster5.xml"/><Relationship Id="rId5" Type="http://schemas.microsoft.com/office/2007/relationships/hdphoto" Target="../media/hdphoto3.wdp"/><Relationship Id="rId4" Type="http://schemas.openxmlformats.org/officeDocument/2006/relationships/image" Target="../media/image4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jpeg"/><Relationship Id="rId1" Type="http://schemas.openxmlformats.org/officeDocument/2006/relationships/slideMaster" Target="../slideMasters/slideMaster5.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2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jpeg"/><Relationship Id="rId1" Type="http://schemas.openxmlformats.org/officeDocument/2006/relationships/slideMaster" Target="../slideMasters/slideMaster5.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25.jpe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jpeg"/><Relationship Id="rId1" Type="http://schemas.openxmlformats.org/officeDocument/2006/relationships/slideMaster" Target="../slideMasters/slideMaster5.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44.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5.jpeg"/><Relationship Id="rId1" Type="http://schemas.openxmlformats.org/officeDocument/2006/relationships/slideMaster" Target="../slideMasters/slideMaster5.xml"/><Relationship Id="rId5" Type="http://schemas.openxmlformats.org/officeDocument/2006/relationships/image" Target="../media/image15.png"/><Relationship Id="rId4" Type="http://schemas.openxmlformats.org/officeDocument/2006/relationships/image" Target="../media/image2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6.jpe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0.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0.jpe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0.jpeg"/><Relationship Id="rId1" Type="http://schemas.openxmlformats.org/officeDocument/2006/relationships/slideMaster" Target="../slideMasters/slideMaster6.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41.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2.jpeg"/><Relationship Id="rId1" Type="http://schemas.openxmlformats.org/officeDocument/2006/relationships/slideMaster" Target="../slideMasters/slideMaster6.xml"/><Relationship Id="rId5" Type="http://schemas.microsoft.com/office/2007/relationships/hdphoto" Target="../media/hdphoto3.wdp"/><Relationship Id="rId4" Type="http://schemas.openxmlformats.org/officeDocument/2006/relationships/image" Target="../media/image4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3.jpeg"/><Relationship Id="rId1" Type="http://schemas.openxmlformats.org/officeDocument/2006/relationships/slideMaster" Target="../slideMasters/slideMaster6.xml"/><Relationship Id="rId5" Type="http://schemas.microsoft.com/office/2007/relationships/hdphoto" Target="../media/hdphoto3.wdp"/><Relationship Id="rId4" Type="http://schemas.openxmlformats.org/officeDocument/2006/relationships/image" Target="../media/image4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jpeg"/><Relationship Id="rId1" Type="http://schemas.openxmlformats.org/officeDocument/2006/relationships/slideMaster" Target="../slideMasters/slideMaster6.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23.jpe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jpeg"/><Relationship Id="rId1" Type="http://schemas.openxmlformats.org/officeDocument/2006/relationships/slideMaster" Target="../slideMasters/slideMaster6.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25.jpe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jpeg"/><Relationship Id="rId1" Type="http://schemas.openxmlformats.org/officeDocument/2006/relationships/slideMaster" Target="../slideMasters/slideMaster6.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44.jpe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5.jpeg"/><Relationship Id="rId1" Type="http://schemas.openxmlformats.org/officeDocument/2006/relationships/slideMaster" Target="../slideMasters/slideMaster6.xml"/><Relationship Id="rId5" Type="http://schemas.openxmlformats.org/officeDocument/2006/relationships/image" Target="../media/image15.png"/><Relationship Id="rId4" Type="http://schemas.openxmlformats.org/officeDocument/2006/relationships/image" Target="../media/image2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6.jpeg"/><Relationship Id="rId1" Type="http://schemas.openxmlformats.org/officeDocument/2006/relationships/slideMaster" Target="../slideMasters/slideMaster6.xml"/><Relationship Id="rId4" Type="http://schemas.openxmlformats.org/officeDocument/2006/relationships/image" Target="../media/image2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0.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0.jpeg"/><Relationship Id="rId1" Type="http://schemas.openxmlformats.org/officeDocument/2006/relationships/slideMaster" Target="../slideMasters/slideMaster6.xml"/><Relationship Id="rId4" Type="http://schemas.openxmlformats.org/officeDocument/2006/relationships/image" Target="../media/image24.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590800"/>
            <a:ext cx="8032750" cy="114300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vert="horz" wrap="square" lIns="0" tIns="0" rIns="0" bIns="0" rtlCol="0" anchor="t" anchorCtr="0">
            <a:noAutofit/>
          </a:bodyPr>
          <a:lstStyle>
            <a:lvl1pPr marL="0" indent="0" algn="l" defTabSz="914363" rtl="0" eaLnBrk="1" latinLnBrk="0" hangingPunct="1">
              <a:lnSpc>
                <a:spcPct val="90000"/>
              </a:lnSpc>
              <a:spcBef>
                <a:spcPct val="0"/>
              </a:spcBef>
              <a:buFontTx/>
              <a:buNone/>
              <a:defRPr lang="en-US" sz="36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Box 3"/>
          <p:cNvSpPr txBox="1"/>
          <p:nvPr/>
        </p:nvSpPr>
        <p:spPr>
          <a:xfrm>
            <a:off x="3352800" y="6490900"/>
            <a:ext cx="2438400" cy="276999"/>
          </a:xfrm>
          <a:prstGeom prst="rect">
            <a:avLst/>
          </a:prstGeom>
          <a:noFill/>
        </p:spPr>
        <p:txBody>
          <a:bodyPr wrap="square" rtlCol="0">
            <a:spAutoFit/>
          </a:bodyPr>
          <a:lstStyle/>
          <a:p>
            <a:pPr algn="ctr"/>
            <a:r>
              <a:rPr lang="en-US" sz="1200" dirty="0" smtClean="0">
                <a:solidFill>
                  <a:schemeClr val="tx1"/>
                </a:solidFill>
              </a:rPr>
              <a:t>Microsoft</a:t>
            </a:r>
            <a:r>
              <a:rPr lang="en-US" sz="1200" baseline="0" dirty="0" smtClean="0">
                <a:solidFill>
                  <a:schemeClr val="tx1"/>
                </a:solidFill>
              </a:rPr>
              <a:t> Confidential</a:t>
            </a:r>
            <a:endParaRPr lang="en-US" sz="1200" dirty="0" smtClean="0">
              <a:solidFill>
                <a:schemeClr val="tx1"/>
              </a:solidFill>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4"/>
          </p:nvPr>
        </p:nvSpPr>
        <p:spPr>
          <a:xfrm>
            <a:off x="8763000" y="6584841"/>
            <a:ext cx="381000" cy="365125"/>
          </a:xfrm>
          <a:prstGeom prst="rect">
            <a:avLst/>
          </a:prstGeom>
        </p:spPr>
        <p:txBody>
          <a:bodyPr vert="horz" lIns="91440" tIns="45720" rIns="91440" bIns="45720" rtlCol="0" anchor="ctr"/>
          <a:lstStyle>
            <a:lvl1pPr algn="r">
              <a:defRPr sz="1200">
                <a:solidFill>
                  <a:schemeClr val="bg1"/>
                </a:solidFill>
              </a:defRPr>
            </a:lvl1pPr>
          </a:lstStyle>
          <a:p>
            <a:fld id="{3E96780A-FC28-4F75-83FC-E5BD2FE95436}"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3"/>
          <p:cNvSpPr>
            <a:spLocks noGrp="1"/>
          </p:cNvSpPr>
          <p:nvPr>
            <p:ph type="sldNum" sz="quarter" idx="10"/>
          </p:nvPr>
        </p:nvSpPr>
        <p:spPr>
          <a:xfrm>
            <a:off x="8763000" y="6584841"/>
            <a:ext cx="381000" cy="365125"/>
          </a:xfrm>
          <a:prstGeom prst="rect">
            <a:avLst/>
          </a:prstGeom>
        </p:spPr>
        <p:txBody>
          <a:bodyPr vert="horz" lIns="91440" tIns="45720" rIns="91440" bIns="45720" rtlCol="0" anchor="ctr"/>
          <a:lstStyle>
            <a:lvl1pPr algn="r">
              <a:defRPr sz="1200">
                <a:solidFill>
                  <a:schemeClr val="bg1"/>
                </a:solidFill>
              </a:defRPr>
            </a:lvl1pPr>
          </a:lstStyle>
          <a:p>
            <a:fld id="{3E96780A-FC28-4F75-83FC-E5BD2FE95436}"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3"/>
          <p:cNvSpPr>
            <a:spLocks noGrp="1"/>
          </p:cNvSpPr>
          <p:nvPr>
            <p:ph type="sldNum" sz="quarter" idx="4"/>
          </p:nvPr>
        </p:nvSpPr>
        <p:spPr>
          <a:xfrm>
            <a:off x="8763000" y="6584841"/>
            <a:ext cx="381000" cy="365125"/>
          </a:xfrm>
          <a:prstGeom prst="rect">
            <a:avLst/>
          </a:prstGeom>
        </p:spPr>
        <p:txBody>
          <a:bodyPr vert="horz" lIns="91440" tIns="45720" rIns="91440" bIns="45720" rtlCol="0" anchor="ctr"/>
          <a:lstStyle>
            <a:lvl1pPr algn="r">
              <a:defRPr sz="1200">
                <a:solidFill>
                  <a:schemeClr val="bg1"/>
                </a:solidFill>
              </a:defRPr>
            </a:lvl1pPr>
          </a:lstStyle>
          <a:p>
            <a:fld id="{3E96780A-FC28-4F75-83FC-E5BD2FE95436}" type="slidenum">
              <a:rPr lang="en-US" smtClean="0"/>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8763000" y="6584841"/>
            <a:ext cx="381000" cy="365125"/>
          </a:xfrm>
          <a:prstGeom prst="rect">
            <a:avLst/>
          </a:prstGeom>
        </p:spPr>
        <p:txBody>
          <a:bodyPr vert="horz" lIns="91440" tIns="45720" rIns="91440" bIns="45720" rtlCol="0" anchor="ctr"/>
          <a:lstStyle>
            <a:lvl1pPr algn="r">
              <a:defRPr sz="1200">
                <a:solidFill>
                  <a:schemeClr val="bg2"/>
                </a:solidFill>
              </a:defRPr>
            </a:lvl1pPr>
          </a:lstStyle>
          <a:p>
            <a:fld id="{3E96780A-FC28-4F75-83FC-E5BD2FE95436}" type="slidenum">
              <a:rPr lang="en-US" smtClean="0"/>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ata Layout">
    <p:bg>
      <p:bgPr>
        <a:blipFill dpi="0" rotWithShape="1">
          <a:blip r:embed="rId2" cstate="email">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3E96780A-FC28-4F75-83FC-E5BD2FE95436}" type="slidenum">
              <a:rPr lang="en-US" smtClean="0"/>
              <a:pPr/>
              <a:t>‹#›</a:t>
            </a:fld>
            <a:endParaRPr lang="en-US"/>
          </a:p>
        </p:txBody>
      </p:sp>
      <p:sp>
        <p:nvSpPr>
          <p:cNvPr id="7" name="Text Placeholder 6"/>
          <p:cNvSpPr>
            <a:spLocks noGrp="1"/>
          </p:cNvSpPr>
          <p:nvPr>
            <p:ph type="body" sz="quarter" idx="11" hasCustomPrompt="1"/>
          </p:nvPr>
        </p:nvSpPr>
        <p:spPr>
          <a:xfrm>
            <a:off x="381000" y="1420813"/>
            <a:ext cx="8382000" cy="886397"/>
          </a:xfrm>
        </p:spPr>
        <p:txBody>
          <a:bodyPr/>
          <a:lstStyle>
            <a:lvl1pPr marL="0" indent="0">
              <a:buFont typeface="Arial" pitchFamily="34" charset="0"/>
              <a:buNone/>
              <a:defRPr/>
            </a:lvl1pPr>
          </a:lstStyle>
          <a:p>
            <a:r>
              <a:rPr lang="en-US" dirty="0" smtClean="0"/>
              <a:t>Use this layout to show slides that</a:t>
            </a:r>
            <a:br>
              <a:rPr lang="en-US" dirty="0" smtClean="0"/>
            </a:br>
            <a:r>
              <a:rPr lang="en-US" dirty="0" smtClean="0"/>
              <a:t>are data-driven, such as scorecards.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1585049"/>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1585049"/>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hank you">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Page (PF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pic>
        <p:nvPicPr>
          <p:cNvPr id="28" name="Picture 27" descr="CSS_PowerPoint_TitleImages-01.jpg"/>
          <p:cNvPicPr>
            <a:picLocks noChangeAspect="1"/>
          </p:cNvPicPr>
          <p:nvPr/>
        </p:nvPicPr>
        <p:blipFill>
          <a:blip r:embed="rId3"/>
          <a:stretch>
            <a:fillRect/>
          </a:stretch>
        </p:blipFill>
        <p:spPr>
          <a:xfrm>
            <a:off x="0" y="1413201"/>
            <a:ext cx="9132468" cy="3297835"/>
          </a:xfrm>
          <a:prstGeom prst="rect">
            <a:avLst/>
          </a:prstGeom>
          <a:noFill/>
          <a:ln>
            <a:noFill/>
          </a:ln>
        </p:spPr>
      </p:pic>
      <p:grpSp>
        <p:nvGrpSpPr>
          <p:cNvPr id="29" name="Group 28"/>
          <p:cNvGrpSpPr/>
          <p:nvPr/>
        </p:nvGrpSpPr>
        <p:grpSpPr>
          <a:xfrm>
            <a:off x="13653" y="4253836"/>
            <a:ext cx="9116568" cy="555173"/>
            <a:chOff x="13653" y="4253836"/>
            <a:chExt cx="9116568" cy="555173"/>
          </a:xfrm>
        </p:grpSpPr>
        <p:sp>
          <p:nvSpPr>
            <p:cNvPr id="30" name="Rectangle 29"/>
            <p:cNvSpPr/>
            <p:nvPr userDrawn="1"/>
          </p:nvSpPr>
          <p:spPr>
            <a:xfrm>
              <a:off x="2625632" y="4397529"/>
              <a:ext cx="777240" cy="411480"/>
            </a:xfrm>
            <a:prstGeom prst="rect">
              <a:avLst/>
            </a:prstGeom>
            <a:solidFill>
              <a:schemeClr val="accent2">
                <a:lumMod val="7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3653" y="4253836"/>
              <a:ext cx="9116568" cy="457200"/>
            </a:xfrm>
            <a:prstGeom prst="rect">
              <a:avLst/>
            </a:prstGeom>
            <a:solidFill>
              <a:schemeClr val="tx2">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2" name="Picture 31"/>
          <p:cNvPicPr>
            <a:picLocks/>
          </p:cNvPicPr>
          <p:nvPr/>
        </p:nvPicPr>
        <p:blipFill>
          <a:blip r:embed="rId4" cstate="email">
            <a:extLst>
              <a:ext uri="{28A0092B-C50C-407E-A947-70E740481C1C}">
                <a14:useLocalDpi xmlns:a14="http://schemas.microsoft.com/office/drawing/2010/main" val="0"/>
              </a:ext>
            </a:extLst>
          </a:blip>
          <a:stretch>
            <a:fillRect/>
          </a:stretch>
        </p:blipFill>
        <p:spPr>
          <a:xfrm>
            <a:off x="22268" y="2476487"/>
            <a:ext cx="9144095" cy="2404872"/>
          </a:xfrm>
          <a:prstGeom prst="rect">
            <a:avLst/>
          </a:prstGeom>
        </p:spPr>
      </p:pic>
      <p:sp>
        <p:nvSpPr>
          <p:cNvPr id="33" name="Text Placeholder 6"/>
          <p:cNvSpPr>
            <a:spLocks noGrp="1"/>
          </p:cNvSpPr>
          <p:nvPr>
            <p:ph type="body" sz="quarter" idx="10" hasCustomPrompt="1"/>
          </p:nvPr>
        </p:nvSpPr>
        <p:spPr>
          <a:xfrm>
            <a:off x="487167" y="5155445"/>
            <a:ext cx="7996525" cy="230832"/>
          </a:xfrm>
        </p:spPr>
        <p:txBody>
          <a:bodyPr/>
          <a:lstStyle>
            <a:lvl1pPr marL="27432" indent="0">
              <a:buFontTx/>
              <a:buNone/>
              <a:defRPr sz="1500">
                <a:solidFill>
                  <a:srgbClr val="000000"/>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34" name="Text Placeholder 6"/>
          <p:cNvSpPr>
            <a:spLocks noGrp="1"/>
          </p:cNvSpPr>
          <p:nvPr>
            <p:ph type="body" sz="quarter" idx="11" hasCustomPrompt="1"/>
          </p:nvPr>
        </p:nvSpPr>
        <p:spPr>
          <a:xfrm>
            <a:off x="487167" y="5441781"/>
            <a:ext cx="7996525" cy="230832"/>
          </a:xfrm>
        </p:spPr>
        <p:txBody>
          <a:bodyPr/>
          <a:lstStyle>
            <a:lvl1pPr marL="27432" indent="0">
              <a:buFontTx/>
              <a:buNone/>
              <a:defRPr sz="1500">
                <a:solidFill>
                  <a:srgbClr val="000000"/>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38" name="Title 1"/>
          <p:cNvSpPr>
            <a:spLocks noGrp="1"/>
          </p:cNvSpPr>
          <p:nvPr>
            <p:ph type="ctrTitle" hasCustomPrompt="1"/>
          </p:nvPr>
        </p:nvSpPr>
        <p:spPr>
          <a:xfrm>
            <a:off x="513293" y="3155287"/>
            <a:ext cx="8085017"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39" name="Subtitle 2"/>
          <p:cNvSpPr>
            <a:spLocks noGrp="1"/>
          </p:cNvSpPr>
          <p:nvPr>
            <p:ph type="subTitle" idx="1"/>
          </p:nvPr>
        </p:nvSpPr>
        <p:spPr>
          <a:xfrm>
            <a:off x="513293" y="3846652"/>
            <a:ext cx="8085015"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0736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mo">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30250" y="4343400"/>
            <a:ext cx="7043208" cy="461665"/>
          </a:xfrm>
        </p:spPr>
        <p:txBody>
          <a:bodyPr vert="horz" wrap="square" lIns="0" tIns="0" rIns="0" bIns="0" rtlCol="0" anchor="t" anchorCtr="0">
            <a:noAutofit/>
          </a:bodyPr>
          <a:lstStyle>
            <a:lvl1pPr marL="0" indent="0" algn="l" defTabSz="914363" rtl="0" eaLnBrk="1" latinLnBrk="0" hangingPunct="1">
              <a:lnSpc>
                <a:spcPct val="90000"/>
              </a:lnSpc>
              <a:spcBef>
                <a:spcPct val="0"/>
              </a:spcBef>
              <a:buNone/>
              <a:defRPr lang="en-US" sz="36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Group</a:t>
            </a:r>
            <a:endParaRPr lang="en-US" dirty="0"/>
          </a:p>
        </p:txBody>
      </p:sp>
      <p:sp>
        <p:nvSpPr>
          <p:cNvPr id="7" name="Text Placeholder 6"/>
          <p:cNvSpPr>
            <a:spLocks noGrp="1"/>
          </p:cNvSpPr>
          <p:nvPr>
            <p:ph type="body" sz="quarter" idx="10" hasCustomPrompt="1"/>
          </p:nvPr>
        </p:nvSpPr>
        <p:spPr>
          <a:xfrm>
            <a:off x="1072886" y="1301750"/>
            <a:ext cx="7690114" cy="1212850"/>
          </a:xfrm>
          <a:effectLst/>
        </p:spPr>
        <p:txBody>
          <a:bodyPr anchor="t" anchorCtr="0">
            <a:noAutofit/>
          </a:bodyPr>
          <a:lstStyle>
            <a:lvl1pPr marL="0" indent="0" algn="r">
              <a:buFont typeface="Arial" pitchFamily="34" charset="0"/>
              <a:buNone/>
              <a:defRPr kumimoji="0" lang="en-US" sz="8800" b="0" i="0" u="none" strike="noStrike" kern="1200" cap="none" spc="0" normalizeH="0" baseline="0" noProof="0" dirty="0" smtClean="0">
                <a:ln>
                  <a:noFill/>
                </a:ln>
                <a:solidFill>
                  <a:schemeClr val="tx1"/>
                </a:solidFill>
                <a:effectLst/>
                <a:uLnTx/>
                <a:uFillTx/>
                <a:latin typeface="Trebuchet MS" pitchFamily="34" charset="0"/>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demo</a:t>
            </a:r>
          </a:p>
        </p:txBody>
      </p:sp>
      <p:sp>
        <p:nvSpPr>
          <p:cNvPr id="5" name="Slide Number Placeholder 4"/>
          <p:cNvSpPr>
            <a:spLocks noGrp="1"/>
          </p:cNvSpPr>
          <p:nvPr>
            <p:ph type="sldNum" sz="quarter" idx="11"/>
          </p:nvPr>
        </p:nvSpPr>
        <p:spPr/>
        <p:txBody>
          <a:bodyPr/>
          <a:lstStyle>
            <a:lvl1pPr>
              <a:defRPr>
                <a:solidFill>
                  <a:schemeClr val="tx1"/>
                </a:solidFill>
              </a:defRPr>
            </a:lvl1pPr>
          </a:lstStyle>
          <a:p>
            <a:fld id="{3E96780A-FC28-4F75-83FC-E5BD2FE95436}" type="slidenum">
              <a:rPr lang="en-US" smtClean="0"/>
              <a:pPr/>
              <a:t>‹#›</a:t>
            </a:fld>
            <a:endParaRPr lang="en-US"/>
          </a:p>
        </p:txBody>
      </p:sp>
      <p:pic>
        <p:nvPicPr>
          <p:cNvPr id="6" name="Picture 5" descr="demo.png"/>
          <p:cNvPicPr>
            <a:picLocks noChangeAspect="1"/>
          </p:cNvPicPr>
          <p:nvPr/>
        </p:nvPicPr>
        <p:blipFill>
          <a:blip r:embed="rId3" cstate="email"/>
          <a:stretch>
            <a:fillRect/>
          </a:stretch>
        </p:blipFill>
        <p:spPr>
          <a:xfrm>
            <a:off x="2971800" y="2286000"/>
            <a:ext cx="6567055" cy="4572000"/>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Page (Support A)">
    <p:spTree>
      <p:nvGrpSpPr>
        <p:cNvPr id="1" name=""/>
        <p:cNvGrpSpPr/>
        <p:nvPr/>
      </p:nvGrpSpPr>
      <p:grpSpPr>
        <a:xfrm>
          <a:off x="0" y="0"/>
          <a:ext cx="0" cy="0"/>
          <a:chOff x="0" y="0"/>
          <a:chExt cx="0" cy="0"/>
        </a:xfrm>
      </p:grpSpPr>
      <p:pic>
        <p:nvPicPr>
          <p:cNvPr id="13" name="Picture 12"/>
          <p:cNvPicPr>
            <a:picLocks/>
          </p:cNvPicPr>
          <p:nvPr/>
        </p:nvPicPr>
        <p:blipFill>
          <a:blip r:embed="rId2" cstate="email">
            <a:extLst>
              <a:ext uri="{28A0092B-C50C-407E-A947-70E740481C1C}">
                <a14:useLocalDpi xmlns:a14="http://schemas.microsoft.com/office/drawing/2010/main" val="0"/>
              </a:ext>
            </a:extLst>
          </a:blip>
          <a:stretch>
            <a:fillRect/>
          </a:stretch>
        </p:blipFill>
        <p:spPr>
          <a:xfrm>
            <a:off x="-3109" y="2173444"/>
            <a:ext cx="9144000" cy="2404872"/>
          </a:xfrm>
          <a:prstGeom prst="rect">
            <a:avLst/>
          </a:prstGeom>
        </p:spPr>
      </p:pic>
      <p:pic>
        <p:nvPicPr>
          <p:cNvPr id="16" name="Picture 15"/>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3109" y="2173444"/>
            <a:ext cx="9144000" cy="2404872"/>
          </a:xfrm>
          <a:prstGeom prst="rect">
            <a:avLst/>
          </a:prstGeom>
        </p:spPr>
      </p:pic>
      <p:sp>
        <p:nvSpPr>
          <p:cNvPr id="10" name="Title 1"/>
          <p:cNvSpPr>
            <a:spLocks noGrp="1"/>
          </p:cNvSpPr>
          <p:nvPr>
            <p:ph type="ctrTitle" hasCustomPrompt="1"/>
          </p:nvPr>
        </p:nvSpPr>
        <p:spPr>
          <a:xfrm>
            <a:off x="513293" y="2854838"/>
            <a:ext cx="8085017" cy="555626"/>
          </a:xfrm>
        </p:spPr>
        <p:txBody>
          <a:bodyPr anchor="b" anchorCtr="0">
            <a:noAutofit/>
          </a:bodyPr>
          <a:lstStyle>
            <a:lvl1pPr algn="l">
              <a:lnSpc>
                <a:spcPts val="3800"/>
              </a:lnSpc>
              <a:defRPr sz="3600" spc="0" baseline="0">
                <a:solidFill>
                  <a:schemeClr val="bg1"/>
                </a:solidFill>
                <a:latin typeface="Segoe UI Light" pitchFamily="34" charset="0"/>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513293" y="3546203"/>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6"/>
          <p:cNvSpPr>
            <a:spLocks noGrp="1"/>
          </p:cNvSpPr>
          <p:nvPr>
            <p:ph type="body" sz="quarter" idx="10" hasCustomPrompt="1"/>
          </p:nvPr>
        </p:nvSpPr>
        <p:spPr>
          <a:xfrm>
            <a:off x="513293" y="4828870"/>
            <a:ext cx="7996525" cy="230832"/>
          </a:xfrm>
        </p:spPr>
        <p:txBody>
          <a:bodyPr/>
          <a:lstStyle>
            <a:lvl1pPr marL="27432" indent="0">
              <a:buFontTx/>
              <a:buNone/>
              <a:defRPr sz="1500">
                <a:solidFill>
                  <a:srgbClr val="595959"/>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15" name="Text Placeholder 6"/>
          <p:cNvSpPr>
            <a:spLocks noGrp="1"/>
          </p:cNvSpPr>
          <p:nvPr>
            <p:ph type="body" sz="quarter" idx="11" hasCustomPrompt="1"/>
          </p:nvPr>
        </p:nvSpPr>
        <p:spPr>
          <a:xfrm>
            <a:off x="513293" y="5115206"/>
            <a:ext cx="7996525" cy="230832"/>
          </a:xfrm>
        </p:spPr>
        <p:txBody>
          <a:bodyPr/>
          <a:lstStyle>
            <a:lvl1pPr marL="27432" indent="0">
              <a:buFontTx/>
              <a:buNone/>
              <a:defRPr sz="1500">
                <a:solidFill>
                  <a:srgbClr val="595959"/>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pic>
        <p:nvPicPr>
          <p:cNvPr id="22" name="Picture 2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Tree>
    <p:extLst>
      <p:ext uri="{BB962C8B-B14F-4D97-AF65-F5344CB8AC3E}">
        <p14:creationId xmlns:p14="http://schemas.microsoft.com/office/powerpoint/2010/main" val="2059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Page (Support B)">
    <p:spTree>
      <p:nvGrpSpPr>
        <p:cNvPr id="1" name=""/>
        <p:cNvGrpSpPr/>
        <p:nvPr/>
      </p:nvGrpSpPr>
      <p:grpSpPr>
        <a:xfrm>
          <a:off x="0" y="0"/>
          <a:ext cx="0" cy="0"/>
          <a:chOff x="0" y="0"/>
          <a:chExt cx="0" cy="0"/>
        </a:xfrm>
      </p:grpSpPr>
      <p:pic>
        <p:nvPicPr>
          <p:cNvPr id="13" name="Picture 12"/>
          <p:cNvPicPr>
            <a:picLocks/>
          </p:cNvPicPr>
          <p:nvPr/>
        </p:nvPicPr>
        <p:blipFill>
          <a:blip r:embed="rId2" cstate="email">
            <a:extLst>
              <a:ext uri="{28A0092B-C50C-407E-A947-70E740481C1C}">
                <a14:useLocalDpi xmlns:a14="http://schemas.microsoft.com/office/drawing/2010/main" val="0"/>
              </a:ext>
            </a:extLst>
          </a:blip>
          <a:stretch>
            <a:fillRect/>
          </a:stretch>
        </p:blipFill>
        <p:spPr>
          <a:xfrm>
            <a:off x="-3109" y="2173444"/>
            <a:ext cx="9144000" cy="2404872"/>
          </a:xfrm>
          <a:prstGeom prst="rect">
            <a:avLst/>
          </a:prstGeom>
        </p:spPr>
      </p:pic>
      <p:pic>
        <p:nvPicPr>
          <p:cNvPr id="16" name="Picture 15"/>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3109" y="2173444"/>
            <a:ext cx="9144000" cy="2404872"/>
          </a:xfrm>
          <a:prstGeom prst="rect">
            <a:avLst/>
          </a:prstGeom>
        </p:spPr>
      </p:pic>
      <p:sp>
        <p:nvSpPr>
          <p:cNvPr id="10" name="Title 1"/>
          <p:cNvSpPr>
            <a:spLocks noGrp="1"/>
          </p:cNvSpPr>
          <p:nvPr>
            <p:ph type="ctrTitle" hasCustomPrompt="1"/>
          </p:nvPr>
        </p:nvSpPr>
        <p:spPr>
          <a:xfrm>
            <a:off x="513293" y="2339788"/>
            <a:ext cx="4250435" cy="1070676"/>
          </a:xfrm>
        </p:spPr>
        <p:txBody>
          <a:bodyPr anchor="b" anchorCtr="0">
            <a:noAutofit/>
          </a:bodyPr>
          <a:lstStyle>
            <a:lvl1pPr algn="l">
              <a:lnSpc>
                <a:spcPts val="3800"/>
              </a:lnSpc>
              <a:defRPr sz="3600" spc="0" baseline="0">
                <a:solidFill>
                  <a:schemeClr val="bg1"/>
                </a:solidFill>
                <a:latin typeface="Segoe UI Light" pitchFamily="34" charset="0"/>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513294" y="3546203"/>
            <a:ext cx="4250434"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6"/>
          <p:cNvSpPr>
            <a:spLocks noGrp="1"/>
          </p:cNvSpPr>
          <p:nvPr>
            <p:ph type="body" sz="quarter" idx="10" hasCustomPrompt="1"/>
          </p:nvPr>
        </p:nvSpPr>
        <p:spPr>
          <a:xfrm>
            <a:off x="513293" y="4828870"/>
            <a:ext cx="7996525" cy="230832"/>
          </a:xfrm>
        </p:spPr>
        <p:txBody>
          <a:bodyPr/>
          <a:lstStyle>
            <a:lvl1pPr marL="27432" indent="0">
              <a:buFontTx/>
              <a:buNone/>
              <a:defRPr sz="1500">
                <a:solidFill>
                  <a:srgbClr val="595959"/>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15" name="Text Placeholder 6"/>
          <p:cNvSpPr>
            <a:spLocks noGrp="1"/>
          </p:cNvSpPr>
          <p:nvPr>
            <p:ph type="body" sz="quarter" idx="11" hasCustomPrompt="1"/>
          </p:nvPr>
        </p:nvSpPr>
        <p:spPr>
          <a:xfrm>
            <a:off x="513293" y="5115206"/>
            <a:ext cx="7996525" cy="230832"/>
          </a:xfrm>
        </p:spPr>
        <p:txBody>
          <a:bodyPr/>
          <a:lstStyle>
            <a:lvl1pPr marL="27432" indent="0">
              <a:buFontTx/>
              <a:buNone/>
              <a:defRPr sz="1500">
                <a:solidFill>
                  <a:srgbClr val="595959"/>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pic>
        <p:nvPicPr>
          <p:cNvPr id="20" name="Picture 1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Tree>
    <p:extLst>
      <p:ext uri="{BB962C8B-B14F-4D97-AF65-F5344CB8AC3E}">
        <p14:creationId xmlns:p14="http://schemas.microsoft.com/office/powerpoint/2010/main" val="365229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genda (Architecture)">
    <p:spTree>
      <p:nvGrpSpPr>
        <p:cNvPr id="1" name=""/>
        <p:cNvGrpSpPr/>
        <p:nvPr/>
      </p:nvGrpSpPr>
      <p:grpSpPr>
        <a:xfrm>
          <a:off x="0" y="0"/>
          <a:ext cx="0" cy="0"/>
          <a:chOff x="0" y="0"/>
          <a:chExt cx="0" cy="0"/>
        </a:xfrm>
      </p:grpSpPr>
      <p:pic>
        <p:nvPicPr>
          <p:cNvPr id="16" name="Picture 6" descr="C:\Users\victor.melniciuc\Desktop\==Work\MCS BOM\ppt\JPEGs (ready)\MYM.png"/>
          <p:cNvPicPr>
            <a:picLocks noChangeAspect="1" noChangeArrowheads="1"/>
          </p:cNvPicPr>
          <p:nvPr/>
        </p:nvPicPr>
        <p:blipFill>
          <a:blip r:embed="rId2" cstate="email"/>
          <a:srcRect/>
          <a:stretch>
            <a:fillRect/>
          </a:stretch>
        </p:blipFill>
        <p:spPr bwMode="auto">
          <a:xfrm>
            <a:off x="6915761" y="6344457"/>
            <a:ext cx="1886441" cy="176104"/>
          </a:xfrm>
          <a:prstGeom prst="rect">
            <a:avLst/>
          </a:prstGeom>
          <a:noFill/>
        </p:spPr>
      </p:pic>
      <p:pic>
        <p:nvPicPr>
          <p:cNvPr id="9" name="Picture 3" descr="C:\Users\victor.melniciuc\Desktop\==Work\MCS BOM\assets\FAN2008058.JPG"/>
          <p:cNvPicPr>
            <a:picLocks noChangeAspect="1" noChangeArrowheads="1"/>
          </p:cNvPicPr>
          <p:nvPr/>
        </p:nvPicPr>
        <p:blipFill>
          <a:blip r:embed="rId3" cstate="email"/>
          <a:srcRect l="21453" t="16710" r="29526"/>
          <a:stretch>
            <a:fillRect/>
          </a:stretch>
        </p:blipFill>
        <p:spPr bwMode="auto">
          <a:xfrm>
            <a:off x="4743494" y="1005278"/>
            <a:ext cx="4398919" cy="5852722"/>
          </a:xfrm>
          <a:prstGeom prst="rect">
            <a:avLst/>
          </a:prstGeom>
          <a:noFill/>
          <a:ln>
            <a:noFill/>
          </a:ln>
        </p:spPr>
      </p:pic>
      <p:sp>
        <p:nvSpPr>
          <p:cNvPr id="10" name="Rectangle 9"/>
          <p:cNvSpPr/>
          <p:nvPr/>
        </p:nvSpPr>
        <p:spPr bwMode="auto">
          <a:xfrm>
            <a:off x="4743494" y="0"/>
            <a:ext cx="2858244" cy="3733800"/>
          </a:xfrm>
          <a:prstGeom prst="rect">
            <a:avLst/>
          </a:prstGeom>
          <a:solidFill>
            <a:schemeClr val="tx1">
              <a:lumMod val="95000"/>
              <a:lumOff val="5000"/>
              <a:alpha val="4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p:nvSpPr>
        <p:spPr bwMode="auto">
          <a:xfrm>
            <a:off x="0" y="1005278"/>
            <a:ext cx="9144000" cy="914400"/>
          </a:xfrm>
          <a:prstGeom prst="rect">
            <a:avLst/>
          </a:prstGeom>
          <a:solidFill>
            <a:srgbClr val="595959">
              <a:alpha val="5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6"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sz="1800">
                <a:solidFill>
                  <a:srgbClr val="595959"/>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4"/>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a:pPr>
            <a:r>
              <a:rPr lang="en-US" dirty="0" smtClean="0"/>
              <a:t>Click to insert text</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289897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genda (Architecture 2)">
    <p:spTree>
      <p:nvGrpSpPr>
        <p:cNvPr id="1" name=""/>
        <p:cNvGrpSpPr/>
        <p:nvPr/>
      </p:nvGrpSpPr>
      <p:grpSpPr>
        <a:xfrm>
          <a:off x="0" y="0"/>
          <a:ext cx="0" cy="0"/>
          <a:chOff x="0" y="0"/>
          <a:chExt cx="0" cy="0"/>
        </a:xfrm>
      </p:grpSpPr>
      <p:pic>
        <p:nvPicPr>
          <p:cNvPr id="16" name="Picture 6" descr="C:\Users\victor.melniciuc\Desktop\==Work\MCS BOM\ppt\JPEGs (ready)\MYM.png"/>
          <p:cNvPicPr>
            <a:picLocks noChangeAspect="1" noChangeArrowheads="1"/>
          </p:cNvPicPr>
          <p:nvPr/>
        </p:nvPicPr>
        <p:blipFill>
          <a:blip r:embed="rId2"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l="6426" r="18387"/>
          <a:stretch>
            <a:fillRect/>
          </a:stretch>
        </p:blipFill>
        <p:spPr bwMode="auto">
          <a:xfrm>
            <a:off x="4743494" y="1005278"/>
            <a:ext cx="4400506" cy="5852722"/>
          </a:xfrm>
          <a:prstGeom prst="rect">
            <a:avLst/>
          </a:prstGeom>
          <a:noFill/>
          <a:ln>
            <a:noFill/>
          </a:ln>
        </p:spPr>
      </p:pic>
      <p:sp>
        <p:nvSpPr>
          <p:cNvPr id="10" name="Rectangle 9"/>
          <p:cNvSpPr/>
          <p:nvPr/>
        </p:nvSpPr>
        <p:spPr bwMode="auto">
          <a:xfrm>
            <a:off x="4743494" y="0"/>
            <a:ext cx="2858244" cy="3733800"/>
          </a:xfrm>
          <a:prstGeom prst="rect">
            <a:avLst/>
          </a:prstGeom>
          <a:solidFill>
            <a:schemeClr val="tx1">
              <a:lumMod val="95000"/>
              <a:lumOff val="5000"/>
              <a:alpha val="4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p:nvSpPr>
        <p:spPr bwMode="auto">
          <a:xfrm>
            <a:off x="0" y="1005278"/>
            <a:ext cx="9144000" cy="914400"/>
          </a:xfrm>
          <a:prstGeom prst="rect">
            <a:avLst/>
          </a:prstGeom>
          <a:solidFill>
            <a:srgbClr val="595959">
              <a:alpha val="5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sz="1800">
                <a:solidFill>
                  <a:srgbClr val="595959"/>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4"/>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a:pPr>
            <a:r>
              <a:rPr lang="en-US" dirty="0" smtClean="0"/>
              <a:t>Click to insert text</a:t>
            </a:r>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367158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genda (People)">
    <p:spTree>
      <p:nvGrpSpPr>
        <p:cNvPr id="1" name=""/>
        <p:cNvGrpSpPr/>
        <p:nvPr/>
      </p:nvGrpSpPr>
      <p:grpSpPr>
        <a:xfrm>
          <a:off x="0" y="0"/>
          <a:ext cx="0" cy="0"/>
          <a:chOff x="0" y="0"/>
          <a:chExt cx="0" cy="0"/>
        </a:xfrm>
      </p:grpSpPr>
      <p:pic>
        <p:nvPicPr>
          <p:cNvPr id="16" name="Picture 6" descr="C:\Users\victor.melniciuc\Desktop\==Work\MCS BOM\ppt\JPEGs (ready)\MYM.png"/>
          <p:cNvPicPr>
            <a:picLocks noChangeAspect="1" noChangeArrowheads="1"/>
          </p:cNvPicPr>
          <p:nvPr/>
        </p:nvPicPr>
        <p:blipFill>
          <a:blip r:embed="rId2"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t="7401" r="30478"/>
          <a:stretch>
            <a:fillRect/>
          </a:stretch>
        </p:blipFill>
        <p:spPr bwMode="auto">
          <a:xfrm>
            <a:off x="4748405" y="1003300"/>
            <a:ext cx="4395595" cy="5854700"/>
          </a:xfrm>
          <a:prstGeom prst="rect">
            <a:avLst/>
          </a:prstGeom>
          <a:noFill/>
          <a:ln>
            <a:noFill/>
          </a:ln>
        </p:spPr>
      </p:pic>
      <p:sp>
        <p:nvSpPr>
          <p:cNvPr id="10" name="Rectangle 9"/>
          <p:cNvSpPr/>
          <p:nvPr/>
        </p:nvSpPr>
        <p:spPr bwMode="auto">
          <a:xfrm>
            <a:off x="4743494" y="0"/>
            <a:ext cx="2858244" cy="3733800"/>
          </a:xfrm>
          <a:prstGeom prst="rect">
            <a:avLst/>
          </a:prstGeom>
          <a:solidFill>
            <a:schemeClr val="tx1">
              <a:lumMod val="95000"/>
              <a:lumOff val="5000"/>
              <a:alpha val="4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p:nvSpPr>
        <p:spPr bwMode="auto">
          <a:xfrm>
            <a:off x="0" y="1005278"/>
            <a:ext cx="9144000" cy="914400"/>
          </a:xfrm>
          <a:prstGeom prst="rect">
            <a:avLst/>
          </a:prstGeom>
          <a:solidFill>
            <a:srgbClr val="595959">
              <a:alpha val="5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2"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sz="1800">
                <a:solidFill>
                  <a:srgbClr val="595959"/>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4"/>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4"/>
              </a:buBlip>
              <a:tabLst/>
              <a:defRPr/>
            </a:pPr>
            <a:r>
              <a:rPr lang="en-US" dirty="0" smtClean="0"/>
              <a:t>Click to insert text</a:t>
            </a:r>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277482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Page (White)">
    <p:spTree>
      <p:nvGrpSpPr>
        <p:cNvPr id="1" name=""/>
        <p:cNvGrpSpPr/>
        <p:nvPr/>
      </p:nvGrpSpPr>
      <p:grpSpPr>
        <a:xfrm>
          <a:off x="0" y="0"/>
          <a:ext cx="0" cy="0"/>
          <a:chOff x="0" y="0"/>
          <a:chExt cx="0" cy="0"/>
        </a:xfrm>
      </p:grpSpPr>
      <p:sp>
        <p:nvSpPr>
          <p:cNvPr id="19" name="Content Placeholder 2"/>
          <p:cNvSpPr>
            <a:spLocks noGrp="1"/>
          </p:cNvSpPr>
          <p:nvPr>
            <p:ph idx="15"/>
          </p:nvPr>
        </p:nvSpPr>
        <p:spPr>
          <a:xfrm>
            <a:off x="648742" y="1463040"/>
            <a:ext cx="7924800" cy="2154436"/>
          </a:xfrm>
        </p:spPr>
        <p:txBody>
          <a:bodyPr/>
          <a:lstStyle>
            <a:lvl1pPr marL="274320" indent="-274320">
              <a:buClr>
                <a:srgbClr val="5191CD"/>
              </a:buClr>
              <a:buFontTx/>
              <a:buBlip>
                <a:blip r:embed="rId2"/>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7394" y="3390900"/>
            <a:ext cx="1669215" cy="76200"/>
          </a:xfrm>
          <a:prstGeom prst="rect">
            <a:avLst/>
          </a:prstGeom>
        </p:spPr>
      </p:pic>
      <p:sp>
        <p:nvSpPr>
          <p:cNvPr id="17" name="TextBox 16"/>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30" name="Title 1"/>
          <p:cNvSpPr>
            <a:spLocks noGrp="1"/>
          </p:cNvSpPr>
          <p:nvPr>
            <p:ph type="title" hasCustomPrompt="1"/>
          </p:nvPr>
        </p:nvSpPr>
        <p:spPr>
          <a:xfrm>
            <a:off x="389436" y="360402"/>
            <a:ext cx="8363938" cy="509171"/>
          </a:xfrm>
        </p:spPr>
        <p:txBody>
          <a:bodyPr anchor="t"/>
          <a:lstStyle>
            <a:lvl1pPr>
              <a:defRPr sz="3200" b="0">
                <a:solidFill>
                  <a:schemeClr val="tx1"/>
                </a:solidFill>
                <a:latin typeface="Segoe UI Light" pitchFamily="34" charset="0"/>
              </a:defRPr>
            </a:lvl1pPr>
          </a:lstStyle>
          <a:p>
            <a:r>
              <a:rPr lang="en-US" dirty="0" smtClean="0"/>
              <a:t>Click to edit Master title style </a:t>
            </a:r>
            <a:endParaRPr lang="en-US" dirty="0"/>
          </a:p>
        </p:txBody>
      </p:sp>
      <p:sp>
        <p:nvSpPr>
          <p:cNvPr id="31"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ontent Page (White)">
    <p:spTree>
      <p:nvGrpSpPr>
        <p:cNvPr id="1" name=""/>
        <p:cNvGrpSpPr/>
        <p:nvPr/>
      </p:nvGrpSpPr>
      <p:grpSpPr>
        <a:xfrm>
          <a:off x="0" y="0"/>
          <a:ext cx="0" cy="0"/>
          <a:chOff x="0" y="0"/>
          <a:chExt cx="0" cy="0"/>
        </a:xfrm>
      </p:grpSpPr>
      <p:sp>
        <p:nvSpPr>
          <p:cNvPr id="19" name="Content Placeholder 2"/>
          <p:cNvSpPr>
            <a:spLocks noGrp="1"/>
          </p:cNvSpPr>
          <p:nvPr>
            <p:ph idx="15"/>
          </p:nvPr>
        </p:nvSpPr>
        <p:spPr>
          <a:xfrm>
            <a:off x="420143" y="1731979"/>
            <a:ext cx="3692002" cy="4440219"/>
          </a:xfrm>
        </p:spPr>
        <p:txBody>
          <a:bodyPr/>
          <a:lstStyle>
            <a:lvl1pPr marL="274320" indent="-274320">
              <a:buClr>
                <a:srgbClr val="5191CD"/>
              </a:buClr>
              <a:buFontTx/>
              <a:buBlip>
                <a:blip r:embed="rId2"/>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7394" y="3390900"/>
            <a:ext cx="1669215" cy="76200"/>
          </a:xfrm>
          <a:prstGeom prst="rect">
            <a:avLst/>
          </a:prstGeom>
        </p:spPr>
      </p:pic>
      <p:sp>
        <p:nvSpPr>
          <p:cNvPr id="17" name="TextBox 16"/>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30" name="Title 1"/>
          <p:cNvSpPr>
            <a:spLocks noGrp="1"/>
          </p:cNvSpPr>
          <p:nvPr>
            <p:ph type="title" hasCustomPrompt="1"/>
          </p:nvPr>
        </p:nvSpPr>
        <p:spPr>
          <a:xfrm>
            <a:off x="389436" y="360402"/>
            <a:ext cx="8363938" cy="509171"/>
          </a:xfrm>
        </p:spPr>
        <p:txBody>
          <a:bodyPr anchor="t"/>
          <a:lstStyle>
            <a:lvl1pPr>
              <a:defRPr sz="3200" b="0">
                <a:solidFill>
                  <a:schemeClr val="tx1"/>
                </a:solidFill>
                <a:latin typeface="Segoe UI Light" pitchFamily="34" charset="0"/>
              </a:defRPr>
            </a:lvl1pPr>
          </a:lstStyle>
          <a:p>
            <a:r>
              <a:rPr lang="en-US" dirty="0" smtClean="0"/>
              <a:t>Click to edit Master title style </a:t>
            </a:r>
            <a:endParaRPr lang="en-US" dirty="0"/>
          </a:p>
        </p:txBody>
      </p:sp>
      <p:sp>
        <p:nvSpPr>
          <p:cNvPr id="10" name="Content Placeholder 2"/>
          <p:cNvSpPr>
            <a:spLocks noGrp="1"/>
          </p:cNvSpPr>
          <p:nvPr>
            <p:ph idx="17"/>
          </p:nvPr>
        </p:nvSpPr>
        <p:spPr>
          <a:xfrm>
            <a:off x="5007988" y="1731979"/>
            <a:ext cx="3692002" cy="4440219"/>
          </a:xfrm>
        </p:spPr>
        <p:txBody>
          <a:bodyPr/>
          <a:lstStyle>
            <a:lvl1pPr marL="274320" indent="-274320">
              <a:buClr>
                <a:srgbClr val="5191CD"/>
              </a:buClr>
              <a:buFontTx/>
              <a:buBlip>
                <a:blip r:embed="rId2"/>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8"/>
          </p:nvPr>
        </p:nvSpPr>
        <p:spPr>
          <a:xfrm>
            <a:off x="420143" y="1183248"/>
            <a:ext cx="3691482" cy="430887"/>
          </a:xfrm>
        </p:spPr>
        <p:txBody>
          <a:bodyPr/>
          <a:lstStyle>
            <a:lvl1pPr marL="0" indent="0" algn="ctr">
              <a:buNone/>
              <a:defRPr sz="2800" b="0">
                <a:solidFill>
                  <a:schemeClr val="tx2"/>
                </a:solidFill>
              </a:defRPr>
            </a:lvl1pPr>
          </a:lstStyle>
          <a:p>
            <a:pPr lvl="0"/>
            <a:r>
              <a:rPr lang="en-US" smtClean="0"/>
              <a:t>Click to edit Master text styles</a:t>
            </a:r>
          </a:p>
        </p:txBody>
      </p:sp>
      <p:sp>
        <p:nvSpPr>
          <p:cNvPr id="15" name="Text Placeholder 5"/>
          <p:cNvSpPr>
            <a:spLocks noGrp="1"/>
          </p:cNvSpPr>
          <p:nvPr>
            <p:ph type="body" sz="quarter" idx="19"/>
          </p:nvPr>
        </p:nvSpPr>
        <p:spPr>
          <a:xfrm>
            <a:off x="5007988" y="1183248"/>
            <a:ext cx="3668432" cy="430887"/>
          </a:xfrm>
        </p:spPr>
        <p:txBody>
          <a:bodyPr/>
          <a:lstStyle>
            <a:lvl1pPr marL="0" indent="0" algn="ctr">
              <a:buNone/>
              <a:defRPr sz="2800" b="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64291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ontent Page (White)">
    <p:spTree>
      <p:nvGrpSpPr>
        <p:cNvPr id="1" name=""/>
        <p:cNvGrpSpPr/>
        <p:nvPr/>
      </p:nvGrpSpPr>
      <p:grpSpPr>
        <a:xfrm>
          <a:off x="0" y="0"/>
          <a:ext cx="0" cy="0"/>
          <a:chOff x="0" y="0"/>
          <a:chExt cx="0" cy="0"/>
        </a:xfrm>
      </p:grpSpPr>
      <p:sp>
        <p:nvSpPr>
          <p:cNvPr id="19" name="Content Placeholder 2"/>
          <p:cNvSpPr>
            <a:spLocks noGrp="1"/>
          </p:cNvSpPr>
          <p:nvPr>
            <p:ph idx="15"/>
          </p:nvPr>
        </p:nvSpPr>
        <p:spPr>
          <a:xfrm>
            <a:off x="420143" y="1731979"/>
            <a:ext cx="3692002" cy="4440219"/>
          </a:xfrm>
        </p:spPr>
        <p:txBody>
          <a:bodyPr/>
          <a:lstStyle>
            <a:lvl1pPr marL="274320" indent="-274320">
              <a:buClr>
                <a:srgbClr val="5191CD"/>
              </a:buClr>
              <a:buFontTx/>
              <a:buBlip>
                <a:blip r:embed="rId2"/>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7394" y="3390900"/>
            <a:ext cx="1669215" cy="76200"/>
          </a:xfrm>
          <a:prstGeom prst="rect">
            <a:avLst/>
          </a:prstGeom>
        </p:spPr>
      </p:pic>
      <p:sp>
        <p:nvSpPr>
          <p:cNvPr id="17" name="TextBox 16"/>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30" name="Title 1"/>
          <p:cNvSpPr>
            <a:spLocks noGrp="1"/>
          </p:cNvSpPr>
          <p:nvPr>
            <p:ph type="title" hasCustomPrompt="1"/>
          </p:nvPr>
        </p:nvSpPr>
        <p:spPr>
          <a:xfrm>
            <a:off x="389436" y="360402"/>
            <a:ext cx="8363938" cy="509171"/>
          </a:xfrm>
        </p:spPr>
        <p:txBody>
          <a:bodyPr anchor="t"/>
          <a:lstStyle>
            <a:lvl1pPr>
              <a:defRPr sz="3200" b="0">
                <a:solidFill>
                  <a:schemeClr val="tx1"/>
                </a:solidFill>
                <a:latin typeface="Segoe UI Light" pitchFamily="34" charset="0"/>
              </a:defRPr>
            </a:lvl1pPr>
          </a:lstStyle>
          <a:p>
            <a:r>
              <a:rPr lang="en-US" dirty="0" smtClean="0"/>
              <a:t>Click to edit Master title style </a:t>
            </a:r>
            <a:endParaRPr lang="en-US" dirty="0"/>
          </a:p>
        </p:txBody>
      </p:sp>
      <p:sp>
        <p:nvSpPr>
          <p:cNvPr id="10" name="Content Placeholder 2"/>
          <p:cNvSpPr>
            <a:spLocks noGrp="1"/>
          </p:cNvSpPr>
          <p:nvPr>
            <p:ph idx="17"/>
          </p:nvPr>
        </p:nvSpPr>
        <p:spPr>
          <a:xfrm>
            <a:off x="5007988" y="1731979"/>
            <a:ext cx="3692002" cy="4440219"/>
          </a:xfrm>
        </p:spPr>
        <p:txBody>
          <a:bodyPr/>
          <a:lstStyle>
            <a:lvl1pPr marL="274320" indent="-274320">
              <a:buClr>
                <a:srgbClr val="5191CD"/>
              </a:buClr>
              <a:buFontTx/>
              <a:buBlip>
                <a:blip r:embed="rId2"/>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Rounded Rectangle 1"/>
          <p:cNvSpPr/>
          <p:nvPr/>
        </p:nvSpPr>
        <p:spPr>
          <a:xfrm>
            <a:off x="398964" y="1116106"/>
            <a:ext cx="3713181" cy="510988"/>
          </a:xfrm>
          <a:prstGeom prst="round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4998963" y="1116106"/>
            <a:ext cx="3713181" cy="510988"/>
          </a:xfrm>
          <a:prstGeom prst="round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p:cNvSpPr>
            <a:spLocks noGrp="1"/>
          </p:cNvSpPr>
          <p:nvPr>
            <p:ph type="body" sz="quarter" idx="18"/>
          </p:nvPr>
        </p:nvSpPr>
        <p:spPr>
          <a:xfrm>
            <a:off x="398964" y="1183248"/>
            <a:ext cx="3712661" cy="430887"/>
          </a:xfrm>
        </p:spPr>
        <p:txBody>
          <a:bodyPr/>
          <a:lstStyle>
            <a:lvl1pPr marL="0" indent="0" algn="ctr">
              <a:buNone/>
              <a:defRPr sz="2800" b="0">
                <a:solidFill>
                  <a:schemeClr val="bg1"/>
                </a:solidFill>
              </a:defRPr>
            </a:lvl1pPr>
          </a:lstStyle>
          <a:p>
            <a:pPr lvl="0"/>
            <a:r>
              <a:rPr lang="en-US" smtClean="0"/>
              <a:t>Click to edit Master text styles</a:t>
            </a:r>
          </a:p>
        </p:txBody>
      </p:sp>
      <p:sp>
        <p:nvSpPr>
          <p:cNvPr id="15" name="Text Placeholder 5"/>
          <p:cNvSpPr>
            <a:spLocks noGrp="1"/>
          </p:cNvSpPr>
          <p:nvPr>
            <p:ph type="body" sz="quarter" idx="19"/>
          </p:nvPr>
        </p:nvSpPr>
        <p:spPr>
          <a:xfrm>
            <a:off x="5007988" y="1183248"/>
            <a:ext cx="3668432" cy="430887"/>
          </a:xfrm>
        </p:spPr>
        <p:txBody>
          <a:bodyPr/>
          <a:lstStyle>
            <a:lvl1pPr marL="0" indent="0" algn="ctr">
              <a:buNone/>
              <a:defRPr sz="2800" b="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21629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Page (White)_Empt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7394" y="3390900"/>
            <a:ext cx="1669215" cy="76200"/>
          </a:xfrm>
          <a:prstGeom prst="rect">
            <a:avLst/>
          </a:prstGeom>
        </p:spPr>
      </p:pic>
      <p:sp>
        <p:nvSpPr>
          <p:cNvPr id="16" name="TextBox 15"/>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15"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itle 1"/>
          <p:cNvSpPr>
            <a:spLocks noGrp="1"/>
          </p:cNvSpPr>
          <p:nvPr>
            <p:ph type="title" hasCustomPrompt="1"/>
          </p:nvPr>
        </p:nvSpPr>
        <p:spPr>
          <a:xfrm>
            <a:off x="389436" y="360402"/>
            <a:ext cx="8363938" cy="509171"/>
          </a:xfrm>
        </p:spPr>
        <p:txBody>
          <a:bodyPr anchor="t"/>
          <a:lstStyle>
            <a:lvl1pPr>
              <a:defRPr sz="3200" b="0">
                <a:solidFill>
                  <a:schemeClr val="tx1"/>
                </a:solidFill>
                <a:latin typeface="Segoe UI Light" pitchFamily="34" charset="0"/>
              </a:defRPr>
            </a:lvl1pPr>
          </a:lstStyle>
          <a:p>
            <a:r>
              <a:rPr lang="en-US" dirty="0" smtClean="0"/>
              <a:t>Click to edit Master title style </a:t>
            </a:r>
            <a:endParaRPr lang="en-US" dirty="0"/>
          </a:p>
        </p:txBody>
      </p:sp>
    </p:spTree>
    <p:extLst>
      <p:ext uri="{BB962C8B-B14F-4D97-AF65-F5344CB8AC3E}">
        <p14:creationId xmlns:p14="http://schemas.microsoft.com/office/powerpoint/2010/main" val="328582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Page (Buildin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89436" y="1920904"/>
            <a:ext cx="8745036" cy="4266619"/>
          </a:xfrm>
          <a:prstGeom prst="rect">
            <a:avLst/>
          </a:prstGeom>
          <a:noFill/>
        </p:spPr>
      </p:pic>
      <p:sp>
        <p:nvSpPr>
          <p:cNvPr id="19" name="Content Placeholder 2"/>
          <p:cNvSpPr>
            <a:spLocks noGrp="1"/>
          </p:cNvSpPr>
          <p:nvPr>
            <p:ph idx="15"/>
          </p:nvPr>
        </p:nvSpPr>
        <p:spPr>
          <a:xfrm>
            <a:off x="648742" y="1463040"/>
            <a:ext cx="7924800" cy="2154436"/>
          </a:xfrm>
        </p:spPr>
        <p:txBody>
          <a:bodyPr/>
          <a:lstStyle>
            <a:lvl1pPr marL="274320" indent="-274320">
              <a:buClr>
                <a:srgbClr val="5191CD"/>
              </a:buClr>
              <a:buFontTx/>
              <a:buBlip>
                <a:blip r:embed="rId3"/>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3"/>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sp>
        <p:nvSpPr>
          <p:cNvPr id="17" name="TextBox 16"/>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30" name="Title 1"/>
          <p:cNvSpPr>
            <a:spLocks noGrp="1"/>
          </p:cNvSpPr>
          <p:nvPr>
            <p:ph type="title" hasCustomPrompt="1"/>
          </p:nvPr>
        </p:nvSpPr>
        <p:spPr>
          <a:xfrm>
            <a:off x="389436" y="360402"/>
            <a:ext cx="8363938" cy="509171"/>
          </a:xfrm>
        </p:spPr>
        <p:txBody>
          <a:bodyPr anchor="t"/>
          <a:lstStyle>
            <a:lvl1pPr>
              <a:defRPr sz="3200" b="0" baseline="0">
                <a:solidFill>
                  <a:schemeClr val="tx1"/>
                </a:solidFill>
                <a:latin typeface="Segoe UI Light" pitchFamily="34" charset="0"/>
              </a:defRPr>
            </a:lvl1pPr>
          </a:lstStyle>
          <a:p>
            <a:r>
              <a:rPr lang="en-US" dirty="0" smtClean="0"/>
              <a:t>Click to edit Master title style </a:t>
            </a:r>
            <a:endParaRPr lang="en-US" dirty="0"/>
          </a:p>
        </p:txBody>
      </p:sp>
      <p:sp>
        <p:nvSpPr>
          <p:cNvPr id="14"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baseline="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97956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ideo">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30250" y="4343400"/>
            <a:ext cx="7043208" cy="461665"/>
          </a:xfrm>
        </p:spPr>
        <p:txBody>
          <a:bodyPr vert="horz" wrap="square" lIns="0" tIns="0" rIns="0" bIns="0" rtlCol="0" anchor="t" anchorCtr="0">
            <a:noAutofit/>
          </a:bodyPr>
          <a:lstStyle>
            <a:lvl1pPr marL="0" indent="0" algn="l" defTabSz="914363" rtl="0" eaLnBrk="1" latinLnBrk="0" hangingPunct="1">
              <a:lnSpc>
                <a:spcPct val="90000"/>
              </a:lnSpc>
              <a:spcBef>
                <a:spcPct val="0"/>
              </a:spcBef>
              <a:buNone/>
              <a:defRPr lang="en-US" sz="36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Video Title</a:t>
            </a:r>
            <a:endParaRPr lang="en-US" dirty="0"/>
          </a:p>
        </p:txBody>
      </p:sp>
      <p:sp>
        <p:nvSpPr>
          <p:cNvPr id="7" name="Text Placeholder 6"/>
          <p:cNvSpPr>
            <a:spLocks noGrp="1"/>
          </p:cNvSpPr>
          <p:nvPr>
            <p:ph type="body" sz="quarter" idx="10" hasCustomPrompt="1"/>
          </p:nvPr>
        </p:nvSpPr>
        <p:spPr>
          <a:xfrm>
            <a:off x="1072886" y="1301750"/>
            <a:ext cx="7690114" cy="1212850"/>
          </a:xfrm>
          <a:effectLst/>
        </p:spPr>
        <p:txBody>
          <a:bodyPr anchor="t" anchorCtr="0">
            <a:noAutofit/>
          </a:bodyPr>
          <a:lstStyle>
            <a:lvl1pPr marL="0" indent="0" algn="r">
              <a:buFont typeface="Arial" pitchFamily="34" charset="0"/>
              <a:buNone/>
              <a:defRPr kumimoji="0" lang="en-US" sz="8800" b="0" i="0" u="none" strike="noStrike" kern="1200" cap="none" spc="0" normalizeH="0" baseline="0" noProof="0" dirty="0" smtClean="0">
                <a:ln>
                  <a:noFill/>
                </a:ln>
                <a:solidFill>
                  <a:schemeClr val="tx1"/>
                </a:solidFill>
                <a:effectLst/>
                <a:uLnTx/>
                <a:uFillTx/>
                <a:latin typeface="Trebuchet MS" pitchFamily="34" charset="0"/>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video</a:t>
            </a:r>
          </a:p>
        </p:txBody>
      </p:sp>
      <p:sp>
        <p:nvSpPr>
          <p:cNvPr id="5" name="Slide Number Placeholder 4"/>
          <p:cNvSpPr>
            <a:spLocks noGrp="1"/>
          </p:cNvSpPr>
          <p:nvPr>
            <p:ph type="sldNum" sz="quarter" idx="11"/>
          </p:nvPr>
        </p:nvSpPr>
        <p:spPr/>
        <p:txBody>
          <a:bodyPr/>
          <a:lstStyle>
            <a:lvl1pPr>
              <a:defRPr>
                <a:solidFill>
                  <a:schemeClr val="tx1"/>
                </a:solidFill>
              </a:defRPr>
            </a:lvl1pPr>
          </a:lstStyle>
          <a:p>
            <a:fld id="{3E96780A-FC28-4F75-83FC-E5BD2FE95436}" type="slidenum">
              <a:rPr lang="en-US" smtClean="0"/>
              <a:pPr/>
              <a:t>‹#›</a:t>
            </a:fld>
            <a:endParaRPr lang="en-US"/>
          </a:p>
        </p:txBody>
      </p:sp>
      <p:pic>
        <p:nvPicPr>
          <p:cNvPr id="6" name="Picture 5" descr="vidoe.png"/>
          <p:cNvPicPr>
            <a:picLocks noChangeAspect="1"/>
          </p:cNvPicPr>
          <p:nvPr/>
        </p:nvPicPr>
        <p:blipFill>
          <a:blip r:embed="rId3" cstate="print"/>
          <a:stretch>
            <a:fillRect/>
          </a:stretch>
        </p:blipFill>
        <p:spPr>
          <a:xfrm>
            <a:off x="4829712" y="2286000"/>
            <a:ext cx="4314288" cy="4572000"/>
          </a:xfrm>
          <a:prstGeom prst="rect">
            <a:avLst/>
          </a:prstGeom>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Page (Building) empty">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98963" y="1920905"/>
            <a:ext cx="8745036" cy="4266619"/>
          </a:xfrm>
          <a:prstGeom prst="rect">
            <a:avLst/>
          </a:prstGeom>
          <a:noFill/>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sp>
        <p:nvSpPr>
          <p:cNvPr id="17" name="TextBox 16"/>
          <p:cNvSpPr txBox="1"/>
          <p:nvPr/>
        </p:nvSpPr>
        <p:spPr>
          <a:xfrm>
            <a:off x="4340744" y="6518080"/>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25" name="TextBox 24"/>
          <p:cNvSpPr txBox="1"/>
          <p:nvPr/>
        </p:nvSpPr>
        <p:spPr>
          <a:xfrm>
            <a:off x="7336427" y="133321"/>
            <a:ext cx="1502362" cy="230832"/>
          </a:xfrm>
          <a:prstGeom prst="rect">
            <a:avLst/>
          </a:prstGeom>
          <a:noFill/>
        </p:spPr>
        <p:txBody>
          <a:bodyPr wrap="square" rtlCol="0">
            <a:spAutoFit/>
          </a:bodyPr>
          <a:lstStyle/>
          <a:p>
            <a:pPr algn="r"/>
            <a:r>
              <a:rPr lang="en-US" sz="900" dirty="0" smtClean="0">
                <a:solidFill>
                  <a:schemeClr val="tx1"/>
                </a:solidFill>
                <a:latin typeface="Segoe UI" pitchFamily="34" charset="0"/>
                <a:ea typeface="Segoe UI" pitchFamily="34" charset="0"/>
                <a:cs typeface="Segoe UI" pitchFamily="34" charset="0"/>
              </a:rPr>
              <a:t>Microsoft Confidential</a:t>
            </a:r>
            <a:endParaRPr lang="en-US" sz="900" dirty="0">
              <a:solidFill>
                <a:schemeClr val="tx1"/>
              </a:solidFill>
              <a:latin typeface="Segoe UI" pitchFamily="34" charset="0"/>
              <a:ea typeface="Segoe UI" pitchFamily="34" charset="0"/>
              <a:cs typeface="Segoe UI" pitchFamily="34" charset="0"/>
            </a:endParaRPr>
          </a:p>
        </p:txBody>
      </p:sp>
      <p:pic>
        <p:nvPicPr>
          <p:cNvPr id="27" name="Picture 2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30" name="Title 1"/>
          <p:cNvSpPr>
            <a:spLocks noGrp="1"/>
          </p:cNvSpPr>
          <p:nvPr>
            <p:ph type="title" hasCustomPrompt="1"/>
          </p:nvPr>
        </p:nvSpPr>
        <p:spPr>
          <a:xfrm>
            <a:off x="389436" y="360402"/>
            <a:ext cx="8363938" cy="509171"/>
          </a:xfrm>
        </p:spPr>
        <p:txBody>
          <a:bodyPr anchor="t"/>
          <a:lstStyle>
            <a:lvl1pPr>
              <a:defRPr sz="3200" b="0" baseline="0">
                <a:solidFill>
                  <a:schemeClr val="tx1"/>
                </a:solidFill>
                <a:latin typeface="Segoe UI Light" pitchFamily="34" charset="0"/>
              </a:defRPr>
            </a:lvl1pPr>
          </a:lstStyle>
          <a:p>
            <a:r>
              <a:rPr lang="en-US" dirty="0" smtClean="0"/>
              <a:t>Click to edit Master title style </a:t>
            </a:r>
            <a:endParaRPr lang="en-US" dirty="0"/>
          </a:p>
        </p:txBody>
      </p:sp>
      <p:sp>
        <p:nvSpPr>
          <p:cNvPr id="13"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baseline="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12552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ransition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3738" y="0"/>
            <a:ext cx="4390263" cy="6858000"/>
          </a:xfrm>
          <a:prstGeom prst="rect">
            <a:avLst/>
          </a:prstGeom>
        </p:spPr>
      </p:pic>
      <p:sp>
        <p:nvSpPr>
          <p:cNvPr id="3" name="Rectangle 2"/>
          <p:cNvSpPr/>
          <p:nvPr/>
        </p:nvSpPr>
        <p:spPr bwMode="auto">
          <a:xfrm>
            <a:off x="0" y="1922729"/>
            <a:ext cx="9144000" cy="2897925"/>
          </a:xfrm>
          <a:prstGeom prst="rect">
            <a:avLst/>
          </a:prstGeom>
          <a:solidFill>
            <a:srgbClr val="595959">
              <a:alpha val="5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p:nvSpPr>
        <p:spPr bwMode="auto">
          <a:xfrm>
            <a:off x="0" y="4345164"/>
            <a:ext cx="9144000" cy="475488"/>
          </a:xfrm>
          <a:prstGeom prst="rect">
            <a:avLst/>
          </a:prstGeom>
          <a:solidFill>
            <a:srgbClr val="595959">
              <a:alpha val="5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0" name="Subtitle 2"/>
          <p:cNvSpPr>
            <a:spLocks noGrp="1"/>
          </p:cNvSpPr>
          <p:nvPr>
            <p:ph type="subTitle" idx="1" hasCustomPrompt="1"/>
          </p:nvPr>
        </p:nvSpPr>
        <p:spPr>
          <a:xfrm>
            <a:off x="513293" y="3326441"/>
            <a:ext cx="4250434"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300352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Q&amp;A Option 1">
    <p:spTree>
      <p:nvGrpSpPr>
        <p:cNvPr id="1" name=""/>
        <p:cNvGrpSpPr/>
        <p:nvPr/>
      </p:nvGrpSpPr>
      <p:grpSpPr>
        <a:xfrm>
          <a:off x="0" y="0"/>
          <a:ext cx="0" cy="0"/>
          <a:chOff x="0" y="0"/>
          <a:chExt cx="0" cy="0"/>
        </a:xfrm>
      </p:grpSpPr>
      <p:pic>
        <p:nvPicPr>
          <p:cNvPr id="2" name="Picture 2" descr="C:\Users\v-ameshm\Desktop\ladywritingtext.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 y="-604"/>
            <a:ext cx="9175805" cy="68586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 y="4097868"/>
            <a:ext cx="9175805"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7"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spTree>
    <p:extLst>
      <p:ext uri="{BB962C8B-B14F-4D97-AF65-F5344CB8AC3E}">
        <p14:creationId xmlns:p14="http://schemas.microsoft.com/office/powerpoint/2010/main" val="100824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amp;A Option 5">
    <p:spTree>
      <p:nvGrpSpPr>
        <p:cNvPr id="1" name=""/>
        <p:cNvGrpSpPr/>
        <p:nvPr/>
      </p:nvGrpSpPr>
      <p:grpSpPr>
        <a:xfrm>
          <a:off x="0" y="0"/>
          <a:ext cx="0" cy="0"/>
          <a:chOff x="0" y="0"/>
          <a:chExt cx="0" cy="0"/>
        </a:xfrm>
      </p:grpSpPr>
      <p:pic>
        <p:nvPicPr>
          <p:cNvPr id="7" name="Picture 2" descr="\\home\users\Amesh\4. Projects &amp; Companies\Microsoft\Services Marketing\Project Florance\Graphics and Templates\August Release\MCS FY11 Templates\Photos\Strategy1_small.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 y="4097868"/>
            <a:ext cx="9144001"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spTree>
    <p:extLst>
      <p:ext uri="{BB962C8B-B14F-4D97-AF65-F5344CB8AC3E}">
        <p14:creationId xmlns:p14="http://schemas.microsoft.com/office/powerpoint/2010/main" val="251367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amp;A Option 6">
    <p:spTree>
      <p:nvGrpSpPr>
        <p:cNvPr id="1" name=""/>
        <p:cNvGrpSpPr/>
        <p:nvPr/>
      </p:nvGrpSpPr>
      <p:grpSpPr>
        <a:xfrm>
          <a:off x="0" y="0"/>
          <a:ext cx="0" cy="0"/>
          <a:chOff x="0" y="0"/>
          <a:chExt cx="0" cy="0"/>
        </a:xfrm>
      </p:grpSpPr>
      <p:pic>
        <p:nvPicPr>
          <p:cNvPr id="8" name="Picture 2" descr="\\home\users\Amesh\4. Projects &amp; Companies\Microsoft\Services Marketing\Project Florance\Graphics and Templates\August Release\MCS FY11 Templates\Photos\Consulting3_smal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4097868"/>
            <a:ext cx="9144001"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71279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Q&amp;A Option 7">
    <p:spTree>
      <p:nvGrpSpPr>
        <p:cNvPr id="1" name=""/>
        <p:cNvGrpSpPr/>
        <p:nvPr/>
      </p:nvGrpSpPr>
      <p:grpSpPr>
        <a:xfrm>
          <a:off x="0" y="0"/>
          <a:ext cx="0" cy="0"/>
          <a:chOff x="0" y="0"/>
          <a:chExt cx="0" cy="0"/>
        </a:xfrm>
      </p:grpSpPr>
      <p:pic>
        <p:nvPicPr>
          <p:cNvPr id="7" name="Picture 2" descr="\\home\users\Amesh\4. Projects &amp; Companies\Microsoft\Services Marketing\Project Florance\Graphics and Templates\August Release\MCS FY11 Templates\Photos\Consulting2_small.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0"/>
            <a:ext cx="917927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 y="4097868"/>
            <a:ext cx="9175805"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317551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amp;A Option 2">
    <p:spTree>
      <p:nvGrpSpPr>
        <p:cNvPr id="1" name=""/>
        <p:cNvGrpSpPr/>
        <p:nvPr/>
      </p:nvGrpSpPr>
      <p:grpSpPr>
        <a:xfrm>
          <a:off x="0" y="0"/>
          <a:ext cx="0" cy="0"/>
          <a:chOff x="0" y="0"/>
          <a:chExt cx="0" cy="0"/>
        </a:xfrm>
      </p:grpSpPr>
      <p:pic>
        <p:nvPicPr>
          <p:cNvPr id="7" name="Picture 2" descr="C:\Users\v-ameshm\Desktop\chess1.jpg"/>
          <p:cNvPicPr>
            <a:picLocks noChangeAspect="1" noChangeArrowheads="1"/>
          </p:cNvPicPr>
          <p:nvPr/>
        </p:nvPicPr>
        <p:blipFill rotWithShape="1">
          <a:blip r:embed="rId2" cstate="email">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 y="4097868"/>
            <a:ext cx="9144002"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8"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spTree>
    <p:extLst>
      <p:ext uri="{BB962C8B-B14F-4D97-AF65-F5344CB8AC3E}">
        <p14:creationId xmlns:p14="http://schemas.microsoft.com/office/powerpoint/2010/main" val="32579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amp;A Option 3">
    <p:spTree>
      <p:nvGrpSpPr>
        <p:cNvPr id="1" name=""/>
        <p:cNvGrpSpPr/>
        <p:nvPr/>
      </p:nvGrpSpPr>
      <p:grpSpPr>
        <a:xfrm>
          <a:off x="0" y="0"/>
          <a:ext cx="0" cy="0"/>
          <a:chOff x="0" y="0"/>
          <a:chExt cx="0" cy="0"/>
        </a:xfrm>
      </p:grpSpPr>
      <p:pic>
        <p:nvPicPr>
          <p:cNvPr id="8" name="Picture 2" descr="C:\Users\v-ameshm\Desktop\blueprint3.jp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0" y="0"/>
            <a:ext cx="9144000" cy="68422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 y="4097868"/>
            <a:ext cx="9144002"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66908" y="6506788"/>
            <a:ext cx="1371597" cy="228133"/>
          </a:xfrm>
          <a:prstGeom prst="rect">
            <a:avLst/>
          </a:prstGeom>
        </p:spPr>
      </p:pic>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spTree>
    <p:extLst>
      <p:ext uri="{BB962C8B-B14F-4D97-AF65-F5344CB8AC3E}">
        <p14:creationId xmlns:p14="http://schemas.microsoft.com/office/powerpoint/2010/main" val="362175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amp;A Option 4">
    <p:spTree>
      <p:nvGrpSpPr>
        <p:cNvPr id="1" name=""/>
        <p:cNvGrpSpPr/>
        <p:nvPr/>
      </p:nvGrpSpPr>
      <p:grpSpPr>
        <a:xfrm>
          <a:off x="0" y="0"/>
          <a:ext cx="0" cy="0"/>
          <a:chOff x="0" y="0"/>
          <a:chExt cx="0" cy="0"/>
        </a:xfrm>
      </p:grpSpPr>
      <p:pic>
        <p:nvPicPr>
          <p:cNvPr id="8" name="Picture 2" descr="C:\Users\v-ameshm\Desktop\blueprint2.jp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 y="4097868"/>
            <a:ext cx="9175805"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390711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defRPr>
                <a:solidFill>
                  <a:schemeClr val="bg1"/>
                </a:solidFill>
                <a:latin typeface="Segoe UI Light" pitchFamily="34" charset="0"/>
              </a:defRPr>
            </a:lvl1pPr>
          </a:lstStyle>
          <a:p>
            <a:r>
              <a:rPr lang="en-US" smtClean="0"/>
              <a:t>Click to edit Master title style</a:t>
            </a:r>
            <a:endParaRPr lang="en-US" dirty="0"/>
          </a:p>
        </p:txBody>
      </p:sp>
      <p:sp>
        <p:nvSpPr>
          <p:cNvPr id="5" name="TextBox 4"/>
          <p:cNvSpPr txBox="1"/>
          <p:nvPr/>
        </p:nvSpPr>
        <p:spPr>
          <a:xfrm>
            <a:off x="198021" y="6495393"/>
            <a:ext cx="1001877" cy="215444"/>
          </a:xfrm>
          <a:prstGeom prst="rect">
            <a:avLst/>
          </a:prstGeom>
          <a:noFill/>
        </p:spPr>
        <p:txBody>
          <a:bodyPr wrap="none" lIns="0" tIns="0" rIns="0" bIns="0" rtlCol="0">
            <a:spAutoFit/>
          </a:bodyPr>
          <a:lstStyle/>
          <a:p>
            <a:r>
              <a:rPr lang="en-US" sz="1400" dirty="0" smtClean="0">
                <a:solidFill>
                  <a:srgbClr val="FFFFFF"/>
                </a:solidFill>
              </a:rPr>
              <a:t>Hidden Slide</a:t>
            </a:r>
          </a:p>
        </p:txBody>
      </p:sp>
      <p:sp>
        <p:nvSpPr>
          <p:cNvPr id="6" name="Content Placeholder 2"/>
          <p:cNvSpPr>
            <a:spLocks noGrp="1"/>
          </p:cNvSpPr>
          <p:nvPr>
            <p:ph idx="1"/>
          </p:nvPr>
        </p:nvSpPr>
        <p:spPr>
          <a:xfrm>
            <a:off x="511545" y="1010187"/>
            <a:ext cx="7924800" cy="1154162"/>
          </a:xfrm>
        </p:spPr>
        <p:txBody>
          <a:bodyPr/>
          <a:lstStyle>
            <a:lvl1pPr marL="274320" indent="-274320">
              <a:buClr>
                <a:srgbClr val="5191CD"/>
              </a:buClr>
              <a:buFontTx/>
              <a:buBlip>
                <a:blip r:embed="rId2"/>
              </a:buBlip>
              <a:defRPr sz="13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12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11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10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9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287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rtner">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30250" y="4343400"/>
            <a:ext cx="7043208" cy="461665"/>
          </a:xfrm>
        </p:spPr>
        <p:txBody>
          <a:bodyPr vert="horz" wrap="square" lIns="0" tIns="0" rIns="0" bIns="0" rtlCol="0" anchor="t" anchorCtr="0">
            <a:noAutofit/>
          </a:bodyPr>
          <a:lstStyle>
            <a:lvl1pPr marL="0" indent="0" algn="l" defTabSz="914363" rtl="0" eaLnBrk="1" latinLnBrk="0" hangingPunct="1">
              <a:lnSpc>
                <a:spcPct val="90000"/>
              </a:lnSpc>
              <a:spcBef>
                <a:spcPct val="0"/>
              </a:spcBef>
              <a:buNone/>
              <a:defRPr lang="en-US" sz="36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Group</a:t>
            </a:r>
            <a:endParaRPr lang="en-US" dirty="0"/>
          </a:p>
        </p:txBody>
      </p:sp>
      <p:sp>
        <p:nvSpPr>
          <p:cNvPr id="7" name="Text Placeholder 6"/>
          <p:cNvSpPr>
            <a:spLocks noGrp="1"/>
          </p:cNvSpPr>
          <p:nvPr>
            <p:ph type="body" sz="quarter" idx="10" hasCustomPrompt="1"/>
          </p:nvPr>
        </p:nvSpPr>
        <p:spPr>
          <a:xfrm>
            <a:off x="1072886" y="1301750"/>
            <a:ext cx="7690114" cy="1212850"/>
          </a:xfrm>
          <a:effectLst/>
        </p:spPr>
        <p:txBody>
          <a:bodyPr anchor="t" anchorCtr="0">
            <a:noAutofit/>
          </a:bodyPr>
          <a:lstStyle>
            <a:lvl1pPr marL="0" indent="0" algn="r">
              <a:buFont typeface="Arial" pitchFamily="34" charset="0"/>
              <a:buNone/>
              <a:defRPr kumimoji="0" lang="en-US" sz="8800" b="0" i="0" u="none" strike="noStrike" kern="1200" cap="none" spc="0" normalizeH="0" baseline="0" noProof="0" dirty="0" smtClean="0">
                <a:ln>
                  <a:noFill/>
                </a:ln>
                <a:solidFill>
                  <a:schemeClr val="tx1"/>
                </a:solidFill>
                <a:effectLst/>
                <a:uLnTx/>
                <a:uFillTx/>
                <a:latin typeface="Trebuchet MS" pitchFamily="34" charset="0"/>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partner</a:t>
            </a:r>
          </a:p>
        </p:txBody>
      </p:sp>
      <p:sp>
        <p:nvSpPr>
          <p:cNvPr id="5" name="Slide Number Placeholder 4"/>
          <p:cNvSpPr>
            <a:spLocks noGrp="1"/>
          </p:cNvSpPr>
          <p:nvPr>
            <p:ph type="sldNum" sz="quarter" idx="11"/>
          </p:nvPr>
        </p:nvSpPr>
        <p:spPr/>
        <p:txBody>
          <a:bodyPr/>
          <a:lstStyle>
            <a:lvl1pPr>
              <a:defRPr>
                <a:solidFill>
                  <a:schemeClr val="tx1"/>
                </a:solidFill>
              </a:defRPr>
            </a:lvl1pPr>
          </a:lstStyle>
          <a:p>
            <a:fld id="{3E96780A-FC28-4F75-83FC-E5BD2FE95436}" type="slidenum">
              <a:rPr lang="en-US" smtClean="0"/>
              <a:pPr/>
              <a:t>‹#›</a:t>
            </a:fld>
            <a:endParaRPr lang="en-US"/>
          </a:p>
        </p:txBody>
      </p:sp>
      <p:pic>
        <p:nvPicPr>
          <p:cNvPr id="6" name="Picture 5" descr="partner.png"/>
          <p:cNvPicPr>
            <a:picLocks noChangeAspect="1"/>
          </p:cNvPicPr>
          <p:nvPr/>
        </p:nvPicPr>
        <p:blipFill>
          <a:blip r:embed="rId3" cstate="print"/>
          <a:stretch>
            <a:fillRect/>
          </a:stretch>
        </p:blipFill>
        <p:spPr>
          <a:xfrm>
            <a:off x="3426397" y="2286000"/>
            <a:ext cx="5717603" cy="4572000"/>
          </a:xfrm>
          <a:prstGeom prst="rect">
            <a:avLst/>
          </a:prstGeom>
        </p:spPr>
      </p:pic>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Customer">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30250" y="4343400"/>
            <a:ext cx="7043208" cy="461665"/>
          </a:xfrm>
        </p:spPr>
        <p:txBody>
          <a:bodyPr vert="horz" wrap="square" lIns="0" tIns="0" rIns="0" bIns="0" rtlCol="0" anchor="t" anchorCtr="0">
            <a:noAutofit/>
          </a:bodyPr>
          <a:lstStyle>
            <a:lvl1pPr marL="0" indent="0" algn="l" defTabSz="914363" rtl="0" eaLnBrk="1" latinLnBrk="0" hangingPunct="1">
              <a:lnSpc>
                <a:spcPct val="90000"/>
              </a:lnSpc>
              <a:spcBef>
                <a:spcPct val="0"/>
              </a:spcBef>
              <a:buNone/>
              <a:defRPr lang="en-US" sz="36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Group</a:t>
            </a:r>
            <a:endParaRPr lang="en-US" dirty="0"/>
          </a:p>
        </p:txBody>
      </p:sp>
      <p:sp>
        <p:nvSpPr>
          <p:cNvPr id="7" name="Text Placeholder 6"/>
          <p:cNvSpPr>
            <a:spLocks noGrp="1"/>
          </p:cNvSpPr>
          <p:nvPr>
            <p:ph type="body" sz="quarter" idx="10" hasCustomPrompt="1"/>
          </p:nvPr>
        </p:nvSpPr>
        <p:spPr>
          <a:xfrm>
            <a:off x="1072886" y="1301750"/>
            <a:ext cx="7690114" cy="1212850"/>
          </a:xfrm>
          <a:effectLst/>
        </p:spPr>
        <p:txBody>
          <a:bodyPr anchor="t" anchorCtr="0">
            <a:noAutofit/>
          </a:bodyPr>
          <a:lstStyle>
            <a:lvl1pPr marL="0" indent="0" algn="r">
              <a:buFont typeface="Arial" pitchFamily="34" charset="0"/>
              <a:buNone/>
              <a:defRPr kumimoji="0" lang="en-US" sz="8800" b="0" i="0" u="none" strike="noStrike" kern="1200" cap="none" spc="0" normalizeH="0" baseline="0" noProof="0" dirty="0" smtClean="0">
                <a:ln>
                  <a:noFill/>
                </a:ln>
                <a:solidFill>
                  <a:schemeClr val="tx1"/>
                </a:solidFill>
                <a:effectLst/>
                <a:uLnTx/>
                <a:uFillTx/>
                <a:latin typeface="Trebuchet MS" pitchFamily="34" charset="0"/>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customer</a:t>
            </a:r>
          </a:p>
        </p:txBody>
      </p:sp>
      <p:sp>
        <p:nvSpPr>
          <p:cNvPr id="5" name="Slide Number Placeholder 4"/>
          <p:cNvSpPr>
            <a:spLocks noGrp="1"/>
          </p:cNvSpPr>
          <p:nvPr>
            <p:ph type="sldNum" sz="quarter" idx="11"/>
          </p:nvPr>
        </p:nvSpPr>
        <p:spPr>
          <a:xfrm>
            <a:off x="8763000" y="6584841"/>
            <a:ext cx="381000" cy="365125"/>
          </a:xfrm>
          <a:prstGeom prst="rect">
            <a:avLst/>
          </a:prstGeom>
        </p:spPr>
        <p:txBody>
          <a:bodyPr/>
          <a:lstStyle>
            <a:lvl1pPr>
              <a:defRPr>
                <a:solidFill>
                  <a:schemeClr val="tx1"/>
                </a:solidFill>
              </a:defRPr>
            </a:lvl1pPr>
          </a:lstStyle>
          <a:p>
            <a:fld id="{3E96780A-FC28-4F75-83FC-E5BD2FE95436}" type="slidenum">
              <a:rPr lang="en-US" smtClean="0"/>
              <a:pPr/>
              <a:t>‹#›</a:t>
            </a:fld>
            <a:endParaRPr 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4_Title and Content">
    <p:bg>
      <p:bgPr>
        <a:blipFill dpi="0" rotWithShape="1">
          <a:blip r:embed="rId2" cstate="email">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8763000" y="6584841"/>
            <a:ext cx="381000" cy="365125"/>
          </a:xfrm>
          <a:prstGeom prst="rect">
            <a:avLst/>
          </a:prstGeom>
        </p:spPr>
        <p:txBody>
          <a:bodyPr vert="horz" lIns="91440" tIns="45720" rIns="91440" bIns="45720" rtlCol="0" anchor="ctr"/>
          <a:lstStyle>
            <a:lvl1pPr algn="r">
              <a:defRPr sz="1200">
                <a:solidFill>
                  <a:schemeClr val="bg1"/>
                </a:solidFill>
              </a:defRPr>
            </a:lvl1pPr>
          </a:lstStyle>
          <a:p>
            <a:fld id="{3E96780A-FC28-4F75-83FC-E5BD2FE95436}" type="slidenum">
              <a:rPr lang="en-US" smtClean="0"/>
              <a:pPr/>
              <a:t>‹#›</a:t>
            </a:fld>
            <a:endParaRPr lang="en-US"/>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Page (PFE)">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sp>
        <p:nvSpPr>
          <p:cNvPr id="3" name="Rectangle 2"/>
          <p:cNvSpPr/>
          <p:nvPr userDrawn="1"/>
        </p:nvSpPr>
        <p:spPr bwMode="auto">
          <a:xfrm>
            <a:off x="0" y="1922728"/>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descr="CSS_PowerPoint_TitleImages-01.jpg"/>
          <p:cNvPicPr>
            <a:picLocks noChangeAspect="1"/>
          </p:cNvPicPr>
          <p:nvPr userDrawn="1"/>
        </p:nvPicPr>
        <p:blipFill>
          <a:blip r:embed="rId3"/>
          <a:stretch>
            <a:fillRect/>
          </a:stretch>
        </p:blipFill>
        <p:spPr>
          <a:xfrm>
            <a:off x="0" y="1413201"/>
            <a:ext cx="9132468" cy="3297835"/>
          </a:xfrm>
          <a:prstGeom prst="rect">
            <a:avLst/>
          </a:prstGeom>
          <a:noFill/>
          <a:ln>
            <a:noFill/>
          </a:ln>
        </p:spPr>
      </p:pic>
      <p:pic>
        <p:nvPicPr>
          <p:cNvPr id="11" name="Picture 10"/>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grpSp>
        <p:nvGrpSpPr>
          <p:cNvPr id="17" name="Group 16"/>
          <p:cNvGrpSpPr/>
          <p:nvPr userDrawn="1"/>
        </p:nvGrpSpPr>
        <p:grpSpPr>
          <a:xfrm>
            <a:off x="13653" y="4253836"/>
            <a:ext cx="9116568" cy="555173"/>
            <a:chOff x="13653" y="4253836"/>
            <a:chExt cx="9116568" cy="555173"/>
          </a:xfrm>
        </p:grpSpPr>
        <p:sp>
          <p:nvSpPr>
            <p:cNvPr id="18" name="Rectangle 17"/>
            <p:cNvSpPr/>
            <p:nvPr userDrawn="1"/>
          </p:nvSpPr>
          <p:spPr>
            <a:xfrm>
              <a:off x="2625632" y="4397529"/>
              <a:ext cx="777240" cy="411480"/>
            </a:xfrm>
            <a:prstGeom prst="rect">
              <a:avLst/>
            </a:prstGeom>
            <a:solidFill>
              <a:schemeClr val="accent2">
                <a:lumMod val="7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13653" y="4253836"/>
              <a:ext cx="9116568" cy="457200"/>
            </a:xfrm>
            <a:prstGeom prst="rect">
              <a:avLst/>
            </a:prstGeom>
            <a:solidFill>
              <a:schemeClr val="tx2">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p:cNvPicPr>
            <a:picLocks/>
          </p:cNvPicPr>
          <p:nvPr userDrawn="1"/>
        </p:nvPicPr>
        <p:blipFill>
          <a:blip r:embed="rId6" cstate="email">
            <a:extLst>
              <a:ext uri="{28A0092B-C50C-407E-A947-70E740481C1C}">
                <a14:useLocalDpi xmlns:a14="http://schemas.microsoft.com/office/drawing/2010/main" val="0"/>
              </a:ext>
            </a:extLst>
          </a:blip>
          <a:stretch>
            <a:fillRect/>
          </a:stretch>
        </p:blipFill>
        <p:spPr>
          <a:xfrm>
            <a:off x="9205" y="2476487"/>
            <a:ext cx="9144095" cy="2404872"/>
          </a:xfrm>
          <a:prstGeom prst="rect">
            <a:avLst/>
          </a:prstGeom>
        </p:spPr>
      </p:pic>
      <p:sp>
        <p:nvSpPr>
          <p:cNvPr id="22" name="Text Placeholder 6"/>
          <p:cNvSpPr>
            <a:spLocks noGrp="1"/>
          </p:cNvSpPr>
          <p:nvPr>
            <p:ph type="body" sz="quarter" idx="10" hasCustomPrompt="1"/>
          </p:nvPr>
        </p:nvSpPr>
        <p:spPr>
          <a:xfrm>
            <a:off x="513293" y="5239969"/>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3" name="Text Placeholder 6"/>
          <p:cNvSpPr>
            <a:spLocks noGrp="1"/>
          </p:cNvSpPr>
          <p:nvPr>
            <p:ph type="body" sz="quarter" idx="11" hasCustomPrompt="1"/>
          </p:nvPr>
        </p:nvSpPr>
        <p:spPr>
          <a:xfrm>
            <a:off x="513293" y="5526305"/>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24" name="Title 1"/>
          <p:cNvSpPr>
            <a:spLocks noGrp="1"/>
          </p:cNvSpPr>
          <p:nvPr>
            <p:ph type="ctrTitle" hasCustomPrompt="1"/>
          </p:nvPr>
        </p:nvSpPr>
        <p:spPr>
          <a:xfrm>
            <a:off x="513293" y="3155287"/>
            <a:ext cx="8085017"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25" name="Subtitle 2"/>
          <p:cNvSpPr>
            <a:spLocks noGrp="1"/>
          </p:cNvSpPr>
          <p:nvPr>
            <p:ph type="subTitle" idx="1"/>
          </p:nvPr>
        </p:nvSpPr>
        <p:spPr>
          <a:xfrm>
            <a:off x="513293" y="3846652"/>
            <a:ext cx="8085015"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7710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Page (Support 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4000" cy="6858000"/>
          </a:xfrm>
          <a:prstGeom prst="rect">
            <a:avLst/>
          </a:prstGeom>
        </p:spPr>
      </p:pic>
      <p:pic>
        <p:nvPicPr>
          <p:cNvPr id="23" name="Picture 22"/>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3109" y="2227232"/>
            <a:ext cx="9144000" cy="2404872"/>
          </a:xfrm>
          <a:prstGeom prst="rect">
            <a:avLst/>
          </a:prstGeom>
        </p:spPr>
      </p:pic>
      <p:pic>
        <p:nvPicPr>
          <p:cNvPr id="17" name="Picture 16"/>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
        <p:nvSpPr>
          <p:cNvPr id="18" name="Text Placeholder 6"/>
          <p:cNvSpPr>
            <a:spLocks noGrp="1"/>
          </p:cNvSpPr>
          <p:nvPr>
            <p:ph type="body" sz="quarter" idx="10" hasCustomPrompt="1"/>
          </p:nvPr>
        </p:nvSpPr>
        <p:spPr>
          <a:xfrm>
            <a:off x="513293" y="4913394"/>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0" name="Text Placeholder 6"/>
          <p:cNvSpPr>
            <a:spLocks noGrp="1"/>
          </p:cNvSpPr>
          <p:nvPr>
            <p:ph type="body" sz="quarter" idx="11" hasCustomPrompt="1"/>
          </p:nvPr>
        </p:nvSpPr>
        <p:spPr>
          <a:xfrm>
            <a:off x="513293" y="5199730"/>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13" name="Title 1"/>
          <p:cNvSpPr>
            <a:spLocks noGrp="1"/>
          </p:cNvSpPr>
          <p:nvPr>
            <p:ph type="ctrTitle" hasCustomPrompt="1"/>
          </p:nvPr>
        </p:nvSpPr>
        <p:spPr>
          <a:xfrm>
            <a:off x="513293" y="2916310"/>
            <a:ext cx="5418380"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14" name="Subtitle 2"/>
          <p:cNvSpPr>
            <a:spLocks noGrp="1"/>
          </p:cNvSpPr>
          <p:nvPr>
            <p:ph type="subTitle" idx="1"/>
          </p:nvPr>
        </p:nvSpPr>
        <p:spPr>
          <a:xfrm>
            <a:off x="513293" y="3607675"/>
            <a:ext cx="5418379"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476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Page (Support 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4000" cy="6858000"/>
          </a:xfrm>
          <a:prstGeom prst="rect">
            <a:avLst/>
          </a:prstGeom>
        </p:spPr>
      </p:pic>
      <p:pic>
        <p:nvPicPr>
          <p:cNvPr id="22" name="Picture 21"/>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3109" y="2227232"/>
            <a:ext cx="9144000" cy="2404872"/>
          </a:xfrm>
          <a:prstGeom prst="rect">
            <a:avLst/>
          </a:prstGeom>
        </p:spPr>
      </p:pic>
      <p:sp>
        <p:nvSpPr>
          <p:cNvPr id="10" name="Title 1"/>
          <p:cNvSpPr>
            <a:spLocks noGrp="1"/>
          </p:cNvSpPr>
          <p:nvPr>
            <p:ph type="ctrTitle" hasCustomPrompt="1"/>
          </p:nvPr>
        </p:nvSpPr>
        <p:spPr>
          <a:xfrm>
            <a:off x="513293" y="2916310"/>
            <a:ext cx="4711850" cy="555626"/>
          </a:xfrm>
        </p:spPr>
        <p:txBody>
          <a:bodyPr anchor="b" anchorCtr="0">
            <a:noAutofit/>
          </a:bodyPr>
          <a:lstStyle>
            <a:lvl1pPr algn="l">
              <a:lnSpc>
                <a:spcPts val="3800"/>
              </a:lnSpc>
              <a:defRPr sz="3600" spc="0" baseline="0">
                <a:solidFill>
                  <a:schemeClr val="bg1"/>
                </a:solidFill>
                <a:latin typeface="Segoe UI Light" pitchFamily="34" charset="0"/>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513293" y="3607675"/>
            <a:ext cx="4711849"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7" name="Picture 16"/>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
        <p:nvSpPr>
          <p:cNvPr id="18" name="Text Placeholder 6"/>
          <p:cNvSpPr>
            <a:spLocks noGrp="1"/>
          </p:cNvSpPr>
          <p:nvPr>
            <p:ph type="body" sz="quarter" idx="10" hasCustomPrompt="1"/>
          </p:nvPr>
        </p:nvSpPr>
        <p:spPr>
          <a:xfrm>
            <a:off x="513293" y="4913394"/>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1" name="Text Placeholder 6"/>
          <p:cNvSpPr>
            <a:spLocks noGrp="1"/>
          </p:cNvSpPr>
          <p:nvPr>
            <p:ph type="body" sz="quarter" idx="11" hasCustomPrompt="1"/>
          </p:nvPr>
        </p:nvSpPr>
        <p:spPr>
          <a:xfrm>
            <a:off x="513293" y="5199730"/>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Tree>
    <p:extLst>
      <p:ext uri="{BB962C8B-B14F-4D97-AF65-F5344CB8AC3E}">
        <p14:creationId xmlns:p14="http://schemas.microsoft.com/office/powerpoint/2010/main" val="51787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Architecture)">
    <p:spTree>
      <p:nvGrpSpPr>
        <p:cNvPr id="1" name=""/>
        <p:cNvGrpSpPr/>
        <p:nvPr/>
      </p:nvGrpSpPr>
      <p:grpSpPr>
        <a:xfrm>
          <a:off x="0" y="0"/>
          <a:ext cx="0" cy="0"/>
          <a:chOff x="0" y="0"/>
          <a:chExt cx="0" cy="0"/>
        </a:xfrm>
      </p:grpSpPr>
      <p:pic>
        <p:nvPicPr>
          <p:cNvPr id="13" name="Picture 12"/>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descr="C:\Users\victor.melniciuc\Desktop\==Work\MCS BOM\assets\FAN2008058.JPG"/>
          <p:cNvPicPr>
            <a:picLocks noChangeAspect="1" noChangeArrowheads="1"/>
          </p:cNvPicPr>
          <p:nvPr userDrawn="1"/>
        </p:nvPicPr>
        <p:blipFill>
          <a:blip r:embed="rId4" cstate="email"/>
          <a:srcRect l="21453" t="16710" r="29526"/>
          <a:stretch>
            <a:fillRect/>
          </a:stretch>
        </p:blipFill>
        <p:spPr bwMode="auto">
          <a:xfrm>
            <a:off x="4743494" y="1005278"/>
            <a:ext cx="4398919" cy="5852722"/>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6"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2" name="Picture 1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379539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Architecture 2)">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l="6426" r="18387"/>
          <a:stretch>
            <a:fillRect/>
          </a:stretch>
        </p:blipFill>
        <p:spPr bwMode="auto">
          <a:xfrm>
            <a:off x="4743494" y="1005278"/>
            <a:ext cx="4400506" cy="5852722"/>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228151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People)">
    <p:spTree>
      <p:nvGrpSpPr>
        <p:cNvPr id="1" name=""/>
        <p:cNvGrpSpPr/>
        <p:nvPr/>
      </p:nvGrpSpPr>
      <p:grpSpPr>
        <a:xfrm>
          <a:off x="0" y="0"/>
          <a:ext cx="0" cy="0"/>
          <a:chOff x="0" y="0"/>
          <a:chExt cx="0" cy="0"/>
        </a:xfrm>
      </p:grpSpPr>
      <p:pic>
        <p:nvPicPr>
          <p:cNvPr id="11" name="Picture 10"/>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t="7401" r="30478"/>
          <a:stretch>
            <a:fillRect/>
          </a:stretch>
        </p:blipFill>
        <p:spPr bwMode="auto">
          <a:xfrm>
            <a:off x="4748405" y="1003300"/>
            <a:ext cx="4395595" cy="5854700"/>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2"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06707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Page (Blue)">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94" y="858"/>
            <a:ext cx="9144095" cy="6856285"/>
          </a:xfrm>
          <a:prstGeom prst="rect">
            <a:avLst/>
          </a:prstGeom>
        </p:spPr>
      </p:pic>
      <p:sp>
        <p:nvSpPr>
          <p:cNvPr id="13" name="TextBox 12"/>
          <p:cNvSpPr txBox="1"/>
          <p:nvPr userDrawn="1"/>
        </p:nvSpPr>
        <p:spPr>
          <a:xfrm>
            <a:off x="4340744" y="6488700"/>
            <a:ext cx="462609" cy="246221"/>
          </a:xfrm>
          <a:prstGeom prst="rect">
            <a:avLst/>
          </a:prstGeom>
          <a:noFill/>
        </p:spPr>
        <p:txBody>
          <a:bodyPr wrap="square" rtlCol="0">
            <a:spAutoFit/>
          </a:bodyPr>
          <a:lstStyle/>
          <a:p>
            <a:pPr algn="ctr"/>
            <a:fld id="{0462CC3E-48DD-4274-8616-D549FD7B2C15}" type="slidenum">
              <a:rPr lang="en-US" sz="1000" smtClean="0">
                <a:solidFill>
                  <a:srgbClr val="A4D7F4"/>
                </a:solidFill>
                <a:ea typeface="Verdana" pitchFamily="34" charset="0"/>
                <a:cs typeface="Verdana" pitchFamily="34" charset="0"/>
              </a:rPr>
              <a:pPr algn="ctr"/>
              <a:t>‹#›</a:t>
            </a:fld>
            <a:endParaRPr lang="en-US" sz="1000" dirty="0">
              <a:solidFill>
                <a:srgbClr val="A4D7F4"/>
              </a:solidFill>
              <a:ea typeface="Verdana" pitchFamily="34" charset="0"/>
              <a:cs typeface="Verdana" pitchFamily="34" charset="0"/>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19" name="TextBox 18"/>
          <p:cNvSpPr txBox="1"/>
          <p:nvPr userDrawn="1"/>
        </p:nvSpPr>
        <p:spPr>
          <a:xfrm>
            <a:off x="7336427" y="133321"/>
            <a:ext cx="1502362" cy="230832"/>
          </a:xfrm>
          <a:prstGeom prst="rect">
            <a:avLst/>
          </a:prstGeom>
          <a:noFill/>
        </p:spPr>
        <p:txBody>
          <a:bodyPr wrap="square" rtlCol="0">
            <a:spAutoFit/>
          </a:bodyPr>
          <a:lstStyle/>
          <a:p>
            <a:pPr algn="r"/>
            <a:r>
              <a:rPr lang="en-US" sz="900" dirty="0" smtClean="0">
                <a:solidFill>
                  <a:srgbClr val="FFFFFF"/>
                </a:solidFill>
                <a:latin typeface="Segoe UI" pitchFamily="34" charset="0"/>
                <a:ea typeface="Segoe UI" pitchFamily="34" charset="0"/>
                <a:cs typeface="Segoe UI" pitchFamily="34" charset="0"/>
              </a:rPr>
              <a:t>Microsoft Confidential</a:t>
            </a:r>
            <a:endParaRPr lang="en-US" sz="900" dirty="0">
              <a:solidFill>
                <a:srgbClr val="FFFFFF"/>
              </a:solidFill>
              <a:latin typeface="Segoe UI" pitchFamily="34" charset="0"/>
              <a:ea typeface="Segoe UI" pitchFamily="34" charset="0"/>
              <a:cs typeface="Segoe UI" pitchFamily="34" charset="0"/>
            </a:endParaRPr>
          </a:p>
        </p:txBody>
      </p:sp>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1"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a:solidFill>
                  <a:srgbClr val="949699"/>
                </a:solidFill>
                <a:latin typeface="+mj-lt"/>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2"/>
          <p:cNvSpPr>
            <a:spLocks noGrp="1"/>
          </p:cNvSpPr>
          <p:nvPr>
            <p:ph idx="15"/>
          </p:nvPr>
        </p:nvSpPr>
        <p:spPr>
          <a:xfrm>
            <a:off x="648742" y="1463040"/>
            <a:ext cx="7924800" cy="2154436"/>
          </a:xfrm>
        </p:spPr>
        <p:txBody>
          <a:bodyPr/>
          <a:lstStyle>
            <a:lvl1pPr marL="274320" indent="-274320">
              <a:buClr>
                <a:srgbClr val="5191CD"/>
              </a:buClr>
              <a:buFontTx/>
              <a:buBlip>
                <a:blip r:embed="rId5"/>
              </a:buBlip>
              <a:defRPr sz="24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sz="24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
          <p:cNvSpPr>
            <a:spLocks noGrp="1"/>
          </p:cNvSpPr>
          <p:nvPr>
            <p:ph type="body" idx="17"/>
          </p:nvPr>
        </p:nvSpPr>
        <p:spPr>
          <a:xfrm>
            <a:off x="389675" y="869573"/>
            <a:ext cx="8349647" cy="276999"/>
          </a:xfrm>
        </p:spPr>
        <p:txBody>
          <a:bodyPr anchor="b"/>
          <a:lstStyle>
            <a:lvl1pPr marL="0" indent="0">
              <a:buNone/>
              <a:tabLst>
                <a:tab pos="628650" algn="l"/>
              </a:tabLst>
              <a:defRPr sz="1800" b="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itle 1"/>
          <p:cNvSpPr>
            <a:spLocks noGrp="1"/>
          </p:cNvSpPr>
          <p:nvPr>
            <p:ph type="title" hasCustomPrompt="1"/>
          </p:nvPr>
        </p:nvSpPr>
        <p:spPr>
          <a:xfrm>
            <a:off x="389436" y="360402"/>
            <a:ext cx="8363938" cy="509171"/>
          </a:xfrm>
        </p:spPr>
        <p:txBody>
          <a:bodyPr anchor="t"/>
          <a:lstStyle>
            <a:lvl1pPr>
              <a:defRPr sz="3200" b="0">
                <a:solidFill>
                  <a:schemeClr val="bg1"/>
                </a:solidFill>
                <a:latin typeface="Segoe UI Light" pitchFamily="34" charset="0"/>
              </a:defRPr>
            </a:lvl1pPr>
          </a:lstStyle>
          <a:p>
            <a:r>
              <a:rPr lang="en-US" dirty="0" smtClean="0"/>
              <a:t>Click to edit Master title style </a:t>
            </a:r>
            <a:endParaRPr lang="en-US" dirty="0"/>
          </a:p>
        </p:txBody>
      </p:sp>
    </p:spTree>
    <p:extLst>
      <p:ext uri="{BB962C8B-B14F-4D97-AF65-F5344CB8AC3E}">
        <p14:creationId xmlns:p14="http://schemas.microsoft.com/office/powerpoint/2010/main" val="80370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ntent Page (Blue_Empty)">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94" y="858"/>
            <a:ext cx="9144095" cy="6856285"/>
          </a:xfrm>
          <a:prstGeom prst="rect">
            <a:avLst/>
          </a:prstGeom>
        </p:spPr>
      </p:pic>
      <p:sp>
        <p:nvSpPr>
          <p:cNvPr id="14" name="TextBox 13"/>
          <p:cNvSpPr txBox="1"/>
          <p:nvPr userDrawn="1"/>
        </p:nvSpPr>
        <p:spPr>
          <a:xfrm>
            <a:off x="4340744" y="6488700"/>
            <a:ext cx="462609" cy="246221"/>
          </a:xfrm>
          <a:prstGeom prst="rect">
            <a:avLst/>
          </a:prstGeom>
          <a:noFill/>
        </p:spPr>
        <p:txBody>
          <a:bodyPr wrap="square" rtlCol="0">
            <a:spAutoFit/>
          </a:bodyPr>
          <a:lstStyle/>
          <a:p>
            <a:pPr algn="ctr"/>
            <a:fld id="{0462CC3E-48DD-4274-8616-D549FD7B2C15}" type="slidenum">
              <a:rPr lang="en-US" sz="1000" smtClean="0">
                <a:solidFill>
                  <a:srgbClr val="A4D7F4"/>
                </a:solidFill>
                <a:ea typeface="Verdana" pitchFamily="34" charset="0"/>
                <a:cs typeface="Verdana" pitchFamily="34" charset="0"/>
              </a:rPr>
              <a:pPr algn="ctr"/>
              <a:t>‹#›</a:t>
            </a:fld>
            <a:endParaRPr lang="en-US" sz="1000" dirty="0">
              <a:solidFill>
                <a:srgbClr val="A4D7F4"/>
              </a:solidFill>
              <a:ea typeface="Verdana" pitchFamily="34" charset="0"/>
              <a:cs typeface="Verdana" pitchFamily="34" charset="0"/>
            </a:endParaRP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16" name="TextBox 15"/>
          <p:cNvSpPr txBox="1"/>
          <p:nvPr userDrawn="1"/>
        </p:nvSpPr>
        <p:spPr>
          <a:xfrm>
            <a:off x="7336427" y="133321"/>
            <a:ext cx="1502362" cy="230832"/>
          </a:xfrm>
          <a:prstGeom prst="rect">
            <a:avLst/>
          </a:prstGeom>
          <a:noFill/>
        </p:spPr>
        <p:txBody>
          <a:bodyPr wrap="square" rtlCol="0">
            <a:spAutoFit/>
          </a:bodyPr>
          <a:lstStyle/>
          <a:p>
            <a:pPr algn="r"/>
            <a:r>
              <a:rPr lang="en-US" sz="900" dirty="0" smtClean="0">
                <a:solidFill>
                  <a:srgbClr val="FFFFFF"/>
                </a:solidFill>
                <a:latin typeface="Segoe UI" pitchFamily="34" charset="0"/>
                <a:ea typeface="Segoe UI" pitchFamily="34" charset="0"/>
                <a:cs typeface="Segoe UI" pitchFamily="34" charset="0"/>
              </a:rPr>
              <a:t>Microsoft Confidential</a:t>
            </a:r>
            <a:endParaRPr lang="en-US" sz="900" dirty="0">
              <a:solidFill>
                <a:srgbClr val="FFFFFF"/>
              </a:solidFill>
              <a:latin typeface="Segoe UI" pitchFamily="34" charset="0"/>
              <a:ea typeface="Segoe UI" pitchFamily="34" charset="0"/>
              <a:cs typeface="Segoe UI" pitchFamily="34" charset="0"/>
            </a:endParaRPr>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8" name="Title 1"/>
          <p:cNvSpPr>
            <a:spLocks noGrp="1"/>
          </p:cNvSpPr>
          <p:nvPr>
            <p:ph type="title" hasCustomPrompt="1"/>
          </p:nvPr>
        </p:nvSpPr>
        <p:spPr>
          <a:xfrm>
            <a:off x="389436" y="360402"/>
            <a:ext cx="8363938" cy="509171"/>
          </a:xfrm>
        </p:spPr>
        <p:txBody>
          <a:bodyPr anchor="t"/>
          <a:lstStyle>
            <a:lvl1pPr>
              <a:defRPr sz="3200" b="0">
                <a:solidFill>
                  <a:schemeClr val="bg1"/>
                </a:solidFill>
                <a:latin typeface="Segoe UI Light" pitchFamily="34" charset="0"/>
              </a:defRPr>
            </a:lvl1pPr>
          </a:lstStyle>
          <a:p>
            <a:r>
              <a:rPr lang="en-US" dirty="0" smtClean="0"/>
              <a:t>Click to edit Master title style </a:t>
            </a:r>
            <a:endParaRPr lang="en-US" dirty="0"/>
          </a:p>
        </p:txBody>
      </p:sp>
      <p:sp>
        <p:nvSpPr>
          <p:cNvPr id="19" name="Text Placeholder 2"/>
          <p:cNvSpPr>
            <a:spLocks noGrp="1"/>
          </p:cNvSpPr>
          <p:nvPr>
            <p:ph type="body" idx="14"/>
          </p:nvPr>
        </p:nvSpPr>
        <p:spPr>
          <a:xfrm>
            <a:off x="389675" y="869573"/>
            <a:ext cx="8349647" cy="276999"/>
          </a:xfrm>
        </p:spPr>
        <p:txBody>
          <a:bodyPr anchor="b"/>
          <a:lstStyle>
            <a:lvl1pPr marL="0" indent="0">
              <a:buNone/>
              <a:tabLst>
                <a:tab pos="628650" algn="l"/>
              </a:tabLst>
              <a:defRPr sz="1800" b="0">
                <a:solidFill>
                  <a:srgbClr val="A4D7F4"/>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0543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er">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30250" y="4343400"/>
            <a:ext cx="7043208" cy="461665"/>
          </a:xfrm>
        </p:spPr>
        <p:txBody>
          <a:bodyPr vert="horz" wrap="square" lIns="0" tIns="0" rIns="0" bIns="0" rtlCol="0" anchor="t" anchorCtr="0">
            <a:noAutofit/>
          </a:bodyPr>
          <a:lstStyle>
            <a:lvl1pPr marL="0" indent="0" algn="l" defTabSz="914363" rtl="0" eaLnBrk="1" latinLnBrk="0" hangingPunct="1">
              <a:lnSpc>
                <a:spcPct val="90000"/>
              </a:lnSpc>
              <a:spcBef>
                <a:spcPct val="0"/>
              </a:spcBef>
              <a:buNone/>
              <a:defRPr lang="en-US" sz="36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Group</a:t>
            </a:r>
            <a:endParaRPr lang="en-US" dirty="0"/>
          </a:p>
        </p:txBody>
      </p:sp>
      <p:sp>
        <p:nvSpPr>
          <p:cNvPr id="7" name="Text Placeholder 6"/>
          <p:cNvSpPr>
            <a:spLocks noGrp="1"/>
          </p:cNvSpPr>
          <p:nvPr>
            <p:ph type="body" sz="quarter" idx="10" hasCustomPrompt="1"/>
          </p:nvPr>
        </p:nvSpPr>
        <p:spPr>
          <a:xfrm>
            <a:off x="1072886" y="1301750"/>
            <a:ext cx="7690114" cy="1212850"/>
          </a:xfrm>
          <a:effectLst/>
        </p:spPr>
        <p:txBody>
          <a:bodyPr anchor="t" anchorCtr="0">
            <a:noAutofit/>
          </a:bodyPr>
          <a:lstStyle>
            <a:lvl1pPr marL="0" indent="0" algn="r">
              <a:buFont typeface="Arial" pitchFamily="34" charset="0"/>
              <a:buNone/>
              <a:defRPr kumimoji="0" lang="en-US" sz="8800" b="0" i="0" u="none" strike="noStrike" kern="1200" cap="none" spc="0" normalizeH="0" baseline="0" noProof="0" dirty="0" smtClean="0">
                <a:ln>
                  <a:noFill/>
                </a:ln>
                <a:solidFill>
                  <a:schemeClr val="tx1"/>
                </a:solidFill>
                <a:effectLst/>
                <a:uLnTx/>
                <a:uFillTx/>
                <a:latin typeface="Trebuchet MS" pitchFamily="34" charset="0"/>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customer</a:t>
            </a:r>
          </a:p>
        </p:txBody>
      </p:sp>
      <p:sp>
        <p:nvSpPr>
          <p:cNvPr id="5" name="Slide Number Placeholder 4"/>
          <p:cNvSpPr>
            <a:spLocks noGrp="1"/>
          </p:cNvSpPr>
          <p:nvPr>
            <p:ph type="sldNum" sz="quarter" idx="11"/>
          </p:nvPr>
        </p:nvSpPr>
        <p:spPr/>
        <p:txBody>
          <a:bodyPr/>
          <a:lstStyle>
            <a:lvl1pPr>
              <a:defRPr>
                <a:solidFill>
                  <a:schemeClr val="tx1"/>
                </a:solidFill>
              </a:defRPr>
            </a:lvl1pPr>
          </a:lstStyle>
          <a:p>
            <a:fld id="{3E96780A-FC28-4F75-83FC-E5BD2FE95436}" type="slidenum">
              <a:rPr lang="en-US" smtClean="0"/>
              <a:pPr/>
              <a:t>‹#›</a:t>
            </a:fld>
            <a:endParaRPr lang="en-US"/>
          </a:p>
        </p:txBody>
      </p:sp>
      <p:pic>
        <p:nvPicPr>
          <p:cNvPr id="6" name="Picture 5" descr="customer.png"/>
          <p:cNvPicPr>
            <a:picLocks noChangeAspect="1"/>
          </p:cNvPicPr>
          <p:nvPr/>
        </p:nvPicPr>
        <p:blipFill>
          <a:blip r:embed="rId3" cstate="email"/>
          <a:stretch>
            <a:fillRect/>
          </a:stretch>
        </p:blipFill>
        <p:spPr>
          <a:xfrm>
            <a:off x="5163945" y="2286000"/>
            <a:ext cx="3980055" cy="4572000"/>
          </a:xfrm>
          <a:prstGeom prst="rect">
            <a:avLst/>
          </a:prstGeom>
        </p:spPr>
      </p:pic>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ransition Slide (Option 2)">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sp>
        <p:nvSpPr>
          <p:cNvPr id="3" name="Rectangle 2"/>
          <p:cNvSpPr/>
          <p:nvPr userDrawn="1"/>
        </p:nvSpPr>
        <p:spPr bwMode="auto">
          <a:xfrm>
            <a:off x="0" y="1922728"/>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8"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sp>
        <p:nvSpPr>
          <p:cNvPr id="9" name="Subtitle 2"/>
          <p:cNvSpPr>
            <a:spLocks noGrp="1"/>
          </p:cNvSpPr>
          <p:nvPr>
            <p:ph type="subTitle" idx="1" hasCustomPrompt="1"/>
          </p:nvPr>
        </p:nvSpPr>
        <p:spPr>
          <a:xfrm>
            <a:off x="513292" y="3326441"/>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20162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3" y="1715"/>
            <a:ext cx="9141808" cy="6856285"/>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53738" y="0"/>
            <a:ext cx="4390263" cy="6858000"/>
          </a:xfrm>
          <a:prstGeom prst="rect">
            <a:avLst/>
          </a:prstGeom>
        </p:spPr>
      </p:pic>
      <p:sp>
        <p:nvSpPr>
          <p:cNvPr id="3" name="Rectangle 2"/>
          <p:cNvSpPr/>
          <p:nvPr userDrawn="1"/>
        </p:nvSpPr>
        <p:spPr bwMode="auto">
          <a:xfrm>
            <a:off x="0" y="1922729"/>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1"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sp>
        <p:nvSpPr>
          <p:cNvPr id="13" name="Subtitle 2"/>
          <p:cNvSpPr>
            <a:spLocks noGrp="1"/>
          </p:cNvSpPr>
          <p:nvPr>
            <p:ph type="subTitle" idx="1" hasCustomPrompt="1"/>
          </p:nvPr>
        </p:nvSpPr>
        <p:spPr>
          <a:xfrm>
            <a:off x="513292" y="3326441"/>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12437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amp;A Option 7">
    <p:spTree>
      <p:nvGrpSpPr>
        <p:cNvPr id="1" name=""/>
        <p:cNvGrpSpPr/>
        <p:nvPr/>
      </p:nvGrpSpPr>
      <p:grpSpPr>
        <a:xfrm>
          <a:off x="0" y="0"/>
          <a:ext cx="0" cy="0"/>
          <a:chOff x="0" y="0"/>
          <a:chExt cx="0" cy="0"/>
        </a:xfrm>
      </p:grpSpPr>
      <p:pic>
        <p:nvPicPr>
          <p:cNvPr id="7" name="Picture 2" descr="\\home\users\Amesh\4. Projects &amp; Companies\Microsoft\Services Marketing\Project Florance\Graphics and Templates\August Release\MCS FY11 Templates\Photos\Consulting2_small.jp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0" y="0"/>
            <a:ext cx="917927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2" y="4097868"/>
            <a:ext cx="9175805"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86957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defRPr>
                <a:solidFill>
                  <a:schemeClr val="bg1"/>
                </a:solidFill>
                <a:latin typeface="Segoe UI Light" pitchFamily="34" charset="0"/>
              </a:defRPr>
            </a:lvl1pPr>
          </a:lstStyle>
          <a:p>
            <a:r>
              <a:rPr lang="en-US" smtClean="0"/>
              <a:t>Click to edit Master title style</a:t>
            </a:r>
            <a:endParaRPr lang="en-US" dirty="0"/>
          </a:p>
        </p:txBody>
      </p:sp>
      <p:sp>
        <p:nvSpPr>
          <p:cNvPr id="5" name="TextBox 4"/>
          <p:cNvSpPr txBox="1"/>
          <p:nvPr userDrawn="1"/>
        </p:nvSpPr>
        <p:spPr>
          <a:xfrm>
            <a:off x="198021" y="6495393"/>
            <a:ext cx="1001877" cy="215444"/>
          </a:xfrm>
          <a:prstGeom prst="rect">
            <a:avLst/>
          </a:prstGeom>
          <a:noFill/>
        </p:spPr>
        <p:txBody>
          <a:bodyPr wrap="none" lIns="0" tIns="0" rIns="0" bIns="0" rtlCol="0">
            <a:spAutoFit/>
          </a:bodyPr>
          <a:lstStyle/>
          <a:p>
            <a:r>
              <a:rPr lang="en-US" sz="1400" dirty="0" smtClean="0">
                <a:solidFill>
                  <a:srgbClr val="FFFFFF"/>
                </a:solidFill>
              </a:rPr>
              <a:t>Hidden Slide</a:t>
            </a:r>
          </a:p>
        </p:txBody>
      </p:sp>
      <p:sp>
        <p:nvSpPr>
          <p:cNvPr id="6" name="Content Placeholder 2"/>
          <p:cNvSpPr>
            <a:spLocks noGrp="1"/>
          </p:cNvSpPr>
          <p:nvPr>
            <p:ph idx="1"/>
          </p:nvPr>
        </p:nvSpPr>
        <p:spPr>
          <a:xfrm>
            <a:off x="511545" y="1010187"/>
            <a:ext cx="7924800" cy="1154162"/>
          </a:xfrm>
        </p:spPr>
        <p:txBody>
          <a:bodyPr/>
          <a:lstStyle>
            <a:lvl1pPr marL="274320" indent="-274320">
              <a:buClr>
                <a:srgbClr val="5191CD"/>
              </a:buClr>
              <a:buFontTx/>
              <a:buBlip>
                <a:blip r:embed="rId2"/>
              </a:buBlip>
              <a:defRPr sz="13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12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11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10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9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958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age (PFE)">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sp>
        <p:nvSpPr>
          <p:cNvPr id="3" name="Rectangle 2"/>
          <p:cNvSpPr/>
          <p:nvPr userDrawn="1"/>
        </p:nvSpPr>
        <p:spPr bwMode="auto">
          <a:xfrm>
            <a:off x="0" y="1922728"/>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descr="CSS_PowerPoint_TitleImages-01.jpg"/>
          <p:cNvPicPr>
            <a:picLocks noChangeAspect="1"/>
          </p:cNvPicPr>
          <p:nvPr userDrawn="1"/>
        </p:nvPicPr>
        <p:blipFill>
          <a:blip r:embed="rId3"/>
          <a:stretch>
            <a:fillRect/>
          </a:stretch>
        </p:blipFill>
        <p:spPr>
          <a:xfrm>
            <a:off x="0" y="1413201"/>
            <a:ext cx="9132468" cy="3297835"/>
          </a:xfrm>
          <a:prstGeom prst="rect">
            <a:avLst/>
          </a:prstGeom>
          <a:noFill/>
          <a:ln>
            <a:noFill/>
          </a:ln>
        </p:spPr>
      </p:pic>
      <p:pic>
        <p:nvPicPr>
          <p:cNvPr id="11" name="Picture 10"/>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grpSp>
        <p:nvGrpSpPr>
          <p:cNvPr id="17" name="Group 16"/>
          <p:cNvGrpSpPr/>
          <p:nvPr userDrawn="1"/>
        </p:nvGrpSpPr>
        <p:grpSpPr>
          <a:xfrm>
            <a:off x="13653" y="4253836"/>
            <a:ext cx="9116568" cy="555173"/>
            <a:chOff x="13653" y="4253836"/>
            <a:chExt cx="9116568" cy="555173"/>
          </a:xfrm>
        </p:grpSpPr>
        <p:sp>
          <p:nvSpPr>
            <p:cNvPr id="18" name="Rectangle 17"/>
            <p:cNvSpPr/>
            <p:nvPr userDrawn="1"/>
          </p:nvSpPr>
          <p:spPr>
            <a:xfrm>
              <a:off x="2625632" y="4397529"/>
              <a:ext cx="777240" cy="411480"/>
            </a:xfrm>
            <a:prstGeom prst="rect">
              <a:avLst/>
            </a:prstGeom>
            <a:solidFill>
              <a:schemeClr val="accent2">
                <a:lumMod val="7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13653" y="4253836"/>
              <a:ext cx="9116568" cy="457200"/>
            </a:xfrm>
            <a:prstGeom prst="rect">
              <a:avLst/>
            </a:prstGeom>
            <a:solidFill>
              <a:schemeClr val="tx2">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p:cNvPicPr>
            <a:picLocks/>
          </p:cNvPicPr>
          <p:nvPr userDrawn="1"/>
        </p:nvPicPr>
        <p:blipFill>
          <a:blip r:embed="rId6" cstate="email">
            <a:extLst>
              <a:ext uri="{28A0092B-C50C-407E-A947-70E740481C1C}">
                <a14:useLocalDpi xmlns:a14="http://schemas.microsoft.com/office/drawing/2010/main" val="0"/>
              </a:ext>
            </a:extLst>
          </a:blip>
          <a:stretch>
            <a:fillRect/>
          </a:stretch>
        </p:blipFill>
        <p:spPr>
          <a:xfrm>
            <a:off x="9205" y="2476487"/>
            <a:ext cx="9144095" cy="2404872"/>
          </a:xfrm>
          <a:prstGeom prst="rect">
            <a:avLst/>
          </a:prstGeom>
        </p:spPr>
      </p:pic>
      <p:sp>
        <p:nvSpPr>
          <p:cNvPr id="22" name="Text Placeholder 6"/>
          <p:cNvSpPr>
            <a:spLocks noGrp="1"/>
          </p:cNvSpPr>
          <p:nvPr>
            <p:ph type="body" sz="quarter" idx="10" hasCustomPrompt="1"/>
          </p:nvPr>
        </p:nvSpPr>
        <p:spPr>
          <a:xfrm>
            <a:off x="513293" y="5239969"/>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3" name="Text Placeholder 6"/>
          <p:cNvSpPr>
            <a:spLocks noGrp="1"/>
          </p:cNvSpPr>
          <p:nvPr>
            <p:ph type="body" sz="quarter" idx="11" hasCustomPrompt="1"/>
          </p:nvPr>
        </p:nvSpPr>
        <p:spPr>
          <a:xfrm>
            <a:off x="513293" y="5526305"/>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24" name="Title 1"/>
          <p:cNvSpPr>
            <a:spLocks noGrp="1"/>
          </p:cNvSpPr>
          <p:nvPr>
            <p:ph type="ctrTitle" hasCustomPrompt="1"/>
          </p:nvPr>
        </p:nvSpPr>
        <p:spPr>
          <a:xfrm>
            <a:off x="513293" y="3155287"/>
            <a:ext cx="8085017"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25" name="Subtitle 2"/>
          <p:cNvSpPr>
            <a:spLocks noGrp="1"/>
          </p:cNvSpPr>
          <p:nvPr>
            <p:ph type="subTitle" idx="1"/>
          </p:nvPr>
        </p:nvSpPr>
        <p:spPr>
          <a:xfrm>
            <a:off x="513293" y="3846652"/>
            <a:ext cx="8085015"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7710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Page (Support 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4000" cy="6858000"/>
          </a:xfrm>
          <a:prstGeom prst="rect">
            <a:avLst/>
          </a:prstGeom>
        </p:spPr>
      </p:pic>
      <p:pic>
        <p:nvPicPr>
          <p:cNvPr id="23" name="Picture 22"/>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3109" y="2227232"/>
            <a:ext cx="9144000" cy="2404872"/>
          </a:xfrm>
          <a:prstGeom prst="rect">
            <a:avLst/>
          </a:prstGeom>
        </p:spPr>
      </p:pic>
      <p:pic>
        <p:nvPicPr>
          <p:cNvPr id="17" name="Picture 16"/>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
        <p:nvSpPr>
          <p:cNvPr id="18" name="Text Placeholder 6"/>
          <p:cNvSpPr>
            <a:spLocks noGrp="1"/>
          </p:cNvSpPr>
          <p:nvPr>
            <p:ph type="body" sz="quarter" idx="10" hasCustomPrompt="1"/>
          </p:nvPr>
        </p:nvSpPr>
        <p:spPr>
          <a:xfrm>
            <a:off x="513293" y="4913394"/>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0" name="Text Placeholder 6"/>
          <p:cNvSpPr>
            <a:spLocks noGrp="1"/>
          </p:cNvSpPr>
          <p:nvPr>
            <p:ph type="body" sz="quarter" idx="11" hasCustomPrompt="1"/>
          </p:nvPr>
        </p:nvSpPr>
        <p:spPr>
          <a:xfrm>
            <a:off x="513293" y="5199730"/>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13" name="Title 1"/>
          <p:cNvSpPr>
            <a:spLocks noGrp="1"/>
          </p:cNvSpPr>
          <p:nvPr>
            <p:ph type="ctrTitle" hasCustomPrompt="1"/>
          </p:nvPr>
        </p:nvSpPr>
        <p:spPr>
          <a:xfrm>
            <a:off x="513293" y="2916310"/>
            <a:ext cx="5418380"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14" name="Subtitle 2"/>
          <p:cNvSpPr>
            <a:spLocks noGrp="1"/>
          </p:cNvSpPr>
          <p:nvPr>
            <p:ph type="subTitle" idx="1"/>
          </p:nvPr>
        </p:nvSpPr>
        <p:spPr>
          <a:xfrm>
            <a:off x="513293" y="3607675"/>
            <a:ext cx="5418379"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476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Page (Support 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4000" cy="6858000"/>
          </a:xfrm>
          <a:prstGeom prst="rect">
            <a:avLst/>
          </a:prstGeom>
        </p:spPr>
      </p:pic>
      <p:pic>
        <p:nvPicPr>
          <p:cNvPr id="22" name="Picture 21"/>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3109" y="2227232"/>
            <a:ext cx="9144000" cy="2404872"/>
          </a:xfrm>
          <a:prstGeom prst="rect">
            <a:avLst/>
          </a:prstGeom>
        </p:spPr>
      </p:pic>
      <p:sp>
        <p:nvSpPr>
          <p:cNvPr id="10" name="Title 1"/>
          <p:cNvSpPr>
            <a:spLocks noGrp="1"/>
          </p:cNvSpPr>
          <p:nvPr>
            <p:ph type="ctrTitle" hasCustomPrompt="1"/>
          </p:nvPr>
        </p:nvSpPr>
        <p:spPr>
          <a:xfrm>
            <a:off x="513293" y="2916310"/>
            <a:ext cx="4711850" cy="555626"/>
          </a:xfrm>
        </p:spPr>
        <p:txBody>
          <a:bodyPr anchor="b" anchorCtr="0">
            <a:noAutofit/>
          </a:bodyPr>
          <a:lstStyle>
            <a:lvl1pPr algn="l">
              <a:lnSpc>
                <a:spcPts val="3800"/>
              </a:lnSpc>
              <a:defRPr sz="3600" spc="0" baseline="0">
                <a:solidFill>
                  <a:schemeClr val="bg1"/>
                </a:solidFill>
                <a:latin typeface="Segoe UI Light" pitchFamily="34" charset="0"/>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513293" y="3607675"/>
            <a:ext cx="4711849"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7" name="Picture 16"/>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
        <p:nvSpPr>
          <p:cNvPr id="18" name="Text Placeholder 6"/>
          <p:cNvSpPr>
            <a:spLocks noGrp="1"/>
          </p:cNvSpPr>
          <p:nvPr>
            <p:ph type="body" sz="quarter" idx="10" hasCustomPrompt="1"/>
          </p:nvPr>
        </p:nvSpPr>
        <p:spPr>
          <a:xfrm>
            <a:off x="513293" y="4913394"/>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1" name="Text Placeholder 6"/>
          <p:cNvSpPr>
            <a:spLocks noGrp="1"/>
          </p:cNvSpPr>
          <p:nvPr>
            <p:ph type="body" sz="quarter" idx="11" hasCustomPrompt="1"/>
          </p:nvPr>
        </p:nvSpPr>
        <p:spPr>
          <a:xfrm>
            <a:off x="513293" y="5199730"/>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Tree>
    <p:extLst>
      <p:ext uri="{BB962C8B-B14F-4D97-AF65-F5344CB8AC3E}">
        <p14:creationId xmlns:p14="http://schemas.microsoft.com/office/powerpoint/2010/main" val="51787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Architecture)">
    <p:spTree>
      <p:nvGrpSpPr>
        <p:cNvPr id="1" name=""/>
        <p:cNvGrpSpPr/>
        <p:nvPr/>
      </p:nvGrpSpPr>
      <p:grpSpPr>
        <a:xfrm>
          <a:off x="0" y="0"/>
          <a:ext cx="0" cy="0"/>
          <a:chOff x="0" y="0"/>
          <a:chExt cx="0" cy="0"/>
        </a:xfrm>
      </p:grpSpPr>
      <p:pic>
        <p:nvPicPr>
          <p:cNvPr id="13" name="Picture 12"/>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descr="C:\Users\victor.melniciuc\Desktop\==Work\MCS BOM\assets\FAN2008058.JPG"/>
          <p:cNvPicPr>
            <a:picLocks noChangeAspect="1" noChangeArrowheads="1"/>
          </p:cNvPicPr>
          <p:nvPr userDrawn="1"/>
        </p:nvPicPr>
        <p:blipFill>
          <a:blip r:embed="rId4" cstate="email"/>
          <a:srcRect l="21453" t="16710" r="29526"/>
          <a:stretch>
            <a:fillRect/>
          </a:stretch>
        </p:blipFill>
        <p:spPr bwMode="auto">
          <a:xfrm>
            <a:off x="4743494" y="1005278"/>
            <a:ext cx="4398919" cy="5852722"/>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6"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2" name="Picture 1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379539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genda (Architecture 2)">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l="6426" r="18387"/>
          <a:stretch>
            <a:fillRect/>
          </a:stretch>
        </p:blipFill>
        <p:spPr bwMode="auto">
          <a:xfrm>
            <a:off x="4743494" y="1005278"/>
            <a:ext cx="4400506" cy="5852722"/>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228151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 (People)">
    <p:spTree>
      <p:nvGrpSpPr>
        <p:cNvPr id="1" name=""/>
        <p:cNvGrpSpPr/>
        <p:nvPr/>
      </p:nvGrpSpPr>
      <p:grpSpPr>
        <a:xfrm>
          <a:off x="0" y="0"/>
          <a:ext cx="0" cy="0"/>
          <a:chOff x="0" y="0"/>
          <a:chExt cx="0" cy="0"/>
        </a:xfrm>
      </p:grpSpPr>
      <p:pic>
        <p:nvPicPr>
          <p:cNvPr id="11" name="Picture 10"/>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t="7401" r="30478"/>
          <a:stretch>
            <a:fillRect/>
          </a:stretch>
        </p:blipFill>
        <p:spPr bwMode="auto">
          <a:xfrm>
            <a:off x="4748405" y="1003300"/>
            <a:ext cx="4395595" cy="5854700"/>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2"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06707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nnouncing">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30250" y="4343400"/>
            <a:ext cx="7043208" cy="461665"/>
          </a:xfrm>
        </p:spPr>
        <p:txBody>
          <a:bodyPr vert="horz" wrap="square" lIns="0" tIns="0" rIns="0" bIns="0" rtlCol="0" anchor="t" anchorCtr="0">
            <a:noAutofit/>
          </a:bodyPr>
          <a:lstStyle>
            <a:lvl1pPr marL="0" indent="0" algn="l" defTabSz="914363" rtl="0" eaLnBrk="1" latinLnBrk="0" hangingPunct="1">
              <a:lnSpc>
                <a:spcPct val="90000"/>
              </a:lnSpc>
              <a:spcBef>
                <a:spcPct val="0"/>
              </a:spcBef>
              <a:buNone/>
              <a:defRPr lang="en-US" sz="36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Announcement Title </a:t>
            </a:r>
            <a:endParaRPr lang="en-US" dirty="0"/>
          </a:p>
        </p:txBody>
      </p:sp>
      <p:sp>
        <p:nvSpPr>
          <p:cNvPr id="7" name="Text Placeholder 6"/>
          <p:cNvSpPr>
            <a:spLocks noGrp="1"/>
          </p:cNvSpPr>
          <p:nvPr>
            <p:ph type="body" sz="quarter" idx="10" hasCustomPrompt="1"/>
          </p:nvPr>
        </p:nvSpPr>
        <p:spPr>
          <a:xfrm>
            <a:off x="1072886" y="1301750"/>
            <a:ext cx="7690114" cy="1212850"/>
          </a:xfrm>
          <a:effectLst/>
        </p:spPr>
        <p:txBody>
          <a:bodyPr anchor="t" anchorCtr="0">
            <a:noAutofit/>
          </a:bodyPr>
          <a:lstStyle>
            <a:lvl1pPr marL="0" indent="0" algn="r">
              <a:buFont typeface="Arial" pitchFamily="34" charset="0"/>
              <a:buNone/>
              <a:defRPr kumimoji="0" lang="en-US" sz="8800" b="0" i="0" u="none" strike="noStrike" kern="1200" cap="none" spc="0" normalizeH="0" baseline="0" noProof="0" dirty="0" smtClean="0">
                <a:ln>
                  <a:noFill/>
                </a:ln>
                <a:solidFill>
                  <a:schemeClr val="tx1"/>
                </a:solidFill>
                <a:effectLst/>
                <a:uLnTx/>
                <a:uFillTx/>
                <a:latin typeface="Trebuchet MS" pitchFamily="34" charset="0"/>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announcing</a:t>
            </a:r>
          </a:p>
        </p:txBody>
      </p:sp>
      <p:sp>
        <p:nvSpPr>
          <p:cNvPr id="5" name="Slide Number Placeholder 4"/>
          <p:cNvSpPr>
            <a:spLocks noGrp="1"/>
          </p:cNvSpPr>
          <p:nvPr>
            <p:ph type="sldNum" sz="quarter" idx="11"/>
          </p:nvPr>
        </p:nvSpPr>
        <p:spPr/>
        <p:txBody>
          <a:bodyPr/>
          <a:lstStyle>
            <a:lvl1pPr>
              <a:defRPr>
                <a:solidFill>
                  <a:schemeClr val="tx1"/>
                </a:solidFill>
              </a:defRPr>
            </a:lvl1pPr>
          </a:lstStyle>
          <a:p>
            <a:fld id="{3E96780A-FC28-4F75-83FC-E5BD2FE95436}" type="slidenum">
              <a:rPr lang="en-US" smtClean="0"/>
              <a:pPr/>
              <a:t>‹#›</a:t>
            </a:fld>
            <a:endParaRPr lang="en-US"/>
          </a:p>
        </p:txBody>
      </p:sp>
      <p:pic>
        <p:nvPicPr>
          <p:cNvPr id="6" name="Picture 5" descr="announcing.png"/>
          <p:cNvPicPr>
            <a:picLocks noChangeAspect="1"/>
          </p:cNvPicPr>
          <p:nvPr/>
        </p:nvPicPr>
        <p:blipFill>
          <a:blip r:embed="rId3" cstate="email"/>
          <a:stretch>
            <a:fillRect/>
          </a:stretch>
        </p:blipFill>
        <p:spPr>
          <a:xfrm flipH="1">
            <a:off x="4417888" y="2286000"/>
            <a:ext cx="4726112" cy="4572000"/>
          </a:xfrm>
          <a:prstGeom prst="rect">
            <a:avLst/>
          </a:prstGeom>
        </p:spPr>
      </p:pic>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Page (Blue)">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94" y="858"/>
            <a:ext cx="9144095" cy="6856285"/>
          </a:xfrm>
          <a:prstGeom prst="rect">
            <a:avLst/>
          </a:prstGeom>
        </p:spPr>
      </p:pic>
      <p:sp>
        <p:nvSpPr>
          <p:cNvPr id="13" name="TextBox 12"/>
          <p:cNvSpPr txBox="1"/>
          <p:nvPr userDrawn="1"/>
        </p:nvSpPr>
        <p:spPr>
          <a:xfrm>
            <a:off x="4340744" y="6488700"/>
            <a:ext cx="462609" cy="246221"/>
          </a:xfrm>
          <a:prstGeom prst="rect">
            <a:avLst/>
          </a:prstGeom>
          <a:noFill/>
        </p:spPr>
        <p:txBody>
          <a:bodyPr wrap="square" rtlCol="0">
            <a:spAutoFit/>
          </a:bodyPr>
          <a:lstStyle/>
          <a:p>
            <a:pPr algn="ctr"/>
            <a:fld id="{0462CC3E-48DD-4274-8616-D549FD7B2C15}" type="slidenum">
              <a:rPr lang="en-US" sz="1000" smtClean="0">
                <a:solidFill>
                  <a:srgbClr val="A4D7F4"/>
                </a:solidFill>
                <a:ea typeface="Verdana" pitchFamily="34" charset="0"/>
                <a:cs typeface="Verdana" pitchFamily="34" charset="0"/>
              </a:rPr>
              <a:pPr algn="ctr"/>
              <a:t>‹#›</a:t>
            </a:fld>
            <a:endParaRPr lang="en-US" sz="1000" dirty="0">
              <a:solidFill>
                <a:srgbClr val="A4D7F4"/>
              </a:solidFill>
              <a:ea typeface="Verdana" pitchFamily="34" charset="0"/>
              <a:cs typeface="Verdana" pitchFamily="34" charset="0"/>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19" name="TextBox 18"/>
          <p:cNvSpPr txBox="1"/>
          <p:nvPr userDrawn="1"/>
        </p:nvSpPr>
        <p:spPr>
          <a:xfrm>
            <a:off x="7336427" y="133321"/>
            <a:ext cx="1502362" cy="230832"/>
          </a:xfrm>
          <a:prstGeom prst="rect">
            <a:avLst/>
          </a:prstGeom>
          <a:noFill/>
        </p:spPr>
        <p:txBody>
          <a:bodyPr wrap="square" rtlCol="0">
            <a:spAutoFit/>
          </a:bodyPr>
          <a:lstStyle/>
          <a:p>
            <a:pPr algn="r"/>
            <a:r>
              <a:rPr lang="en-US" sz="900" dirty="0" smtClean="0">
                <a:solidFill>
                  <a:srgbClr val="FFFFFF"/>
                </a:solidFill>
                <a:latin typeface="Segoe UI" pitchFamily="34" charset="0"/>
                <a:ea typeface="Segoe UI" pitchFamily="34" charset="0"/>
                <a:cs typeface="Segoe UI" pitchFamily="34" charset="0"/>
              </a:rPr>
              <a:t>Microsoft Confidential</a:t>
            </a:r>
            <a:endParaRPr lang="en-US" sz="900" dirty="0">
              <a:solidFill>
                <a:srgbClr val="FFFFFF"/>
              </a:solidFill>
              <a:latin typeface="Segoe UI" pitchFamily="34" charset="0"/>
              <a:ea typeface="Segoe UI" pitchFamily="34" charset="0"/>
              <a:cs typeface="Segoe UI" pitchFamily="34" charset="0"/>
            </a:endParaRPr>
          </a:p>
        </p:txBody>
      </p:sp>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1"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a:solidFill>
                  <a:srgbClr val="949699"/>
                </a:solidFill>
                <a:latin typeface="+mj-lt"/>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2"/>
          <p:cNvSpPr>
            <a:spLocks noGrp="1"/>
          </p:cNvSpPr>
          <p:nvPr>
            <p:ph idx="15"/>
          </p:nvPr>
        </p:nvSpPr>
        <p:spPr>
          <a:xfrm>
            <a:off x="648742" y="1463040"/>
            <a:ext cx="7924800" cy="2154436"/>
          </a:xfrm>
        </p:spPr>
        <p:txBody>
          <a:bodyPr/>
          <a:lstStyle>
            <a:lvl1pPr marL="274320" indent="-274320">
              <a:buClr>
                <a:srgbClr val="5191CD"/>
              </a:buClr>
              <a:buFontTx/>
              <a:buBlip>
                <a:blip r:embed="rId5"/>
              </a:buBlip>
              <a:defRPr sz="24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sz="24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
          <p:cNvSpPr>
            <a:spLocks noGrp="1"/>
          </p:cNvSpPr>
          <p:nvPr>
            <p:ph type="body" idx="17"/>
          </p:nvPr>
        </p:nvSpPr>
        <p:spPr>
          <a:xfrm>
            <a:off x="389675" y="869573"/>
            <a:ext cx="8349647" cy="276999"/>
          </a:xfrm>
        </p:spPr>
        <p:txBody>
          <a:bodyPr anchor="b"/>
          <a:lstStyle>
            <a:lvl1pPr marL="0" indent="0">
              <a:buNone/>
              <a:tabLst>
                <a:tab pos="628650" algn="l"/>
              </a:tabLst>
              <a:defRPr sz="1800" b="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itle 1"/>
          <p:cNvSpPr>
            <a:spLocks noGrp="1"/>
          </p:cNvSpPr>
          <p:nvPr>
            <p:ph type="title" hasCustomPrompt="1"/>
          </p:nvPr>
        </p:nvSpPr>
        <p:spPr>
          <a:xfrm>
            <a:off x="389436" y="360402"/>
            <a:ext cx="8363938" cy="509171"/>
          </a:xfrm>
        </p:spPr>
        <p:txBody>
          <a:bodyPr anchor="t"/>
          <a:lstStyle>
            <a:lvl1pPr>
              <a:defRPr sz="3200" b="0">
                <a:solidFill>
                  <a:schemeClr val="bg1"/>
                </a:solidFill>
                <a:latin typeface="Segoe UI Light" pitchFamily="34" charset="0"/>
              </a:defRPr>
            </a:lvl1pPr>
          </a:lstStyle>
          <a:p>
            <a:r>
              <a:rPr lang="en-US" dirty="0" smtClean="0"/>
              <a:t>Click to edit Master title style </a:t>
            </a:r>
            <a:endParaRPr lang="en-US" dirty="0"/>
          </a:p>
        </p:txBody>
      </p:sp>
    </p:spTree>
    <p:extLst>
      <p:ext uri="{BB962C8B-B14F-4D97-AF65-F5344CB8AC3E}">
        <p14:creationId xmlns:p14="http://schemas.microsoft.com/office/powerpoint/2010/main" val="80370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ntent Page (Blue_Empty)">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94" y="858"/>
            <a:ext cx="9144095" cy="6856285"/>
          </a:xfrm>
          <a:prstGeom prst="rect">
            <a:avLst/>
          </a:prstGeom>
        </p:spPr>
      </p:pic>
      <p:sp>
        <p:nvSpPr>
          <p:cNvPr id="14" name="TextBox 13"/>
          <p:cNvSpPr txBox="1"/>
          <p:nvPr userDrawn="1"/>
        </p:nvSpPr>
        <p:spPr>
          <a:xfrm>
            <a:off x="4340744" y="6488700"/>
            <a:ext cx="462609" cy="246221"/>
          </a:xfrm>
          <a:prstGeom prst="rect">
            <a:avLst/>
          </a:prstGeom>
          <a:noFill/>
        </p:spPr>
        <p:txBody>
          <a:bodyPr wrap="square" rtlCol="0">
            <a:spAutoFit/>
          </a:bodyPr>
          <a:lstStyle/>
          <a:p>
            <a:pPr algn="ctr"/>
            <a:fld id="{0462CC3E-48DD-4274-8616-D549FD7B2C15}" type="slidenum">
              <a:rPr lang="en-US" sz="1000" smtClean="0">
                <a:solidFill>
                  <a:srgbClr val="A4D7F4"/>
                </a:solidFill>
                <a:ea typeface="Verdana" pitchFamily="34" charset="0"/>
                <a:cs typeface="Verdana" pitchFamily="34" charset="0"/>
              </a:rPr>
              <a:pPr algn="ctr"/>
              <a:t>‹#›</a:t>
            </a:fld>
            <a:endParaRPr lang="en-US" sz="1000" dirty="0">
              <a:solidFill>
                <a:srgbClr val="A4D7F4"/>
              </a:solidFill>
              <a:ea typeface="Verdana" pitchFamily="34" charset="0"/>
              <a:cs typeface="Verdana" pitchFamily="34" charset="0"/>
            </a:endParaRP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16" name="TextBox 15"/>
          <p:cNvSpPr txBox="1"/>
          <p:nvPr userDrawn="1"/>
        </p:nvSpPr>
        <p:spPr>
          <a:xfrm>
            <a:off x="7336427" y="133321"/>
            <a:ext cx="1502362" cy="230832"/>
          </a:xfrm>
          <a:prstGeom prst="rect">
            <a:avLst/>
          </a:prstGeom>
          <a:noFill/>
        </p:spPr>
        <p:txBody>
          <a:bodyPr wrap="square" rtlCol="0">
            <a:spAutoFit/>
          </a:bodyPr>
          <a:lstStyle/>
          <a:p>
            <a:pPr algn="r"/>
            <a:r>
              <a:rPr lang="en-US" sz="900" dirty="0" smtClean="0">
                <a:solidFill>
                  <a:srgbClr val="FFFFFF"/>
                </a:solidFill>
                <a:latin typeface="Segoe UI" pitchFamily="34" charset="0"/>
                <a:ea typeface="Segoe UI" pitchFamily="34" charset="0"/>
                <a:cs typeface="Segoe UI" pitchFamily="34" charset="0"/>
              </a:rPr>
              <a:t>Microsoft Confidential</a:t>
            </a:r>
            <a:endParaRPr lang="en-US" sz="900" dirty="0">
              <a:solidFill>
                <a:srgbClr val="FFFFFF"/>
              </a:solidFill>
              <a:latin typeface="Segoe UI" pitchFamily="34" charset="0"/>
              <a:ea typeface="Segoe UI" pitchFamily="34" charset="0"/>
              <a:cs typeface="Segoe UI" pitchFamily="34" charset="0"/>
            </a:endParaRPr>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8" name="Title 1"/>
          <p:cNvSpPr>
            <a:spLocks noGrp="1"/>
          </p:cNvSpPr>
          <p:nvPr>
            <p:ph type="title" hasCustomPrompt="1"/>
          </p:nvPr>
        </p:nvSpPr>
        <p:spPr>
          <a:xfrm>
            <a:off x="389436" y="360402"/>
            <a:ext cx="8363938" cy="509171"/>
          </a:xfrm>
        </p:spPr>
        <p:txBody>
          <a:bodyPr anchor="t"/>
          <a:lstStyle>
            <a:lvl1pPr>
              <a:defRPr sz="3200" b="0">
                <a:solidFill>
                  <a:schemeClr val="bg1"/>
                </a:solidFill>
                <a:latin typeface="Segoe UI Light" pitchFamily="34" charset="0"/>
              </a:defRPr>
            </a:lvl1pPr>
          </a:lstStyle>
          <a:p>
            <a:r>
              <a:rPr lang="en-US" dirty="0" smtClean="0"/>
              <a:t>Click to edit Master title style </a:t>
            </a:r>
            <a:endParaRPr lang="en-US" dirty="0"/>
          </a:p>
        </p:txBody>
      </p:sp>
      <p:sp>
        <p:nvSpPr>
          <p:cNvPr id="19" name="Text Placeholder 2"/>
          <p:cNvSpPr>
            <a:spLocks noGrp="1"/>
          </p:cNvSpPr>
          <p:nvPr>
            <p:ph type="body" idx="14"/>
          </p:nvPr>
        </p:nvSpPr>
        <p:spPr>
          <a:xfrm>
            <a:off x="389675" y="869573"/>
            <a:ext cx="8349647" cy="276999"/>
          </a:xfrm>
        </p:spPr>
        <p:txBody>
          <a:bodyPr anchor="b"/>
          <a:lstStyle>
            <a:lvl1pPr marL="0" indent="0">
              <a:buNone/>
              <a:tabLst>
                <a:tab pos="628650" algn="l"/>
              </a:tabLst>
              <a:defRPr sz="1800" b="0">
                <a:solidFill>
                  <a:srgbClr val="A4D7F4"/>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0543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ransition Slide (Option 2)">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sp>
        <p:nvSpPr>
          <p:cNvPr id="3" name="Rectangle 2"/>
          <p:cNvSpPr/>
          <p:nvPr userDrawn="1"/>
        </p:nvSpPr>
        <p:spPr bwMode="auto">
          <a:xfrm>
            <a:off x="0" y="1922728"/>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8"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sp>
        <p:nvSpPr>
          <p:cNvPr id="9" name="Subtitle 2"/>
          <p:cNvSpPr>
            <a:spLocks noGrp="1"/>
          </p:cNvSpPr>
          <p:nvPr>
            <p:ph type="subTitle" idx="1" hasCustomPrompt="1"/>
          </p:nvPr>
        </p:nvSpPr>
        <p:spPr>
          <a:xfrm>
            <a:off x="513292" y="3326441"/>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20162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3" y="1715"/>
            <a:ext cx="9141808" cy="6856285"/>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53738" y="0"/>
            <a:ext cx="4390263" cy="6858000"/>
          </a:xfrm>
          <a:prstGeom prst="rect">
            <a:avLst/>
          </a:prstGeom>
        </p:spPr>
      </p:pic>
      <p:sp>
        <p:nvSpPr>
          <p:cNvPr id="3" name="Rectangle 2"/>
          <p:cNvSpPr/>
          <p:nvPr userDrawn="1"/>
        </p:nvSpPr>
        <p:spPr bwMode="auto">
          <a:xfrm>
            <a:off x="0" y="1922729"/>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1"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sp>
        <p:nvSpPr>
          <p:cNvPr id="13" name="Subtitle 2"/>
          <p:cNvSpPr>
            <a:spLocks noGrp="1"/>
          </p:cNvSpPr>
          <p:nvPr>
            <p:ph type="subTitle" idx="1" hasCustomPrompt="1"/>
          </p:nvPr>
        </p:nvSpPr>
        <p:spPr>
          <a:xfrm>
            <a:off x="513292" y="3326441"/>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12437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amp;A Option 7">
    <p:spTree>
      <p:nvGrpSpPr>
        <p:cNvPr id="1" name=""/>
        <p:cNvGrpSpPr/>
        <p:nvPr/>
      </p:nvGrpSpPr>
      <p:grpSpPr>
        <a:xfrm>
          <a:off x="0" y="0"/>
          <a:ext cx="0" cy="0"/>
          <a:chOff x="0" y="0"/>
          <a:chExt cx="0" cy="0"/>
        </a:xfrm>
      </p:grpSpPr>
      <p:pic>
        <p:nvPicPr>
          <p:cNvPr id="7" name="Picture 2" descr="\\home\users\Amesh\4. Projects &amp; Companies\Microsoft\Services Marketing\Project Florance\Graphics and Templates\August Release\MCS FY11 Templates\Photos\Consulting2_small.jp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0" y="0"/>
            <a:ext cx="917927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2" y="4097868"/>
            <a:ext cx="9175805"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86957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defRPr>
                <a:solidFill>
                  <a:schemeClr val="bg1"/>
                </a:solidFill>
                <a:latin typeface="Segoe UI Light" pitchFamily="34" charset="0"/>
              </a:defRPr>
            </a:lvl1pPr>
          </a:lstStyle>
          <a:p>
            <a:r>
              <a:rPr lang="en-US" smtClean="0"/>
              <a:t>Click to edit Master title style</a:t>
            </a:r>
            <a:endParaRPr lang="en-US" dirty="0"/>
          </a:p>
        </p:txBody>
      </p:sp>
      <p:sp>
        <p:nvSpPr>
          <p:cNvPr id="5" name="TextBox 4"/>
          <p:cNvSpPr txBox="1"/>
          <p:nvPr userDrawn="1"/>
        </p:nvSpPr>
        <p:spPr>
          <a:xfrm>
            <a:off x="198021" y="6495393"/>
            <a:ext cx="1001877" cy="215444"/>
          </a:xfrm>
          <a:prstGeom prst="rect">
            <a:avLst/>
          </a:prstGeom>
          <a:noFill/>
        </p:spPr>
        <p:txBody>
          <a:bodyPr wrap="none" lIns="0" tIns="0" rIns="0" bIns="0" rtlCol="0">
            <a:spAutoFit/>
          </a:bodyPr>
          <a:lstStyle/>
          <a:p>
            <a:r>
              <a:rPr lang="en-US" sz="1400" dirty="0" smtClean="0">
                <a:solidFill>
                  <a:srgbClr val="FFFFFF"/>
                </a:solidFill>
              </a:rPr>
              <a:t>Hidden Slide</a:t>
            </a:r>
          </a:p>
        </p:txBody>
      </p:sp>
      <p:sp>
        <p:nvSpPr>
          <p:cNvPr id="6" name="Content Placeholder 2"/>
          <p:cNvSpPr>
            <a:spLocks noGrp="1"/>
          </p:cNvSpPr>
          <p:nvPr>
            <p:ph idx="1"/>
          </p:nvPr>
        </p:nvSpPr>
        <p:spPr>
          <a:xfrm>
            <a:off x="511545" y="1010187"/>
            <a:ext cx="7924800" cy="1154162"/>
          </a:xfrm>
        </p:spPr>
        <p:txBody>
          <a:bodyPr/>
          <a:lstStyle>
            <a:lvl1pPr marL="274320" indent="-274320">
              <a:buClr>
                <a:srgbClr val="5191CD"/>
              </a:buClr>
              <a:buFontTx/>
              <a:buBlip>
                <a:blip r:embed="rId2"/>
              </a:buBlip>
              <a:defRPr sz="13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12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11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10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9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958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Page (PFE)">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sp>
        <p:nvSpPr>
          <p:cNvPr id="3" name="Rectangle 2"/>
          <p:cNvSpPr/>
          <p:nvPr userDrawn="1"/>
        </p:nvSpPr>
        <p:spPr bwMode="auto">
          <a:xfrm>
            <a:off x="0" y="1922728"/>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descr="CSS_PowerPoint_TitleImages-01.jpg"/>
          <p:cNvPicPr>
            <a:picLocks noChangeAspect="1"/>
          </p:cNvPicPr>
          <p:nvPr userDrawn="1"/>
        </p:nvPicPr>
        <p:blipFill>
          <a:blip r:embed="rId3"/>
          <a:stretch>
            <a:fillRect/>
          </a:stretch>
        </p:blipFill>
        <p:spPr>
          <a:xfrm>
            <a:off x="0" y="1413201"/>
            <a:ext cx="9132468" cy="3297835"/>
          </a:xfrm>
          <a:prstGeom prst="rect">
            <a:avLst/>
          </a:prstGeom>
          <a:noFill/>
          <a:ln>
            <a:noFill/>
          </a:ln>
        </p:spPr>
      </p:pic>
      <p:pic>
        <p:nvPicPr>
          <p:cNvPr id="11" name="Picture 10"/>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grpSp>
        <p:nvGrpSpPr>
          <p:cNvPr id="17" name="Group 16"/>
          <p:cNvGrpSpPr/>
          <p:nvPr userDrawn="1"/>
        </p:nvGrpSpPr>
        <p:grpSpPr>
          <a:xfrm>
            <a:off x="13653" y="4253836"/>
            <a:ext cx="9116568" cy="555173"/>
            <a:chOff x="13653" y="4253836"/>
            <a:chExt cx="9116568" cy="555173"/>
          </a:xfrm>
        </p:grpSpPr>
        <p:sp>
          <p:nvSpPr>
            <p:cNvPr id="18" name="Rectangle 17"/>
            <p:cNvSpPr/>
            <p:nvPr userDrawn="1"/>
          </p:nvSpPr>
          <p:spPr>
            <a:xfrm>
              <a:off x="2625632" y="4397529"/>
              <a:ext cx="777240" cy="411480"/>
            </a:xfrm>
            <a:prstGeom prst="rect">
              <a:avLst/>
            </a:prstGeom>
            <a:solidFill>
              <a:schemeClr val="accent2">
                <a:lumMod val="7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13653" y="4253836"/>
              <a:ext cx="9116568" cy="457200"/>
            </a:xfrm>
            <a:prstGeom prst="rect">
              <a:avLst/>
            </a:prstGeom>
            <a:solidFill>
              <a:schemeClr val="tx2">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p:cNvPicPr>
            <a:picLocks/>
          </p:cNvPicPr>
          <p:nvPr userDrawn="1"/>
        </p:nvPicPr>
        <p:blipFill>
          <a:blip r:embed="rId6" cstate="email">
            <a:extLst>
              <a:ext uri="{28A0092B-C50C-407E-A947-70E740481C1C}">
                <a14:useLocalDpi xmlns:a14="http://schemas.microsoft.com/office/drawing/2010/main" val="0"/>
              </a:ext>
            </a:extLst>
          </a:blip>
          <a:stretch>
            <a:fillRect/>
          </a:stretch>
        </p:blipFill>
        <p:spPr>
          <a:xfrm>
            <a:off x="9205" y="2476487"/>
            <a:ext cx="9144095" cy="2404872"/>
          </a:xfrm>
          <a:prstGeom prst="rect">
            <a:avLst/>
          </a:prstGeom>
        </p:spPr>
      </p:pic>
      <p:sp>
        <p:nvSpPr>
          <p:cNvPr id="22" name="Text Placeholder 6"/>
          <p:cNvSpPr>
            <a:spLocks noGrp="1"/>
          </p:cNvSpPr>
          <p:nvPr>
            <p:ph type="body" sz="quarter" idx="10" hasCustomPrompt="1"/>
          </p:nvPr>
        </p:nvSpPr>
        <p:spPr>
          <a:xfrm>
            <a:off x="513293" y="5239969"/>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3" name="Text Placeholder 6"/>
          <p:cNvSpPr>
            <a:spLocks noGrp="1"/>
          </p:cNvSpPr>
          <p:nvPr>
            <p:ph type="body" sz="quarter" idx="11" hasCustomPrompt="1"/>
          </p:nvPr>
        </p:nvSpPr>
        <p:spPr>
          <a:xfrm>
            <a:off x="513293" y="5526305"/>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24" name="Title 1"/>
          <p:cNvSpPr>
            <a:spLocks noGrp="1"/>
          </p:cNvSpPr>
          <p:nvPr>
            <p:ph type="ctrTitle" hasCustomPrompt="1"/>
          </p:nvPr>
        </p:nvSpPr>
        <p:spPr>
          <a:xfrm>
            <a:off x="513293" y="3155287"/>
            <a:ext cx="8085017"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25" name="Subtitle 2"/>
          <p:cNvSpPr>
            <a:spLocks noGrp="1"/>
          </p:cNvSpPr>
          <p:nvPr>
            <p:ph type="subTitle" idx="1"/>
          </p:nvPr>
        </p:nvSpPr>
        <p:spPr>
          <a:xfrm>
            <a:off x="513293" y="3846652"/>
            <a:ext cx="8085015"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7710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Page (Support 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4000" cy="6858000"/>
          </a:xfrm>
          <a:prstGeom prst="rect">
            <a:avLst/>
          </a:prstGeom>
        </p:spPr>
      </p:pic>
      <p:pic>
        <p:nvPicPr>
          <p:cNvPr id="23" name="Picture 22"/>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3109" y="2227232"/>
            <a:ext cx="9144000" cy="2404872"/>
          </a:xfrm>
          <a:prstGeom prst="rect">
            <a:avLst/>
          </a:prstGeom>
        </p:spPr>
      </p:pic>
      <p:pic>
        <p:nvPicPr>
          <p:cNvPr id="17" name="Picture 16"/>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
        <p:nvSpPr>
          <p:cNvPr id="18" name="Text Placeholder 6"/>
          <p:cNvSpPr>
            <a:spLocks noGrp="1"/>
          </p:cNvSpPr>
          <p:nvPr>
            <p:ph type="body" sz="quarter" idx="10" hasCustomPrompt="1"/>
          </p:nvPr>
        </p:nvSpPr>
        <p:spPr>
          <a:xfrm>
            <a:off x="513293" y="4913394"/>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0" name="Text Placeholder 6"/>
          <p:cNvSpPr>
            <a:spLocks noGrp="1"/>
          </p:cNvSpPr>
          <p:nvPr>
            <p:ph type="body" sz="quarter" idx="11" hasCustomPrompt="1"/>
          </p:nvPr>
        </p:nvSpPr>
        <p:spPr>
          <a:xfrm>
            <a:off x="513293" y="5199730"/>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13" name="Title 1"/>
          <p:cNvSpPr>
            <a:spLocks noGrp="1"/>
          </p:cNvSpPr>
          <p:nvPr>
            <p:ph type="ctrTitle" hasCustomPrompt="1"/>
          </p:nvPr>
        </p:nvSpPr>
        <p:spPr>
          <a:xfrm>
            <a:off x="513293" y="2916310"/>
            <a:ext cx="5418380"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14" name="Subtitle 2"/>
          <p:cNvSpPr>
            <a:spLocks noGrp="1"/>
          </p:cNvSpPr>
          <p:nvPr>
            <p:ph type="subTitle" idx="1"/>
          </p:nvPr>
        </p:nvSpPr>
        <p:spPr>
          <a:xfrm>
            <a:off x="513293" y="3607675"/>
            <a:ext cx="5418379"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476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Page (Support 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4000" cy="6858000"/>
          </a:xfrm>
          <a:prstGeom prst="rect">
            <a:avLst/>
          </a:prstGeom>
        </p:spPr>
      </p:pic>
      <p:pic>
        <p:nvPicPr>
          <p:cNvPr id="22" name="Picture 21"/>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3109" y="2227232"/>
            <a:ext cx="9144000" cy="2404872"/>
          </a:xfrm>
          <a:prstGeom prst="rect">
            <a:avLst/>
          </a:prstGeom>
        </p:spPr>
      </p:pic>
      <p:sp>
        <p:nvSpPr>
          <p:cNvPr id="10" name="Title 1"/>
          <p:cNvSpPr>
            <a:spLocks noGrp="1"/>
          </p:cNvSpPr>
          <p:nvPr>
            <p:ph type="ctrTitle" hasCustomPrompt="1"/>
          </p:nvPr>
        </p:nvSpPr>
        <p:spPr>
          <a:xfrm>
            <a:off x="513293" y="2916310"/>
            <a:ext cx="4711850" cy="555626"/>
          </a:xfrm>
        </p:spPr>
        <p:txBody>
          <a:bodyPr anchor="b" anchorCtr="0">
            <a:noAutofit/>
          </a:bodyPr>
          <a:lstStyle>
            <a:lvl1pPr algn="l">
              <a:lnSpc>
                <a:spcPts val="3800"/>
              </a:lnSpc>
              <a:defRPr sz="3600" spc="0" baseline="0">
                <a:solidFill>
                  <a:schemeClr val="bg1"/>
                </a:solidFill>
                <a:latin typeface="Segoe UI Light" pitchFamily="34" charset="0"/>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513293" y="3607675"/>
            <a:ext cx="4711849"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7" name="Picture 16"/>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
        <p:nvSpPr>
          <p:cNvPr id="18" name="Text Placeholder 6"/>
          <p:cNvSpPr>
            <a:spLocks noGrp="1"/>
          </p:cNvSpPr>
          <p:nvPr>
            <p:ph type="body" sz="quarter" idx="10" hasCustomPrompt="1"/>
          </p:nvPr>
        </p:nvSpPr>
        <p:spPr>
          <a:xfrm>
            <a:off x="513293" y="4913394"/>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1" name="Text Placeholder 6"/>
          <p:cNvSpPr>
            <a:spLocks noGrp="1"/>
          </p:cNvSpPr>
          <p:nvPr>
            <p:ph type="body" sz="quarter" idx="11" hasCustomPrompt="1"/>
          </p:nvPr>
        </p:nvSpPr>
        <p:spPr>
          <a:xfrm>
            <a:off x="513293" y="5199730"/>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Tree>
    <p:extLst>
      <p:ext uri="{BB962C8B-B14F-4D97-AF65-F5344CB8AC3E}">
        <p14:creationId xmlns:p14="http://schemas.microsoft.com/office/powerpoint/2010/main" val="51787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genda (Architecture)">
    <p:spTree>
      <p:nvGrpSpPr>
        <p:cNvPr id="1" name=""/>
        <p:cNvGrpSpPr/>
        <p:nvPr/>
      </p:nvGrpSpPr>
      <p:grpSpPr>
        <a:xfrm>
          <a:off x="0" y="0"/>
          <a:ext cx="0" cy="0"/>
          <a:chOff x="0" y="0"/>
          <a:chExt cx="0" cy="0"/>
        </a:xfrm>
      </p:grpSpPr>
      <p:pic>
        <p:nvPicPr>
          <p:cNvPr id="13" name="Picture 12"/>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descr="C:\Users\victor.melniciuc\Desktop\==Work\MCS BOM\assets\FAN2008058.JPG"/>
          <p:cNvPicPr>
            <a:picLocks noChangeAspect="1" noChangeArrowheads="1"/>
          </p:cNvPicPr>
          <p:nvPr userDrawn="1"/>
        </p:nvPicPr>
        <p:blipFill>
          <a:blip r:embed="rId4" cstate="email"/>
          <a:srcRect l="21453" t="16710" r="29526"/>
          <a:stretch>
            <a:fillRect/>
          </a:stretch>
        </p:blipFill>
        <p:spPr bwMode="auto">
          <a:xfrm>
            <a:off x="4743494" y="1005278"/>
            <a:ext cx="4398919" cy="5852722"/>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6"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2" name="Picture 1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379539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8763000" y="6584841"/>
            <a:ext cx="381000" cy="365125"/>
          </a:xfrm>
          <a:prstGeom prst="rect">
            <a:avLst/>
          </a:prstGeom>
        </p:spPr>
        <p:txBody>
          <a:bodyPr vert="horz" lIns="91440" tIns="45720" rIns="91440" bIns="45720" rtlCol="0" anchor="ctr"/>
          <a:lstStyle>
            <a:lvl1pPr algn="r">
              <a:defRPr sz="1200">
                <a:solidFill>
                  <a:schemeClr val="bg1"/>
                </a:solidFill>
              </a:defRPr>
            </a:lvl1pPr>
          </a:lstStyle>
          <a:p>
            <a:fld id="{3E96780A-FC28-4F75-83FC-E5BD2FE95436}" type="slidenum">
              <a:rPr lang="en-US" smtClean="0"/>
              <a:pPr/>
              <a:t>‹#›</a:t>
            </a:fld>
            <a:endParaRPr lang="en-US"/>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 (Architecture 2)">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l="6426" r="18387"/>
          <a:stretch>
            <a:fillRect/>
          </a:stretch>
        </p:blipFill>
        <p:spPr bwMode="auto">
          <a:xfrm>
            <a:off x="4743494" y="1005278"/>
            <a:ext cx="4400506" cy="5852722"/>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228151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genda (People)">
    <p:spTree>
      <p:nvGrpSpPr>
        <p:cNvPr id="1" name=""/>
        <p:cNvGrpSpPr/>
        <p:nvPr/>
      </p:nvGrpSpPr>
      <p:grpSpPr>
        <a:xfrm>
          <a:off x="0" y="0"/>
          <a:ext cx="0" cy="0"/>
          <a:chOff x="0" y="0"/>
          <a:chExt cx="0" cy="0"/>
        </a:xfrm>
      </p:grpSpPr>
      <p:pic>
        <p:nvPicPr>
          <p:cNvPr id="11" name="Picture 10"/>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t="7401" r="30478"/>
          <a:stretch>
            <a:fillRect/>
          </a:stretch>
        </p:blipFill>
        <p:spPr bwMode="auto">
          <a:xfrm>
            <a:off x="4748405" y="1003300"/>
            <a:ext cx="4395595" cy="5854700"/>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2"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06707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Page (Blue)">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94" y="858"/>
            <a:ext cx="9144095" cy="6856285"/>
          </a:xfrm>
          <a:prstGeom prst="rect">
            <a:avLst/>
          </a:prstGeom>
        </p:spPr>
      </p:pic>
      <p:sp>
        <p:nvSpPr>
          <p:cNvPr id="13" name="TextBox 12"/>
          <p:cNvSpPr txBox="1"/>
          <p:nvPr userDrawn="1"/>
        </p:nvSpPr>
        <p:spPr>
          <a:xfrm>
            <a:off x="4340744" y="6488700"/>
            <a:ext cx="462609" cy="246221"/>
          </a:xfrm>
          <a:prstGeom prst="rect">
            <a:avLst/>
          </a:prstGeom>
          <a:noFill/>
        </p:spPr>
        <p:txBody>
          <a:bodyPr wrap="square" rtlCol="0">
            <a:spAutoFit/>
          </a:bodyPr>
          <a:lstStyle/>
          <a:p>
            <a:pPr algn="ctr"/>
            <a:fld id="{0462CC3E-48DD-4274-8616-D549FD7B2C15}" type="slidenum">
              <a:rPr lang="en-US" sz="1000" smtClean="0">
                <a:solidFill>
                  <a:srgbClr val="A4D7F4"/>
                </a:solidFill>
                <a:ea typeface="Verdana" pitchFamily="34" charset="0"/>
                <a:cs typeface="Verdana" pitchFamily="34" charset="0"/>
              </a:rPr>
              <a:pPr algn="ctr"/>
              <a:t>‹#›</a:t>
            </a:fld>
            <a:endParaRPr lang="en-US" sz="1000" dirty="0">
              <a:solidFill>
                <a:srgbClr val="A4D7F4"/>
              </a:solidFill>
              <a:ea typeface="Verdana" pitchFamily="34" charset="0"/>
              <a:cs typeface="Verdana" pitchFamily="34" charset="0"/>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19" name="TextBox 18"/>
          <p:cNvSpPr txBox="1"/>
          <p:nvPr userDrawn="1"/>
        </p:nvSpPr>
        <p:spPr>
          <a:xfrm>
            <a:off x="7336427" y="133321"/>
            <a:ext cx="1502362" cy="230832"/>
          </a:xfrm>
          <a:prstGeom prst="rect">
            <a:avLst/>
          </a:prstGeom>
          <a:noFill/>
        </p:spPr>
        <p:txBody>
          <a:bodyPr wrap="square" rtlCol="0">
            <a:spAutoFit/>
          </a:bodyPr>
          <a:lstStyle/>
          <a:p>
            <a:pPr algn="r"/>
            <a:r>
              <a:rPr lang="en-US" sz="900" dirty="0" smtClean="0">
                <a:solidFill>
                  <a:srgbClr val="FFFFFF"/>
                </a:solidFill>
                <a:latin typeface="Segoe UI" pitchFamily="34" charset="0"/>
                <a:ea typeface="Segoe UI" pitchFamily="34" charset="0"/>
                <a:cs typeface="Segoe UI" pitchFamily="34" charset="0"/>
              </a:rPr>
              <a:t>Microsoft Confidential</a:t>
            </a:r>
            <a:endParaRPr lang="en-US" sz="900" dirty="0">
              <a:solidFill>
                <a:srgbClr val="FFFFFF"/>
              </a:solidFill>
              <a:latin typeface="Segoe UI" pitchFamily="34" charset="0"/>
              <a:ea typeface="Segoe UI" pitchFamily="34" charset="0"/>
              <a:cs typeface="Segoe UI" pitchFamily="34" charset="0"/>
            </a:endParaRPr>
          </a:p>
        </p:txBody>
      </p:sp>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1"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a:solidFill>
                  <a:srgbClr val="949699"/>
                </a:solidFill>
                <a:latin typeface="+mj-lt"/>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2"/>
          <p:cNvSpPr>
            <a:spLocks noGrp="1"/>
          </p:cNvSpPr>
          <p:nvPr>
            <p:ph idx="15"/>
          </p:nvPr>
        </p:nvSpPr>
        <p:spPr>
          <a:xfrm>
            <a:off x="648742" y="1463040"/>
            <a:ext cx="7924800" cy="2154436"/>
          </a:xfrm>
        </p:spPr>
        <p:txBody>
          <a:bodyPr/>
          <a:lstStyle>
            <a:lvl1pPr marL="274320" indent="-274320">
              <a:buClr>
                <a:srgbClr val="5191CD"/>
              </a:buClr>
              <a:buFontTx/>
              <a:buBlip>
                <a:blip r:embed="rId5"/>
              </a:buBlip>
              <a:defRPr sz="24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sz="24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
          <p:cNvSpPr>
            <a:spLocks noGrp="1"/>
          </p:cNvSpPr>
          <p:nvPr>
            <p:ph type="body" idx="17"/>
          </p:nvPr>
        </p:nvSpPr>
        <p:spPr>
          <a:xfrm>
            <a:off x="389675" y="869573"/>
            <a:ext cx="8349647" cy="276999"/>
          </a:xfrm>
        </p:spPr>
        <p:txBody>
          <a:bodyPr anchor="b"/>
          <a:lstStyle>
            <a:lvl1pPr marL="0" indent="0">
              <a:buNone/>
              <a:tabLst>
                <a:tab pos="628650" algn="l"/>
              </a:tabLst>
              <a:defRPr sz="1800" b="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itle 1"/>
          <p:cNvSpPr>
            <a:spLocks noGrp="1"/>
          </p:cNvSpPr>
          <p:nvPr>
            <p:ph type="title" hasCustomPrompt="1"/>
          </p:nvPr>
        </p:nvSpPr>
        <p:spPr>
          <a:xfrm>
            <a:off x="389436" y="360402"/>
            <a:ext cx="8363938" cy="509171"/>
          </a:xfrm>
        </p:spPr>
        <p:txBody>
          <a:bodyPr anchor="t"/>
          <a:lstStyle>
            <a:lvl1pPr>
              <a:defRPr sz="3200" b="0">
                <a:solidFill>
                  <a:schemeClr val="bg1"/>
                </a:solidFill>
                <a:latin typeface="Segoe UI Light" pitchFamily="34" charset="0"/>
              </a:defRPr>
            </a:lvl1pPr>
          </a:lstStyle>
          <a:p>
            <a:r>
              <a:rPr lang="en-US" dirty="0" smtClean="0"/>
              <a:t>Click to edit Master title style </a:t>
            </a:r>
            <a:endParaRPr lang="en-US" dirty="0"/>
          </a:p>
        </p:txBody>
      </p:sp>
    </p:spTree>
    <p:extLst>
      <p:ext uri="{BB962C8B-B14F-4D97-AF65-F5344CB8AC3E}">
        <p14:creationId xmlns:p14="http://schemas.microsoft.com/office/powerpoint/2010/main" val="80370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ntent Page (Blue_Empty)">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94" y="858"/>
            <a:ext cx="9144095" cy="6856285"/>
          </a:xfrm>
          <a:prstGeom prst="rect">
            <a:avLst/>
          </a:prstGeom>
        </p:spPr>
      </p:pic>
      <p:sp>
        <p:nvSpPr>
          <p:cNvPr id="14" name="TextBox 13"/>
          <p:cNvSpPr txBox="1"/>
          <p:nvPr userDrawn="1"/>
        </p:nvSpPr>
        <p:spPr>
          <a:xfrm>
            <a:off x="4340744" y="6488700"/>
            <a:ext cx="462609" cy="246221"/>
          </a:xfrm>
          <a:prstGeom prst="rect">
            <a:avLst/>
          </a:prstGeom>
          <a:noFill/>
        </p:spPr>
        <p:txBody>
          <a:bodyPr wrap="square" rtlCol="0">
            <a:spAutoFit/>
          </a:bodyPr>
          <a:lstStyle/>
          <a:p>
            <a:pPr algn="ctr"/>
            <a:fld id="{0462CC3E-48DD-4274-8616-D549FD7B2C15}" type="slidenum">
              <a:rPr lang="en-US" sz="1000" smtClean="0">
                <a:solidFill>
                  <a:srgbClr val="A4D7F4"/>
                </a:solidFill>
                <a:ea typeface="Verdana" pitchFamily="34" charset="0"/>
                <a:cs typeface="Verdana" pitchFamily="34" charset="0"/>
              </a:rPr>
              <a:pPr algn="ctr"/>
              <a:t>‹#›</a:t>
            </a:fld>
            <a:endParaRPr lang="en-US" sz="1000" dirty="0">
              <a:solidFill>
                <a:srgbClr val="A4D7F4"/>
              </a:solidFill>
              <a:ea typeface="Verdana" pitchFamily="34" charset="0"/>
              <a:cs typeface="Verdana" pitchFamily="34" charset="0"/>
            </a:endParaRP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16" name="TextBox 15"/>
          <p:cNvSpPr txBox="1"/>
          <p:nvPr userDrawn="1"/>
        </p:nvSpPr>
        <p:spPr>
          <a:xfrm>
            <a:off x="7336427" y="133321"/>
            <a:ext cx="1502362" cy="230832"/>
          </a:xfrm>
          <a:prstGeom prst="rect">
            <a:avLst/>
          </a:prstGeom>
          <a:noFill/>
        </p:spPr>
        <p:txBody>
          <a:bodyPr wrap="square" rtlCol="0">
            <a:spAutoFit/>
          </a:bodyPr>
          <a:lstStyle/>
          <a:p>
            <a:pPr algn="r"/>
            <a:r>
              <a:rPr lang="en-US" sz="900" dirty="0" smtClean="0">
                <a:solidFill>
                  <a:srgbClr val="FFFFFF"/>
                </a:solidFill>
                <a:latin typeface="Segoe UI" pitchFamily="34" charset="0"/>
                <a:ea typeface="Segoe UI" pitchFamily="34" charset="0"/>
                <a:cs typeface="Segoe UI" pitchFamily="34" charset="0"/>
              </a:rPr>
              <a:t>Microsoft Confidential</a:t>
            </a:r>
            <a:endParaRPr lang="en-US" sz="900" dirty="0">
              <a:solidFill>
                <a:srgbClr val="FFFFFF"/>
              </a:solidFill>
              <a:latin typeface="Segoe UI" pitchFamily="34" charset="0"/>
              <a:ea typeface="Segoe UI" pitchFamily="34" charset="0"/>
              <a:cs typeface="Segoe UI" pitchFamily="34" charset="0"/>
            </a:endParaRPr>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8" name="Title 1"/>
          <p:cNvSpPr>
            <a:spLocks noGrp="1"/>
          </p:cNvSpPr>
          <p:nvPr>
            <p:ph type="title" hasCustomPrompt="1"/>
          </p:nvPr>
        </p:nvSpPr>
        <p:spPr>
          <a:xfrm>
            <a:off x="389436" y="360402"/>
            <a:ext cx="8363938" cy="509171"/>
          </a:xfrm>
        </p:spPr>
        <p:txBody>
          <a:bodyPr anchor="t"/>
          <a:lstStyle>
            <a:lvl1pPr>
              <a:defRPr sz="3200" b="0">
                <a:solidFill>
                  <a:schemeClr val="bg1"/>
                </a:solidFill>
                <a:latin typeface="Segoe UI Light" pitchFamily="34" charset="0"/>
              </a:defRPr>
            </a:lvl1pPr>
          </a:lstStyle>
          <a:p>
            <a:r>
              <a:rPr lang="en-US" dirty="0" smtClean="0"/>
              <a:t>Click to edit Master title style </a:t>
            </a:r>
            <a:endParaRPr lang="en-US" dirty="0"/>
          </a:p>
        </p:txBody>
      </p:sp>
      <p:sp>
        <p:nvSpPr>
          <p:cNvPr id="19" name="Text Placeholder 2"/>
          <p:cNvSpPr>
            <a:spLocks noGrp="1"/>
          </p:cNvSpPr>
          <p:nvPr>
            <p:ph type="body" idx="14"/>
          </p:nvPr>
        </p:nvSpPr>
        <p:spPr>
          <a:xfrm>
            <a:off x="389675" y="869573"/>
            <a:ext cx="8349647" cy="276999"/>
          </a:xfrm>
        </p:spPr>
        <p:txBody>
          <a:bodyPr anchor="b"/>
          <a:lstStyle>
            <a:lvl1pPr marL="0" indent="0">
              <a:buNone/>
              <a:tabLst>
                <a:tab pos="628650" algn="l"/>
              </a:tabLst>
              <a:defRPr sz="1800" b="0">
                <a:solidFill>
                  <a:srgbClr val="A4D7F4"/>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0543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ransition Slide (Option 2)">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sp>
        <p:nvSpPr>
          <p:cNvPr id="3" name="Rectangle 2"/>
          <p:cNvSpPr/>
          <p:nvPr userDrawn="1"/>
        </p:nvSpPr>
        <p:spPr bwMode="auto">
          <a:xfrm>
            <a:off x="0" y="1922728"/>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8"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sp>
        <p:nvSpPr>
          <p:cNvPr id="9" name="Subtitle 2"/>
          <p:cNvSpPr>
            <a:spLocks noGrp="1"/>
          </p:cNvSpPr>
          <p:nvPr>
            <p:ph type="subTitle" idx="1" hasCustomPrompt="1"/>
          </p:nvPr>
        </p:nvSpPr>
        <p:spPr>
          <a:xfrm>
            <a:off x="513292" y="3326441"/>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20162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3" y="1715"/>
            <a:ext cx="9141808" cy="6856285"/>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53738" y="0"/>
            <a:ext cx="4390263" cy="6858000"/>
          </a:xfrm>
          <a:prstGeom prst="rect">
            <a:avLst/>
          </a:prstGeom>
        </p:spPr>
      </p:pic>
      <p:sp>
        <p:nvSpPr>
          <p:cNvPr id="3" name="Rectangle 2"/>
          <p:cNvSpPr/>
          <p:nvPr userDrawn="1"/>
        </p:nvSpPr>
        <p:spPr bwMode="auto">
          <a:xfrm>
            <a:off x="0" y="1922729"/>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1"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sp>
        <p:nvSpPr>
          <p:cNvPr id="13" name="Subtitle 2"/>
          <p:cNvSpPr>
            <a:spLocks noGrp="1"/>
          </p:cNvSpPr>
          <p:nvPr>
            <p:ph type="subTitle" idx="1" hasCustomPrompt="1"/>
          </p:nvPr>
        </p:nvSpPr>
        <p:spPr>
          <a:xfrm>
            <a:off x="513292" y="3326441"/>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12437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amp;A Option 7">
    <p:spTree>
      <p:nvGrpSpPr>
        <p:cNvPr id="1" name=""/>
        <p:cNvGrpSpPr/>
        <p:nvPr/>
      </p:nvGrpSpPr>
      <p:grpSpPr>
        <a:xfrm>
          <a:off x="0" y="0"/>
          <a:ext cx="0" cy="0"/>
          <a:chOff x="0" y="0"/>
          <a:chExt cx="0" cy="0"/>
        </a:xfrm>
      </p:grpSpPr>
      <p:pic>
        <p:nvPicPr>
          <p:cNvPr id="7" name="Picture 2" descr="\\home\users\Amesh\4. Projects &amp; Companies\Microsoft\Services Marketing\Project Florance\Graphics and Templates\August Release\MCS FY11 Templates\Photos\Consulting2_small.jp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0" y="0"/>
            <a:ext cx="917927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2" y="4097868"/>
            <a:ext cx="9175805"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86957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defRPr>
                <a:solidFill>
                  <a:schemeClr val="bg1"/>
                </a:solidFill>
                <a:latin typeface="Segoe UI Light" pitchFamily="34" charset="0"/>
              </a:defRPr>
            </a:lvl1pPr>
          </a:lstStyle>
          <a:p>
            <a:r>
              <a:rPr lang="en-US" smtClean="0"/>
              <a:t>Click to edit Master title style</a:t>
            </a:r>
            <a:endParaRPr lang="en-US" dirty="0"/>
          </a:p>
        </p:txBody>
      </p:sp>
      <p:sp>
        <p:nvSpPr>
          <p:cNvPr id="5" name="TextBox 4"/>
          <p:cNvSpPr txBox="1"/>
          <p:nvPr userDrawn="1"/>
        </p:nvSpPr>
        <p:spPr>
          <a:xfrm>
            <a:off x="198021" y="6495393"/>
            <a:ext cx="1001877" cy="215444"/>
          </a:xfrm>
          <a:prstGeom prst="rect">
            <a:avLst/>
          </a:prstGeom>
          <a:noFill/>
        </p:spPr>
        <p:txBody>
          <a:bodyPr wrap="none" lIns="0" tIns="0" rIns="0" bIns="0" rtlCol="0">
            <a:spAutoFit/>
          </a:bodyPr>
          <a:lstStyle/>
          <a:p>
            <a:r>
              <a:rPr lang="en-US" sz="1400" dirty="0" smtClean="0">
                <a:solidFill>
                  <a:srgbClr val="FFFFFF"/>
                </a:solidFill>
              </a:rPr>
              <a:t>Hidden Slide</a:t>
            </a:r>
          </a:p>
        </p:txBody>
      </p:sp>
      <p:sp>
        <p:nvSpPr>
          <p:cNvPr id="6" name="Content Placeholder 2"/>
          <p:cNvSpPr>
            <a:spLocks noGrp="1"/>
          </p:cNvSpPr>
          <p:nvPr>
            <p:ph idx="1"/>
          </p:nvPr>
        </p:nvSpPr>
        <p:spPr>
          <a:xfrm>
            <a:off x="511545" y="1010187"/>
            <a:ext cx="7924800" cy="1154162"/>
          </a:xfrm>
        </p:spPr>
        <p:txBody>
          <a:bodyPr/>
          <a:lstStyle>
            <a:lvl1pPr marL="274320" indent="-274320">
              <a:buClr>
                <a:srgbClr val="5191CD"/>
              </a:buClr>
              <a:buFontTx/>
              <a:buBlip>
                <a:blip r:embed="rId2"/>
              </a:buBlip>
              <a:defRPr sz="13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12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11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10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9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958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Page (PFE)">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sp>
        <p:nvSpPr>
          <p:cNvPr id="3" name="Rectangle 2"/>
          <p:cNvSpPr/>
          <p:nvPr userDrawn="1"/>
        </p:nvSpPr>
        <p:spPr bwMode="auto">
          <a:xfrm>
            <a:off x="0" y="1922728"/>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descr="CSS_PowerPoint_TitleImages-01.jpg"/>
          <p:cNvPicPr>
            <a:picLocks noChangeAspect="1"/>
          </p:cNvPicPr>
          <p:nvPr userDrawn="1"/>
        </p:nvPicPr>
        <p:blipFill>
          <a:blip r:embed="rId3"/>
          <a:stretch>
            <a:fillRect/>
          </a:stretch>
        </p:blipFill>
        <p:spPr>
          <a:xfrm>
            <a:off x="0" y="1413201"/>
            <a:ext cx="9132468" cy="3297835"/>
          </a:xfrm>
          <a:prstGeom prst="rect">
            <a:avLst/>
          </a:prstGeom>
          <a:noFill/>
          <a:ln>
            <a:noFill/>
          </a:ln>
        </p:spPr>
      </p:pic>
      <p:pic>
        <p:nvPicPr>
          <p:cNvPr id="11" name="Picture 10"/>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grpSp>
        <p:nvGrpSpPr>
          <p:cNvPr id="17" name="Group 16"/>
          <p:cNvGrpSpPr/>
          <p:nvPr userDrawn="1"/>
        </p:nvGrpSpPr>
        <p:grpSpPr>
          <a:xfrm>
            <a:off x="13653" y="4253836"/>
            <a:ext cx="9116568" cy="555173"/>
            <a:chOff x="13653" y="4253836"/>
            <a:chExt cx="9116568" cy="555173"/>
          </a:xfrm>
        </p:grpSpPr>
        <p:sp>
          <p:nvSpPr>
            <p:cNvPr id="18" name="Rectangle 17"/>
            <p:cNvSpPr/>
            <p:nvPr userDrawn="1"/>
          </p:nvSpPr>
          <p:spPr>
            <a:xfrm>
              <a:off x="2625632" y="4397529"/>
              <a:ext cx="777240" cy="411480"/>
            </a:xfrm>
            <a:prstGeom prst="rect">
              <a:avLst/>
            </a:prstGeom>
            <a:solidFill>
              <a:schemeClr val="accent2">
                <a:lumMod val="7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13653" y="4253836"/>
              <a:ext cx="9116568" cy="457200"/>
            </a:xfrm>
            <a:prstGeom prst="rect">
              <a:avLst/>
            </a:prstGeom>
            <a:solidFill>
              <a:schemeClr val="tx2">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p:cNvPicPr>
            <a:picLocks/>
          </p:cNvPicPr>
          <p:nvPr userDrawn="1"/>
        </p:nvPicPr>
        <p:blipFill>
          <a:blip r:embed="rId6" cstate="email">
            <a:extLst>
              <a:ext uri="{28A0092B-C50C-407E-A947-70E740481C1C}">
                <a14:useLocalDpi xmlns:a14="http://schemas.microsoft.com/office/drawing/2010/main" val="0"/>
              </a:ext>
            </a:extLst>
          </a:blip>
          <a:stretch>
            <a:fillRect/>
          </a:stretch>
        </p:blipFill>
        <p:spPr>
          <a:xfrm>
            <a:off x="9205" y="2476487"/>
            <a:ext cx="9144095" cy="2404872"/>
          </a:xfrm>
          <a:prstGeom prst="rect">
            <a:avLst/>
          </a:prstGeom>
        </p:spPr>
      </p:pic>
      <p:sp>
        <p:nvSpPr>
          <p:cNvPr id="22" name="Text Placeholder 6"/>
          <p:cNvSpPr>
            <a:spLocks noGrp="1"/>
          </p:cNvSpPr>
          <p:nvPr>
            <p:ph type="body" sz="quarter" idx="10" hasCustomPrompt="1"/>
          </p:nvPr>
        </p:nvSpPr>
        <p:spPr>
          <a:xfrm>
            <a:off x="513293" y="5239969"/>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3" name="Text Placeholder 6"/>
          <p:cNvSpPr>
            <a:spLocks noGrp="1"/>
          </p:cNvSpPr>
          <p:nvPr>
            <p:ph type="body" sz="quarter" idx="11" hasCustomPrompt="1"/>
          </p:nvPr>
        </p:nvSpPr>
        <p:spPr>
          <a:xfrm>
            <a:off x="513293" y="5526305"/>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24" name="Title 1"/>
          <p:cNvSpPr>
            <a:spLocks noGrp="1"/>
          </p:cNvSpPr>
          <p:nvPr>
            <p:ph type="ctrTitle" hasCustomPrompt="1"/>
          </p:nvPr>
        </p:nvSpPr>
        <p:spPr>
          <a:xfrm>
            <a:off x="513293" y="3155287"/>
            <a:ext cx="8085017"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25" name="Subtitle 2"/>
          <p:cNvSpPr>
            <a:spLocks noGrp="1"/>
          </p:cNvSpPr>
          <p:nvPr>
            <p:ph type="subTitle" idx="1"/>
          </p:nvPr>
        </p:nvSpPr>
        <p:spPr>
          <a:xfrm>
            <a:off x="513293" y="3846652"/>
            <a:ext cx="8085015"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7710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Page (Support 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4000" cy="6858000"/>
          </a:xfrm>
          <a:prstGeom prst="rect">
            <a:avLst/>
          </a:prstGeom>
        </p:spPr>
      </p:pic>
      <p:pic>
        <p:nvPicPr>
          <p:cNvPr id="23" name="Picture 22"/>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3109" y="2227232"/>
            <a:ext cx="9144000" cy="2404872"/>
          </a:xfrm>
          <a:prstGeom prst="rect">
            <a:avLst/>
          </a:prstGeom>
        </p:spPr>
      </p:pic>
      <p:pic>
        <p:nvPicPr>
          <p:cNvPr id="17" name="Picture 16"/>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
        <p:nvSpPr>
          <p:cNvPr id="18" name="Text Placeholder 6"/>
          <p:cNvSpPr>
            <a:spLocks noGrp="1"/>
          </p:cNvSpPr>
          <p:nvPr>
            <p:ph type="body" sz="quarter" idx="10" hasCustomPrompt="1"/>
          </p:nvPr>
        </p:nvSpPr>
        <p:spPr>
          <a:xfrm>
            <a:off x="513293" y="4913394"/>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0" name="Text Placeholder 6"/>
          <p:cNvSpPr>
            <a:spLocks noGrp="1"/>
          </p:cNvSpPr>
          <p:nvPr>
            <p:ph type="body" sz="quarter" idx="11" hasCustomPrompt="1"/>
          </p:nvPr>
        </p:nvSpPr>
        <p:spPr>
          <a:xfrm>
            <a:off x="513293" y="5199730"/>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
        <p:nvSpPr>
          <p:cNvPr id="13" name="Title 1"/>
          <p:cNvSpPr>
            <a:spLocks noGrp="1"/>
          </p:cNvSpPr>
          <p:nvPr>
            <p:ph type="ctrTitle" hasCustomPrompt="1"/>
          </p:nvPr>
        </p:nvSpPr>
        <p:spPr>
          <a:xfrm>
            <a:off x="513293" y="2916310"/>
            <a:ext cx="5418380" cy="555626"/>
          </a:xfrm>
        </p:spPr>
        <p:txBody>
          <a:bodyPr anchor="b" anchorCtr="0">
            <a:noAutofit/>
          </a:bodyPr>
          <a:lstStyle>
            <a:lvl1pPr algn="l">
              <a:lnSpc>
                <a:spcPts val="3800"/>
              </a:lnSpc>
              <a:defRPr sz="3600" spc="0" baseline="0">
                <a:solidFill>
                  <a:srgbClr val="000000"/>
                </a:solidFill>
                <a:latin typeface="Segoe UI Light" pitchFamily="34" charset="0"/>
              </a:defRPr>
            </a:lvl1pPr>
          </a:lstStyle>
          <a:p>
            <a:r>
              <a:rPr lang="en-US" dirty="0" smtClean="0"/>
              <a:t>Click to edit Master Title style</a:t>
            </a:r>
            <a:endParaRPr lang="en-US" dirty="0"/>
          </a:p>
        </p:txBody>
      </p:sp>
      <p:sp>
        <p:nvSpPr>
          <p:cNvPr id="14" name="Subtitle 2"/>
          <p:cNvSpPr>
            <a:spLocks noGrp="1"/>
          </p:cNvSpPr>
          <p:nvPr>
            <p:ph type="subTitle" idx="1"/>
          </p:nvPr>
        </p:nvSpPr>
        <p:spPr>
          <a:xfrm>
            <a:off x="513293" y="3607675"/>
            <a:ext cx="5418379" cy="655320"/>
          </a:xfrm>
        </p:spPr>
        <p:txBody>
          <a:bodyPr>
            <a:normAutofit/>
          </a:bodyPr>
          <a:lstStyle>
            <a:lvl1pPr marL="27432" indent="0" algn="l">
              <a:buNone/>
              <a:defRPr sz="1600">
                <a:solidFill>
                  <a:srgbClr val="000000"/>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476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Title and Content">
    <p:bg>
      <p:bgPr>
        <a:blipFill dpi="0" rotWithShape="1">
          <a:blip r:embed="rId2" cstate="email">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8763000" y="6584841"/>
            <a:ext cx="381000" cy="365125"/>
          </a:xfrm>
          <a:prstGeom prst="rect">
            <a:avLst/>
          </a:prstGeom>
        </p:spPr>
        <p:txBody>
          <a:bodyPr vert="horz" lIns="91440" tIns="45720" rIns="91440" bIns="45720" rtlCol="0" anchor="ctr"/>
          <a:lstStyle>
            <a:lvl1pPr algn="r">
              <a:defRPr sz="1200">
                <a:solidFill>
                  <a:schemeClr val="bg1"/>
                </a:solidFill>
              </a:defRPr>
            </a:lvl1pPr>
          </a:lstStyle>
          <a:p>
            <a:fld id="{3E96780A-FC28-4F75-83FC-E5BD2FE95436}" type="slidenum">
              <a:rPr lang="en-US" smtClean="0"/>
              <a:pPr/>
              <a:t>‹#›</a:t>
            </a:fld>
            <a:endParaRPr lang="en-US"/>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Page (Support 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4000" cy="6858000"/>
          </a:xfrm>
          <a:prstGeom prst="rect">
            <a:avLst/>
          </a:prstGeom>
        </p:spPr>
      </p:pic>
      <p:pic>
        <p:nvPicPr>
          <p:cNvPr id="22" name="Picture 21"/>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3109" y="2227232"/>
            <a:ext cx="9144000" cy="2404872"/>
          </a:xfrm>
          <a:prstGeom prst="rect">
            <a:avLst/>
          </a:prstGeom>
        </p:spPr>
      </p:pic>
      <p:sp>
        <p:nvSpPr>
          <p:cNvPr id="10" name="Title 1"/>
          <p:cNvSpPr>
            <a:spLocks noGrp="1"/>
          </p:cNvSpPr>
          <p:nvPr>
            <p:ph type="ctrTitle" hasCustomPrompt="1"/>
          </p:nvPr>
        </p:nvSpPr>
        <p:spPr>
          <a:xfrm>
            <a:off x="513293" y="2916310"/>
            <a:ext cx="4711850" cy="555626"/>
          </a:xfrm>
        </p:spPr>
        <p:txBody>
          <a:bodyPr anchor="b" anchorCtr="0">
            <a:noAutofit/>
          </a:bodyPr>
          <a:lstStyle>
            <a:lvl1pPr algn="l">
              <a:lnSpc>
                <a:spcPts val="3800"/>
              </a:lnSpc>
              <a:defRPr sz="3600" spc="0" baseline="0">
                <a:solidFill>
                  <a:schemeClr val="bg1"/>
                </a:solidFill>
                <a:latin typeface="Segoe UI Light" pitchFamily="34" charset="0"/>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513293" y="3607675"/>
            <a:ext cx="4711849"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7" name="Picture 16"/>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8534" y="737784"/>
            <a:ext cx="2286000" cy="380223"/>
          </a:xfrm>
          <a:prstGeom prst="rect">
            <a:avLst/>
          </a:prstGeom>
        </p:spPr>
      </p:pic>
      <p:sp>
        <p:nvSpPr>
          <p:cNvPr id="18" name="Text Placeholder 6"/>
          <p:cNvSpPr>
            <a:spLocks noGrp="1"/>
          </p:cNvSpPr>
          <p:nvPr>
            <p:ph type="body" sz="quarter" idx="10" hasCustomPrompt="1"/>
          </p:nvPr>
        </p:nvSpPr>
        <p:spPr>
          <a:xfrm>
            <a:off x="513293" y="4913394"/>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Click to insert Presenter’s Name, Title</a:t>
            </a:r>
          </a:p>
        </p:txBody>
      </p:sp>
      <p:sp>
        <p:nvSpPr>
          <p:cNvPr id="21" name="Text Placeholder 6"/>
          <p:cNvSpPr>
            <a:spLocks noGrp="1"/>
          </p:cNvSpPr>
          <p:nvPr>
            <p:ph type="body" sz="quarter" idx="11" hasCustomPrompt="1"/>
          </p:nvPr>
        </p:nvSpPr>
        <p:spPr>
          <a:xfrm>
            <a:off x="513293" y="5199730"/>
            <a:ext cx="7996525" cy="230832"/>
          </a:xfrm>
        </p:spPr>
        <p:txBody>
          <a:bodyPr/>
          <a:lstStyle>
            <a:lvl1pPr marL="27432" indent="0">
              <a:buFontTx/>
              <a:buNone/>
              <a:defRPr sz="1500">
                <a:solidFill>
                  <a:schemeClr val="bg1"/>
                </a:solidFill>
                <a:latin typeface="Segoe UI Light" pitchFamily="34" charset="0"/>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smtClean="0"/>
              <a:t>Date of Presentation</a:t>
            </a:r>
          </a:p>
        </p:txBody>
      </p:sp>
    </p:spTree>
    <p:extLst>
      <p:ext uri="{BB962C8B-B14F-4D97-AF65-F5344CB8AC3E}">
        <p14:creationId xmlns:p14="http://schemas.microsoft.com/office/powerpoint/2010/main" val="51787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genda (Architecture)">
    <p:spTree>
      <p:nvGrpSpPr>
        <p:cNvPr id="1" name=""/>
        <p:cNvGrpSpPr/>
        <p:nvPr/>
      </p:nvGrpSpPr>
      <p:grpSpPr>
        <a:xfrm>
          <a:off x="0" y="0"/>
          <a:ext cx="0" cy="0"/>
          <a:chOff x="0" y="0"/>
          <a:chExt cx="0" cy="0"/>
        </a:xfrm>
      </p:grpSpPr>
      <p:pic>
        <p:nvPicPr>
          <p:cNvPr id="13" name="Picture 12"/>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descr="C:\Users\victor.melniciuc\Desktop\==Work\MCS BOM\assets\FAN2008058.JPG"/>
          <p:cNvPicPr>
            <a:picLocks noChangeAspect="1" noChangeArrowheads="1"/>
          </p:cNvPicPr>
          <p:nvPr userDrawn="1"/>
        </p:nvPicPr>
        <p:blipFill>
          <a:blip r:embed="rId4" cstate="email"/>
          <a:srcRect l="21453" t="16710" r="29526"/>
          <a:stretch>
            <a:fillRect/>
          </a:stretch>
        </p:blipFill>
        <p:spPr bwMode="auto">
          <a:xfrm>
            <a:off x="4743494" y="1005278"/>
            <a:ext cx="4398919" cy="5852722"/>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6"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2" name="Picture 1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379539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genda (Architecture 2)">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l="6426" r="18387"/>
          <a:stretch>
            <a:fillRect/>
          </a:stretch>
        </p:blipFill>
        <p:spPr bwMode="auto">
          <a:xfrm>
            <a:off x="4743494" y="1005278"/>
            <a:ext cx="4400506" cy="5852722"/>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1"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228151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genda (People)">
    <p:spTree>
      <p:nvGrpSpPr>
        <p:cNvPr id="1" name=""/>
        <p:cNvGrpSpPr/>
        <p:nvPr/>
      </p:nvGrpSpPr>
      <p:grpSpPr>
        <a:xfrm>
          <a:off x="0" y="0"/>
          <a:ext cx="0" cy="0"/>
          <a:chOff x="0" y="0"/>
          <a:chExt cx="0" cy="0"/>
        </a:xfrm>
      </p:grpSpPr>
      <p:pic>
        <p:nvPicPr>
          <p:cNvPr id="11" name="Picture 10"/>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pic>
        <p:nvPicPr>
          <p:cNvPr id="16" name="Picture 6" descr="C:\Users\victor.melniciuc\Desktop\==Work\MCS BOM\ppt\JPEGs (ready)\MYM.png"/>
          <p:cNvPicPr>
            <a:picLocks noChangeAspect="1" noChangeArrowheads="1"/>
          </p:cNvPicPr>
          <p:nvPr userDrawn="1"/>
        </p:nvPicPr>
        <p:blipFill>
          <a:blip r:embed="rId3" cstate="email"/>
          <a:srcRect/>
          <a:stretch>
            <a:fillRect/>
          </a:stretch>
        </p:blipFill>
        <p:spPr bwMode="auto">
          <a:xfrm>
            <a:off x="6915761" y="6344457"/>
            <a:ext cx="1886441" cy="176104"/>
          </a:xfrm>
          <a:prstGeom prst="rect">
            <a:avLst/>
          </a:prstGeom>
          <a:noFill/>
        </p:spPr>
      </p:pic>
      <p:pic>
        <p:nvPicPr>
          <p:cNvPr id="9" name="Picture 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t="7401" r="30478"/>
          <a:stretch>
            <a:fillRect/>
          </a:stretch>
        </p:blipFill>
        <p:spPr bwMode="auto">
          <a:xfrm>
            <a:off x="4748405" y="1003300"/>
            <a:ext cx="4395595" cy="5854700"/>
          </a:xfrm>
          <a:prstGeom prst="rect">
            <a:avLst/>
          </a:prstGeom>
          <a:noFill/>
          <a:ln>
            <a:noFill/>
          </a:ln>
        </p:spPr>
      </p:pic>
      <p:sp>
        <p:nvSpPr>
          <p:cNvPr id="10" name="Rectangle 9"/>
          <p:cNvSpPr/>
          <p:nvPr userDrawn="1"/>
        </p:nvSpPr>
        <p:spPr bwMode="auto">
          <a:xfrm>
            <a:off x="4743494" y="0"/>
            <a:ext cx="2858244" cy="3733800"/>
          </a:xfrm>
          <a:prstGeom prst="rect">
            <a:avLst/>
          </a:prstGeom>
          <a:solidFill>
            <a:schemeClr val="tx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Rectangle 2"/>
          <p:cNvSpPr/>
          <p:nvPr userDrawn="1"/>
        </p:nvSpPr>
        <p:spPr bwMode="auto">
          <a:xfrm>
            <a:off x="0" y="1005278"/>
            <a:ext cx="9144000" cy="914400"/>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Title 1"/>
          <p:cNvSpPr>
            <a:spLocks noGrp="1"/>
          </p:cNvSpPr>
          <p:nvPr>
            <p:ph type="ctrTitle" hasCustomPrompt="1"/>
          </p:nvPr>
        </p:nvSpPr>
        <p:spPr>
          <a:xfrm>
            <a:off x="513292" y="1184665"/>
            <a:ext cx="708844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Agenda</a:t>
            </a:r>
            <a:endParaRPr lang="en-US" dirty="0"/>
          </a:p>
        </p:txBody>
      </p:sp>
      <p:sp>
        <p:nvSpPr>
          <p:cNvPr id="12" name="Content Placeholder 2"/>
          <p:cNvSpPr>
            <a:spLocks noGrp="1"/>
          </p:cNvSpPr>
          <p:nvPr>
            <p:ph idx="1" hasCustomPrompt="1"/>
          </p:nvPr>
        </p:nvSpPr>
        <p:spPr>
          <a:xfrm>
            <a:off x="513293" y="2130628"/>
            <a:ext cx="3887212" cy="276999"/>
          </a:xfrm>
        </p:spPr>
        <p:txBody>
          <a:bodyPr/>
          <a:lstStyle>
            <a:lvl1pPr marL="274320" marR="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sz="18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a:solidFill>
                  <a:srgbClr val="595959"/>
                </a:solidFill>
                <a:latin typeface="+mn-lt"/>
              </a:defRPr>
            </a:lvl2pPr>
            <a:lvl3pPr marL="822960" indent="-274320">
              <a:buClr>
                <a:srgbClr val="5191CD"/>
              </a:buClr>
              <a:buFont typeface="Segoe" charset="0"/>
              <a:buChar char="–"/>
              <a:defRPr>
                <a:solidFill>
                  <a:srgbClr val="595959"/>
                </a:solidFill>
                <a:latin typeface="+mn-lt"/>
              </a:defRPr>
            </a:lvl3pPr>
            <a:lvl4pPr marL="1097280" indent="-274320">
              <a:buClr>
                <a:srgbClr val="5191CD"/>
              </a:buClr>
              <a:buFont typeface="Segoe" charset="0"/>
              <a:buChar char="–"/>
              <a:defRPr>
                <a:solidFill>
                  <a:srgbClr val="595959"/>
                </a:solidFill>
                <a:latin typeface="+mn-lt"/>
              </a:defRPr>
            </a:lvl4pPr>
            <a:lvl5pPr marL="1371600" indent="-274320">
              <a:buClr>
                <a:srgbClr val="5191CD"/>
              </a:buClr>
              <a:buFont typeface="Segoe" charset="0"/>
              <a:buChar char="–"/>
              <a:defRPr>
                <a:solidFill>
                  <a:srgbClr val="595959"/>
                </a:solidFill>
                <a:latin typeface="+mn-lt"/>
              </a:defRPr>
            </a:lvl5pPr>
          </a:lstStyle>
          <a:p>
            <a:pPr marL="274320" marR="0" lvl="0" indent="-274320" algn="l" defTabSz="914363" rtl="0" eaLnBrk="1" fontAlgn="auto" latinLnBrk="0" hangingPunct="1">
              <a:lnSpc>
                <a:spcPct val="100000"/>
              </a:lnSpc>
              <a:spcBef>
                <a:spcPts val="600"/>
              </a:spcBef>
              <a:spcAft>
                <a:spcPts val="0"/>
              </a:spcAft>
              <a:buClr>
                <a:srgbClr val="5191CD"/>
              </a:buClr>
              <a:buSzPct val="100000"/>
              <a:buFontTx/>
              <a:buBlip>
                <a:blip r:embed="rId5"/>
              </a:buBlip>
              <a:tabLst/>
              <a:defRPr/>
            </a:pPr>
            <a:r>
              <a:rPr lang="en-US" dirty="0" smtClean="0"/>
              <a:t>Click to insert text</a:t>
            </a:r>
          </a:p>
        </p:txBody>
      </p:sp>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06707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Page (Blue)">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94" y="858"/>
            <a:ext cx="9144095" cy="6856285"/>
          </a:xfrm>
          <a:prstGeom prst="rect">
            <a:avLst/>
          </a:prstGeom>
        </p:spPr>
      </p:pic>
      <p:sp>
        <p:nvSpPr>
          <p:cNvPr id="13" name="TextBox 12"/>
          <p:cNvSpPr txBox="1"/>
          <p:nvPr userDrawn="1"/>
        </p:nvSpPr>
        <p:spPr>
          <a:xfrm>
            <a:off x="4340744" y="6488700"/>
            <a:ext cx="462609" cy="246221"/>
          </a:xfrm>
          <a:prstGeom prst="rect">
            <a:avLst/>
          </a:prstGeom>
          <a:noFill/>
        </p:spPr>
        <p:txBody>
          <a:bodyPr wrap="square" rtlCol="0">
            <a:spAutoFit/>
          </a:bodyPr>
          <a:lstStyle/>
          <a:p>
            <a:pPr algn="ctr"/>
            <a:fld id="{0462CC3E-48DD-4274-8616-D549FD7B2C15}" type="slidenum">
              <a:rPr lang="en-US" sz="1000" smtClean="0">
                <a:solidFill>
                  <a:srgbClr val="A4D7F4"/>
                </a:solidFill>
                <a:ea typeface="Verdana" pitchFamily="34" charset="0"/>
                <a:cs typeface="Verdana" pitchFamily="34" charset="0"/>
              </a:rPr>
              <a:pPr algn="ctr"/>
              <a:t>‹#›</a:t>
            </a:fld>
            <a:endParaRPr lang="en-US" sz="1000" dirty="0">
              <a:solidFill>
                <a:srgbClr val="A4D7F4"/>
              </a:solidFill>
              <a:ea typeface="Verdana" pitchFamily="34" charset="0"/>
              <a:cs typeface="Verdana" pitchFamily="34" charset="0"/>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19" name="TextBox 18"/>
          <p:cNvSpPr txBox="1"/>
          <p:nvPr userDrawn="1"/>
        </p:nvSpPr>
        <p:spPr>
          <a:xfrm>
            <a:off x="7336427" y="133321"/>
            <a:ext cx="1502362" cy="230832"/>
          </a:xfrm>
          <a:prstGeom prst="rect">
            <a:avLst/>
          </a:prstGeom>
          <a:noFill/>
        </p:spPr>
        <p:txBody>
          <a:bodyPr wrap="square" rtlCol="0">
            <a:spAutoFit/>
          </a:bodyPr>
          <a:lstStyle/>
          <a:p>
            <a:pPr algn="r"/>
            <a:r>
              <a:rPr lang="en-US" sz="900" dirty="0" smtClean="0">
                <a:solidFill>
                  <a:srgbClr val="FFFFFF"/>
                </a:solidFill>
                <a:latin typeface="Segoe UI" pitchFamily="34" charset="0"/>
                <a:ea typeface="Segoe UI" pitchFamily="34" charset="0"/>
                <a:cs typeface="Segoe UI" pitchFamily="34" charset="0"/>
              </a:rPr>
              <a:t>Microsoft Confidential</a:t>
            </a:r>
            <a:endParaRPr lang="en-US" sz="900" dirty="0">
              <a:solidFill>
                <a:srgbClr val="FFFFFF"/>
              </a:solidFill>
              <a:latin typeface="Segoe UI" pitchFamily="34" charset="0"/>
              <a:ea typeface="Segoe UI" pitchFamily="34" charset="0"/>
              <a:cs typeface="Segoe UI" pitchFamily="34" charset="0"/>
            </a:endParaRPr>
          </a:p>
        </p:txBody>
      </p:sp>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1" name="Text Placeholder 2"/>
          <p:cNvSpPr>
            <a:spLocks noGrp="1"/>
          </p:cNvSpPr>
          <p:nvPr>
            <p:ph type="body" idx="16"/>
          </p:nvPr>
        </p:nvSpPr>
        <p:spPr>
          <a:xfrm>
            <a:off x="389675" y="869573"/>
            <a:ext cx="8349647" cy="276999"/>
          </a:xfrm>
        </p:spPr>
        <p:txBody>
          <a:bodyPr anchor="b"/>
          <a:lstStyle>
            <a:lvl1pPr marL="0" indent="0">
              <a:buNone/>
              <a:tabLst>
                <a:tab pos="628650" algn="l"/>
              </a:tabLst>
              <a:defRPr sz="1800" b="0">
                <a:solidFill>
                  <a:srgbClr val="949699"/>
                </a:solidFill>
                <a:latin typeface="+mj-lt"/>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2"/>
          <p:cNvSpPr>
            <a:spLocks noGrp="1"/>
          </p:cNvSpPr>
          <p:nvPr>
            <p:ph idx="15"/>
          </p:nvPr>
        </p:nvSpPr>
        <p:spPr>
          <a:xfrm>
            <a:off x="648742" y="1463040"/>
            <a:ext cx="7924800" cy="2154436"/>
          </a:xfrm>
        </p:spPr>
        <p:txBody>
          <a:bodyPr/>
          <a:lstStyle>
            <a:lvl1pPr marL="274320" indent="-274320">
              <a:buClr>
                <a:srgbClr val="5191CD"/>
              </a:buClr>
              <a:buFontTx/>
              <a:buBlip>
                <a:blip r:embed="rId5"/>
              </a:buBlip>
              <a:defRPr sz="24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5"/>
              </a:buBlip>
              <a:defRPr sz="24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
          <p:cNvSpPr>
            <a:spLocks noGrp="1"/>
          </p:cNvSpPr>
          <p:nvPr>
            <p:ph type="body" idx="17"/>
          </p:nvPr>
        </p:nvSpPr>
        <p:spPr>
          <a:xfrm>
            <a:off x="389675" y="869573"/>
            <a:ext cx="8349647" cy="276999"/>
          </a:xfrm>
        </p:spPr>
        <p:txBody>
          <a:bodyPr anchor="b"/>
          <a:lstStyle>
            <a:lvl1pPr marL="0" indent="0">
              <a:buNone/>
              <a:tabLst>
                <a:tab pos="628650" algn="l"/>
              </a:tabLst>
              <a:defRPr sz="1800" b="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itle 1"/>
          <p:cNvSpPr>
            <a:spLocks noGrp="1"/>
          </p:cNvSpPr>
          <p:nvPr>
            <p:ph type="title" hasCustomPrompt="1"/>
          </p:nvPr>
        </p:nvSpPr>
        <p:spPr>
          <a:xfrm>
            <a:off x="389436" y="360402"/>
            <a:ext cx="8363938" cy="509171"/>
          </a:xfrm>
        </p:spPr>
        <p:txBody>
          <a:bodyPr anchor="t"/>
          <a:lstStyle>
            <a:lvl1pPr>
              <a:defRPr sz="3200" b="0">
                <a:solidFill>
                  <a:schemeClr val="bg1"/>
                </a:solidFill>
                <a:latin typeface="Segoe UI Light" pitchFamily="34" charset="0"/>
              </a:defRPr>
            </a:lvl1pPr>
          </a:lstStyle>
          <a:p>
            <a:r>
              <a:rPr lang="en-US" dirty="0" smtClean="0"/>
              <a:t>Click to edit Master title style </a:t>
            </a:r>
            <a:endParaRPr lang="en-US" dirty="0"/>
          </a:p>
        </p:txBody>
      </p:sp>
    </p:spTree>
    <p:extLst>
      <p:ext uri="{BB962C8B-B14F-4D97-AF65-F5344CB8AC3E}">
        <p14:creationId xmlns:p14="http://schemas.microsoft.com/office/powerpoint/2010/main" val="80370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ontent Page (Blue_Empty)">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94" y="858"/>
            <a:ext cx="9144095" cy="6856285"/>
          </a:xfrm>
          <a:prstGeom prst="rect">
            <a:avLst/>
          </a:prstGeom>
        </p:spPr>
      </p:pic>
      <p:sp>
        <p:nvSpPr>
          <p:cNvPr id="14" name="TextBox 13"/>
          <p:cNvSpPr txBox="1"/>
          <p:nvPr userDrawn="1"/>
        </p:nvSpPr>
        <p:spPr>
          <a:xfrm>
            <a:off x="4340744" y="6488700"/>
            <a:ext cx="462609" cy="246221"/>
          </a:xfrm>
          <a:prstGeom prst="rect">
            <a:avLst/>
          </a:prstGeom>
          <a:noFill/>
        </p:spPr>
        <p:txBody>
          <a:bodyPr wrap="square" rtlCol="0">
            <a:spAutoFit/>
          </a:bodyPr>
          <a:lstStyle/>
          <a:p>
            <a:pPr algn="ctr"/>
            <a:fld id="{0462CC3E-48DD-4274-8616-D549FD7B2C15}" type="slidenum">
              <a:rPr lang="en-US" sz="1000" smtClean="0">
                <a:solidFill>
                  <a:srgbClr val="A4D7F4"/>
                </a:solidFill>
                <a:ea typeface="Verdana" pitchFamily="34" charset="0"/>
                <a:cs typeface="Verdana" pitchFamily="34" charset="0"/>
              </a:rPr>
              <a:pPr algn="ctr"/>
              <a:t>‹#›</a:t>
            </a:fld>
            <a:endParaRPr lang="en-US" sz="1000" dirty="0">
              <a:solidFill>
                <a:srgbClr val="A4D7F4"/>
              </a:solidFill>
              <a:ea typeface="Verdana" pitchFamily="34" charset="0"/>
              <a:cs typeface="Verdana" pitchFamily="34" charset="0"/>
            </a:endParaRP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964" y="6582940"/>
            <a:ext cx="2176272" cy="75828"/>
          </a:xfrm>
          <a:prstGeom prst="rect">
            <a:avLst/>
          </a:prstGeom>
        </p:spPr>
      </p:pic>
      <p:sp>
        <p:nvSpPr>
          <p:cNvPr id="16" name="TextBox 15"/>
          <p:cNvSpPr txBox="1"/>
          <p:nvPr userDrawn="1"/>
        </p:nvSpPr>
        <p:spPr>
          <a:xfrm>
            <a:off x="7336427" y="133321"/>
            <a:ext cx="1502362" cy="230832"/>
          </a:xfrm>
          <a:prstGeom prst="rect">
            <a:avLst/>
          </a:prstGeom>
          <a:noFill/>
        </p:spPr>
        <p:txBody>
          <a:bodyPr wrap="square" rtlCol="0">
            <a:spAutoFit/>
          </a:bodyPr>
          <a:lstStyle/>
          <a:p>
            <a:pPr algn="r"/>
            <a:r>
              <a:rPr lang="en-US" sz="900" dirty="0" smtClean="0">
                <a:solidFill>
                  <a:srgbClr val="FFFFFF"/>
                </a:solidFill>
                <a:latin typeface="Segoe UI" pitchFamily="34" charset="0"/>
                <a:ea typeface="Segoe UI" pitchFamily="34" charset="0"/>
                <a:cs typeface="Segoe UI" pitchFamily="34" charset="0"/>
              </a:rPr>
              <a:t>Microsoft Confidential</a:t>
            </a:r>
            <a:endParaRPr lang="en-US" sz="900" dirty="0">
              <a:solidFill>
                <a:srgbClr val="FFFFFF"/>
              </a:solidFill>
              <a:latin typeface="Segoe UI" pitchFamily="34" charset="0"/>
              <a:ea typeface="Segoe UI" pitchFamily="34" charset="0"/>
              <a:cs typeface="Segoe UI" pitchFamily="34" charset="0"/>
            </a:endParaRPr>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8" name="Title 1"/>
          <p:cNvSpPr>
            <a:spLocks noGrp="1"/>
          </p:cNvSpPr>
          <p:nvPr>
            <p:ph type="title" hasCustomPrompt="1"/>
          </p:nvPr>
        </p:nvSpPr>
        <p:spPr>
          <a:xfrm>
            <a:off x="389436" y="360402"/>
            <a:ext cx="8363938" cy="509171"/>
          </a:xfrm>
        </p:spPr>
        <p:txBody>
          <a:bodyPr anchor="t"/>
          <a:lstStyle>
            <a:lvl1pPr>
              <a:defRPr sz="3200" b="0">
                <a:solidFill>
                  <a:schemeClr val="bg1"/>
                </a:solidFill>
                <a:latin typeface="Segoe UI Light" pitchFamily="34" charset="0"/>
              </a:defRPr>
            </a:lvl1pPr>
          </a:lstStyle>
          <a:p>
            <a:r>
              <a:rPr lang="en-US" dirty="0" smtClean="0"/>
              <a:t>Click to edit Master title style </a:t>
            </a:r>
            <a:endParaRPr lang="en-US" dirty="0"/>
          </a:p>
        </p:txBody>
      </p:sp>
      <p:sp>
        <p:nvSpPr>
          <p:cNvPr id="19" name="Text Placeholder 2"/>
          <p:cNvSpPr>
            <a:spLocks noGrp="1"/>
          </p:cNvSpPr>
          <p:nvPr>
            <p:ph type="body" idx="14"/>
          </p:nvPr>
        </p:nvSpPr>
        <p:spPr>
          <a:xfrm>
            <a:off x="389675" y="869573"/>
            <a:ext cx="8349647" cy="276999"/>
          </a:xfrm>
        </p:spPr>
        <p:txBody>
          <a:bodyPr anchor="b"/>
          <a:lstStyle>
            <a:lvl1pPr marL="0" indent="0">
              <a:buNone/>
              <a:tabLst>
                <a:tab pos="628650" algn="l"/>
              </a:tabLst>
              <a:defRPr sz="1800" b="0">
                <a:solidFill>
                  <a:srgbClr val="A4D7F4"/>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0543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ransition Slide (Option 2)">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2" y="1715"/>
            <a:ext cx="9141808" cy="6856285"/>
          </a:xfrm>
          <a:prstGeom prst="rect">
            <a:avLst/>
          </a:prstGeom>
        </p:spPr>
      </p:pic>
      <p:sp>
        <p:nvSpPr>
          <p:cNvPr id="3" name="Rectangle 2"/>
          <p:cNvSpPr/>
          <p:nvPr userDrawn="1"/>
        </p:nvSpPr>
        <p:spPr bwMode="auto">
          <a:xfrm>
            <a:off x="0" y="1922728"/>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8"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sp>
        <p:nvSpPr>
          <p:cNvPr id="9" name="Subtitle 2"/>
          <p:cNvSpPr>
            <a:spLocks noGrp="1"/>
          </p:cNvSpPr>
          <p:nvPr>
            <p:ph type="subTitle" idx="1" hasCustomPrompt="1"/>
          </p:nvPr>
        </p:nvSpPr>
        <p:spPr>
          <a:xfrm>
            <a:off x="513292" y="3326441"/>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20162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2" name="Picture 1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2193" y="1715"/>
            <a:ext cx="9141808" cy="6856285"/>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53738" y="0"/>
            <a:ext cx="4390263" cy="6858000"/>
          </a:xfrm>
          <a:prstGeom prst="rect">
            <a:avLst/>
          </a:prstGeom>
        </p:spPr>
      </p:pic>
      <p:sp>
        <p:nvSpPr>
          <p:cNvPr id="3" name="Rectangle 2"/>
          <p:cNvSpPr/>
          <p:nvPr userDrawn="1"/>
        </p:nvSpPr>
        <p:spPr bwMode="auto">
          <a:xfrm>
            <a:off x="0" y="1922729"/>
            <a:ext cx="9144000" cy="2897925"/>
          </a:xfrm>
          <a:prstGeom prst="rect">
            <a:avLst/>
          </a:prstGeom>
          <a:solidFill>
            <a:schemeClr val="tx2">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userDrawn="1"/>
        </p:nvSpPr>
        <p:spPr bwMode="auto">
          <a:xfrm>
            <a:off x="0" y="4345164"/>
            <a:ext cx="9144000" cy="475488"/>
          </a:xfrm>
          <a:prstGeom prst="rect">
            <a:avLst/>
          </a:prstGeom>
          <a:solidFill>
            <a:srgbClr val="0A2E6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
        <p:nvSpPr>
          <p:cNvPr id="11" name="Title 1"/>
          <p:cNvSpPr>
            <a:spLocks noGrp="1"/>
          </p:cNvSpPr>
          <p:nvPr>
            <p:ph type="ctrTitle" hasCustomPrompt="1"/>
          </p:nvPr>
        </p:nvSpPr>
        <p:spPr>
          <a:xfrm>
            <a:off x="513293" y="2627981"/>
            <a:ext cx="8085015" cy="555626"/>
          </a:xfrm>
        </p:spPr>
        <p:txBody>
          <a:bodyPr anchor="t" anchorCtr="0">
            <a:noAutofit/>
          </a:bodyPr>
          <a:lstStyle>
            <a:lvl1pPr algn="l">
              <a:lnSpc>
                <a:spcPts val="4800"/>
              </a:lnSpc>
              <a:defRPr sz="3600" spc="0" baseline="0">
                <a:solidFill>
                  <a:schemeClr val="bg1"/>
                </a:solidFill>
                <a:latin typeface="Segoe UI Light" pitchFamily="34" charset="0"/>
              </a:defRPr>
            </a:lvl1pPr>
          </a:lstStyle>
          <a:p>
            <a:r>
              <a:rPr lang="en-US" dirty="0" smtClean="0"/>
              <a:t>Click to Edit Transition Slide Title</a:t>
            </a:r>
            <a:endParaRPr lang="en-US" dirty="0"/>
          </a:p>
        </p:txBody>
      </p:sp>
      <p:sp>
        <p:nvSpPr>
          <p:cNvPr id="13" name="Subtitle 2"/>
          <p:cNvSpPr>
            <a:spLocks noGrp="1"/>
          </p:cNvSpPr>
          <p:nvPr>
            <p:ph type="subTitle" idx="1" hasCustomPrompt="1"/>
          </p:nvPr>
        </p:nvSpPr>
        <p:spPr>
          <a:xfrm>
            <a:off x="513292" y="3326441"/>
            <a:ext cx="8085015" cy="655320"/>
          </a:xfrm>
        </p:spPr>
        <p:txBody>
          <a:bodyPr>
            <a:normAutofit/>
          </a:bodyPr>
          <a:lstStyle>
            <a:lvl1pPr marL="27432" indent="0" algn="l">
              <a:buNone/>
              <a:defRPr sz="1600">
                <a:solidFill>
                  <a:schemeClr val="bg1"/>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a:t>
            </a:r>
            <a:endParaRPr lang="en-US" dirty="0"/>
          </a:p>
        </p:txBody>
      </p:sp>
    </p:spTree>
    <p:extLst>
      <p:ext uri="{BB962C8B-B14F-4D97-AF65-F5344CB8AC3E}">
        <p14:creationId xmlns:p14="http://schemas.microsoft.com/office/powerpoint/2010/main" val="12437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amp;A Option 7">
    <p:spTree>
      <p:nvGrpSpPr>
        <p:cNvPr id="1" name=""/>
        <p:cNvGrpSpPr/>
        <p:nvPr/>
      </p:nvGrpSpPr>
      <p:grpSpPr>
        <a:xfrm>
          <a:off x="0" y="0"/>
          <a:ext cx="0" cy="0"/>
          <a:chOff x="0" y="0"/>
          <a:chExt cx="0" cy="0"/>
        </a:xfrm>
      </p:grpSpPr>
      <p:pic>
        <p:nvPicPr>
          <p:cNvPr id="7" name="Picture 2" descr="\\home\users\Amesh\4. Projects &amp; Companies\Microsoft\Services Marketing\Project Florance\Graphics and Templates\August Release\MCS FY11 Templates\Photos\Consulting2_small.jp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0" y="0"/>
            <a:ext cx="917927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2" y="4097868"/>
            <a:ext cx="9175805" cy="1187356"/>
          </a:xfrm>
          <a:prstGeom prst="rec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ctrTitle" hasCustomPrompt="1"/>
          </p:nvPr>
        </p:nvSpPr>
        <p:spPr>
          <a:xfrm>
            <a:off x="545393" y="4482889"/>
            <a:ext cx="8085015" cy="555626"/>
          </a:xfrm>
        </p:spPr>
        <p:txBody>
          <a:bodyPr anchor="t" anchorCtr="0">
            <a:noAutofit/>
          </a:bodyPr>
          <a:lstStyle>
            <a:lvl1pPr algn="l">
              <a:lnSpc>
                <a:spcPts val="4800"/>
              </a:lnSpc>
              <a:defRPr sz="6000" spc="0" baseline="0">
                <a:solidFill>
                  <a:schemeClr val="bg1"/>
                </a:solidFill>
                <a:latin typeface="Segoe UI Light" pitchFamily="34" charset="0"/>
              </a:defRPr>
            </a:lvl1pPr>
          </a:lstStyle>
          <a:p>
            <a:r>
              <a:rPr lang="en-US" dirty="0" smtClean="0"/>
              <a:t>Click to Edit</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6907" y="6506788"/>
            <a:ext cx="1371600" cy="228133"/>
          </a:xfrm>
          <a:prstGeom prst="rect">
            <a:avLst/>
          </a:prstGeom>
        </p:spPr>
      </p:pic>
    </p:spTree>
    <p:extLst>
      <p:ext uri="{BB962C8B-B14F-4D97-AF65-F5344CB8AC3E}">
        <p14:creationId xmlns:p14="http://schemas.microsoft.com/office/powerpoint/2010/main" val="186957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defRPr>
                <a:solidFill>
                  <a:schemeClr val="bg1"/>
                </a:solidFill>
                <a:latin typeface="Segoe UI Light" pitchFamily="34" charset="0"/>
              </a:defRPr>
            </a:lvl1pPr>
          </a:lstStyle>
          <a:p>
            <a:r>
              <a:rPr lang="en-US" smtClean="0"/>
              <a:t>Click to edit Master title style</a:t>
            </a:r>
            <a:endParaRPr lang="en-US" dirty="0"/>
          </a:p>
        </p:txBody>
      </p:sp>
      <p:sp>
        <p:nvSpPr>
          <p:cNvPr id="5" name="TextBox 4"/>
          <p:cNvSpPr txBox="1"/>
          <p:nvPr userDrawn="1"/>
        </p:nvSpPr>
        <p:spPr>
          <a:xfrm>
            <a:off x="198021" y="6495393"/>
            <a:ext cx="1001877" cy="215444"/>
          </a:xfrm>
          <a:prstGeom prst="rect">
            <a:avLst/>
          </a:prstGeom>
          <a:noFill/>
        </p:spPr>
        <p:txBody>
          <a:bodyPr wrap="none" lIns="0" tIns="0" rIns="0" bIns="0" rtlCol="0">
            <a:spAutoFit/>
          </a:bodyPr>
          <a:lstStyle/>
          <a:p>
            <a:r>
              <a:rPr lang="en-US" sz="1400" dirty="0" smtClean="0">
                <a:solidFill>
                  <a:srgbClr val="FFFFFF"/>
                </a:solidFill>
              </a:rPr>
              <a:t>Hidden Slide</a:t>
            </a:r>
          </a:p>
        </p:txBody>
      </p:sp>
      <p:sp>
        <p:nvSpPr>
          <p:cNvPr id="6" name="Content Placeholder 2"/>
          <p:cNvSpPr>
            <a:spLocks noGrp="1"/>
          </p:cNvSpPr>
          <p:nvPr>
            <p:ph idx="1"/>
          </p:nvPr>
        </p:nvSpPr>
        <p:spPr>
          <a:xfrm>
            <a:off x="511545" y="1010187"/>
            <a:ext cx="7924800" cy="1154162"/>
          </a:xfrm>
        </p:spPr>
        <p:txBody>
          <a:bodyPr/>
          <a:lstStyle>
            <a:lvl1pPr marL="274320" indent="-274320">
              <a:buClr>
                <a:srgbClr val="5191CD"/>
              </a:buClr>
              <a:buFontTx/>
              <a:buBlip>
                <a:blip r:embed="rId2"/>
              </a:buBlip>
              <a:defRPr sz="1300">
                <a:solidFill>
                  <a:schemeClr val="bg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1200">
                <a:solidFill>
                  <a:schemeClr val="bg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1100">
                <a:solidFill>
                  <a:schemeClr val="bg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1000">
                <a:solidFill>
                  <a:schemeClr val="bg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900">
                <a:solidFill>
                  <a:schemeClr val="bg1"/>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958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8763000" y="6584841"/>
            <a:ext cx="381000" cy="365125"/>
          </a:xfrm>
          <a:prstGeom prst="rect">
            <a:avLst/>
          </a:prstGeom>
        </p:spPr>
        <p:txBody>
          <a:bodyPr vert="horz" lIns="91440" tIns="45720" rIns="91440" bIns="45720" rtlCol="0" anchor="ctr"/>
          <a:lstStyle>
            <a:lvl1pPr algn="r">
              <a:defRPr sz="1200">
                <a:solidFill>
                  <a:schemeClr val="bg2"/>
                </a:solidFill>
              </a:defRPr>
            </a:lvl1pPr>
          </a:lstStyle>
          <a:p>
            <a:fld id="{3E96780A-FC28-4F75-83FC-E5BD2FE95436}"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image" Target="../media/image15.png"/><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3.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4.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1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5.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1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6.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4985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00054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8763000" y="6584841"/>
            <a:ext cx="381000" cy="365125"/>
          </a:xfrm>
          <a:prstGeom prst="rect">
            <a:avLst/>
          </a:prstGeom>
        </p:spPr>
        <p:txBody>
          <a:bodyPr vert="horz" lIns="91440" tIns="45720" rIns="91440" bIns="45720" rtlCol="0" anchor="ctr"/>
          <a:lstStyle>
            <a:lvl1pPr algn="r">
              <a:defRPr sz="1200">
                <a:solidFill>
                  <a:schemeClr val="bg1"/>
                </a:solidFill>
              </a:defRPr>
            </a:lvl1pPr>
          </a:lstStyle>
          <a:p>
            <a:fld id="{3E96780A-FC28-4F75-83FC-E5BD2FE9543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fade/>
  </p:transition>
  <p:txStyles>
    <p:titleStyle>
      <a:lvl1pPr algn="l" defTabSz="914363" rtl="0" eaLnBrk="1" latinLnBrk="0" hangingPunct="1">
        <a:lnSpc>
          <a:spcPct val="90000"/>
        </a:lnSpc>
        <a:spcBef>
          <a:spcPct val="0"/>
        </a:spcBef>
        <a:buNone/>
        <a:defRPr lang="en-US" sz="36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457200" indent="-457200" algn="l" defTabSz="914363" rtl="0" eaLnBrk="1" latinLnBrk="0" hangingPunct="1">
        <a:lnSpc>
          <a:spcPct val="90000"/>
        </a:lnSpc>
        <a:spcBef>
          <a:spcPct val="20000"/>
        </a:spcBef>
        <a:buFontTx/>
        <a:buBlip>
          <a:blip r:embed="rId21"/>
        </a:buBlip>
        <a:defRPr sz="3200" kern="1200">
          <a:solidFill>
            <a:schemeClr val="bg1"/>
          </a:solidFill>
          <a:latin typeface="+mn-lt"/>
          <a:ea typeface="+mn-ea"/>
          <a:cs typeface="+mn-cs"/>
        </a:defRPr>
      </a:lvl1pPr>
      <a:lvl2pPr marL="860425" indent="-403225" algn="l" defTabSz="914363" rtl="0" eaLnBrk="1" latinLnBrk="0" hangingPunct="1">
        <a:lnSpc>
          <a:spcPct val="90000"/>
        </a:lnSpc>
        <a:spcBef>
          <a:spcPct val="20000"/>
        </a:spcBef>
        <a:buFontTx/>
        <a:buBlip>
          <a:blip r:embed="rId22"/>
        </a:buBlip>
        <a:defRPr sz="2800" kern="1200">
          <a:solidFill>
            <a:schemeClr val="bg1"/>
          </a:solidFill>
          <a:latin typeface="+mn-lt"/>
          <a:ea typeface="+mn-ea"/>
          <a:cs typeface="+mn-cs"/>
        </a:defRPr>
      </a:lvl2pPr>
      <a:lvl3pPr marL="1257300" indent="-396875" algn="l" defTabSz="914363" rtl="0" eaLnBrk="1" latinLnBrk="0" hangingPunct="1">
        <a:lnSpc>
          <a:spcPct val="90000"/>
        </a:lnSpc>
        <a:spcBef>
          <a:spcPct val="20000"/>
        </a:spcBef>
        <a:buFontTx/>
        <a:buBlip>
          <a:blip r:embed="rId22"/>
        </a:buBlip>
        <a:defRPr sz="2400" kern="1200">
          <a:solidFill>
            <a:schemeClr val="bg1"/>
          </a:solidFill>
          <a:latin typeface="+mn-lt"/>
          <a:ea typeface="+mn-ea"/>
          <a:cs typeface="+mn-cs"/>
        </a:defRPr>
      </a:lvl3pPr>
      <a:lvl4pPr marL="1600200" indent="-342900" algn="l" defTabSz="914363" rtl="0" eaLnBrk="1" latinLnBrk="0" hangingPunct="1">
        <a:lnSpc>
          <a:spcPct val="90000"/>
        </a:lnSpc>
        <a:spcBef>
          <a:spcPct val="20000"/>
        </a:spcBef>
        <a:buFontTx/>
        <a:buBlip>
          <a:blip r:embed="rId22"/>
        </a:buBlip>
        <a:defRPr sz="2000" kern="1200">
          <a:solidFill>
            <a:schemeClr val="bg1"/>
          </a:solidFill>
          <a:latin typeface="+mn-lt"/>
          <a:ea typeface="+mn-ea"/>
          <a:cs typeface="+mn-cs"/>
        </a:defRPr>
      </a:lvl4pPr>
      <a:lvl5pPr marL="1943100" indent="-342900" algn="l" defTabSz="914363" rtl="0" eaLnBrk="1" latinLnBrk="0" hangingPunct="1">
        <a:lnSpc>
          <a:spcPct val="90000"/>
        </a:lnSpc>
        <a:spcBef>
          <a:spcPct val="20000"/>
        </a:spcBef>
        <a:buFontTx/>
        <a:buBlip>
          <a:blip r:embed="rId22"/>
        </a:buBlip>
        <a:defRPr sz="20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56616"/>
            <a:ext cx="8363938" cy="553998"/>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1681" y="1673355"/>
            <a:ext cx="8363937" cy="169277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00" baseline="0" dirty="0" smtClean="0">
          <a:ln w="3175">
            <a:noFill/>
          </a:ln>
          <a:solidFill>
            <a:schemeClr val="tx1"/>
          </a:solidFill>
          <a:effectLst/>
          <a:latin typeface="Segoe UI Light" pitchFamily="34" charset="0"/>
          <a:ea typeface="Verdana" pitchFamily="34" charset="0"/>
          <a:cs typeface="Verdana" pitchFamily="34" charset="0"/>
        </a:defRPr>
      </a:lvl1pPr>
    </p:titleStyle>
    <p:bodyStyle>
      <a:lvl1pPr marL="0" indent="0" algn="l" defTabSz="914363" rtl="0" eaLnBrk="1" latinLnBrk="0" hangingPunct="1">
        <a:lnSpc>
          <a:spcPct val="100000"/>
        </a:lnSpc>
        <a:spcBef>
          <a:spcPts val="600"/>
        </a:spcBef>
        <a:buClr>
          <a:schemeClr val="accent1"/>
        </a:buClr>
        <a:buSzPct val="100000"/>
        <a:buFontTx/>
        <a:buNone/>
        <a:defRPr sz="2000" kern="1200">
          <a:solidFill>
            <a:schemeClr val="tx1"/>
          </a:solidFill>
          <a:latin typeface="Segoe UI" pitchFamily="34" charset="0"/>
          <a:ea typeface="Segoe UI" pitchFamily="34" charset="0"/>
          <a:cs typeface="Segoe UI" pitchFamily="34" charset="0"/>
        </a:defRPr>
      </a:lvl1pPr>
      <a:lvl2pPr marL="548640" indent="-274320" algn="l" defTabSz="914363" rtl="0" eaLnBrk="1" latinLnBrk="0" hangingPunct="1">
        <a:lnSpc>
          <a:spcPct val="100000"/>
        </a:lnSpc>
        <a:spcBef>
          <a:spcPts val="600"/>
        </a:spcBef>
        <a:buClr>
          <a:schemeClr val="accent1"/>
        </a:buClr>
        <a:buSzPct val="100000"/>
        <a:buFontTx/>
        <a:buBlip>
          <a:blip r:embed="rId25"/>
        </a:buBlip>
        <a:defRPr sz="2000" kern="1200">
          <a:solidFill>
            <a:schemeClr val="tx1"/>
          </a:solidFill>
          <a:latin typeface="Segoe UI" pitchFamily="34" charset="0"/>
          <a:ea typeface="Segoe UI" pitchFamily="34" charset="0"/>
          <a:cs typeface="Segoe UI" pitchFamily="34" charset="0"/>
        </a:defRPr>
      </a:lvl2pPr>
      <a:lvl3pPr marL="822960" indent="-274320" algn="l" defTabSz="914363" rtl="0" eaLnBrk="1" latinLnBrk="0" hangingPunct="1">
        <a:lnSpc>
          <a:spcPct val="100000"/>
        </a:lnSpc>
        <a:spcBef>
          <a:spcPts val="600"/>
        </a:spcBef>
        <a:buClr>
          <a:schemeClr val="accent1"/>
        </a:buClr>
        <a:buSzPct val="100000"/>
        <a:buFontTx/>
        <a:buBlip>
          <a:blip r:embed="rId25"/>
        </a:buBlip>
        <a:defRPr sz="1800" kern="1200">
          <a:solidFill>
            <a:schemeClr val="tx1"/>
          </a:solidFill>
          <a:latin typeface="Segoe UI" pitchFamily="34" charset="0"/>
          <a:ea typeface="Segoe UI" pitchFamily="34" charset="0"/>
          <a:cs typeface="Segoe UI" pitchFamily="34" charset="0"/>
        </a:defRPr>
      </a:lvl3pPr>
      <a:lvl4pPr marL="1097280" indent="-274320" algn="l" defTabSz="914363" rtl="0" eaLnBrk="1" latinLnBrk="0" hangingPunct="1">
        <a:lnSpc>
          <a:spcPct val="100000"/>
        </a:lnSpc>
        <a:spcBef>
          <a:spcPts val="600"/>
        </a:spcBef>
        <a:buClr>
          <a:schemeClr val="accent1"/>
        </a:buClr>
        <a:buSzPct val="100000"/>
        <a:buFontTx/>
        <a:buBlip>
          <a:blip r:embed="rId25"/>
        </a:buBlip>
        <a:defRPr sz="1600" kern="1200">
          <a:solidFill>
            <a:schemeClr val="tx1"/>
          </a:solidFill>
          <a:latin typeface="Segoe UI" pitchFamily="34" charset="0"/>
          <a:ea typeface="Segoe UI" pitchFamily="34" charset="0"/>
          <a:cs typeface="Segoe UI" pitchFamily="34" charset="0"/>
        </a:defRPr>
      </a:lvl4pPr>
      <a:lvl5pPr marL="1371600" indent="-274320" algn="l" defTabSz="914363" rtl="0" eaLnBrk="1" latinLnBrk="0" hangingPunct="1">
        <a:lnSpc>
          <a:spcPct val="100000"/>
        </a:lnSpc>
        <a:spcBef>
          <a:spcPts val="600"/>
        </a:spcBef>
        <a:buClr>
          <a:schemeClr val="accent1"/>
        </a:buClr>
        <a:buSzPct val="100000"/>
        <a:buFontTx/>
        <a:buBlip>
          <a:blip r:embed="rId25"/>
        </a:buBlip>
        <a:defRPr sz="1600" kern="1200">
          <a:solidFill>
            <a:schemeClr val="tx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56616"/>
            <a:ext cx="8363938" cy="553998"/>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1681" y="1673355"/>
            <a:ext cx="8363937" cy="1969770"/>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91027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00" baseline="0" dirty="0" smtClean="0">
          <a:ln w="3175">
            <a:noFill/>
          </a:ln>
          <a:solidFill>
            <a:schemeClr val="tx1"/>
          </a:solidFill>
          <a:effectLst/>
          <a:latin typeface="Segoe UI Light" pitchFamily="34" charset="0"/>
          <a:ea typeface="Verdana" pitchFamily="34" charset="0"/>
          <a:cs typeface="Verdana" pitchFamily="34" charset="0"/>
        </a:defRPr>
      </a:lvl1pPr>
    </p:titleStyle>
    <p:bodyStyle>
      <a:lvl1pPr marL="274320" indent="-274320" algn="l" defTabSz="914363" rtl="0" eaLnBrk="1" latinLnBrk="0" hangingPunct="1">
        <a:lnSpc>
          <a:spcPct val="100000"/>
        </a:lnSpc>
        <a:spcBef>
          <a:spcPts val="600"/>
        </a:spcBef>
        <a:buClr>
          <a:schemeClr val="accent1"/>
        </a:buClr>
        <a:buSzPct val="100000"/>
        <a:buFontTx/>
        <a:buBlip>
          <a:blip r:embed="rId14"/>
        </a:buBlip>
        <a:defRPr sz="2400" kern="1200">
          <a:solidFill>
            <a:schemeClr val="tx1"/>
          </a:solidFill>
          <a:latin typeface="Segoe UI" pitchFamily="34" charset="0"/>
          <a:ea typeface="Segoe UI" pitchFamily="34" charset="0"/>
          <a:cs typeface="Segoe UI" pitchFamily="34" charset="0"/>
        </a:defRPr>
      </a:lvl1pPr>
      <a:lvl2pPr marL="548640" indent="-274320" algn="l" defTabSz="914363" rtl="0" eaLnBrk="1" latinLnBrk="0" hangingPunct="1">
        <a:lnSpc>
          <a:spcPct val="100000"/>
        </a:lnSpc>
        <a:spcBef>
          <a:spcPts val="600"/>
        </a:spcBef>
        <a:buClr>
          <a:schemeClr val="accent1"/>
        </a:buClr>
        <a:buSzPct val="100000"/>
        <a:buFontTx/>
        <a:buBlip>
          <a:blip r:embed="rId14"/>
        </a:buBlip>
        <a:defRPr sz="2400" kern="1200">
          <a:solidFill>
            <a:schemeClr val="tx1"/>
          </a:solidFill>
          <a:latin typeface="Segoe UI" pitchFamily="34" charset="0"/>
          <a:ea typeface="Segoe UI" pitchFamily="34" charset="0"/>
          <a:cs typeface="Segoe UI" pitchFamily="34" charset="0"/>
        </a:defRPr>
      </a:lvl2pPr>
      <a:lvl3pPr marL="822960" indent="-274320" algn="l" defTabSz="914363" rtl="0" eaLnBrk="1" latinLnBrk="0" hangingPunct="1">
        <a:lnSpc>
          <a:spcPct val="100000"/>
        </a:lnSpc>
        <a:spcBef>
          <a:spcPts val="600"/>
        </a:spcBef>
        <a:buClr>
          <a:schemeClr val="accent1"/>
        </a:buClr>
        <a:buSzPct val="100000"/>
        <a:buFontTx/>
        <a:buBlip>
          <a:blip r:embed="rId14"/>
        </a:buBlip>
        <a:defRPr sz="2000" kern="1200">
          <a:solidFill>
            <a:schemeClr val="tx1"/>
          </a:solidFill>
          <a:latin typeface="Segoe UI" pitchFamily="34" charset="0"/>
          <a:ea typeface="Segoe UI" pitchFamily="34" charset="0"/>
          <a:cs typeface="Segoe UI" pitchFamily="34" charset="0"/>
        </a:defRPr>
      </a:lvl3pPr>
      <a:lvl4pPr marL="1097280" indent="-274320" algn="l" defTabSz="914363" rtl="0" eaLnBrk="1" latinLnBrk="0" hangingPunct="1">
        <a:lnSpc>
          <a:spcPct val="100000"/>
        </a:lnSpc>
        <a:spcBef>
          <a:spcPts val="600"/>
        </a:spcBef>
        <a:buClr>
          <a:schemeClr val="accent1"/>
        </a:buClr>
        <a:buSzPct val="100000"/>
        <a:buFontTx/>
        <a:buBlip>
          <a:blip r:embed="rId14"/>
        </a:buBlip>
        <a:defRPr sz="1800" kern="1200">
          <a:solidFill>
            <a:schemeClr val="tx1"/>
          </a:solidFill>
          <a:latin typeface="Segoe UI" pitchFamily="34" charset="0"/>
          <a:ea typeface="Segoe UI" pitchFamily="34" charset="0"/>
          <a:cs typeface="Segoe UI" pitchFamily="34" charset="0"/>
        </a:defRPr>
      </a:lvl4pPr>
      <a:lvl5pPr marL="1371600" indent="-274320" algn="l" defTabSz="914363" rtl="0" eaLnBrk="1" latinLnBrk="0" hangingPunct="1">
        <a:lnSpc>
          <a:spcPct val="100000"/>
        </a:lnSpc>
        <a:spcBef>
          <a:spcPts val="600"/>
        </a:spcBef>
        <a:buClr>
          <a:schemeClr val="accent1"/>
        </a:buClr>
        <a:buSzPct val="100000"/>
        <a:buFontTx/>
        <a:buBlip>
          <a:blip r:embed="rId14"/>
        </a:buBlip>
        <a:defRPr sz="1800" kern="1200">
          <a:solidFill>
            <a:schemeClr val="tx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56616"/>
            <a:ext cx="8363938" cy="553998"/>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1681" y="1673355"/>
            <a:ext cx="8363937" cy="1969770"/>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91027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00" baseline="0" dirty="0" smtClean="0">
          <a:ln w="3175">
            <a:noFill/>
          </a:ln>
          <a:solidFill>
            <a:schemeClr val="tx1"/>
          </a:solidFill>
          <a:effectLst/>
          <a:latin typeface="Segoe UI Light" pitchFamily="34" charset="0"/>
          <a:ea typeface="Verdana" pitchFamily="34" charset="0"/>
          <a:cs typeface="Verdana" pitchFamily="34" charset="0"/>
        </a:defRPr>
      </a:lvl1pPr>
    </p:titleStyle>
    <p:bodyStyle>
      <a:lvl1pPr marL="274320" indent="-274320" algn="l" defTabSz="914363" rtl="0" eaLnBrk="1" latinLnBrk="0" hangingPunct="1">
        <a:lnSpc>
          <a:spcPct val="100000"/>
        </a:lnSpc>
        <a:spcBef>
          <a:spcPts val="600"/>
        </a:spcBef>
        <a:buClr>
          <a:schemeClr val="accent1"/>
        </a:buClr>
        <a:buSzPct val="100000"/>
        <a:buFontTx/>
        <a:buBlip>
          <a:blip r:embed="rId14"/>
        </a:buBlip>
        <a:defRPr sz="2400" kern="1200">
          <a:solidFill>
            <a:schemeClr val="tx1"/>
          </a:solidFill>
          <a:latin typeface="Segoe UI" pitchFamily="34" charset="0"/>
          <a:ea typeface="Segoe UI" pitchFamily="34" charset="0"/>
          <a:cs typeface="Segoe UI" pitchFamily="34" charset="0"/>
        </a:defRPr>
      </a:lvl1pPr>
      <a:lvl2pPr marL="548640" indent="-274320" algn="l" defTabSz="914363" rtl="0" eaLnBrk="1" latinLnBrk="0" hangingPunct="1">
        <a:lnSpc>
          <a:spcPct val="100000"/>
        </a:lnSpc>
        <a:spcBef>
          <a:spcPts val="600"/>
        </a:spcBef>
        <a:buClr>
          <a:schemeClr val="accent1"/>
        </a:buClr>
        <a:buSzPct val="100000"/>
        <a:buFontTx/>
        <a:buBlip>
          <a:blip r:embed="rId14"/>
        </a:buBlip>
        <a:defRPr sz="2400" kern="1200">
          <a:solidFill>
            <a:schemeClr val="tx1"/>
          </a:solidFill>
          <a:latin typeface="Segoe UI" pitchFamily="34" charset="0"/>
          <a:ea typeface="Segoe UI" pitchFamily="34" charset="0"/>
          <a:cs typeface="Segoe UI" pitchFamily="34" charset="0"/>
        </a:defRPr>
      </a:lvl2pPr>
      <a:lvl3pPr marL="822960" indent="-274320" algn="l" defTabSz="914363" rtl="0" eaLnBrk="1" latinLnBrk="0" hangingPunct="1">
        <a:lnSpc>
          <a:spcPct val="100000"/>
        </a:lnSpc>
        <a:spcBef>
          <a:spcPts val="600"/>
        </a:spcBef>
        <a:buClr>
          <a:schemeClr val="accent1"/>
        </a:buClr>
        <a:buSzPct val="100000"/>
        <a:buFontTx/>
        <a:buBlip>
          <a:blip r:embed="rId14"/>
        </a:buBlip>
        <a:defRPr sz="2000" kern="1200">
          <a:solidFill>
            <a:schemeClr val="tx1"/>
          </a:solidFill>
          <a:latin typeface="Segoe UI" pitchFamily="34" charset="0"/>
          <a:ea typeface="Segoe UI" pitchFamily="34" charset="0"/>
          <a:cs typeface="Segoe UI" pitchFamily="34" charset="0"/>
        </a:defRPr>
      </a:lvl3pPr>
      <a:lvl4pPr marL="1097280" indent="-274320" algn="l" defTabSz="914363" rtl="0" eaLnBrk="1" latinLnBrk="0" hangingPunct="1">
        <a:lnSpc>
          <a:spcPct val="100000"/>
        </a:lnSpc>
        <a:spcBef>
          <a:spcPts val="600"/>
        </a:spcBef>
        <a:buClr>
          <a:schemeClr val="accent1"/>
        </a:buClr>
        <a:buSzPct val="100000"/>
        <a:buFontTx/>
        <a:buBlip>
          <a:blip r:embed="rId14"/>
        </a:buBlip>
        <a:defRPr sz="1800" kern="1200">
          <a:solidFill>
            <a:schemeClr val="tx1"/>
          </a:solidFill>
          <a:latin typeface="Segoe UI" pitchFamily="34" charset="0"/>
          <a:ea typeface="Segoe UI" pitchFamily="34" charset="0"/>
          <a:cs typeface="Segoe UI" pitchFamily="34" charset="0"/>
        </a:defRPr>
      </a:lvl4pPr>
      <a:lvl5pPr marL="1371600" indent="-274320" algn="l" defTabSz="914363" rtl="0" eaLnBrk="1" latinLnBrk="0" hangingPunct="1">
        <a:lnSpc>
          <a:spcPct val="100000"/>
        </a:lnSpc>
        <a:spcBef>
          <a:spcPts val="600"/>
        </a:spcBef>
        <a:buClr>
          <a:schemeClr val="accent1"/>
        </a:buClr>
        <a:buSzPct val="100000"/>
        <a:buFontTx/>
        <a:buBlip>
          <a:blip r:embed="rId14"/>
        </a:buBlip>
        <a:defRPr sz="1800" kern="1200">
          <a:solidFill>
            <a:schemeClr val="tx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56616"/>
            <a:ext cx="8363938" cy="553998"/>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1681" y="1673355"/>
            <a:ext cx="8363937" cy="1969770"/>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91027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00" baseline="0" dirty="0" smtClean="0">
          <a:ln w="3175">
            <a:noFill/>
          </a:ln>
          <a:solidFill>
            <a:schemeClr val="tx1"/>
          </a:solidFill>
          <a:effectLst/>
          <a:latin typeface="Segoe UI Light" pitchFamily="34" charset="0"/>
          <a:ea typeface="Verdana" pitchFamily="34" charset="0"/>
          <a:cs typeface="Verdana" pitchFamily="34" charset="0"/>
        </a:defRPr>
      </a:lvl1pPr>
    </p:titleStyle>
    <p:bodyStyle>
      <a:lvl1pPr marL="274320" indent="-274320" algn="l" defTabSz="914363" rtl="0" eaLnBrk="1" latinLnBrk="0" hangingPunct="1">
        <a:lnSpc>
          <a:spcPct val="100000"/>
        </a:lnSpc>
        <a:spcBef>
          <a:spcPts val="600"/>
        </a:spcBef>
        <a:buClr>
          <a:schemeClr val="accent1"/>
        </a:buClr>
        <a:buSzPct val="100000"/>
        <a:buFontTx/>
        <a:buBlip>
          <a:blip r:embed="rId14"/>
        </a:buBlip>
        <a:defRPr sz="2400" kern="1200">
          <a:solidFill>
            <a:schemeClr val="tx1"/>
          </a:solidFill>
          <a:latin typeface="Segoe UI" pitchFamily="34" charset="0"/>
          <a:ea typeface="Segoe UI" pitchFamily="34" charset="0"/>
          <a:cs typeface="Segoe UI" pitchFamily="34" charset="0"/>
        </a:defRPr>
      </a:lvl1pPr>
      <a:lvl2pPr marL="548640" indent="-274320" algn="l" defTabSz="914363" rtl="0" eaLnBrk="1" latinLnBrk="0" hangingPunct="1">
        <a:lnSpc>
          <a:spcPct val="100000"/>
        </a:lnSpc>
        <a:spcBef>
          <a:spcPts val="600"/>
        </a:spcBef>
        <a:buClr>
          <a:schemeClr val="accent1"/>
        </a:buClr>
        <a:buSzPct val="100000"/>
        <a:buFontTx/>
        <a:buBlip>
          <a:blip r:embed="rId14"/>
        </a:buBlip>
        <a:defRPr sz="2400" kern="1200">
          <a:solidFill>
            <a:schemeClr val="tx1"/>
          </a:solidFill>
          <a:latin typeface="Segoe UI" pitchFamily="34" charset="0"/>
          <a:ea typeface="Segoe UI" pitchFamily="34" charset="0"/>
          <a:cs typeface="Segoe UI" pitchFamily="34" charset="0"/>
        </a:defRPr>
      </a:lvl2pPr>
      <a:lvl3pPr marL="822960" indent="-274320" algn="l" defTabSz="914363" rtl="0" eaLnBrk="1" latinLnBrk="0" hangingPunct="1">
        <a:lnSpc>
          <a:spcPct val="100000"/>
        </a:lnSpc>
        <a:spcBef>
          <a:spcPts val="600"/>
        </a:spcBef>
        <a:buClr>
          <a:schemeClr val="accent1"/>
        </a:buClr>
        <a:buSzPct val="100000"/>
        <a:buFontTx/>
        <a:buBlip>
          <a:blip r:embed="rId14"/>
        </a:buBlip>
        <a:defRPr sz="2000" kern="1200">
          <a:solidFill>
            <a:schemeClr val="tx1"/>
          </a:solidFill>
          <a:latin typeface="Segoe UI" pitchFamily="34" charset="0"/>
          <a:ea typeface="Segoe UI" pitchFamily="34" charset="0"/>
          <a:cs typeface="Segoe UI" pitchFamily="34" charset="0"/>
        </a:defRPr>
      </a:lvl3pPr>
      <a:lvl4pPr marL="1097280" indent="-274320" algn="l" defTabSz="914363" rtl="0" eaLnBrk="1" latinLnBrk="0" hangingPunct="1">
        <a:lnSpc>
          <a:spcPct val="100000"/>
        </a:lnSpc>
        <a:spcBef>
          <a:spcPts val="600"/>
        </a:spcBef>
        <a:buClr>
          <a:schemeClr val="accent1"/>
        </a:buClr>
        <a:buSzPct val="100000"/>
        <a:buFontTx/>
        <a:buBlip>
          <a:blip r:embed="rId14"/>
        </a:buBlip>
        <a:defRPr sz="1800" kern="1200">
          <a:solidFill>
            <a:schemeClr val="tx1"/>
          </a:solidFill>
          <a:latin typeface="Segoe UI" pitchFamily="34" charset="0"/>
          <a:ea typeface="Segoe UI" pitchFamily="34" charset="0"/>
          <a:cs typeface="Segoe UI" pitchFamily="34" charset="0"/>
        </a:defRPr>
      </a:lvl4pPr>
      <a:lvl5pPr marL="1371600" indent="-274320" algn="l" defTabSz="914363" rtl="0" eaLnBrk="1" latinLnBrk="0" hangingPunct="1">
        <a:lnSpc>
          <a:spcPct val="100000"/>
        </a:lnSpc>
        <a:spcBef>
          <a:spcPts val="600"/>
        </a:spcBef>
        <a:buClr>
          <a:schemeClr val="accent1"/>
        </a:buClr>
        <a:buSzPct val="100000"/>
        <a:buFontTx/>
        <a:buBlip>
          <a:blip r:embed="rId14"/>
        </a:buBlip>
        <a:defRPr sz="1800" kern="1200">
          <a:solidFill>
            <a:schemeClr val="tx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56616"/>
            <a:ext cx="8363938" cy="553998"/>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1681" y="1673355"/>
            <a:ext cx="8363937" cy="1969770"/>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91027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00" baseline="0" dirty="0" smtClean="0">
          <a:ln w="3175">
            <a:noFill/>
          </a:ln>
          <a:solidFill>
            <a:schemeClr val="tx1"/>
          </a:solidFill>
          <a:effectLst/>
          <a:latin typeface="Segoe UI Light" pitchFamily="34" charset="0"/>
          <a:ea typeface="Verdana" pitchFamily="34" charset="0"/>
          <a:cs typeface="Verdana" pitchFamily="34" charset="0"/>
        </a:defRPr>
      </a:lvl1pPr>
    </p:titleStyle>
    <p:bodyStyle>
      <a:lvl1pPr marL="274320" indent="-274320" algn="l" defTabSz="914363" rtl="0" eaLnBrk="1" latinLnBrk="0" hangingPunct="1">
        <a:lnSpc>
          <a:spcPct val="100000"/>
        </a:lnSpc>
        <a:spcBef>
          <a:spcPts val="600"/>
        </a:spcBef>
        <a:buClr>
          <a:schemeClr val="accent1"/>
        </a:buClr>
        <a:buSzPct val="100000"/>
        <a:buFontTx/>
        <a:buBlip>
          <a:blip r:embed="rId14"/>
        </a:buBlip>
        <a:defRPr sz="2400" kern="1200">
          <a:solidFill>
            <a:schemeClr val="tx1"/>
          </a:solidFill>
          <a:latin typeface="Segoe UI" pitchFamily="34" charset="0"/>
          <a:ea typeface="Segoe UI" pitchFamily="34" charset="0"/>
          <a:cs typeface="Segoe UI" pitchFamily="34" charset="0"/>
        </a:defRPr>
      </a:lvl1pPr>
      <a:lvl2pPr marL="548640" indent="-274320" algn="l" defTabSz="914363" rtl="0" eaLnBrk="1" latinLnBrk="0" hangingPunct="1">
        <a:lnSpc>
          <a:spcPct val="100000"/>
        </a:lnSpc>
        <a:spcBef>
          <a:spcPts val="600"/>
        </a:spcBef>
        <a:buClr>
          <a:schemeClr val="accent1"/>
        </a:buClr>
        <a:buSzPct val="100000"/>
        <a:buFontTx/>
        <a:buBlip>
          <a:blip r:embed="rId14"/>
        </a:buBlip>
        <a:defRPr sz="2400" kern="1200">
          <a:solidFill>
            <a:schemeClr val="tx1"/>
          </a:solidFill>
          <a:latin typeface="Segoe UI" pitchFamily="34" charset="0"/>
          <a:ea typeface="Segoe UI" pitchFamily="34" charset="0"/>
          <a:cs typeface="Segoe UI" pitchFamily="34" charset="0"/>
        </a:defRPr>
      </a:lvl2pPr>
      <a:lvl3pPr marL="822960" indent="-274320" algn="l" defTabSz="914363" rtl="0" eaLnBrk="1" latinLnBrk="0" hangingPunct="1">
        <a:lnSpc>
          <a:spcPct val="100000"/>
        </a:lnSpc>
        <a:spcBef>
          <a:spcPts val="600"/>
        </a:spcBef>
        <a:buClr>
          <a:schemeClr val="accent1"/>
        </a:buClr>
        <a:buSzPct val="100000"/>
        <a:buFontTx/>
        <a:buBlip>
          <a:blip r:embed="rId14"/>
        </a:buBlip>
        <a:defRPr sz="2000" kern="1200">
          <a:solidFill>
            <a:schemeClr val="tx1"/>
          </a:solidFill>
          <a:latin typeface="Segoe UI" pitchFamily="34" charset="0"/>
          <a:ea typeface="Segoe UI" pitchFamily="34" charset="0"/>
          <a:cs typeface="Segoe UI" pitchFamily="34" charset="0"/>
        </a:defRPr>
      </a:lvl3pPr>
      <a:lvl4pPr marL="1097280" indent="-274320" algn="l" defTabSz="914363" rtl="0" eaLnBrk="1" latinLnBrk="0" hangingPunct="1">
        <a:lnSpc>
          <a:spcPct val="100000"/>
        </a:lnSpc>
        <a:spcBef>
          <a:spcPts val="600"/>
        </a:spcBef>
        <a:buClr>
          <a:schemeClr val="accent1"/>
        </a:buClr>
        <a:buSzPct val="100000"/>
        <a:buFontTx/>
        <a:buBlip>
          <a:blip r:embed="rId14"/>
        </a:buBlip>
        <a:defRPr sz="1800" kern="1200">
          <a:solidFill>
            <a:schemeClr val="tx1"/>
          </a:solidFill>
          <a:latin typeface="Segoe UI" pitchFamily="34" charset="0"/>
          <a:ea typeface="Segoe UI" pitchFamily="34" charset="0"/>
          <a:cs typeface="Segoe UI" pitchFamily="34" charset="0"/>
        </a:defRPr>
      </a:lvl4pPr>
      <a:lvl5pPr marL="1371600" indent="-274320" algn="l" defTabSz="914363" rtl="0" eaLnBrk="1" latinLnBrk="0" hangingPunct="1">
        <a:lnSpc>
          <a:spcPct val="100000"/>
        </a:lnSpc>
        <a:spcBef>
          <a:spcPts val="600"/>
        </a:spcBef>
        <a:buClr>
          <a:schemeClr val="accent1"/>
        </a:buClr>
        <a:buSzPct val="100000"/>
        <a:buFontTx/>
        <a:buBlip>
          <a:blip r:embed="rId14"/>
        </a:buBlip>
        <a:defRPr sz="1800" kern="1200">
          <a:solidFill>
            <a:schemeClr val="tx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hyperlink" Target="http://msdn.microsoft.com/en-us/library/ms998579.aspx" TargetMode="External"/><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hyperlink" Target="http://msdn.microsoft.com/en-us/library/ms972959.aspx" TargetMode="External"/><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.NET Debugging for the Production Environment</a:t>
            </a:r>
            <a:endParaRPr lang="en-US" sz="4000" dirty="0"/>
          </a:p>
        </p:txBody>
      </p:sp>
      <p:sp>
        <p:nvSpPr>
          <p:cNvPr id="3" name="Subtitle 2"/>
          <p:cNvSpPr>
            <a:spLocks noGrp="1"/>
          </p:cNvSpPr>
          <p:nvPr>
            <p:ph type="subTitle" idx="1"/>
          </p:nvPr>
        </p:nvSpPr>
        <p:spPr/>
        <p:txBody>
          <a:bodyPr>
            <a:normAutofit/>
          </a:bodyPr>
          <a:lstStyle/>
          <a:p>
            <a:pPr>
              <a:spcBef>
                <a:spcPct val="0"/>
              </a:spcBef>
            </a:pPr>
            <a:r>
              <a:rPr lang="en-US" dirty="0" smtClean="0"/>
              <a:t>Part</a:t>
            </a:r>
            <a:r>
              <a:rPr lang="en-US" dirty="0" smtClean="0"/>
              <a:t> </a:t>
            </a:r>
            <a:r>
              <a:rPr lang="en-US" dirty="0" smtClean="0"/>
              <a:t>2: Using </a:t>
            </a:r>
            <a:r>
              <a:rPr lang="en-US" dirty="0" err="1" smtClean="0"/>
              <a:t>Perfmon</a:t>
            </a:r>
            <a:r>
              <a:rPr lang="en-US" dirty="0" smtClean="0"/>
              <a:t> to diagnose application issues</a:t>
            </a:r>
            <a:endParaRPr lang="en-US" sz="36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p:txBody>
      </p:sp>
      <p:sp>
        <p:nvSpPr>
          <p:cNvPr id="5" name="Text Placeholder 4"/>
          <p:cNvSpPr>
            <a:spLocks noGrp="1"/>
          </p:cNvSpPr>
          <p:nvPr>
            <p:ph type="body" sz="quarter" idx="10"/>
          </p:nvPr>
        </p:nvSpPr>
        <p:spPr/>
        <p:txBody>
          <a:bodyPr/>
          <a:lstStyle/>
          <a:p>
            <a:r>
              <a:rPr lang="en-US" dirty="0" smtClean="0"/>
              <a:t>Brad Linscott</a:t>
            </a:r>
            <a:endParaRPr lang="en-US" dirty="0"/>
          </a:p>
        </p:txBody>
      </p:sp>
      <p:sp>
        <p:nvSpPr>
          <p:cNvPr id="7" name="Text Placeholder 6"/>
          <p:cNvSpPr>
            <a:spLocks noGrp="1"/>
          </p:cNvSpPr>
          <p:nvPr>
            <p:ph type="body" sz="quarter" idx="11"/>
          </p:nvPr>
        </p:nvSpPr>
        <p:spPr/>
        <p:txBody>
          <a:bodyPr/>
          <a:lstStyle/>
          <a:p>
            <a:r>
              <a:rPr lang="en-US" dirty="0" smtClean="0"/>
              <a:t>Premier </a:t>
            </a:r>
            <a:r>
              <a:rPr lang="en-US" smtClean="0"/>
              <a:t>Field Engineering</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a:xfrm>
            <a:off x="648742" y="1463040"/>
            <a:ext cx="7924800" cy="738664"/>
          </a:xfrm>
        </p:spPr>
        <p:txBody>
          <a:bodyPr/>
          <a:lstStyle/>
          <a:p>
            <a:r>
              <a:rPr lang="en-US" dirty="0"/>
              <a:t>Process issues (e.g., VA space) </a:t>
            </a:r>
            <a:r>
              <a:rPr lang="en-US" dirty="0" err="1"/>
              <a:t>vs</a:t>
            </a:r>
            <a:r>
              <a:rPr lang="en-US" dirty="0"/>
              <a:t> system issues (e.g., pools, RAM)</a:t>
            </a:r>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Counters for memory issues</a:t>
            </a:r>
            <a:endParaRPr lang="en-US" dirty="0">
              <a:latin typeface="Segoe UI" pitchFamily="34" charset="0"/>
              <a:ea typeface="Segoe UI" pitchFamily="34" charset="0"/>
              <a:cs typeface="Segoe UI" pitchFamily="34" charset="0"/>
            </a:endParaRPr>
          </a:p>
        </p:txBody>
      </p:sp>
      <p:sp>
        <p:nvSpPr>
          <p:cNvPr id="9" name="Content Placeholder 3"/>
          <p:cNvSpPr txBox="1">
            <a:spLocks/>
          </p:cNvSpPr>
          <p:nvPr/>
        </p:nvSpPr>
        <p:spPr>
          <a:xfrm>
            <a:off x="914400" y="2667000"/>
            <a:ext cx="3190566" cy="1708160"/>
          </a:xfrm>
          <a:prstGeom prst="rect">
            <a:avLst/>
          </a:prstGeom>
        </p:spPr>
        <p:txBody>
          <a:bodyPr vert="horz" wrap="square" lIns="0" tIns="0" rIns="0" bIns="0" rtlCol="0">
            <a:spAutoFit/>
          </a:bodyPr>
          <a:lstStyle>
            <a:lvl1pPr marL="274320" indent="-274320" algn="l" defTabSz="914363" rtl="0" eaLnBrk="1" latinLnBrk="0" hangingPunct="1">
              <a:lnSpc>
                <a:spcPct val="100000"/>
              </a:lnSpc>
              <a:spcBef>
                <a:spcPts val="600"/>
              </a:spcBef>
              <a:buClr>
                <a:srgbClr val="5191CD"/>
              </a:buClr>
              <a:buSzPct val="100000"/>
              <a:buFontTx/>
              <a:buBlip>
                <a:blip r:embed="rId3"/>
              </a:buBlip>
              <a:defRPr sz="2400" kern="1200">
                <a:solidFill>
                  <a:schemeClr val="tx1"/>
                </a:solidFill>
                <a:latin typeface="Segoe UI" pitchFamily="34" charset="0"/>
                <a:ea typeface="Segoe UI" pitchFamily="34" charset="0"/>
                <a:cs typeface="Segoe UI" pitchFamily="34" charset="0"/>
              </a:defRPr>
            </a:lvl1pPr>
            <a:lvl2pPr marL="548640" indent="-274320" algn="l" defTabSz="914363" rtl="0" eaLnBrk="1" latinLnBrk="0" hangingPunct="1">
              <a:lnSpc>
                <a:spcPct val="100000"/>
              </a:lnSpc>
              <a:spcBef>
                <a:spcPts val="600"/>
              </a:spcBef>
              <a:buClr>
                <a:srgbClr val="5191CD"/>
              </a:buClr>
              <a:buSzPct val="75000"/>
              <a:buFontTx/>
              <a:buBlip>
                <a:blip r:embed="rId3"/>
              </a:buBlip>
              <a:defRPr sz="2400" kern="1200">
                <a:solidFill>
                  <a:schemeClr val="tx1"/>
                </a:solidFill>
                <a:latin typeface="Segoe UI" pitchFamily="34" charset="0"/>
                <a:ea typeface="Segoe UI" pitchFamily="34" charset="0"/>
                <a:cs typeface="Segoe UI" pitchFamily="34" charset="0"/>
              </a:defRPr>
            </a:lvl2pPr>
            <a:lvl3pPr marL="822960" indent="-274320" algn="l" defTabSz="914363" rtl="0" eaLnBrk="1" latinLnBrk="0" hangingPunct="1">
              <a:lnSpc>
                <a:spcPct val="100000"/>
              </a:lnSpc>
              <a:spcBef>
                <a:spcPts val="600"/>
              </a:spcBef>
              <a:buClr>
                <a:srgbClr val="5191CD"/>
              </a:buClr>
              <a:buSzPct val="100000"/>
              <a:buFont typeface="Segoe" charset="0"/>
              <a:buChar char="–"/>
              <a:defRPr sz="2400" kern="1200">
                <a:solidFill>
                  <a:schemeClr val="tx1"/>
                </a:solidFill>
                <a:latin typeface="Segoe UI" pitchFamily="34" charset="0"/>
                <a:ea typeface="Segoe UI" pitchFamily="34" charset="0"/>
                <a:cs typeface="Segoe UI" pitchFamily="34" charset="0"/>
              </a:defRPr>
            </a:lvl3pPr>
            <a:lvl4pPr marL="1097280" indent="-274320" algn="l" defTabSz="914363" rtl="0" eaLnBrk="1" latinLnBrk="0" hangingPunct="1">
              <a:lnSpc>
                <a:spcPct val="100000"/>
              </a:lnSpc>
              <a:spcBef>
                <a:spcPts val="600"/>
              </a:spcBef>
              <a:buClr>
                <a:srgbClr val="5191CD"/>
              </a:buClr>
              <a:buSzPct val="100000"/>
              <a:buFont typeface="Segoe" charset="0"/>
              <a:buChar char="–"/>
              <a:defRPr sz="2400" kern="1200">
                <a:solidFill>
                  <a:schemeClr val="tx1"/>
                </a:solidFill>
                <a:latin typeface="Segoe UI" pitchFamily="34" charset="0"/>
                <a:ea typeface="Segoe UI" pitchFamily="34" charset="0"/>
                <a:cs typeface="Segoe UI" pitchFamily="34" charset="0"/>
              </a:defRPr>
            </a:lvl4pPr>
            <a:lvl5pPr marL="1371600" indent="-274320" algn="l" defTabSz="914363" rtl="0" eaLnBrk="1" latinLnBrk="0" hangingPunct="1">
              <a:lnSpc>
                <a:spcPct val="100000"/>
              </a:lnSpc>
              <a:spcBef>
                <a:spcPts val="600"/>
              </a:spcBef>
              <a:buClr>
                <a:srgbClr val="5191CD"/>
              </a:buClr>
              <a:buSzPct val="100000"/>
              <a:buFont typeface="Segoe" charset="0"/>
              <a:buChar char="–"/>
              <a:defRPr sz="2400" kern="1200">
                <a:solidFill>
                  <a:schemeClr val="tx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Process object</a:t>
            </a:r>
          </a:p>
          <a:p>
            <a:pPr lvl="1"/>
            <a:r>
              <a:rPr lang="en-US" dirty="0" smtClean="0"/>
              <a:t>Private Bytes</a:t>
            </a:r>
          </a:p>
          <a:p>
            <a:pPr lvl="1"/>
            <a:r>
              <a:rPr lang="en-US" dirty="0" smtClean="0"/>
              <a:t>Virtual Bytes</a:t>
            </a:r>
          </a:p>
          <a:p>
            <a:pPr lvl="1"/>
            <a:r>
              <a:rPr lang="en-US" dirty="0" smtClean="0"/>
              <a:t>Handle Count</a:t>
            </a:r>
            <a:endParaRPr lang="en-US" dirty="0"/>
          </a:p>
        </p:txBody>
      </p:sp>
      <p:sp>
        <p:nvSpPr>
          <p:cNvPr id="10" name="Content Placeholder 3"/>
          <p:cNvSpPr txBox="1">
            <a:spLocks/>
          </p:cNvSpPr>
          <p:nvPr/>
        </p:nvSpPr>
        <p:spPr>
          <a:xfrm>
            <a:off x="4343400" y="2667000"/>
            <a:ext cx="4114800" cy="2523768"/>
          </a:xfrm>
          <a:prstGeom prst="rect">
            <a:avLst/>
          </a:prstGeom>
        </p:spPr>
        <p:txBody>
          <a:bodyPr vert="horz" wrap="square" lIns="0" tIns="0" rIns="0" bIns="0" rtlCol="0">
            <a:spAutoFit/>
          </a:bodyPr>
          <a:lstStyle>
            <a:lvl1pPr marL="274320" indent="-274320" algn="l" defTabSz="914363" rtl="0" eaLnBrk="1" latinLnBrk="0" hangingPunct="1">
              <a:lnSpc>
                <a:spcPct val="100000"/>
              </a:lnSpc>
              <a:spcBef>
                <a:spcPts val="600"/>
              </a:spcBef>
              <a:buClr>
                <a:srgbClr val="5191CD"/>
              </a:buClr>
              <a:buSzPct val="100000"/>
              <a:buFontTx/>
              <a:buBlip>
                <a:blip r:embed="rId3"/>
              </a:buBlip>
              <a:defRPr sz="2400" kern="1200">
                <a:solidFill>
                  <a:schemeClr val="tx1"/>
                </a:solidFill>
                <a:latin typeface="Segoe UI" pitchFamily="34" charset="0"/>
                <a:ea typeface="Segoe UI" pitchFamily="34" charset="0"/>
                <a:cs typeface="Segoe UI" pitchFamily="34" charset="0"/>
              </a:defRPr>
            </a:lvl1pPr>
            <a:lvl2pPr marL="548640" indent="-274320" algn="l" defTabSz="914363" rtl="0" eaLnBrk="1" latinLnBrk="0" hangingPunct="1">
              <a:lnSpc>
                <a:spcPct val="100000"/>
              </a:lnSpc>
              <a:spcBef>
                <a:spcPts val="600"/>
              </a:spcBef>
              <a:buClr>
                <a:srgbClr val="5191CD"/>
              </a:buClr>
              <a:buSzPct val="75000"/>
              <a:buFontTx/>
              <a:buBlip>
                <a:blip r:embed="rId3"/>
              </a:buBlip>
              <a:defRPr sz="2400" kern="1200">
                <a:solidFill>
                  <a:schemeClr val="tx1"/>
                </a:solidFill>
                <a:latin typeface="Segoe UI" pitchFamily="34" charset="0"/>
                <a:ea typeface="Segoe UI" pitchFamily="34" charset="0"/>
                <a:cs typeface="Segoe UI" pitchFamily="34" charset="0"/>
              </a:defRPr>
            </a:lvl2pPr>
            <a:lvl3pPr marL="822960" indent="-274320" algn="l" defTabSz="914363" rtl="0" eaLnBrk="1" latinLnBrk="0" hangingPunct="1">
              <a:lnSpc>
                <a:spcPct val="100000"/>
              </a:lnSpc>
              <a:spcBef>
                <a:spcPts val="600"/>
              </a:spcBef>
              <a:buClr>
                <a:srgbClr val="5191CD"/>
              </a:buClr>
              <a:buSzPct val="100000"/>
              <a:buFont typeface="Segoe" charset="0"/>
              <a:buChar char="–"/>
              <a:defRPr sz="2400" kern="1200">
                <a:solidFill>
                  <a:schemeClr val="tx1"/>
                </a:solidFill>
                <a:latin typeface="Segoe UI" pitchFamily="34" charset="0"/>
                <a:ea typeface="Segoe UI" pitchFamily="34" charset="0"/>
                <a:cs typeface="Segoe UI" pitchFamily="34" charset="0"/>
              </a:defRPr>
            </a:lvl3pPr>
            <a:lvl4pPr marL="1097280" indent="-274320" algn="l" defTabSz="914363" rtl="0" eaLnBrk="1" latinLnBrk="0" hangingPunct="1">
              <a:lnSpc>
                <a:spcPct val="100000"/>
              </a:lnSpc>
              <a:spcBef>
                <a:spcPts val="600"/>
              </a:spcBef>
              <a:buClr>
                <a:srgbClr val="5191CD"/>
              </a:buClr>
              <a:buSzPct val="100000"/>
              <a:buFont typeface="Segoe" charset="0"/>
              <a:buChar char="–"/>
              <a:defRPr sz="2400" kern="1200">
                <a:solidFill>
                  <a:schemeClr val="tx1"/>
                </a:solidFill>
                <a:latin typeface="Segoe UI" pitchFamily="34" charset="0"/>
                <a:ea typeface="Segoe UI" pitchFamily="34" charset="0"/>
                <a:cs typeface="Segoe UI" pitchFamily="34" charset="0"/>
              </a:defRPr>
            </a:lvl4pPr>
            <a:lvl5pPr marL="1371600" indent="-274320" algn="l" defTabSz="914363" rtl="0" eaLnBrk="1" latinLnBrk="0" hangingPunct="1">
              <a:lnSpc>
                <a:spcPct val="100000"/>
              </a:lnSpc>
              <a:spcBef>
                <a:spcPts val="600"/>
              </a:spcBef>
              <a:buClr>
                <a:srgbClr val="5191CD"/>
              </a:buClr>
              <a:buSzPct val="100000"/>
              <a:buFont typeface="Segoe" charset="0"/>
              <a:buChar char="–"/>
              <a:defRPr sz="2400" kern="1200">
                <a:solidFill>
                  <a:schemeClr val="tx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.NET CLR Memory object</a:t>
            </a:r>
          </a:p>
          <a:p>
            <a:pPr lvl="1"/>
            <a:r>
              <a:rPr lang="en-US" dirty="0" smtClean="0"/>
              <a:t># Bytes in all Heaps</a:t>
            </a:r>
          </a:p>
          <a:p>
            <a:pPr lvl="1"/>
            <a:r>
              <a:rPr lang="en-US" dirty="0" smtClean="0"/>
              <a:t>Gen 0, 1, 2 Heap Size</a:t>
            </a:r>
          </a:p>
          <a:p>
            <a:pPr lvl="2"/>
            <a:r>
              <a:rPr lang="en-US" dirty="0" smtClean="0"/>
              <a:t>Gen0 </a:t>
            </a:r>
            <a:r>
              <a:rPr lang="en-US" smtClean="0"/>
              <a:t>counter measures </a:t>
            </a:r>
            <a:r>
              <a:rPr lang="en-US" dirty="0" smtClean="0"/>
              <a:t>budget, not commit</a:t>
            </a:r>
          </a:p>
          <a:p>
            <a:pPr lvl="1"/>
            <a:r>
              <a:rPr lang="en-US" dirty="0" smtClean="0"/>
              <a:t>LOH Size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a:xfrm>
            <a:off x="660465" y="1251356"/>
            <a:ext cx="3389858" cy="369332"/>
          </a:xfrm>
        </p:spPr>
        <p:txBody>
          <a:bodyPr/>
          <a:lstStyle/>
          <a:p>
            <a:r>
              <a:rPr lang="en-US" dirty="0" smtClean="0"/>
              <a:t>Unmanaged Leak</a:t>
            </a:r>
            <a:endParaRPr lang="en-US" dirty="0"/>
          </a:p>
        </p:txBody>
      </p:sp>
      <p:sp>
        <p:nvSpPr>
          <p:cNvPr id="3" name="Title 2"/>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Counters for memory issues, cont’d</a:t>
            </a:r>
            <a:endParaRPr lang="en-US" dirty="0">
              <a:latin typeface="Segoe UI" pitchFamily="34" charset="0"/>
              <a:ea typeface="Segoe UI" pitchFamily="34" charset="0"/>
              <a:cs typeface="Segoe U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23" y="1655802"/>
            <a:ext cx="3505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923" y="1655802"/>
            <a:ext cx="3595688" cy="34290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p:cNvSpPr txBox="1">
            <a:spLocks/>
          </p:cNvSpPr>
          <p:nvPr/>
        </p:nvSpPr>
        <p:spPr>
          <a:xfrm>
            <a:off x="5143838" y="1251356"/>
            <a:ext cx="3389858" cy="369332"/>
          </a:xfrm>
          <a:prstGeom prst="rect">
            <a:avLst/>
          </a:prstGeom>
        </p:spPr>
        <p:txBody>
          <a:bodyPr vert="horz" wrap="square" lIns="0" tIns="0" rIns="0" bIns="0" rtlCol="0">
            <a:spAutoFit/>
          </a:bodyPr>
          <a:lstStyle>
            <a:lvl1pPr marL="274320" indent="-274320" algn="l" defTabSz="914363" rtl="0" eaLnBrk="1" latinLnBrk="0" hangingPunct="1">
              <a:lnSpc>
                <a:spcPct val="100000"/>
              </a:lnSpc>
              <a:spcBef>
                <a:spcPts val="600"/>
              </a:spcBef>
              <a:buClr>
                <a:srgbClr val="5191CD"/>
              </a:buClr>
              <a:buSzPct val="100000"/>
              <a:buFontTx/>
              <a:buBlip>
                <a:blip r:embed="rId5"/>
              </a:buBlip>
              <a:defRPr sz="2400" kern="1200">
                <a:solidFill>
                  <a:schemeClr val="tx1"/>
                </a:solidFill>
                <a:latin typeface="Segoe UI" pitchFamily="34" charset="0"/>
                <a:ea typeface="Segoe UI" pitchFamily="34" charset="0"/>
                <a:cs typeface="Segoe UI" pitchFamily="34" charset="0"/>
              </a:defRPr>
            </a:lvl1pPr>
            <a:lvl2pPr marL="548640" indent="-274320" algn="l" defTabSz="914363" rtl="0" eaLnBrk="1" latinLnBrk="0" hangingPunct="1">
              <a:lnSpc>
                <a:spcPct val="100000"/>
              </a:lnSpc>
              <a:spcBef>
                <a:spcPts val="600"/>
              </a:spcBef>
              <a:buClr>
                <a:srgbClr val="5191CD"/>
              </a:buClr>
              <a:buSzPct val="75000"/>
              <a:buFontTx/>
              <a:buBlip>
                <a:blip r:embed="rId5"/>
              </a:buBlip>
              <a:defRPr sz="2400" kern="1200">
                <a:solidFill>
                  <a:schemeClr val="tx1"/>
                </a:solidFill>
                <a:latin typeface="Segoe UI" pitchFamily="34" charset="0"/>
                <a:ea typeface="Segoe UI" pitchFamily="34" charset="0"/>
                <a:cs typeface="Segoe UI" pitchFamily="34" charset="0"/>
              </a:defRPr>
            </a:lvl2pPr>
            <a:lvl3pPr marL="822960" indent="-274320" algn="l" defTabSz="914363" rtl="0" eaLnBrk="1" latinLnBrk="0" hangingPunct="1">
              <a:lnSpc>
                <a:spcPct val="100000"/>
              </a:lnSpc>
              <a:spcBef>
                <a:spcPts val="600"/>
              </a:spcBef>
              <a:buClr>
                <a:srgbClr val="5191CD"/>
              </a:buClr>
              <a:buSzPct val="100000"/>
              <a:buFont typeface="Segoe" charset="0"/>
              <a:buChar char="–"/>
              <a:defRPr sz="2400" kern="1200">
                <a:solidFill>
                  <a:schemeClr val="tx1"/>
                </a:solidFill>
                <a:latin typeface="Segoe UI" pitchFamily="34" charset="0"/>
                <a:ea typeface="Segoe UI" pitchFamily="34" charset="0"/>
                <a:cs typeface="Segoe UI" pitchFamily="34" charset="0"/>
              </a:defRPr>
            </a:lvl3pPr>
            <a:lvl4pPr marL="1097280" indent="-274320" algn="l" defTabSz="914363" rtl="0" eaLnBrk="1" latinLnBrk="0" hangingPunct="1">
              <a:lnSpc>
                <a:spcPct val="100000"/>
              </a:lnSpc>
              <a:spcBef>
                <a:spcPts val="600"/>
              </a:spcBef>
              <a:buClr>
                <a:srgbClr val="5191CD"/>
              </a:buClr>
              <a:buSzPct val="100000"/>
              <a:buFont typeface="Segoe" charset="0"/>
              <a:buChar char="–"/>
              <a:defRPr sz="2400" kern="1200">
                <a:solidFill>
                  <a:schemeClr val="tx1"/>
                </a:solidFill>
                <a:latin typeface="Segoe UI" pitchFamily="34" charset="0"/>
                <a:ea typeface="Segoe UI" pitchFamily="34" charset="0"/>
                <a:cs typeface="Segoe UI" pitchFamily="34" charset="0"/>
              </a:defRPr>
            </a:lvl4pPr>
            <a:lvl5pPr marL="1371600" indent="-274320" algn="l" defTabSz="914363" rtl="0" eaLnBrk="1" latinLnBrk="0" hangingPunct="1">
              <a:lnSpc>
                <a:spcPct val="100000"/>
              </a:lnSpc>
              <a:spcBef>
                <a:spcPts val="600"/>
              </a:spcBef>
              <a:buClr>
                <a:srgbClr val="5191CD"/>
              </a:buClr>
              <a:buSzPct val="100000"/>
              <a:buFont typeface="Segoe" charset="0"/>
              <a:buChar char="–"/>
              <a:defRPr sz="2400" kern="1200">
                <a:solidFill>
                  <a:schemeClr val="tx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Managed “Leak”</a:t>
            </a:r>
            <a:endParaRPr lang="en-US" dirty="0"/>
          </a:p>
        </p:txBody>
      </p:sp>
      <p:sp>
        <p:nvSpPr>
          <p:cNvPr id="10" name="Content Placeholder 1"/>
          <p:cNvSpPr txBox="1">
            <a:spLocks/>
          </p:cNvSpPr>
          <p:nvPr/>
        </p:nvSpPr>
        <p:spPr>
          <a:xfrm>
            <a:off x="2895600" y="5251938"/>
            <a:ext cx="3508265" cy="692497"/>
          </a:xfrm>
          <a:prstGeom prst="rect">
            <a:avLst/>
          </a:prstGeom>
        </p:spPr>
        <p:txBody>
          <a:bodyPr vert="horz" wrap="square" lIns="0" tIns="0" rIns="0" bIns="0" rtlCol="0">
            <a:spAutoFit/>
          </a:bodyPr>
          <a:lstStyle>
            <a:lvl1pPr marL="274320" indent="-274320" algn="l" defTabSz="914363" rtl="0" eaLnBrk="1" latinLnBrk="0" hangingPunct="1">
              <a:lnSpc>
                <a:spcPct val="100000"/>
              </a:lnSpc>
              <a:spcBef>
                <a:spcPts val="600"/>
              </a:spcBef>
              <a:buClr>
                <a:srgbClr val="5191CD"/>
              </a:buClr>
              <a:buSzPct val="100000"/>
              <a:buFontTx/>
              <a:buBlip>
                <a:blip r:embed="rId5"/>
              </a:buBlip>
              <a:defRPr sz="2400" kern="1200">
                <a:solidFill>
                  <a:schemeClr val="tx1"/>
                </a:solidFill>
                <a:latin typeface="Segoe UI" pitchFamily="34" charset="0"/>
                <a:ea typeface="Segoe UI" pitchFamily="34" charset="0"/>
                <a:cs typeface="Segoe UI" pitchFamily="34" charset="0"/>
              </a:defRPr>
            </a:lvl1pPr>
            <a:lvl2pPr marL="548640" indent="-274320" algn="l" defTabSz="914363" rtl="0" eaLnBrk="1" latinLnBrk="0" hangingPunct="1">
              <a:lnSpc>
                <a:spcPct val="100000"/>
              </a:lnSpc>
              <a:spcBef>
                <a:spcPts val="600"/>
              </a:spcBef>
              <a:buClr>
                <a:srgbClr val="5191CD"/>
              </a:buClr>
              <a:buSzPct val="75000"/>
              <a:buFontTx/>
              <a:buBlip>
                <a:blip r:embed="rId5"/>
              </a:buBlip>
              <a:defRPr sz="2400" kern="1200">
                <a:solidFill>
                  <a:schemeClr val="tx1"/>
                </a:solidFill>
                <a:latin typeface="Segoe UI" pitchFamily="34" charset="0"/>
                <a:ea typeface="Segoe UI" pitchFamily="34" charset="0"/>
                <a:cs typeface="Segoe UI" pitchFamily="34" charset="0"/>
              </a:defRPr>
            </a:lvl2pPr>
            <a:lvl3pPr marL="822960" indent="-274320" algn="l" defTabSz="914363" rtl="0" eaLnBrk="1" latinLnBrk="0" hangingPunct="1">
              <a:lnSpc>
                <a:spcPct val="100000"/>
              </a:lnSpc>
              <a:spcBef>
                <a:spcPts val="600"/>
              </a:spcBef>
              <a:buClr>
                <a:srgbClr val="5191CD"/>
              </a:buClr>
              <a:buSzPct val="100000"/>
              <a:buFont typeface="Segoe" charset="0"/>
              <a:buChar char="–"/>
              <a:defRPr sz="2400" kern="1200">
                <a:solidFill>
                  <a:schemeClr val="tx1"/>
                </a:solidFill>
                <a:latin typeface="Segoe UI" pitchFamily="34" charset="0"/>
                <a:ea typeface="Segoe UI" pitchFamily="34" charset="0"/>
                <a:cs typeface="Segoe UI" pitchFamily="34" charset="0"/>
              </a:defRPr>
            </a:lvl3pPr>
            <a:lvl4pPr marL="1097280" indent="-274320" algn="l" defTabSz="914363" rtl="0" eaLnBrk="1" latinLnBrk="0" hangingPunct="1">
              <a:lnSpc>
                <a:spcPct val="100000"/>
              </a:lnSpc>
              <a:spcBef>
                <a:spcPts val="600"/>
              </a:spcBef>
              <a:buClr>
                <a:srgbClr val="5191CD"/>
              </a:buClr>
              <a:buSzPct val="100000"/>
              <a:buFont typeface="Segoe" charset="0"/>
              <a:buChar char="–"/>
              <a:defRPr sz="2400" kern="1200">
                <a:solidFill>
                  <a:schemeClr val="tx1"/>
                </a:solidFill>
                <a:latin typeface="Segoe UI" pitchFamily="34" charset="0"/>
                <a:ea typeface="Segoe UI" pitchFamily="34" charset="0"/>
                <a:cs typeface="Segoe UI" pitchFamily="34" charset="0"/>
              </a:defRPr>
            </a:lvl4pPr>
            <a:lvl5pPr marL="1371600" indent="-274320" algn="l" defTabSz="914363" rtl="0" eaLnBrk="1" latinLnBrk="0" hangingPunct="1">
              <a:lnSpc>
                <a:spcPct val="100000"/>
              </a:lnSpc>
              <a:spcBef>
                <a:spcPts val="600"/>
              </a:spcBef>
              <a:buClr>
                <a:srgbClr val="5191CD"/>
              </a:buClr>
              <a:buSzPct val="100000"/>
              <a:buFont typeface="Segoe" charset="0"/>
              <a:buChar char="–"/>
              <a:defRPr sz="2400" kern="1200">
                <a:solidFill>
                  <a:schemeClr val="tx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bg2">
                    <a:lumMod val="10000"/>
                  </a:schemeClr>
                </a:solidFill>
              </a:rPr>
              <a:t>White line: Private Bytes</a:t>
            </a:r>
          </a:p>
          <a:p>
            <a:pPr marL="0" indent="0">
              <a:buNone/>
            </a:pPr>
            <a:r>
              <a:rPr lang="en-US" sz="2000" dirty="0" smtClean="0">
                <a:solidFill>
                  <a:schemeClr val="bg2">
                    <a:lumMod val="10000"/>
                  </a:schemeClr>
                </a:solidFill>
              </a:rPr>
              <a:t>Blue line: # Bytes in all Heaps</a:t>
            </a:r>
            <a:endParaRPr lang="en-US" sz="2000" dirty="0">
              <a:solidFill>
                <a:schemeClr val="bg2">
                  <a:lumMod val="10000"/>
                </a:schemeClr>
              </a:solidFill>
            </a:endParaRPr>
          </a:p>
        </p:txBody>
      </p:sp>
    </p:spTree>
    <p:extLst>
      <p:ext uri="{BB962C8B-B14F-4D97-AF65-F5344CB8AC3E}">
        <p14:creationId xmlns:p14="http://schemas.microsoft.com/office/powerpoint/2010/main" val="201134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5"/>
          </p:nvPr>
        </p:nvSpPr>
        <p:spPr>
          <a:xfrm>
            <a:off x="457200" y="1447800"/>
            <a:ext cx="4151858" cy="1969770"/>
          </a:xfrm>
        </p:spPr>
        <p:txBody>
          <a:bodyPr/>
          <a:lstStyle/>
          <a:p>
            <a:r>
              <a:rPr lang="en-US" dirty="0"/>
              <a:t>ASP.NET object</a:t>
            </a:r>
          </a:p>
          <a:p>
            <a:pPr lvl="1"/>
            <a:r>
              <a:rPr lang="en-US" sz="2000" dirty="0"/>
              <a:t>Application Restarts</a:t>
            </a:r>
          </a:p>
          <a:p>
            <a:pPr lvl="1"/>
            <a:r>
              <a:rPr lang="en-US" sz="2000" dirty="0"/>
              <a:t>Requests </a:t>
            </a:r>
            <a:r>
              <a:rPr lang="en-US" sz="2000" dirty="0" smtClean="0"/>
              <a:t>Queued</a:t>
            </a:r>
          </a:p>
          <a:p>
            <a:r>
              <a:rPr lang="en-US" dirty="0" smtClean="0"/>
              <a:t>Process object</a:t>
            </a:r>
          </a:p>
          <a:p>
            <a:pPr lvl="1"/>
            <a:r>
              <a:rPr lang="en-US" sz="2000" dirty="0" smtClean="0"/>
              <a:t>ID Process</a:t>
            </a:r>
            <a:endParaRPr lang="en-US" sz="2000" dirty="0"/>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Counters for ASP.NET issues</a:t>
            </a:r>
            <a:endParaRPr lang="en-US" dirty="0">
              <a:latin typeface="Segoe UI" pitchFamily="34" charset="0"/>
              <a:ea typeface="Segoe UI" pitchFamily="34" charset="0"/>
              <a:cs typeface="Segoe UI" pitchFamily="34" charset="0"/>
            </a:endParaRPr>
          </a:p>
        </p:txBody>
      </p:sp>
      <p:sp>
        <p:nvSpPr>
          <p:cNvPr id="5" name="TextBox 4"/>
          <p:cNvSpPr txBox="1"/>
          <p:nvPr/>
        </p:nvSpPr>
        <p:spPr>
          <a:xfrm>
            <a:off x="457200" y="4343400"/>
            <a:ext cx="4038600" cy="1200329"/>
          </a:xfrm>
          <a:prstGeom prst="rect">
            <a:avLst/>
          </a:prstGeom>
          <a:noFill/>
        </p:spPr>
        <p:txBody>
          <a:bodyPr wrap="square" rtlCol="0">
            <a:spAutoFit/>
          </a:bodyPr>
          <a:lstStyle/>
          <a:p>
            <a:r>
              <a:rPr lang="en-US" dirty="0" smtClean="0">
                <a:solidFill>
                  <a:srgbClr val="595959"/>
                </a:solidFill>
              </a:rPr>
              <a:t>For more information, see</a:t>
            </a:r>
          </a:p>
          <a:p>
            <a:r>
              <a:rPr lang="en-US" dirty="0" smtClean="0">
                <a:solidFill>
                  <a:schemeClr val="bg1"/>
                </a:solidFill>
                <a:hlinkClick r:id="rId3"/>
              </a:rPr>
              <a:t>http://msdn.microsoft.com/en-us/library/ms998579.aspx#scalenetchapt15_topic12</a:t>
            </a:r>
            <a:endParaRPr lang="en-US" dirty="0" smtClean="0">
              <a:solidFill>
                <a:schemeClr val="bg1"/>
              </a:solidFill>
            </a:endParaRPr>
          </a:p>
        </p:txBody>
      </p:sp>
      <p:sp>
        <p:nvSpPr>
          <p:cNvPr id="8" name="Content Placeholder 5"/>
          <p:cNvSpPr txBox="1">
            <a:spLocks/>
          </p:cNvSpPr>
          <p:nvPr/>
        </p:nvSpPr>
        <p:spPr>
          <a:xfrm>
            <a:off x="4495800" y="1447800"/>
            <a:ext cx="4151858" cy="3831818"/>
          </a:xfrm>
          <a:prstGeom prst="rect">
            <a:avLst/>
          </a:prstGeom>
        </p:spPr>
        <p:txBody>
          <a:bodyPr vert="horz" wrap="square" lIns="0" tIns="0" rIns="0" bIns="0" rtlCol="0">
            <a:spAutoFit/>
          </a:bodyPr>
          <a:lstStyle>
            <a:lvl1pPr marL="274320" indent="-274320" algn="l" defTabSz="914363" rtl="0" eaLnBrk="1" latinLnBrk="0" hangingPunct="1">
              <a:lnSpc>
                <a:spcPct val="100000"/>
              </a:lnSpc>
              <a:spcBef>
                <a:spcPts val="600"/>
              </a:spcBef>
              <a:buClr>
                <a:srgbClr val="5191CD"/>
              </a:buClr>
              <a:buSzPct val="100000"/>
              <a:buFontTx/>
              <a:buBlip>
                <a:blip r:embed="rId4"/>
              </a:buBlip>
              <a:defRPr sz="2400" kern="1200">
                <a:solidFill>
                  <a:schemeClr val="tx1"/>
                </a:solidFill>
                <a:latin typeface="Segoe UI" pitchFamily="34" charset="0"/>
                <a:ea typeface="Segoe UI" pitchFamily="34" charset="0"/>
                <a:cs typeface="Segoe UI" pitchFamily="34" charset="0"/>
              </a:defRPr>
            </a:lvl1pPr>
            <a:lvl2pPr marL="548640" indent="-274320" algn="l" defTabSz="914363" rtl="0" eaLnBrk="1" latinLnBrk="0" hangingPunct="1">
              <a:lnSpc>
                <a:spcPct val="100000"/>
              </a:lnSpc>
              <a:spcBef>
                <a:spcPts val="600"/>
              </a:spcBef>
              <a:buClr>
                <a:srgbClr val="5191CD"/>
              </a:buClr>
              <a:buSzPct val="75000"/>
              <a:buFontTx/>
              <a:buBlip>
                <a:blip r:embed="rId4"/>
              </a:buBlip>
              <a:defRPr sz="2400" kern="1200">
                <a:solidFill>
                  <a:schemeClr val="tx1"/>
                </a:solidFill>
                <a:latin typeface="Segoe UI" pitchFamily="34" charset="0"/>
                <a:ea typeface="Segoe UI" pitchFamily="34" charset="0"/>
                <a:cs typeface="Segoe UI" pitchFamily="34" charset="0"/>
              </a:defRPr>
            </a:lvl2pPr>
            <a:lvl3pPr marL="822960" indent="-274320" algn="l" defTabSz="914363" rtl="0" eaLnBrk="1" latinLnBrk="0" hangingPunct="1">
              <a:lnSpc>
                <a:spcPct val="100000"/>
              </a:lnSpc>
              <a:spcBef>
                <a:spcPts val="600"/>
              </a:spcBef>
              <a:buClr>
                <a:srgbClr val="5191CD"/>
              </a:buClr>
              <a:buSzPct val="100000"/>
              <a:buFont typeface="Segoe" charset="0"/>
              <a:buChar char="–"/>
              <a:defRPr sz="2400" kern="1200">
                <a:solidFill>
                  <a:schemeClr val="tx1"/>
                </a:solidFill>
                <a:latin typeface="Segoe UI" pitchFamily="34" charset="0"/>
                <a:ea typeface="Segoe UI" pitchFamily="34" charset="0"/>
                <a:cs typeface="Segoe UI" pitchFamily="34" charset="0"/>
              </a:defRPr>
            </a:lvl3pPr>
            <a:lvl4pPr marL="1097280" indent="-274320" algn="l" defTabSz="914363" rtl="0" eaLnBrk="1" latinLnBrk="0" hangingPunct="1">
              <a:lnSpc>
                <a:spcPct val="100000"/>
              </a:lnSpc>
              <a:spcBef>
                <a:spcPts val="600"/>
              </a:spcBef>
              <a:buClr>
                <a:srgbClr val="5191CD"/>
              </a:buClr>
              <a:buSzPct val="100000"/>
              <a:buFont typeface="Segoe" charset="0"/>
              <a:buChar char="–"/>
              <a:defRPr sz="2400" kern="1200">
                <a:solidFill>
                  <a:schemeClr val="tx1"/>
                </a:solidFill>
                <a:latin typeface="Segoe UI" pitchFamily="34" charset="0"/>
                <a:ea typeface="Segoe UI" pitchFamily="34" charset="0"/>
                <a:cs typeface="Segoe UI" pitchFamily="34" charset="0"/>
              </a:defRPr>
            </a:lvl4pPr>
            <a:lvl5pPr marL="1371600" indent="-274320" algn="l" defTabSz="914363" rtl="0" eaLnBrk="1" latinLnBrk="0" hangingPunct="1">
              <a:lnSpc>
                <a:spcPct val="100000"/>
              </a:lnSpc>
              <a:spcBef>
                <a:spcPts val="600"/>
              </a:spcBef>
              <a:buClr>
                <a:srgbClr val="5191CD"/>
              </a:buClr>
              <a:buSzPct val="100000"/>
              <a:buFont typeface="Segoe" charset="0"/>
              <a:buChar char="–"/>
              <a:defRPr sz="2400" kern="1200">
                <a:solidFill>
                  <a:schemeClr val="tx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ASP.NET Applications object</a:t>
            </a:r>
          </a:p>
          <a:p>
            <a:pPr lvl="1"/>
            <a:r>
              <a:rPr lang="en-US" sz="2000" dirty="0"/>
              <a:t>Request Execution Time</a:t>
            </a:r>
          </a:p>
          <a:p>
            <a:pPr lvl="1"/>
            <a:r>
              <a:rPr lang="en-US" sz="2000" dirty="0"/>
              <a:t>Request Wait Time</a:t>
            </a:r>
          </a:p>
          <a:p>
            <a:pPr lvl="1"/>
            <a:r>
              <a:rPr lang="en-US" sz="2000" dirty="0"/>
              <a:t>Requests Disconnected</a:t>
            </a:r>
          </a:p>
          <a:p>
            <a:pPr lvl="1"/>
            <a:r>
              <a:rPr lang="en-US" sz="2000" dirty="0"/>
              <a:t>Requests Executing</a:t>
            </a:r>
          </a:p>
          <a:p>
            <a:pPr lvl="1"/>
            <a:r>
              <a:rPr lang="en-US" sz="2000" dirty="0"/>
              <a:t>Requests Failed</a:t>
            </a:r>
          </a:p>
          <a:p>
            <a:pPr lvl="1"/>
            <a:r>
              <a:rPr lang="en-US" sz="2000" dirty="0"/>
              <a:t>Requests In App Queue</a:t>
            </a:r>
          </a:p>
          <a:p>
            <a:pPr lvl="1"/>
            <a:r>
              <a:rPr lang="en-US" sz="2000" dirty="0"/>
              <a:t>Requests Succeeded</a:t>
            </a:r>
          </a:p>
          <a:p>
            <a:pPr lvl="1"/>
            <a:r>
              <a:rPr lang="en-US" sz="2000" dirty="0"/>
              <a:t>Requests Timed Out</a:t>
            </a:r>
          </a:p>
          <a:p>
            <a:pPr lvl="1"/>
            <a:r>
              <a:rPr lang="en-US" sz="2000" dirty="0"/>
              <a:t>Requests/sec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a:xfrm>
            <a:off x="648742" y="1463040"/>
            <a:ext cx="7924800" cy="1261884"/>
          </a:xfrm>
        </p:spPr>
        <p:txBody>
          <a:bodyPr/>
          <a:lstStyle/>
          <a:p>
            <a:r>
              <a:rPr lang="en-US" dirty="0"/>
              <a:t>.NET CLR Exceptions object</a:t>
            </a:r>
          </a:p>
          <a:p>
            <a:pPr lvl="1"/>
            <a:r>
              <a:rPr lang="en-US" dirty="0"/>
              <a:t># Exceptions Thrown</a:t>
            </a:r>
          </a:p>
          <a:p>
            <a:pPr lvl="1"/>
            <a:r>
              <a:rPr lang="en-US" dirty="0"/>
              <a:t># Exceptions </a:t>
            </a:r>
            <a:r>
              <a:rPr lang="en-US" dirty="0" smtClean="0"/>
              <a:t>Thrown/sec</a:t>
            </a:r>
            <a:endParaRPr lang="en-US" dirty="0"/>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Counters for .NET Exceptions</a:t>
            </a:r>
            <a:endParaRPr lang="en-US" dirty="0">
              <a:latin typeface="Segoe UI" pitchFamily="34" charset="0"/>
              <a:ea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dirty="0" smtClean="0">
                <a:latin typeface="Segoe UI" pitchFamily="34" charset="0"/>
                <a:ea typeface="Segoe UI" pitchFamily="34" charset="0"/>
                <a:cs typeface="Segoe UI" pitchFamily="34" charset="0"/>
              </a:rPr>
              <a:t>Understanding Perfmon Counters</a:t>
            </a:r>
            <a:endParaRPr lang="en-US" dirty="0">
              <a:latin typeface="Segoe UI" pitchFamily="34" charset="0"/>
              <a:ea typeface="Segoe UI" pitchFamily="34" charset="0"/>
              <a:cs typeface="Segoe UI" pitchFamily="34" charset="0"/>
            </a:endParaRPr>
          </a:p>
        </p:txBody>
      </p:sp>
      <p:sp>
        <p:nvSpPr>
          <p:cNvPr id="2" name="Content Placeholder 1"/>
          <p:cNvSpPr>
            <a:spLocks noGrp="1"/>
          </p:cNvSpPr>
          <p:nvPr>
            <p:ph idx="1"/>
          </p:nvPr>
        </p:nvSpPr>
        <p:spPr/>
        <p:txBody>
          <a:bodyPr/>
          <a:lstStyle/>
          <a:p>
            <a:r>
              <a:rPr lang="en-US" dirty="0" err="1"/>
              <a:t>Perfmon</a:t>
            </a:r>
            <a:r>
              <a:rPr lang="en-US" dirty="0"/>
              <a:t>: high-level overview</a:t>
            </a:r>
          </a:p>
          <a:p>
            <a:r>
              <a:rPr lang="en-US" dirty="0"/>
              <a:t>Objects, Counters, &amp; Instances!  Oh my!</a:t>
            </a:r>
          </a:p>
          <a:p>
            <a:r>
              <a:rPr lang="en-US" dirty="0"/>
              <a:t>One approach to analyzing counters</a:t>
            </a:r>
          </a:p>
          <a:p>
            <a:r>
              <a:rPr lang="en-US" dirty="0"/>
              <a:t>Counters for </a:t>
            </a:r>
            <a:r>
              <a:rPr lang="en-US" dirty="0" err="1"/>
              <a:t>cpu</a:t>
            </a:r>
            <a:r>
              <a:rPr lang="en-US" dirty="0"/>
              <a:t> issues</a:t>
            </a:r>
          </a:p>
          <a:p>
            <a:r>
              <a:rPr lang="en-US" dirty="0"/>
              <a:t>Counters for memory issues</a:t>
            </a:r>
          </a:p>
          <a:p>
            <a:r>
              <a:rPr lang="en-US" dirty="0"/>
              <a:t>Counters for </a:t>
            </a:r>
            <a:r>
              <a:rPr lang="en-US" dirty="0" err="1"/>
              <a:t>ASP.Net</a:t>
            </a:r>
            <a:r>
              <a:rPr lang="en-US" dirty="0"/>
              <a:t> issues</a:t>
            </a:r>
          </a:p>
          <a:p>
            <a:r>
              <a:rPr lang="en-US" dirty="0"/>
              <a:t>Counters for managed </a:t>
            </a:r>
            <a:r>
              <a:rPr lang="en-US" dirty="0" smtClean="0"/>
              <a:t>exceptions</a:t>
            </a:r>
            <a:endParaRPr lang="en-US" dirty="0"/>
          </a:p>
        </p:txBody>
      </p:sp>
      <p:sp>
        <p:nvSpPr>
          <p:cNvPr id="4" name="Slide Number Placeholder 3"/>
          <p:cNvSpPr>
            <a:spLocks noGrp="1"/>
          </p:cNvSpPr>
          <p:nvPr>
            <p:ph type="sldNum" sz="quarter" idx="4294967295"/>
          </p:nvPr>
        </p:nvSpPr>
        <p:spPr>
          <a:xfrm>
            <a:off x="8763000" y="6584950"/>
            <a:ext cx="381000" cy="365125"/>
          </a:xfrm>
          <a:prstGeom prst="rect">
            <a:avLst/>
          </a:prstGeom>
        </p:spPr>
        <p:txBody>
          <a:bodyPr/>
          <a:lstStyle/>
          <a:p>
            <a:fld id="{AA983A80-6BBA-4064-90A4-A44AD743098E}" type="slidenum">
              <a:rPr lang="en-US" smtClean="0"/>
              <a:pPr/>
              <a:t>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a:xfrm>
            <a:off x="648742" y="1463040"/>
            <a:ext cx="7924800" cy="3185487"/>
          </a:xfrm>
        </p:spPr>
        <p:txBody>
          <a:bodyPr/>
          <a:lstStyle/>
          <a:p>
            <a:r>
              <a:rPr lang="en-US" dirty="0"/>
              <a:t>Baked-in tool that monitors the OS and/or processes for a myriad of performance statistics.</a:t>
            </a:r>
          </a:p>
          <a:p>
            <a:r>
              <a:rPr lang="en-US" dirty="0" smtClean="0"/>
              <a:t>Also </a:t>
            </a:r>
            <a:r>
              <a:rPr lang="en-US" dirty="0"/>
              <a:t>called Performance Monitor, System Monitor, and </a:t>
            </a:r>
            <a:r>
              <a:rPr lang="en-US" dirty="0" err="1"/>
              <a:t>Sysmon</a:t>
            </a:r>
            <a:r>
              <a:rPr lang="en-US" dirty="0"/>
              <a:t> (tip for searches).</a:t>
            </a:r>
          </a:p>
          <a:p>
            <a:r>
              <a:rPr lang="en-US" dirty="0" smtClean="0"/>
              <a:t>Poor </a:t>
            </a:r>
            <a:r>
              <a:rPr lang="en-US" dirty="0"/>
              <a:t>at identifying root cause; excellent at defining the problem.</a:t>
            </a:r>
          </a:p>
          <a:p>
            <a:r>
              <a:rPr lang="en-US" dirty="0">
                <a:solidFill>
                  <a:srgbClr val="FF0000"/>
                </a:solidFill>
              </a:rPr>
              <a:t>Obtaining a problem definition</a:t>
            </a:r>
            <a:r>
              <a:rPr lang="en-US" dirty="0"/>
              <a:t>: </a:t>
            </a:r>
            <a:r>
              <a:rPr lang="en-US" dirty="0" smtClean="0"/>
              <a:t>A </a:t>
            </a:r>
            <a:r>
              <a:rPr lang="en-US" i="1" u="sng" dirty="0" smtClean="0"/>
              <a:t>key </a:t>
            </a:r>
            <a:r>
              <a:rPr lang="en-US" i="1" u="sng" dirty="0"/>
              <a:t>first </a:t>
            </a:r>
            <a:r>
              <a:rPr lang="en-US" i="1" u="sng" dirty="0" smtClean="0"/>
              <a:t>step</a:t>
            </a:r>
            <a:r>
              <a:rPr lang="en-US" dirty="0" smtClean="0"/>
              <a:t> </a:t>
            </a:r>
            <a:r>
              <a:rPr lang="en-US" dirty="0"/>
              <a:t>of troubleshooting</a:t>
            </a:r>
            <a:r>
              <a:rPr lang="en-US" dirty="0" smtClean="0"/>
              <a:t>!</a:t>
            </a:r>
            <a:endParaRPr lang="en-US" dirty="0"/>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Perfmon: High-level overview</a:t>
            </a:r>
            <a:endParaRPr lang="en-US" dirty="0">
              <a:latin typeface="Segoe UI" pitchFamily="34" charset="0"/>
              <a:ea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a:xfrm>
            <a:off x="648742" y="1463040"/>
            <a:ext cx="7924800" cy="1708160"/>
          </a:xfrm>
        </p:spPr>
        <p:txBody>
          <a:bodyPr/>
          <a:lstStyle/>
          <a:p>
            <a:r>
              <a:rPr lang="en-US" dirty="0" err="1"/>
              <a:t>Perfmon</a:t>
            </a:r>
            <a:r>
              <a:rPr lang="en-US" dirty="0"/>
              <a:t> </a:t>
            </a:r>
            <a:r>
              <a:rPr lang="en-US" dirty="0" err="1"/>
              <a:t>vs</a:t>
            </a:r>
            <a:r>
              <a:rPr lang="en-US" dirty="0"/>
              <a:t> Task Manager</a:t>
            </a:r>
          </a:p>
          <a:p>
            <a:pPr lvl="1"/>
            <a:r>
              <a:rPr lang="en-US" dirty="0" err="1"/>
              <a:t>Perfmon</a:t>
            </a:r>
            <a:r>
              <a:rPr lang="en-US" dirty="0"/>
              <a:t> provides more detail</a:t>
            </a:r>
          </a:p>
          <a:p>
            <a:pPr lvl="1"/>
            <a:r>
              <a:rPr lang="en-US" dirty="0" err="1"/>
              <a:t>Perfmon</a:t>
            </a:r>
            <a:r>
              <a:rPr lang="en-US" dirty="0"/>
              <a:t> provides trends</a:t>
            </a:r>
          </a:p>
          <a:p>
            <a:endParaRPr lang="en-US" dirty="0"/>
          </a:p>
        </p:txBody>
      </p:sp>
      <p:sp>
        <p:nvSpPr>
          <p:cNvPr id="2" name="Title 1"/>
          <p:cNvSpPr>
            <a:spLocks noGrp="1"/>
          </p:cNvSpPr>
          <p:nvPr>
            <p:ph type="title"/>
          </p:nvPr>
        </p:nvSpPr>
        <p:spPr/>
        <p:txBody>
          <a:bodyPr/>
          <a:lstStyle/>
          <a:p>
            <a:r>
              <a:rPr lang="en-US" dirty="0">
                <a:latin typeface="Segoe UI" pitchFamily="34" charset="0"/>
                <a:ea typeface="Segoe UI" pitchFamily="34" charset="0"/>
                <a:cs typeface="Segoe UI" pitchFamily="34" charset="0"/>
              </a:rPr>
              <a:t>Perfmon: High-level </a:t>
            </a:r>
            <a:r>
              <a:rPr lang="en-US" dirty="0" smtClean="0">
                <a:latin typeface="Segoe UI" pitchFamily="34" charset="0"/>
                <a:ea typeface="Segoe UI" pitchFamily="34" charset="0"/>
                <a:cs typeface="Segoe UI" pitchFamily="34" charset="0"/>
              </a:rPr>
              <a:t>overview (cont’d)</a:t>
            </a:r>
            <a:endParaRPr lang="en-US" dirty="0">
              <a:latin typeface="Segoe UI" pitchFamily="34" charset="0"/>
              <a:ea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a:xfrm>
            <a:off x="648742" y="1463040"/>
            <a:ext cx="7924800" cy="2077492"/>
          </a:xfrm>
        </p:spPr>
        <p:txBody>
          <a:bodyPr/>
          <a:lstStyle/>
          <a:p>
            <a:r>
              <a:rPr lang="en-US" dirty="0" err="1"/>
              <a:t>Perfmon</a:t>
            </a:r>
            <a:r>
              <a:rPr lang="en-US" dirty="0"/>
              <a:t> data broken down into objects, counters, and sometimes instances.</a:t>
            </a:r>
          </a:p>
          <a:p>
            <a:pPr lvl="1"/>
            <a:r>
              <a:rPr lang="en-US" dirty="0"/>
              <a:t>Objects contain Counters</a:t>
            </a:r>
          </a:p>
          <a:p>
            <a:pPr lvl="1"/>
            <a:r>
              <a:rPr lang="en-US" dirty="0"/>
              <a:t>Counters may/may not </a:t>
            </a:r>
          </a:p>
          <a:p>
            <a:pPr lvl="1">
              <a:buNone/>
            </a:pPr>
            <a:r>
              <a:rPr lang="en-US" dirty="0"/>
              <a:t>     contain instances</a:t>
            </a:r>
            <a:r>
              <a:rPr lang="en-US" dirty="0" smtClean="0"/>
              <a:t>.</a:t>
            </a:r>
            <a:endParaRPr lang="en-US" dirty="0"/>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Objects, Counters, &amp; Instances!  Oh, my!</a:t>
            </a:r>
            <a:endParaRPr lang="en-US" dirty="0">
              <a:latin typeface="Segoe UI" pitchFamily="34" charset="0"/>
              <a:ea typeface="Segoe UI" pitchFamily="34" charset="0"/>
              <a:cs typeface="Segoe U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143000" y="3886200"/>
            <a:ext cx="3276600" cy="23717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867400" y="2906228"/>
            <a:ext cx="2971800" cy="3399322"/>
          </a:xfrm>
          <a:prstGeom prst="rect">
            <a:avLst/>
          </a:prstGeom>
          <a:noFill/>
          <a:ln w="9525">
            <a:noFill/>
            <a:miter lim="800000"/>
            <a:headEnd/>
            <a:tailEnd/>
          </a:ln>
        </p:spPr>
      </p:pic>
      <p:sp>
        <p:nvSpPr>
          <p:cNvPr id="6" name="TextBox 5"/>
          <p:cNvSpPr txBox="1"/>
          <p:nvPr/>
        </p:nvSpPr>
        <p:spPr>
          <a:xfrm>
            <a:off x="4419600" y="3810000"/>
            <a:ext cx="1210588" cy="646331"/>
          </a:xfrm>
          <a:prstGeom prst="rect">
            <a:avLst/>
          </a:prstGeom>
          <a:noFill/>
        </p:spPr>
        <p:txBody>
          <a:bodyPr wrap="none" rtlCol="0">
            <a:spAutoFit/>
          </a:bodyPr>
          <a:lstStyle/>
          <a:p>
            <a:r>
              <a:rPr lang="en-US" dirty="0" smtClean="0">
                <a:solidFill>
                  <a:schemeClr val="bg2">
                    <a:lumMod val="10000"/>
                  </a:schemeClr>
                </a:solidFill>
              </a:rPr>
              <a:t>WS03 and</a:t>
            </a:r>
          </a:p>
          <a:p>
            <a:r>
              <a:rPr lang="en-US" dirty="0" smtClean="0">
                <a:solidFill>
                  <a:schemeClr val="bg2">
                    <a:lumMod val="10000"/>
                  </a:schemeClr>
                </a:solidFill>
              </a:rPr>
              <a:t>below</a:t>
            </a:r>
          </a:p>
        </p:txBody>
      </p:sp>
      <p:sp>
        <p:nvSpPr>
          <p:cNvPr id="7" name="TextBox 6"/>
          <p:cNvSpPr txBox="1"/>
          <p:nvPr/>
        </p:nvSpPr>
        <p:spPr>
          <a:xfrm>
            <a:off x="4819825" y="5486400"/>
            <a:ext cx="1142299" cy="646331"/>
          </a:xfrm>
          <a:prstGeom prst="rect">
            <a:avLst/>
          </a:prstGeom>
          <a:noFill/>
        </p:spPr>
        <p:txBody>
          <a:bodyPr wrap="none" rtlCol="0">
            <a:spAutoFit/>
          </a:bodyPr>
          <a:lstStyle/>
          <a:p>
            <a:pPr algn="r"/>
            <a:r>
              <a:rPr lang="en-US" dirty="0" smtClean="0">
                <a:solidFill>
                  <a:schemeClr val="bg2">
                    <a:lumMod val="10000"/>
                  </a:schemeClr>
                </a:solidFill>
              </a:rPr>
              <a:t>Vista and</a:t>
            </a:r>
          </a:p>
          <a:p>
            <a:pPr algn="r"/>
            <a:r>
              <a:rPr lang="en-US" dirty="0" smtClean="0">
                <a:solidFill>
                  <a:schemeClr val="bg2">
                    <a:lumMod val="10000"/>
                  </a:schemeClr>
                </a:solidFill>
              </a:rPr>
              <a:t>beyond</a:t>
            </a:r>
          </a:p>
        </p:txBody>
      </p:sp>
      <p:cxnSp>
        <p:nvCxnSpPr>
          <p:cNvPr id="11" name="Straight Arrow Connector 10"/>
          <p:cNvCxnSpPr/>
          <p:nvPr/>
        </p:nvCxnSpPr>
        <p:spPr>
          <a:xfrm rot="10800000" flipV="1">
            <a:off x="4419600" y="4419600"/>
            <a:ext cx="4572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257800" y="5181600"/>
            <a:ext cx="6858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a:xfrm>
            <a:off x="648742" y="1463040"/>
            <a:ext cx="7924800" cy="4524315"/>
          </a:xfrm>
        </p:spPr>
        <p:txBody>
          <a:bodyPr/>
          <a:lstStyle/>
          <a:p>
            <a:r>
              <a:rPr lang="en-US" dirty="0"/>
              <a:t>An Object relates to a specific aspect of the OS, processes, or a technology – e.g., System, Process, </a:t>
            </a:r>
            <a:r>
              <a:rPr lang="en-US" dirty="0" err="1"/>
              <a:t>ASP.Net</a:t>
            </a:r>
            <a:r>
              <a:rPr lang="en-US" dirty="0"/>
              <a:t> Apps objects.</a:t>
            </a:r>
          </a:p>
          <a:p>
            <a:r>
              <a:rPr lang="en-US" dirty="0"/>
              <a:t>Counters measure a specific metric – e.g.,</a:t>
            </a:r>
          </a:p>
          <a:p>
            <a:pPr lvl="1"/>
            <a:r>
              <a:rPr lang="en-US" dirty="0"/>
              <a:t>Amt. of memory in paged pool</a:t>
            </a:r>
          </a:p>
          <a:p>
            <a:pPr lvl="1"/>
            <a:r>
              <a:rPr lang="en-US" dirty="0"/>
              <a:t># handles opened by a given process</a:t>
            </a:r>
          </a:p>
          <a:p>
            <a:r>
              <a:rPr lang="en-US" dirty="0"/>
              <a:t>Instances exist if the Object allows for it:</a:t>
            </a:r>
          </a:p>
          <a:p>
            <a:pPr lvl="1"/>
            <a:r>
              <a:rPr lang="en-US" dirty="0" err="1"/>
              <a:t>PagedPoolBytes</a:t>
            </a:r>
            <a:r>
              <a:rPr lang="en-US" dirty="0"/>
              <a:t> counter covers entire computer; no Instances are possible</a:t>
            </a:r>
          </a:p>
          <a:p>
            <a:pPr lvl="1"/>
            <a:r>
              <a:rPr lang="en-US" dirty="0" err="1"/>
              <a:t>HandleCount</a:t>
            </a:r>
            <a:r>
              <a:rPr lang="en-US" dirty="0"/>
              <a:t> counter can be measured by each process; an Instance is each process.exe. </a:t>
            </a:r>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Objects, Counters, &amp; Instances, cont’d.</a:t>
            </a:r>
            <a:endParaRPr lang="en-US" dirty="0">
              <a:latin typeface="Segoe UI" pitchFamily="34" charset="0"/>
              <a:ea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5"/>
          </p:nvPr>
        </p:nvSpPr>
        <p:spPr>
          <a:xfrm>
            <a:off x="648742" y="1463040"/>
            <a:ext cx="7924800" cy="3631763"/>
          </a:xfrm>
        </p:spPr>
        <p:txBody>
          <a:bodyPr/>
          <a:lstStyle/>
          <a:p>
            <a:r>
              <a:rPr lang="en-US" dirty="0"/>
              <a:t>Problem definitions can be vague or </a:t>
            </a:r>
            <a:r>
              <a:rPr lang="en-US" dirty="0" smtClean="0"/>
              <a:t>specific; </a:t>
            </a:r>
            <a:r>
              <a:rPr lang="en-US" dirty="0" err="1" smtClean="0"/>
              <a:t>Perfmon</a:t>
            </a:r>
            <a:r>
              <a:rPr lang="en-US" dirty="0" smtClean="0"/>
              <a:t> can help support or oppose </a:t>
            </a:r>
            <a:endParaRPr lang="en-US" dirty="0"/>
          </a:p>
          <a:p>
            <a:pPr lvl="1"/>
            <a:r>
              <a:rPr lang="en-US" dirty="0"/>
              <a:t>Can be as vague as “app is broken”</a:t>
            </a:r>
          </a:p>
          <a:p>
            <a:pPr lvl="1"/>
            <a:r>
              <a:rPr lang="en-US" dirty="0"/>
              <a:t>Can be as specific as “hung process due to </a:t>
            </a:r>
            <a:r>
              <a:rPr lang="en-US" dirty="0" err="1"/>
              <a:t>msgbox</a:t>
            </a:r>
            <a:r>
              <a:rPr lang="en-US" dirty="0"/>
              <a:t> thrown in response to </a:t>
            </a:r>
            <a:r>
              <a:rPr lang="en-US" dirty="0" smtClean="0"/>
              <a:t>unhandled exception”</a:t>
            </a:r>
            <a:endParaRPr lang="en-US" dirty="0"/>
          </a:p>
          <a:p>
            <a:r>
              <a:rPr lang="en-US" dirty="0"/>
              <a:t>If problem definition is vague, use </a:t>
            </a:r>
            <a:r>
              <a:rPr lang="en-US" dirty="0" err="1"/>
              <a:t>Perfmon</a:t>
            </a:r>
            <a:r>
              <a:rPr lang="en-US" dirty="0"/>
              <a:t> to </a:t>
            </a:r>
            <a:r>
              <a:rPr lang="en-US" dirty="0" smtClean="0"/>
              <a:t>formulate a specific one</a:t>
            </a:r>
            <a:endParaRPr lang="en-US" dirty="0"/>
          </a:p>
          <a:p>
            <a:r>
              <a:rPr lang="en-US" dirty="0" smtClean="0"/>
              <a:t>If </a:t>
            </a:r>
            <a:r>
              <a:rPr lang="en-US" dirty="0"/>
              <a:t>problem definition is specific, use </a:t>
            </a:r>
            <a:r>
              <a:rPr lang="en-US" dirty="0" err="1"/>
              <a:t>Perfmon</a:t>
            </a:r>
            <a:r>
              <a:rPr lang="en-US" dirty="0"/>
              <a:t> to </a:t>
            </a:r>
            <a:r>
              <a:rPr lang="en-US" dirty="0" smtClean="0"/>
              <a:t>provide data which supports or opposes</a:t>
            </a:r>
            <a:endParaRPr lang="en-US" dirty="0"/>
          </a:p>
        </p:txBody>
      </p:sp>
      <p:sp>
        <p:nvSpPr>
          <p:cNvPr id="2" name="Title 1"/>
          <p:cNvSpPr>
            <a:spLocks noGrp="1"/>
          </p:cNvSpPr>
          <p:nvPr>
            <p:ph type="title"/>
          </p:nvPr>
        </p:nvSpPr>
        <p:spPr>
          <a:xfrm>
            <a:off x="304800" y="304800"/>
            <a:ext cx="8363938" cy="509171"/>
          </a:xfrm>
        </p:spPr>
        <p:txBody>
          <a:bodyPr/>
          <a:lstStyle/>
          <a:p>
            <a:r>
              <a:rPr lang="en-US" dirty="0" smtClean="0">
                <a:latin typeface="Segoe UI" pitchFamily="34" charset="0"/>
                <a:ea typeface="Segoe UI" pitchFamily="34" charset="0"/>
                <a:cs typeface="Segoe UI" pitchFamily="34" charset="0"/>
              </a:rPr>
              <a:t>One Approach to Perfmon Analysis</a:t>
            </a:r>
            <a:endParaRPr lang="en-US" dirty="0">
              <a:latin typeface="Segoe UI" pitchFamily="34" charset="0"/>
              <a:ea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a:xfrm>
            <a:off x="648742" y="1463040"/>
            <a:ext cx="7924800" cy="1954381"/>
          </a:xfrm>
        </p:spPr>
        <p:txBody>
          <a:bodyPr/>
          <a:lstStyle/>
          <a:p>
            <a:r>
              <a:rPr lang="en-US" dirty="0" smtClean="0"/>
              <a:t>Great “handbook” </a:t>
            </a:r>
            <a:r>
              <a:rPr lang="en-US" dirty="0"/>
              <a:t>for analyzing </a:t>
            </a:r>
            <a:r>
              <a:rPr lang="en-US" dirty="0" err="1"/>
              <a:t>Perfmon</a:t>
            </a:r>
            <a:r>
              <a:rPr lang="en-US" dirty="0"/>
              <a:t> counters to diagnose .NET performance issues:</a:t>
            </a:r>
          </a:p>
          <a:p>
            <a:pPr>
              <a:buNone/>
            </a:pPr>
            <a:endParaRPr lang="en-US" dirty="0"/>
          </a:p>
          <a:p>
            <a:pPr lvl="1">
              <a:buNone/>
            </a:pPr>
            <a:r>
              <a:rPr lang="en-US" sz="2000" dirty="0">
                <a:solidFill>
                  <a:schemeClr val="bg2">
                    <a:lumMod val="10000"/>
                  </a:schemeClr>
                </a:solidFill>
              </a:rPr>
              <a:t>ASP.NET Performance Monitoring, and When to Alert Administrators</a:t>
            </a:r>
          </a:p>
          <a:p>
            <a:pPr lvl="1">
              <a:buNone/>
            </a:pPr>
            <a:r>
              <a:rPr lang="en-US" sz="2000" dirty="0">
                <a:hlinkClick r:id="rId3"/>
              </a:rPr>
              <a:t>http://msdn.microsoft.com/en-us/library/ms972959.aspx</a:t>
            </a:r>
            <a:r>
              <a:rPr lang="en-US" sz="2000" dirty="0"/>
              <a:t> </a:t>
            </a:r>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One approach to Perfmon analysis (cont’d)</a:t>
            </a:r>
            <a:endParaRPr lang="en-US" dirty="0">
              <a:latin typeface="Segoe UI" pitchFamily="34" charset="0"/>
              <a:ea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a:xfrm>
            <a:off x="648742" y="1463040"/>
            <a:ext cx="7924800" cy="2970044"/>
          </a:xfrm>
        </p:spPr>
        <p:txBody>
          <a:bodyPr/>
          <a:lstStyle/>
          <a:p>
            <a:r>
              <a:rPr lang="en-US" dirty="0"/>
              <a:t>Process object</a:t>
            </a:r>
          </a:p>
          <a:p>
            <a:pPr lvl="1"/>
            <a:r>
              <a:rPr lang="en-US" dirty="0"/>
              <a:t>%</a:t>
            </a:r>
            <a:r>
              <a:rPr lang="en-US" dirty="0" err="1"/>
              <a:t>ProcessorTime</a:t>
            </a:r>
            <a:r>
              <a:rPr lang="en-US" dirty="0"/>
              <a:t> counter – overall usage</a:t>
            </a:r>
          </a:p>
          <a:p>
            <a:pPr lvl="1"/>
            <a:r>
              <a:rPr lang="en-US" dirty="0"/>
              <a:t>%</a:t>
            </a:r>
            <a:r>
              <a:rPr lang="en-US" dirty="0" err="1"/>
              <a:t>PrivilegedTime</a:t>
            </a:r>
            <a:r>
              <a:rPr lang="en-US" dirty="0"/>
              <a:t> counter – kernel usage</a:t>
            </a:r>
          </a:p>
          <a:p>
            <a:pPr lvl="1"/>
            <a:r>
              <a:rPr lang="en-US" dirty="0"/>
              <a:t>%</a:t>
            </a:r>
            <a:r>
              <a:rPr lang="en-US" dirty="0" err="1"/>
              <a:t>UserTime</a:t>
            </a:r>
            <a:r>
              <a:rPr lang="en-US" dirty="0"/>
              <a:t> counter – user mode usage</a:t>
            </a:r>
          </a:p>
          <a:p>
            <a:r>
              <a:rPr lang="en-US" dirty="0"/>
              <a:t>Check %</a:t>
            </a:r>
            <a:r>
              <a:rPr lang="en-US" dirty="0" err="1"/>
              <a:t>ProcessorTime</a:t>
            </a:r>
            <a:r>
              <a:rPr lang="en-US" dirty="0"/>
              <a:t> first, then move onto the other counters</a:t>
            </a:r>
          </a:p>
          <a:p>
            <a:r>
              <a:rPr lang="en-US" dirty="0"/>
              <a:t>Note trends (rising, falling, </a:t>
            </a:r>
            <a:r>
              <a:rPr lang="en-US" dirty="0" err="1"/>
              <a:t>flatlining</a:t>
            </a:r>
            <a:r>
              <a:rPr lang="en-US" dirty="0"/>
              <a:t>, spiking, etc</a:t>
            </a:r>
            <a:r>
              <a:rPr lang="en-US" dirty="0" smtClean="0"/>
              <a:t>.)</a:t>
            </a:r>
            <a:endParaRPr lang="en-US" dirty="0"/>
          </a:p>
        </p:txBody>
      </p:sp>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Counters for CPU issues</a:t>
            </a:r>
            <a:endParaRPr lang="en-US" dirty="0">
              <a:latin typeface="Segoe UI" pitchFamily="34" charset="0"/>
              <a:ea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SS_PFE_Template_v11b">
  <a:themeElements>
    <a:clrScheme name="Custom 1">
      <a:dk1>
        <a:srgbClr val="000000"/>
      </a:dk1>
      <a:lt1>
        <a:srgbClr val="FFFFFF"/>
      </a:lt1>
      <a:dk2>
        <a:srgbClr val="050595"/>
      </a:dk2>
      <a:lt2>
        <a:srgbClr val="FFFF99"/>
      </a:lt2>
      <a:accent1>
        <a:srgbClr val="0099FF"/>
      </a:accent1>
      <a:accent2>
        <a:srgbClr val="FFCC00"/>
      </a:accent2>
      <a:accent3>
        <a:srgbClr val="E85F17"/>
      </a:accent3>
      <a:accent4>
        <a:srgbClr val="112E58"/>
      </a:accent4>
      <a:accent5>
        <a:srgbClr val="6D1514"/>
      </a:accent5>
      <a:accent6>
        <a:srgbClr val="005825"/>
      </a:accent6>
      <a:hlink>
        <a:srgbClr val="050595"/>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White Background">
  <a:themeElements>
    <a:clrScheme name="MCS">
      <a:dk1>
        <a:srgbClr val="595959"/>
      </a:dk1>
      <a:lt1>
        <a:srgbClr val="FFFFFF"/>
      </a:lt1>
      <a:dk2>
        <a:srgbClr val="0070C0"/>
      </a:dk2>
      <a:lt2>
        <a:srgbClr val="DDDDDD"/>
      </a:lt2>
      <a:accent1>
        <a:srgbClr val="5191CD"/>
      </a:accent1>
      <a:accent2>
        <a:srgbClr val="2D86E7"/>
      </a:accent2>
      <a:accent3>
        <a:srgbClr val="A4D7F4"/>
      </a:accent3>
      <a:accent4>
        <a:srgbClr val="7AA23A"/>
      </a:accent4>
      <a:accent5>
        <a:srgbClr val="FFC211"/>
      </a:accent5>
      <a:accent6>
        <a:srgbClr val="C94409"/>
      </a:accent6>
      <a:hlink>
        <a:srgbClr val="5191CD"/>
      </a:hlink>
      <a:folHlink>
        <a:srgbClr val="595959"/>
      </a:folHlink>
    </a:clrScheme>
    <a:fontScheme name="MCS">
      <a:majorFont>
        <a:latin typeface="Segoe Light"/>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marL="0" marR="0" indent="0" algn="l" defTabSz="914363"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smtClean="0">
            <a:ln w="3175">
              <a:noFill/>
            </a:ln>
            <a:solidFill>
              <a:schemeClr val="bg1"/>
            </a:solidFill>
            <a:effectLst/>
            <a:uLnTx/>
            <a:uFillTx/>
            <a:latin typeface="Segoe UI Light" pitchFamily="34" charset="0"/>
            <a:ea typeface="Verdana" pitchFamily="34" charset="0"/>
            <a:cs typeface="Verdana" pitchFamily="34" charset="0"/>
          </a:defRPr>
        </a:defPPr>
      </a:lstStyle>
    </a:txDef>
  </a:objectDefaults>
  <a:extraClrSchemeLst/>
</a:theme>
</file>

<file path=ppt/theme/theme3.xml><?xml version="1.0" encoding="utf-8"?>
<a:theme xmlns:a="http://schemas.openxmlformats.org/drawingml/2006/main" name="Dark Blue Background">
  <a:themeElements>
    <a:clrScheme name="MCS">
      <a:dk1>
        <a:srgbClr val="595959"/>
      </a:dk1>
      <a:lt1>
        <a:srgbClr val="FFFFFF"/>
      </a:lt1>
      <a:dk2>
        <a:srgbClr val="0070C0"/>
      </a:dk2>
      <a:lt2>
        <a:srgbClr val="DDDDDD"/>
      </a:lt2>
      <a:accent1>
        <a:srgbClr val="5191CD"/>
      </a:accent1>
      <a:accent2>
        <a:srgbClr val="2D86E7"/>
      </a:accent2>
      <a:accent3>
        <a:srgbClr val="A4D7F4"/>
      </a:accent3>
      <a:accent4>
        <a:srgbClr val="7AA23A"/>
      </a:accent4>
      <a:accent5>
        <a:srgbClr val="FFC211"/>
      </a:accent5>
      <a:accent6>
        <a:srgbClr val="C94409"/>
      </a:accent6>
      <a:hlink>
        <a:srgbClr val="5191CD"/>
      </a:hlink>
      <a:folHlink>
        <a:srgbClr val="595959"/>
      </a:folHlink>
    </a:clrScheme>
    <a:fontScheme name="MCS">
      <a:majorFont>
        <a:latin typeface="Segoe Light"/>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smtClean="0"/>
        </a:defPPr>
      </a:lstStyle>
    </a:txDef>
  </a:objectDefaults>
  <a:extraClrSchemeLst/>
</a:theme>
</file>

<file path=ppt/theme/theme4.xml><?xml version="1.0" encoding="utf-8"?>
<a:theme xmlns:a="http://schemas.openxmlformats.org/drawingml/2006/main" name="1_Dark Blue Background">
  <a:themeElements>
    <a:clrScheme name="MCS">
      <a:dk1>
        <a:srgbClr val="595959"/>
      </a:dk1>
      <a:lt1>
        <a:srgbClr val="FFFFFF"/>
      </a:lt1>
      <a:dk2>
        <a:srgbClr val="0070C0"/>
      </a:dk2>
      <a:lt2>
        <a:srgbClr val="DDDDDD"/>
      </a:lt2>
      <a:accent1>
        <a:srgbClr val="5191CD"/>
      </a:accent1>
      <a:accent2>
        <a:srgbClr val="2D86E7"/>
      </a:accent2>
      <a:accent3>
        <a:srgbClr val="A4D7F4"/>
      </a:accent3>
      <a:accent4>
        <a:srgbClr val="7AA23A"/>
      </a:accent4>
      <a:accent5>
        <a:srgbClr val="FFC211"/>
      </a:accent5>
      <a:accent6>
        <a:srgbClr val="C94409"/>
      </a:accent6>
      <a:hlink>
        <a:srgbClr val="5191CD"/>
      </a:hlink>
      <a:folHlink>
        <a:srgbClr val="595959"/>
      </a:folHlink>
    </a:clrScheme>
    <a:fontScheme name="MCS">
      <a:majorFont>
        <a:latin typeface="Segoe Light"/>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smtClean="0"/>
        </a:defPPr>
      </a:lstStyle>
    </a:txDef>
  </a:objectDefaults>
  <a:extraClrSchemeLst/>
</a:theme>
</file>

<file path=ppt/theme/theme5.xml><?xml version="1.0" encoding="utf-8"?>
<a:theme xmlns:a="http://schemas.openxmlformats.org/drawingml/2006/main" name="2_Dark Blue Background">
  <a:themeElements>
    <a:clrScheme name="MCS">
      <a:dk1>
        <a:srgbClr val="595959"/>
      </a:dk1>
      <a:lt1>
        <a:srgbClr val="FFFFFF"/>
      </a:lt1>
      <a:dk2>
        <a:srgbClr val="0070C0"/>
      </a:dk2>
      <a:lt2>
        <a:srgbClr val="DDDDDD"/>
      </a:lt2>
      <a:accent1>
        <a:srgbClr val="5191CD"/>
      </a:accent1>
      <a:accent2>
        <a:srgbClr val="2D86E7"/>
      </a:accent2>
      <a:accent3>
        <a:srgbClr val="A4D7F4"/>
      </a:accent3>
      <a:accent4>
        <a:srgbClr val="7AA23A"/>
      </a:accent4>
      <a:accent5>
        <a:srgbClr val="FFC211"/>
      </a:accent5>
      <a:accent6>
        <a:srgbClr val="C94409"/>
      </a:accent6>
      <a:hlink>
        <a:srgbClr val="5191CD"/>
      </a:hlink>
      <a:folHlink>
        <a:srgbClr val="595959"/>
      </a:folHlink>
    </a:clrScheme>
    <a:fontScheme name="MCS">
      <a:majorFont>
        <a:latin typeface="Segoe Light"/>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smtClean="0"/>
        </a:defPPr>
      </a:lstStyle>
    </a:txDef>
  </a:objectDefaults>
  <a:extraClrSchemeLst/>
</a:theme>
</file>

<file path=ppt/theme/theme6.xml><?xml version="1.0" encoding="utf-8"?>
<a:theme xmlns:a="http://schemas.openxmlformats.org/drawingml/2006/main" name="3_Dark Blue Background">
  <a:themeElements>
    <a:clrScheme name="MCS">
      <a:dk1>
        <a:srgbClr val="595959"/>
      </a:dk1>
      <a:lt1>
        <a:srgbClr val="FFFFFF"/>
      </a:lt1>
      <a:dk2>
        <a:srgbClr val="0070C0"/>
      </a:dk2>
      <a:lt2>
        <a:srgbClr val="DDDDDD"/>
      </a:lt2>
      <a:accent1>
        <a:srgbClr val="5191CD"/>
      </a:accent1>
      <a:accent2>
        <a:srgbClr val="2D86E7"/>
      </a:accent2>
      <a:accent3>
        <a:srgbClr val="A4D7F4"/>
      </a:accent3>
      <a:accent4>
        <a:srgbClr val="7AA23A"/>
      </a:accent4>
      <a:accent5>
        <a:srgbClr val="FFC211"/>
      </a:accent5>
      <a:accent6>
        <a:srgbClr val="C94409"/>
      </a:accent6>
      <a:hlink>
        <a:srgbClr val="5191CD"/>
      </a:hlink>
      <a:folHlink>
        <a:srgbClr val="595959"/>
      </a:folHlink>
    </a:clrScheme>
    <a:fontScheme name="MCS">
      <a:majorFont>
        <a:latin typeface="Segoe Light"/>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smtClean="0"/>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PFE%20PPT%20Template%20FINAL</Template>
  <TotalTime>1837</TotalTime>
  <Words>2301</Words>
  <Application>Microsoft Office PowerPoint</Application>
  <PresentationFormat>On-screen Show (4:3)</PresentationFormat>
  <Paragraphs>152</Paragraphs>
  <Slides>13</Slides>
  <Notes>13</Notes>
  <HiddenSlides>0</HiddenSlides>
  <MMClips>0</MMClips>
  <ScaleCrop>false</ScaleCrop>
  <HeadingPairs>
    <vt:vector size="4" baseType="variant">
      <vt:variant>
        <vt:lpstr>Theme</vt:lpstr>
      </vt:variant>
      <vt:variant>
        <vt:i4>6</vt:i4>
      </vt:variant>
      <vt:variant>
        <vt:lpstr>Slide Titles</vt:lpstr>
      </vt:variant>
      <vt:variant>
        <vt:i4>13</vt:i4>
      </vt:variant>
    </vt:vector>
  </HeadingPairs>
  <TitlesOfParts>
    <vt:vector size="19" baseType="lpstr">
      <vt:lpstr>CSS_PFE_Template_v11b</vt:lpstr>
      <vt:lpstr>White Background</vt:lpstr>
      <vt:lpstr>Dark Blue Background</vt:lpstr>
      <vt:lpstr>1_Dark Blue Background</vt:lpstr>
      <vt:lpstr>2_Dark Blue Background</vt:lpstr>
      <vt:lpstr>3_Dark Blue Background</vt:lpstr>
      <vt:lpstr>.NET Debugging for the Production Environment</vt:lpstr>
      <vt:lpstr>Understanding Perfmon Counters</vt:lpstr>
      <vt:lpstr>Perfmon: High-level overview</vt:lpstr>
      <vt:lpstr>Perfmon: High-level overview (cont’d)</vt:lpstr>
      <vt:lpstr>Objects, Counters, &amp; Instances!  Oh, my!</vt:lpstr>
      <vt:lpstr>Objects, Counters, &amp; Instances, cont’d.</vt:lpstr>
      <vt:lpstr>One Approach to Perfmon Analysis</vt:lpstr>
      <vt:lpstr>One approach to Perfmon analysis (cont’d)</vt:lpstr>
      <vt:lpstr>Counters for CPU issues</vt:lpstr>
      <vt:lpstr>Counters for memory issues</vt:lpstr>
      <vt:lpstr>Counters for memory issues, cont’d</vt:lpstr>
      <vt:lpstr>Counters for ASP.NET issues</vt:lpstr>
      <vt:lpstr>Counters for .NET Exceptions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Brad Linscott</dc:creator>
  <cp:lastModifiedBy>Brad Linscott</cp:lastModifiedBy>
  <cp:revision>163</cp:revision>
  <dcterms:created xsi:type="dcterms:W3CDTF">2010-02-22T19:06:06Z</dcterms:created>
  <dcterms:modified xsi:type="dcterms:W3CDTF">2012-03-26T22:57:43Z</dcterms:modified>
</cp:coreProperties>
</file>