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703" r:id="rId3"/>
    <p:sldMasterId id="2147483716" r:id="rId4"/>
  </p:sldMasterIdLst>
  <p:notesMasterIdLst>
    <p:notesMasterId r:id="rId24"/>
  </p:notesMasterIdLst>
  <p:sldIdLst>
    <p:sldId id="257" r:id="rId5"/>
    <p:sldId id="258" r:id="rId6"/>
    <p:sldId id="263" r:id="rId7"/>
    <p:sldId id="259" r:id="rId8"/>
    <p:sldId id="261" r:id="rId9"/>
    <p:sldId id="262" r:id="rId10"/>
    <p:sldId id="264" r:id="rId11"/>
    <p:sldId id="265" r:id="rId12"/>
    <p:sldId id="266" r:id="rId13"/>
    <p:sldId id="267" r:id="rId14"/>
    <p:sldId id="275" r:id="rId15"/>
    <p:sldId id="269" r:id="rId16"/>
    <p:sldId id="270" r:id="rId17"/>
    <p:sldId id="271" r:id="rId18"/>
    <p:sldId id="272" r:id="rId19"/>
    <p:sldId id="273" r:id="rId20"/>
    <p:sldId id="277" r:id="rId21"/>
    <p:sldId id="274"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8AFF"/>
    <a:srgbClr val="006CE8"/>
    <a:srgbClr val="005AD0"/>
    <a:srgbClr val="005AE6"/>
    <a:srgbClr val="0014C8"/>
    <a:srgbClr val="2088FF"/>
    <a:srgbClr val="20E9FF"/>
    <a:srgbClr val="B4B4B4"/>
    <a:srgbClr val="828282"/>
    <a:srgbClr val="5A5A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6" autoAdjust="0"/>
    <p:restoredTop sz="79697" autoAdjust="0"/>
  </p:normalViewPr>
  <p:slideViewPr>
    <p:cSldViewPr>
      <p:cViewPr varScale="1">
        <p:scale>
          <a:sx n="89" d="100"/>
          <a:sy n="89" d="100"/>
        </p:scale>
        <p:origin x="-1836" y="-102"/>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707E98-D7CB-4CF2-A463-5195EC51EFED}" type="datetimeFigureOut">
              <a:rPr lang="en-US" smtClean="0"/>
              <a:pPr/>
              <a:t>3/26/2012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0342B8-712A-4BBD-8D92-EC76C5CCDD7E}" type="slidenum">
              <a:rPr lang="en-US" smtClean="0"/>
              <a:pPr/>
              <a:t>‹#›</a:t>
            </a:fld>
            <a:endParaRPr lang="en-US"/>
          </a:p>
        </p:txBody>
      </p:sp>
    </p:spTree>
    <p:extLst>
      <p:ext uri="{BB962C8B-B14F-4D97-AF65-F5344CB8AC3E}">
        <p14:creationId xmlns:p14="http://schemas.microsoft.com/office/powerpoint/2010/main" val="1172507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baseline="0" dirty="0" smtClean="0"/>
              <a:t>Name</a:t>
            </a:r>
          </a:p>
          <a:p>
            <a:pPr marL="171450" lvl="0" indent="-171450">
              <a:buFontTx/>
              <a:buChar char="-"/>
            </a:pPr>
            <a:r>
              <a:rPr lang="en-US" baseline="0" dirty="0" smtClean="0"/>
              <a:t>Various areas of Microsoft Support for 11 years.</a:t>
            </a:r>
          </a:p>
          <a:p>
            <a:pPr marL="171450" lvl="0" indent="-171450">
              <a:buFontTx/>
              <a:buChar char="-"/>
            </a:pPr>
            <a:r>
              <a:rPr lang="en-US" baseline="0" dirty="0" smtClean="0"/>
              <a:t>Currently on Premier Field Engineering team.  The PFE org supports customers whose issues span multiple technologies as well as issues which are more complex than a simple “break/fix” problem.  We have engineers who specialize in many different Microsoft technologies. </a:t>
            </a:r>
          </a:p>
          <a:p>
            <a:pPr marL="171450" lvl="0" indent="-171450">
              <a:buFontTx/>
              <a:buChar char="-"/>
            </a:pPr>
            <a:r>
              <a:rPr lang="en-US" baseline="0" dirty="0" smtClean="0"/>
              <a:t>One of my focus areas is around debugging applications that hang, crash, consume too much memory, or perform poorly in other ways</a:t>
            </a:r>
          </a:p>
          <a:p>
            <a:pPr marL="171450" lvl="0" indent="-171450">
              <a:buFontTx/>
              <a:buChar char="-"/>
            </a:pPr>
            <a:r>
              <a:rPr lang="en-US" baseline="0" dirty="0" smtClean="0"/>
              <a:t>Today I’m going to start a series on debugging .NET applications in the production environment.  This session will focus on the primary step of the troubleshooting process: defining &amp; diagnosing the problem</a:t>
            </a: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3/26/2012 5:23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occasions where it’s not possible or acceptable to get a dump file.</a:t>
            </a:r>
          </a:p>
          <a:p>
            <a:endParaRPr lang="en-US" baseline="0" dirty="0" smtClean="0"/>
          </a:p>
          <a:p>
            <a:r>
              <a:rPr lang="en-US" baseline="0" dirty="0" smtClean="0"/>
              <a:t>If a dump proves too intrusive (e.g., a single server instead of a farm, and the customer can’t afford to be down for the additional 30 seconds it takes to get a dump, or something like that), then it may be sufficient to get only call stacks. Although it may seem ridiculous to have a situation where your production environment has only one web server, say, it’s not unheard of.  In Customer Support, we see it all!  But the point here is that it’s nice to always have a backup plan in case </a:t>
            </a:r>
            <a:r>
              <a:rPr lang="en-US" baseline="0" dirty="0" err="1" smtClean="0"/>
              <a:t>PlanA</a:t>
            </a:r>
            <a:r>
              <a:rPr lang="en-US" baseline="0" dirty="0" smtClean="0"/>
              <a:t> doesn’t work out.  In any case, MSE or a tool like it may provide insight in a non-intrusive way.</a:t>
            </a:r>
          </a:p>
          <a:p>
            <a:endParaRPr lang="en-US" baseline="0" dirty="0" smtClean="0"/>
          </a:p>
          <a:p>
            <a:r>
              <a:rPr lang="en-US" dirty="0" smtClean="0"/>
              <a:t>By using </a:t>
            </a:r>
            <a:r>
              <a:rPr lang="en-US" baseline="0" dirty="0" smtClean="0"/>
              <a:t>events that package health status info and providers that process the event information, </a:t>
            </a:r>
            <a:r>
              <a:rPr lang="en-US" dirty="0" smtClean="0"/>
              <a:t>ASP.NET health monitoring enables you to do the following tasks:</a:t>
            </a:r>
          </a:p>
          <a:p>
            <a:r>
              <a:rPr lang="en-US" dirty="0" smtClean="0"/>
              <a:t>- Monitor the performance of an application to make sure that it is healthy.</a:t>
            </a:r>
          </a:p>
          <a:p>
            <a:r>
              <a:rPr lang="en-US" dirty="0" smtClean="0"/>
              <a:t>- Rapidly diagnose applications or systems that are failing.</a:t>
            </a:r>
          </a:p>
          <a:p>
            <a:r>
              <a:rPr lang="en-US" dirty="0" smtClean="0"/>
              <a:t>- Appraise significant events during the life cycle of an application.</a:t>
            </a:r>
          </a:p>
          <a:p>
            <a:r>
              <a:rPr lang="en-US" dirty="0" smtClean="0"/>
              <a:t>- Monitor live ASP.NET applications, individually or across a Web farm.</a:t>
            </a:r>
          </a:p>
          <a:p>
            <a:pPr marL="171450" indent="-171450">
              <a:buFontTx/>
              <a:buChar char="-"/>
            </a:pPr>
            <a:r>
              <a:rPr lang="en-US" dirty="0" smtClean="0"/>
              <a:t>Log events that do not necessarily relate to errors in an ASP.NET application</a:t>
            </a:r>
          </a:p>
        </p:txBody>
      </p:sp>
      <p:sp>
        <p:nvSpPr>
          <p:cNvPr id="4" name="Slide Number Placeholder 3"/>
          <p:cNvSpPr>
            <a:spLocks noGrp="1"/>
          </p:cNvSpPr>
          <p:nvPr>
            <p:ph type="sldNum" sz="quarter" idx="10"/>
          </p:nvPr>
        </p:nvSpPr>
        <p:spPr/>
        <p:txBody>
          <a:bodyPr/>
          <a:lstStyle/>
          <a:p>
            <a:fld id="{6D0342B8-712A-4BBD-8D92-EC76C5CCDD7E}" type="slidenum">
              <a:rPr lang="en-US" smtClean="0"/>
              <a:pPr/>
              <a:t>10</a:t>
            </a:fld>
            <a:endParaRPr lang="en-US"/>
          </a:p>
        </p:txBody>
      </p:sp>
    </p:spTree>
    <p:extLst>
      <p:ext uri="{BB962C8B-B14F-4D97-AF65-F5344CB8AC3E}">
        <p14:creationId xmlns:p14="http://schemas.microsoft.com/office/powerpoint/2010/main" val="2278516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occasions where a dump file isn’t the best data to resolve an exception/crash.  About the only way to determine this is to first get dumps of the exception.  Once analysis determines the dump isn’t the best data to find root cause, you need to find an alternative.</a:t>
            </a:r>
          </a:p>
          <a:p>
            <a:endParaRPr lang="en-US" baseline="0" dirty="0" smtClean="0"/>
          </a:p>
          <a:p>
            <a:r>
              <a:rPr lang="en-US" baseline="0" dirty="0" smtClean="0"/>
              <a:t>But if you have an exception/crash issue that you can reproduce at least somewhat reliably in an environment that can tolerate significant interruption, another alternative is to perform a live debug of the problem.  This would require presence of debuggers (e.g., </a:t>
            </a:r>
            <a:r>
              <a:rPr lang="en-US" baseline="0" dirty="0" err="1" smtClean="0"/>
              <a:t>windbg</a:t>
            </a:r>
            <a:r>
              <a:rPr lang="en-US" baseline="0" dirty="0" smtClean="0"/>
              <a:t>, </a:t>
            </a:r>
            <a:r>
              <a:rPr lang="en-US" baseline="0" dirty="0" err="1" smtClean="0"/>
              <a:t>cdb</a:t>
            </a:r>
            <a:r>
              <a:rPr lang="en-US" baseline="0" dirty="0" smtClean="0"/>
              <a:t>, etc.) and possibly matching symbols.  This is not ideal for production use, however, as a live debug pauses all process execution during the debug.</a:t>
            </a:r>
          </a:p>
          <a:p>
            <a:endParaRPr lang="en-US" baseline="0" dirty="0" smtClean="0"/>
          </a:p>
          <a:p>
            <a:r>
              <a:rPr lang="en-US" baseline="0" dirty="0" smtClean="0"/>
              <a:t>Event logs can also be helpful.</a:t>
            </a:r>
          </a:p>
          <a:p>
            <a:r>
              <a:rPr lang="en-US" baseline="0" dirty="0" smtClean="0"/>
              <a:t>Example: A customer says they are troubleshooting a specific exception that bubbles back to the end user, and they need help troubleshooting it.  Let’s say this is a </a:t>
            </a:r>
            <a:r>
              <a:rPr lang="en-US" baseline="0" dirty="0" err="1" smtClean="0"/>
              <a:t>FooException</a:t>
            </a:r>
            <a:r>
              <a:rPr lang="en-US" baseline="0" dirty="0" smtClean="0"/>
              <a:t>.  Standard troubleshooting would dictate that a debugger is set up to dump on the first occurrence of </a:t>
            </a:r>
            <a:r>
              <a:rPr lang="en-US" baseline="0" dirty="0" err="1" smtClean="0"/>
              <a:t>FooException</a:t>
            </a:r>
            <a:r>
              <a:rPr lang="en-US" baseline="0" dirty="0" smtClean="0"/>
              <a:t>.  However, after setting up the debuggers properly and getting a dump of </a:t>
            </a:r>
            <a:r>
              <a:rPr lang="en-US" baseline="0" dirty="0" err="1" smtClean="0"/>
              <a:t>FooException</a:t>
            </a:r>
            <a:r>
              <a:rPr lang="en-US" baseline="0" dirty="0" smtClean="0"/>
              <a:t>, the customer states the problem hasn’t happened yet.</a:t>
            </a:r>
          </a:p>
          <a:p>
            <a:r>
              <a:rPr lang="en-US" baseline="0" dirty="0" smtClean="0"/>
              <a:t>At this point, one may reason that </a:t>
            </a:r>
            <a:r>
              <a:rPr lang="en-US" baseline="0" dirty="0" err="1" smtClean="0"/>
              <a:t>FooExceptions</a:t>
            </a:r>
            <a:r>
              <a:rPr lang="en-US" baseline="0" dirty="0" smtClean="0"/>
              <a:t> are happening not just when they bubble back to the end user, but at other times as well.  If the application logs exceptions to the event log, this can be verified.  And if a review of the event logs verifies this theory, then the troubleshooting effort now has to take into consideration that </a:t>
            </a:r>
            <a:r>
              <a:rPr lang="en-US" baseline="0" dirty="0" err="1" smtClean="0"/>
              <a:t>FooExceptions</a:t>
            </a:r>
            <a:r>
              <a:rPr lang="en-US" baseline="0" dirty="0" smtClean="0"/>
              <a:t> occur at other times besides when they are bubbled up to the end user.  (In this case, one alternative may be to get mini dumps for every instance of </a:t>
            </a:r>
            <a:r>
              <a:rPr lang="en-US" baseline="0" dirty="0" err="1" smtClean="0"/>
              <a:t>FooException</a:t>
            </a:r>
            <a:r>
              <a:rPr lang="en-US" baseline="0" dirty="0" smtClean="0"/>
              <a:t> so that you can at least see if the call stack for the instances when the user is made aware of the issue is any different from instances when the user isn’t notified.)</a:t>
            </a:r>
          </a:p>
          <a:p>
            <a:endParaRPr lang="en-US" baseline="0" dirty="0" smtClean="0"/>
          </a:p>
          <a:p>
            <a:r>
              <a:rPr lang="en-US" baseline="0" dirty="0" smtClean="0"/>
              <a:t>And custom application logs may provide additional helpful information about what happens within the process leading up to the occurrence of the exception of interest.</a:t>
            </a:r>
          </a:p>
        </p:txBody>
      </p:sp>
      <p:sp>
        <p:nvSpPr>
          <p:cNvPr id="4" name="Slide Number Placeholder 3"/>
          <p:cNvSpPr>
            <a:spLocks noGrp="1"/>
          </p:cNvSpPr>
          <p:nvPr>
            <p:ph type="sldNum" sz="quarter" idx="10"/>
          </p:nvPr>
        </p:nvSpPr>
        <p:spPr/>
        <p:txBody>
          <a:bodyPr/>
          <a:lstStyle/>
          <a:p>
            <a:fld id="{6D0342B8-712A-4BBD-8D92-EC76C5CCDD7E}" type="slidenum">
              <a:rPr lang="en-US" smtClean="0"/>
              <a:pPr/>
              <a:t>11</a:t>
            </a:fld>
            <a:endParaRPr lang="en-US"/>
          </a:p>
        </p:txBody>
      </p:sp>
    </p:spTree>
    <p:extLst>
      <p:ext uri="{BB962C8B-B14F-4D97-AF65-F5344CB8AC3E}">
        <p14:creationId xmlns:p14="http://schemas.microsoft.com/office/powerpoint/2010/main" val="2278516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major bucket of application issues is Performance.  This</a:t>
            </a:r>
            <a:r>
              <a:rPr lang="en-US" baseline="0" dirty="0" smtClean="0"/>
              <a:t> bucket can itself be sub-divided into multiple areas, but the more common ones are memory pressure, slow performance, and higher-than-expected </a:t>
            </a:r>
            <a:r>
              <a:rPr lang="en-US" baseline="0" dirty="0" err="1" smtClean="0"/>
              <a:t>cpu</a:t>
            </a:r>
            <a:r>
              <a:rPr lang="en-US" baseline="0" dirty="0" smtClean="0"/>
              <a:t> usage (different from 90%/100% </a:t>
            </a:r>
            <a:r>
              <a:rPr lang="en-US" baseline="0" dirty="0" err="1" smtClean="0"/>
              <a:t>cpu</a:t>
            </a:r>
            <a:r>
              <a:rPr lang="en-US" baseline="0" dirty="0" smtClean="0"/>
              <a:t> usage, as this is was covered earlier in the ‘hang’ topic).</a:t>
            </a:r>
            <a:endParaRPr lang="en-US" dirty="0"/>
          </a:p>
        </p:txBody>
      </p:sp>
      <p:sp>
        <p:nvSpPr>
          <p:cNvPr id="4" name="Slide Number Placeholder 3"/>
          <p:cNvSpPr>
            <a:spLocks noGrp="1"/>
          </p:cNvSpPr>
          <p:nvPr>
            <p:ph type="sldNum" sz="quarter" idx="10"/>
          </p:nvPr>
        </p:nvSpPr>
        <p:spPr/>
        <p:txBody>
          <a:bodyPr/>
          <a:lstStyle/>
          <a:p>
            <a:fld id="{6D0342B8-712A-4BBD-8D92-EC76C5CCDD7E}" type="slidenum">
              <a:rPr lang="en-US" smtClean="0"/>
              <a:pPr/>
              <a:t>12</a:t>
            </a:fld>
            <a:endParaRPr lang="en-US"/>
          </a:p>
        </p:txBody>
      </p:sp>
    </p:spTree>
    <p:extLst>
      <p:ext uri="{BB962C8B-B14F-4D97-AF65-F5344CB8AC3E}">
        <p14:creationId xmlns:p14="http://schemas.microsoft.com/office/powerpoint/2010/main" val="2278516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Of all the performance-related problems, high memory pressure is the most prevalent – especially for .NET applications.  This is mostly due to a misunderstanding (or lack of understanding) of how the .NET Garbage Collector works, and the developers role in allowing the GC to do its job effectively.</a:t>
            </a:r>
          </a:p>
          <a:p>
            <a:r>
              <a:rPr lang="en-US" baseline="0" dirty="0" smtClean="0"/>
              <a:t>It’s not uncommon for poorly performing applications to exhibit multiple symptoms.  If high memory is one of these symptoms, target the high memory first.  Experience shows that when your memory footprint is unstable, resolving this problem first will sometimes alleviate or completely resolve the other problem symptoms.</a:t>
            </a:r>
          </a:p>
          <a:p>
            <a:endParaRPr lang="en-US" baseline="0" dirty="0" smtClean="0"/>
          </a:p>
          <a:p>
            <a:r>
              <a:rPr lang="en-US" baseline="0" dirty="0" smtClean="0"/>
              <a:t>To troubleshoot memory issues, the best data to gather first is a </a:t>
            </a:r>
            <a:r>
              <a:rPr lang="en-US" baseline="0" dirty="0" err="1" smtClean="0"/>
              <a:t>perfom</a:t>
            </a:r>
            <a:r>
              <a:rPr lang="en-US" baseline="0" dirty="0" smtClean="0"/>
              <a:t> log.  This helps to verify several things:</a:t>
            </a:r>
          </a:p>
          <a:p>
            <a:pPr marL="685800" lvl="1" indent="-228600">
              <a:buAutoNum type="arabicPeriod"/>
            </a:pPr>
            <a:r>
              <a:rPr lang="en-US" baseline="0" dirty="0" smtClean="0"/>
              <a:t>The presence of memory pressure</a:t>
            </a:r>
          </a:p>
          <a:p>
            <a:pPr marL="685800" lvl="1" indent="-228600">
              <a:buAutoNum type="arabicPeriod"/>
            </a:pPr>
            <a:r>
              <a:rPr lang="en-US" baseline="0" dirty="0" smtClean="0"/>
              <a:t>The pattern of memory pressure (e.g., does it “spike” up &amp; down, is it flat, does it have a consistently increasing trend, etc.)</a:t>
            </a:r>
          </a:p>
          <a:p>
            <a:pPr marL="685800" lvl="1" indent="-228600">
              <a:buAutoNum type="arabicPeriod"/>
            </a:pPr>
            <a:r>
              <a:rPr lang="en-US" baseline="0" dirty="0" smtClean="0"/>
              <a:t>Whether the memory pressure is from .NET or non-.NET sources</a:t>
            </a:r>
          </a:p>
          <a:p>
            <a:pPr marL="0" lvl="0" indent="0">
              <a:buNone/>
            </a:pPr>
            <a:endParaRPr lang="en-US" baseline="0" dirty="0" smtClean="0"/>
          </a:p>
          <a:p>
            <a:pPr marL="0" lvl="0" indent="0">
              <a:buNone/>
            </a:pPr>
            <a:r>
              <a:rPr lang="en-US" baseline="0" dirty="0" smtClean="0"/>
              <a:t>Data I would consider mandatory is a dump of the process experiencing the high memory.  While not 100% mandatory, a </a:t>
            </a:r>
            <a:r>
              <a:rPr lang="en-US" baseline="0" dirty="0" err="1" smtClean="0"/>
              <a:t>perfmon</a:t>
            </a:r>
            <a:r>
              <a:rPr lang="en-US" baseline="0" dirty="0" smtClean="0"/>
              <a:t> logs leading up to and during the high memory condition can provide valuable insight into what is happening at the time of the dump (and leading up to it).  Additionally, a </a:t>
            </a:r>
            <a:r>
              <a:rPr lang="en-US" baseline="0" dirty="0" err="1" smtClean="0"/>
              <a:t>perfmon</a:t>
            </a:r>
            <a:r>
              <a:rPr lang="en-US" baseline="0" dirty="0" smtClean="0"/>
              <a:t> log can provide “starting points” for dump analysis or helping to determine next steps in case the initial dump didn’t catch the targeted memory condition.</a:t>
            </a:r>
          </a:p>
        </p:txBody>
      </p:sp>
      <p:sp>
        <p:nvSpPr>
          <p:cNvPr id="4" name="Slide Number Placeholder 3"/>
          <p:cNvSpPr>
            <a:spLocks noGrp="1"/>
          </p:cNvSpPr>
          <p:nvPr>
            <p:ph type="sldNum" sz="quarter" idx="10"/>
          </p:nvPr>
        </p:nvSpPr>
        <p:spPr/>
        <p:txBody>
          <a:bodyPr/>
          <a:lstStyle/>
          <a:p>
            <a:fld id="{6D0342B8-712A-4BBD-8D92-EC76C5CCDD7E}" type="slidenum">
              <a:rPr lang="en-US" smtClean="0"/>
              <a:pPr/>
              <a:t>13</a:t>
            </a:fld>
            <a:endParaRPr lang="en-US"/>
          </a:p>
        </p:txBody>
      </p:sp>
    </p:spTree>
    <p:extLst>
      <p:ext uri="{BB962C8B-B14F-4D97-AF65-F5344CB8AC3E}">
        <p14:creationId xmlns:p14="http://schemas.microsoft.com/office/powerpoint/2010/main" val="2278516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Native memory leaks usually have a different troubleshooting path than managed memory pressure.  For native code – whether a handle leak or heap leak or </a:t>
            </a:r>
            <a:r>
              <a:rPr lang="en-US" baseline="0" dirty="0" err="1" smtClean="0"/>
              <a:t>VirtualAlloc</a:t>
            </a:r>
            <a:r>
              <a:rPr lang="en-US" baseline="0" dirty="0" smtClean="0"/>
              <a:t> issue, </a:t>
            </a:r>
            <a:r>
              <a:rPr lang="en-US" baseline="0" dirty="0" err="1" smtClean="0"/>
              <a:t>DebugDiag’s</a:t>
            </a:r>
            <a:r>
              <a:rPr lang="en-US" baseline="0" dirty="0" smtClean="0"/>
              <a:t> </a:t>
            </a:r>
            <a:r>
              <a:rPr lang="en-US" baseline="0" dirty="0" err="1" smtClean="0"/>
              <a:t>LeakTrack</a:t>
            </a:r>
            <a:r>
              <a:rPr lang="en-US" baseline="0" dirty="0" smtClean="0"/>
              <a:t> has a pretty good track record at troubleshooting and finding root cause of the memory growth. http://msdn.microsoft.com/en-us/library/ff420662.aspx#Usage contains usage instruction for both a Leak Rule.  Alternatively, the manual way is to right-click on the process in the Processes tab and select Monitor for Leaks.  Then dump the process some time later after memory has sufficiently grown.</a:t>
            </a:r>
          </a:p>
          <a:p>
            <a:endParaRPr lang="en-US" baseline="0" dirty="0" smtClean="0"/>
          </a:p>
          <a:p>
            <a:r>
              <a:rPr lang="en-US" baseline="0" dirty="0" smtClean="0"/>
              <a:t>For managed memory pressure, a single dump during high memory is usually sufficient.  However, sometimes analysis is more conclusive when you have one dump when Private Bytes are at level X, then another dump when Private Bytes are at, say, X*1.2 or 1.5, etc..</a:t>
            </a:r>
          </a:p>
        </p:txBody>
      </p:sp>
      <p:sp>
        <p:nvSpPr>
          <p:cNvPr id="4" name="Slide Number Placeholder 3"/>
          <p:cNvSpPr>
            <a:spLocks noGrp="1"/>
          </p:cNvSpPr>
          <p:nvPr>
            <p:ph type="sldNum" sz="quarter" idx="10"/>
          </p:nvPr>
        </p:nvSpPr>
        <p:spPr/>
        <p:txBody>
          <a:bodyPr/>
          <a:lstStyle/>
          <a:p>
            <a:fld id="{6D0342B8-712A-4BBD-8D92-EC76C5CCDD7E}" type="slidenum">
              <a:rPr lang="en-US" smtClean="0"/>
              <a:pPr/>
              <a:t>14</a:t>
            </a:fld>
            <a:endParaRPr lang="en-US"/>
          </a:p>
        </p:txBody>
      </p:sp>
    </p:spTree>
    <p:extLst>
      <p:ext uri="{BB962C8B-B14F-4D97-AF65-F5344CB8AC3E}">
        <p14:creationId xmlns:p14="http://schemas.microsoft.com/office/powerpoint/2010/main" val="2278516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When troubleshooting slow application performance, the ideal tool is a profiler.  A profiler benchmarks various places in an application so that, over time, it can determine the location of the “slow” code execution.  Typically, a profiler should not be used in production due to its potential negative effect on performance.</a:t>
            </a:r>
          </a:p>
          <a:p>
            <a:r>
              <a:rPr lang="en-US" baseline="0" dirty="0" smtClean="0"/>
              <a:t>- Lacking a profiler, application tracing is another alternative.  This option is less elegant and can be less accurate, but can still identify significant performance bottlenecks in code.</a:t>
            </a:r>
          </a:p>
          <a:p>
            <a:pPr marL="171450" indent="-171450">
              <a:buFontTx/>
              <a:buChar char="-"/>
            </a:pPr>
            <a:r>
              <a:rPr lang="en-US" baseline="0" dirty="0" smtClean="0"/>
              <a:t>A “poor man’s profiler” can be simulated by getting multiple dumps (e.g., “snapshots”) over time.  Data analysis would involve compiling the call stacks from every dump to see which stacks are more prevalent. </a:t>
            </a:r>
          </a:p>
          <a:p>
            <a:pPr marL="171450" indent="-171450">
              <a:buFontTx/>
              <a:buChar char="-"/>
            </a:pPr>
            <a:r>
              <a:rPr lang="en-US" baseline="0" dirty="0" smtClean="0"/>
              <a:t>For web applications, IIS Logs can identify which pages/resources take a long time to execute.</a:t>
            </a:r>
          </a:p>
          <a:p>
            <a:pPr marL="171450" indent="-171450">
              <a:buFontTx/>
              <a:buChar char="-"/>
            </a:pPr>
            <a:r>
              <a:rPr lang="en-US" baseline="0" dirty="0" smtClean="0"/>
              <a:t>For various applications, </a:t>
            </a:r>
            <a:r>
              <a:rPr lang="en-US" baseline="0" dirty="0" err="1" smtClean="0"/>
              <a:t>perfmon</a:t>
            </a:r>
            <a:r>
              <a:rPr lang="en-US" baseline="0" dirty="0" smtClean="0"/>
              <a:t> may provide counters to help narrow down the area of the slow performance.  For example, if it’s a .NET application, </a:t>
            </a:r>
            <a:r>
              <a:rPr lang="en-US" baseline="0" dirty="0" err="1" smtClean="0"/>
              <a:t>perfmon</a:t>
            </a:r>
            <a:r>
              <a:rPr lang="en-US" baseline="0" dirty="0" smtClean="0"/>
              <a:t> can display the rate of exceptions.  High rates are known to cause slow performance.  </a:t>
            </a:r>
            <a:r>
              <a:rPr lang="en-US" baseline="0" dirty="0" err="1" smtClean="0"/>
              <a:t>Perfmon</a:t>
            </a:r>
            <a:r>
              <a:rPr lang="en-US" baseline="0" dirty="0" smtClean="0"/>
              <a:t> can also shed light on slow request execution (for asp.net) as well as other performance-related metrics.</a:t>
            </a:r>
          </a:p>
        </p:txBody>
      </p:sp>
      <p:sp>
        <p:nvSpPr>
          <p:cNvPr id="4" name="Slide Number Placeholder 3"/>
          <p:cNvSpPr>
            <a:spLocks noGrp="1"/>
          </p:cNvSpPr>
          <p:nvPr>
            <p:ph type="sldNum" sz="quarter" idx="10"/>
          </p:nvPr>
        </p:nvSpPr>
        <p:spPr/>
        <p:txBody>
          <a:bodyPr/>
          <a:lstStyle/>
          <a:p>
            <a:fld id="{6D0342B8-712A-4BBD-8D92-EC76C5CCDD7E}" type="slidenum">
              <a:rPr lang="en-US" smtClean="0"/>
              <a:pPr/>
              <a:t>15</a:t>
            </a:fld>
            <a:endParaRPr lang="en-US"/>
          </a:p>
        </p:txBody>
      </p:sp>
    </p:spTree>
    <p:extLst>
      <p:ext uri="{BB962C8B-B14F-4D97-AF65-F5344CB8AC3E}">
        <p14:creationId xmlns:p14="http://schemas.microsoft.com/office/powerpoint/2010/main" val="2278516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Similar to slow performance, a profiling tool is your best bet to finding where, in code, </a:t>
            </a:r>
            <a:r>
              <a:rPr lang="en-US" baseline="0" dirty="0" err="1" smtClean="0"/>
              <a:t>cpu</a:t>
            </a:r>
            <a:r>
              <a:rPr lang="en-US" baseline="0" dirty="0" smtClean="0"/>
              <a:t> usage is at its highest.</a:t>
            </a:r>
          </a:p>
          <a:p>
            <a:r>
              <a:rPr lang="en-US" baseline="0" dirty="0" smtClean="0"/>
              <a:t>Aside from a profiler, which is really the best tool to troubleshoot such an issue, you can set rules in </a:t>
            </a:r>
            <a:r>
              <a:rPr lang="en-US" baseline="0" dirty="0" err="1" smtClean="0"/>
              <a:t>DebugDiag</a:t>
            </a:r>
            <a:r>
              <a:rPr lang="en-US" baseline="0" dirty="0" smtClean="0"/>
              <a:t> to capture dumps and/or stacks once a particular </a:t>
            </a:r>
            <a:r>
              <a:rPr lang="en-US" baseline="0" dirty="0" err="1" smtClean="0"/>
              <a:t>perfmon</a:t>
            </a:r>
            <a:r>
              <a:rPr lang="en-US" baseline="0" dirty="0" smtClean="0"/>
              <a:t> counter reaches/exceeds a particular </a:t>
            </a:r>
            <a:r>
              <a:rPr lang="en-US" baseline="0" dirty="0" err="1" smtClean="0"/>
              <a:t>threshhold</a:t>
            </a:r>
            <a:r>
              <a:rPr lang="en-US" baseline="0" dirty="0" smtClean="0"/>
              <a:t>.  For example, you can set it to dump the process when </a:t>
            </a:r>
            <a:r>
              <a:rPr lang="en-US" baseline="0" dirty="0" err="1" smtClean="0"/>
              <a:t>cpu</a:t>
            </a:r>
            <a:r>
              <a:rPr lang="en-US" baseline="0" dirty="0" smtClean="0"/>
              <a:t> usage exceeds Y% for at least X seconds.  Dump analysis will then reveal what the process was doing at the time to consume the </a:t>
            </a:r>
            <a:r>
              <a:rPr lang="en-US" baseline="0" dirty="0" err="1" smtClean="0"/>
              <a:t>cpu</a:t>
            </a:r>
            <a:r>
              <a:rPr lang="en-US" baseline="0" dirty="0" smtClean="0"/>
              <a:t>.</a:t>
            </a:r>
          </a:p>
        </p:txBody>
      </p:sp>
      <p:sp>
        <p:nvSpPr>
          <p:cNvPr id="4" name="Slide Number Placeholder 3"/>
          <p:cNvSpPr>
            <a:spLocks noGrp="1"/>
          </p:cNvSpPr>
          <p:nvPr>
            <p:ph type="sldNum" sz="quarter" idx="10"/>
          </p:nvPr>
        </p:nvSpPr>
        <p:spPr/>
        <p:txBody>
          <a:bodyPr/>
          <a:lstStyle/>
          <a:p>
            <a:fld id="{6D0342B8-712A-4BBD-8D92-EC76C5CCDD7E}" type="slidenum">
              <a:rPr lang="en-US" smtClean="0"/>
              <a:pPr/>
              <a:t>16</a:t>
            </a:fld>
            <a:endParaRPr lang="en-US"/>
          </a:p>
        </p:txBody>
      </p:sp>
    </p:spTree>
    <p:extLst>
      <p:ext uri="{BB962C8B-B14F-4D97-AF65-F5344CB8AC3E}">
        <p14:creationId xmlns:p14="http://schemas.microsoft.com/office/powerpoint/2010/main" val="2278516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re-cap, an accurate problem definition is necessary to make progress in the initial stages of problem troubleshooting.  Providing a dump file with a vague problem definition isn’t conducive to making significant headway towards root cause.</a:t>
            </a:r>
          </a:p>
        </p:txBody>
      </p:sp>
      <p:sp>
        <p:nvSpPr>
          <p:cNvPr id="4" name="Slide Number Placeholder 3"/>
          <p:cNvSpPr>
            <a:spLocks noGrp="1"/>
          </p:cNvSpPr>
          <p:nvPr>
            <p:ph type="sldNum" sz="quarter" idx="10"/>
          </p:nvPr>
        </p:nvSpPr>
        <p:spPr/>
        <p:txBody>
          <a:bodyPr/>
          <a:lstStyle/>
          <a:p>
            <a:fld id="{6D0342B8-712A-4BBD-8D92-EC76C5CCDD7E}" type="slidenum">
              <a:rPr lang="en-US" smtClean="0"/>
              <a:pPr/>
              <a:t>17</a:t>
            </a:fld>
            <a:endParaRPr lang="en-US"/>
          </a:p>
        </p:txBody>
      </p:sp>
    </p:spTree>
    <p:extLst>
      <p:ext uri="{BB962C8B-B14F-4D97-AF65-F5344CB8AC3E}">
        <p14:creationId xmlns:p14="http://schemas.microsoft.com/office/powerpoint/2010/main" val="2278516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D0342B8-712A-4BBD-8D92-EC76C5CCDD7E}" type="slidenum">
              <a:rPr lang="en-US" smtClean="0"/>
              <a:pPr/>
              <a:t>18</a:t>
            </a:fld>
            <a:endParaRPr lang="en-US"/>
          </a:p>
        </p:txBody>
      </p:sp>
    </p:spTree>
    <p:extLst>
      <p:ext uri="{BB962C8B-B14F-4D97-AF65-F5344CB8AC3E}">
        <p14:creationId xmlns:p14="http://schemas.microsoft.com/office/powerpoint/2010/main" val="2278516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D0342B8-712A-4BBD-8D92-EC76C5CCDD7E}" type="slidenum">
              <a:rPr lang="en-US" smtClean="0"/>
              <a:pPr/>
              <a:t>19</a:t>
            </a:fld>
            <a:endParaRPr lang="en-US"/>
          </a:p>
        </p:txBody>
      </p:sp>
    </p:spTree>
    <p:extLst>
      <p:ext uri="{BB962C8B-B14F-4D97-AF65-F5344CB8AC3E}">
        <p14:creationId xmlns:p14="http://schemas.microsoft.com/office/powerpoint/2010/main" val="2278516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world of technical support, it’s common to get complaints from user that their application “isn’t working”.  But in order</a:t>
            </a:r>
            <a:r>
              <a:rPr lang="en-US" baseline="0" dirty="0" smtClean="0"/>
              <a:t> to troubleshoot the problem, you have to first get a clear understanding of what “isn’t working” means.  Is the application starting up successfully?  If not, are you getting errors (and what are they)?  If so, then what is seen that prompted the call to technical support (errors?  Log entries?  Slow performance?  Something else?)</a:t>
            </a:r>
            <a:endParaRPr lang="en-US" dirty="0"/>
          </a:p>
        </p:txBody>
      </p:sp>
      <p:sp>
        <p:nvSpPr>
          <p:cNvPr id="4" name="Slide Number Placeholder 3"/>
          <p:cNvSpPr>
            <a:spLocks noGrp="1"/>
          </p:cNvSpPr>
          <p:nvPr>
            <p:ph type="sldNum" sz="quarter" idx="10"/>
          </p:nvPr>
        </p:nvSpPr>
        <p:spPr/>
        <p:txBody>
          <a:bodyPr/>
          <a:lstStyle/>
          <a:p>
            <a:fld id="{6D0342B8-712A-4BBD-8D92-EC76C5CCDD7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Problem</a:t>
            </a:r>
            <a:r>
              <a:rPr lang="en-US" baseline="0" dirty="0" smtClean="0"/>
              <a:t> Resolution Framework represents the cyclical nature of troubleshooting application issues in a production environment.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Without a problem</a:t>
            </a:r>
            <a:r>
              <a:rPr lang="en-US" baseline="0" dirty="0" smtClean="0"/>
              <a:t> definition, we don’t know what tools to use, how to configure the tool, what data to capture, or when to capture the data.</a:t>
            </a:r>
            <a:endParaRPr lang="en-US" dirty="0" smtClean="0"/>
          </a:p>
          <a:p>
            <a:r>
              <a:rPr lang="en-US" dirty="0" smtClean="0"/>
              <a:t>This session focuses on the ‘Defining </a:t>
            </a:r>
            <a:r>
              <a:rPr lang="en-US" baseline="0" dirty="0" smtClean="0"/>
              <a:t>&amp; Gathering’ stages, as it relates to debugging outside of the development environment.</a:t>
            </a:r>
            <a:endParaRPr lang="en-US" dirty="0"/>
          </a:p>
        </p:txBody>
      </p:sp>
      <p:sp>
        <p:nvSpPr>
          <p:cNvPr id="4" name="Slide Number Placeholder 3"/>
          <p:cNvSpPr>
            <a:spLocks noGrp="1"/>
          </p:cNvSpPr>
          <p:nvPr>
            <p:ph type="sldNum" sz="quarter" idx="10"/>
          </p:nvPr>
        </p:nvSpPr>
        <p:spPr/>
        <p:txBody>
          <a:bodyPr/>
          <a:lstStyle/>
          <a:p>
            <a:fld id="{6D0342B8-712A-4BBD-8D92-EC76C5CCDD7E}" type="slidenum">
              <a:rPr lang="en-US" smtClean="0"/>
              <a:pPr/>
              <a:t>3</a:t>
            </a:fld>
            <a:endParaRPr lang="en-US"/>
          </a:p>
        </p:txBody>
      </p:sp>
    </p:spTree>
    <p:extLst>
      <p:ext uri="{BB962C8B-B14F-4D97-AF65-F5344CB8AC3E}">
        <p14:creationId xmlns:p14="http://schemas.microsoft.com/office/powerpoint/2010/main" val="2704816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application-related issues can be grouped into one of three buckets.</a:t>
            </a:r>
          </a:p>
          <a:p>
            <a:endParaRPr lang="en-US" dirty="0" smtClean="0"/>
          </a:p>
          <a:p>
            <a:r>
              <a:rPr lang="en-US" dirty="0" smtClean="0"/>
              <a:t>The rest of this session will discuss how you can </a:t>
            </a:r>
            <a:r>
              <a:rPr lang="en-US" baseline="0" dirty="0" smtClean="0"/>
              <a:t>determine to which bucket your application issue belongs.</a:t>
            </a:r>
            <a:endParaRPr lang="en-US" dirty="0"/>
          </a:p>
        </p:txBody>
      </p:sp>
      <p:sp>
        <p:nvSpPr>
          <p:cNvPr id="4" name="Slide Number Placeholder 3"/>
          <p:cNvSpPr>
            <a:spLocks noGrp="1"/>
          </p:cNvSpPr>
          <p:nvPr>
            <p:ph type="sldNum" sz="quarter" idx="10"/>
          </p:nvPr>
        </p:nvSpPr>
        <p:spPr/>
        <p:txBody>
          <a:bodyPr/>
          <a:lstStyle/>
          <a:p>
            <a:fld id="{6D0342B8-712A-4BBD-8D92-EC76C5CCDD7E}" type="slidenum">
              <a:rPr lang="en-US" smtClean="0"/>
              <a:pPr/>
              <a:t>4</a:t>
            </a:fld>
            <a:endParaRPr lang="en-US"/>
          </a:p>
        </p:txBody>
      </p:sp>
    </p:spTree>
    <p:extLst>
      <p:ext uri="{BB962C8B-B14F-4D97-AF65-F5344CB8AC3E}">
        <p14:creationId xmlns:p14="http://schemas.microsoft.com/office/powerpoint/2010/main" val="2278516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we’ll focus on hangs.  Typically, hangs are classified as high-</a:t>
            </a:r>
            <a:r>
              <a:rPr lang="en-US" dirty="0" err="1" smtClean="0"/>
              <a:t>cpu</a:t>
            </a:r>
            <a:r>
              <a:rPr lang="en-US" dirty="0" smtClean="0"/>
              <a:t> or low-</a:t>
            </a:r>
            <a:r>
              <a:rPr lang="en-US" dirty="0" err="1" smtClean="0"/>
              <a:t>cpu</a:t>
            </a:r>
            <a:r>
              <a:rPr lang="en-US" dirty="0" smtClean="0"/>
              <a:t> hangs.</a:t>
            </a:r>
          </a:p>
          <a:p>
            <a:r>
              <a:rPr lang="en-US" dirty="0" smtClean="0"/>
              <a:t>An</a:t>
            </a:r>
            <a:r>
              <a:rPr lang="en-US" baseline="0" dirty="0" smtClean="0"/>
              <a:t> application that doesn’t respond when it’s expected to is said to “hang”.  For example…</a:t>
            </a:r>
            <a:endParaRPr lang="en-US" dirty="0"/>
          </a:p>
        </p:txBody>
      </p:sp>
      <p:sp>
        <p:nvSpPr>
          <p:cNvPr id="4" name="Slide Number Placeholder 3"/>
          <p:cNvSpPr>
            <a:spLocks noGrp="1"/>
          </p:cNvSpPr>
          <p:nvPr>
            <p:ph type="sldNum" sz="quarter" idx="10"/>
          </p:nvPr>
        </p:nvSpPr>
        <p:spPr/>
        <p:txBody>
          <a:bodyPr/>
          <a:lstStyle/>
          <a:p>
            <a:fld id="{6D0342B8-712A-4BBD-8D92-EC76C5CCDD7E}" type="slidenum">
              <a:rPr lang="en-US" smtClean="0"/>
              <a:pPr/>
              <a:t>5</a:t>
            </a:fld>
            <a:endParaRPr lang="en-US"/>
          </a:p>
        </p:txBody>
      </p:sp>
    </p:spTree>
    <p:extLst>
      <p:ext uri="{BB962C8B-B14F-4D97-AF65-F5344CB8AC3E}">
        <p14:creationId xmlns:p14="http://schemas.microsoft.com/office/powerpoint/2010/main" val="2278516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tool</a:t>
            </a:r>
            <a:r>
              <a:rPr lang="en-US" baseline="0" dirty="0" smtClean="0"/>
              <a:t> which most commonly helps us troubleshoot hangs is a tool that can dump the process during the hanging behavior.  </a:t>
            </a:r>
            <a:r>
              <a:rPr lang="en-US" baseline="0" dirty="0" err="1" smtClean="0"/>
              <a:t>DebugDiag</a:t>
            </a:r>
            <a:r>
              <a:rPr lang="en-US" baseline="0" dirty="0" smtClean="0"/>
              <a:t> is a popular tool for many reasons, but it’s not the only tool that can create a manual – or “dump on demand” – dump file.</a:t>
            </a:r>
          </a:p>
          <a:p>
            <a:r>
              <a:rPr lang="en-US" baseline="0" dirty="0" smtClean="0"/>
              <a:t>A dump is just a snapshot in time, and will not tell you what the process was doing 2 seconds before or what will happen 2 seconds after the dump.  This is why it must be taken during the hanging behavior.  For example, don’t recycle a non-responsive app pool and </a:t>
            </a:r>
            <a:r>
              <a:rPr lang="en-US" i="1" baseline="0" dirty="0" smtClean="0"/>
              <a:t>then </a:t>
            </a:r>
            <a:r>
              <a:rPr lang="en-US" i="0" baseline="0" dirty="0" smtClean="0"/>
              <a:t>dump it.  Dump it in the problem state before recycling it.  </a:t>
            </a:r>
            <a:r>
              <a:rPr lang="en-US" baseline="0" dirty="0" smtClean="0"/>
              <a:t>To validate the dump was taken during the hang behavior, you may be able to use the event log (if an event log entry regarding the hang is entered) or </a:t>
            </a:r>
            <a:r>
              <a:rPr lang="en-US" baseline="0" dirty="0" err="1" smtClean="0"/>
              <a:t>perfmon</a:t>
            </a:r>
            <a:r>
              <a:rPr lang="en-US" baseline="0" dirty="0" smtClean="0"/>
              <a:t> (for example, if the signature of your hang is high/zero </a:t>
            </a:r>
            <a:r>
              <a:rPr lang="en-US" baseline="0" dirty="0" err="1" smtClean="0"/>
              <a:t>cpu</a:t>
            </a:r>
            <a:r>
              <a:rPr lang="en-US" baseline="0" dirty="0" smtClean="0"/>
              <a:t> usage).</a:t>
            </a:r>
          </a:p>
          <a:p>
            <a:endParaRPr lang="en-US" baseline="0" dirty="0" smtClean="0"/>
          </a:p>
          <a:p>
            <a:r>
              <a:rPr lang="en-US" baseline="0" dirty="0" smtClean="0"/>
              <a:t>For high </a:t>
            </a:r>
            <a:r>
              <a:rPr lang="en-US" baseline="0" dirty="0" err="1" smtClean="0"/>
              <a:t>cpu</a:t>
            </a:r>
            <a:r>
              <a:rPr lang="en-US" baseline="0" dirty="0" smtClean="0"/>
              <a:t> hangs, you should always get at least 2 dumps ~ 30 seconds apart.  Be sure to wait until after the first dump completes writing before you get the second dump.  The time difference between the dumps should allow threads within the process to continue &lt;doing whatever they’re doing which consumes </a:t>
            </a:r>
            <a:r>
              <a:rPr lang="en-US" baseline="0" dirty="0" err="1" smtClean="0"/>
              <a:t>cpu</a:t>
            </a:r>
            <a:r>
              <a:rPr lang="en-US" baseline="0" dirty="0" smtClean="0"/>
              <a:t>&gt;.  When analyzing the dumps, you can now find the delta between the dumps to verify which thread(s) is/are consuming the </a:t>
            </a:r>
            <a:r>
              <a:rPr lang="en-US" baseline="0" dirty="0" err="1" smtClean="0"/>
              <a:t>cpu</a:t>
            </a:r>
            <a:r>
              <a:rPr lang="en-US" baseline="0" dirty="0" smtClean="0"/>
              <a:t>.</a:t>
            </a:r>
          </a:p>
        </p:txBody>
      </p:sp>
      <p:sp>
        <p:nvSpPr>
          <p:cNvPr id="4" name="Slide Number Placeholder 3"/>
          <p:cNvSpPr>
            <a:spLocks noGrp="1"/>
          </p:cNvSpPr>
          <p:nvPr>
            <p:ph type="sldNum" sz="quarter" idx="10"/>
          </p:nvPr>
        </p:nvSpPr>
        <p:spPr/>
        <p:txBody>
          <a:bodyPr/>
          <a:lstStyle/>
          <a:p>
            <a:fld id="{6D0342B8-712A-4BBD-8D92-EC76C5CCDD7E}" type="slidenum">
              <a:rPr lang="en-US" smtClean="0"/>
              <a:pPr/>
              <a:t>6</a:t>
            </a:fld>
            <a:endParaRPr lang="en-US"/>
          </a:p>
        </p:txBody>
      </p:sp>
    </p:spTree>
    <p:extLst>
      <p:ext uri="{BB962C8B-B14F-4D97-AF65-F5344CB8AC3E}">
        <p14:creationId xmlns:p14="http://schemas.microsoft.com/office/powerpoint/2010/main" val="2278516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the most part, all you need to start troubleshooting a hang is a dump.  But an associated </a:t>
            </a:r>
            <a:r>
              <a:rPr lang="en-US" baseline="0" dirty="0" err="1" smtClean="0"/>
              <a:t>perfmon</a:t>
            </a:r>
            <a:r>
              <a:rPr lang="en-US" baseline="0" dirty="0" smtClean="0"/>
              <a:t> log that encompasses the time of the hang (and – importantly – minutes or hours before the hang (how much time will depend on the problem you’re troubleshooting)) can also be helpful; you have to take it on a case-by-case basis.  And of course, the </a:t>
            </a:r>
            <a:r>
              <a:rPr lang="en-US" baseline="0" dirty="0" err="1" smtClean="0"/>
              <a:t>perfmon</a:t>
            </a:r>
            <a:r>
              <a:rPr lang="en-US" baseline="0" dirty="0" smtClean="0"/>
              <a:t> log needs to contain the counters necessary to provide additional insight into the problem you’re troubleshooting – ASP.NET counters for an </a:t>
            </a:r>
            <a:r>
              <a:rPr lang="en-US" baseline="0" dirty="0" err="1" smtClean="0"/>
              <a:t>ASP.Net</a:t>
            </a:r>
            <a:r>
              <a:rPr lang="en-US" baseline="0" dirty="0" smtClean="0"/>
              <a:t> app, CPU counters for a high </a:t>
            </a:r>
            <a:r>
              <a:rPr lang="en-US" baseline="0" dirty="0" err="1" smtClean="0"/>
              <a:t>cpu</a:t>
            </a:r>
            <a:r>
              <a:rPr lang="en-US" baseline="0" dirty="0" smtClean="0"/>
              <a:t> hang, etc.</a:t>
            </a:r>
            <a:endParaRPr lang="en-US" dirty="0" smtClean="0"/>
          </a:p>
          <a:p>
            <a:endParaRPr lang="en-US" baseline="0" dirty="0" smtClean="0"/>
          </a:p>
          <a:p>
            <a:r>
              <a:rPr lang="en-US" baseline="0" dirty="0" err="1" smtClean="0"/>
              <a:t>Perfmon</a:t>
            </a:r>
            <a:r>
              <a:rPr lang="en-US" baseline="0" dirty="0" smtClean="0"/>
              <a:t> can help to validate hanging behavior, sometimes.  For example, if a process is consuming 100% </a:t>
            </a:r>
            <a:r>
              <a:rPr lang="en-US" baseline="0" dirty="0" err="1" smtClean="0"/>
              <a:t>cpu</a:t>
            </a:r>
            <a:r>
              <a:rPr lang="en-US" baseline="0" dirty="0" smtClean="0"/>
              <a:t>, </a:t>
            </a:r>
            <a:r>
              <a:rPr lang="en-US" baseline="0" dirty="0" err="1" smtClean="0"/>
              <a:t>perfmon</a:t>
            </a:r>
            <a:r>
              <a:rPr lang="en-US" baseline="0" dirty="0" smtClean="0"/>
              <a:t> can verify that and can tell you if the dump was taken *during* the high </a:t>
            </a:r>
            <a:r>
              <a:rPr lang="en-US" baseline="0" dirty="0" err="1" smtClean="0"/>
              <a:t>cpu</a:t>
            </a:r>
            <a:r>
              <a:rPr lang="en-US" baseline="0" dirty="0" smtClean="0"/>
              <a:t>. Sometimes a Sys Admin will mistakenly take the dump after recycling the target process – Perfmon will validate this as well, verifying that the dump file is of no value since it was taken after the hanging behavior occurred.</a:t>
            </a:r>
          </a:p>
          <a:p>
            <a:endParaRPr lang="en-US" baseline="0" dirty="0" smtClean="0"/>
          </a:p>
          <a:p>
            <a:r>
              <a:rPr lang="en-US" baseline="0" dirty="0" smtClean="0"/>
              <a:t>Sometimes Event logs can be helpful to verify an app was hanging.  Search for the time frame when the hang occurs in the Application (and sometimes System) event logs to find anything of interest.  The debugger log, if present, may also provide clues as to what happened immediately preceding the hang.</a:t>
            </a:r>
            <a:endParaRPr lang="en-US" dirty="0"/>
          </a:p>
        </p:txBody>
      </p:sp>
      <p:sp>
        <p:nvSpPr>
          <p:cNvPr id="4" name="Slide Number Placeholder 3"/>
          <p:cNvSpPr>
            <a:spLocks noGrp="1"/>
          </p:cNvSpPr>
          <p:nvPr>
            <p:ph type="sldNum" sz="quarter" idx="10"/>
          </p:nvPr>
        </p:nvSpPr>
        <p:spPr/>
        <p:txBody>
          <a:bodyPr/>
          <a:lstStyle/>
          <a:p>
            <a:fld id="{6D0342B8-712A-4BBD-8D92-EC76C5CCDD7E}" type="slidenum">
              <a:rPr lang="en-US" smtClean="0"/>
              <a:pPr/>
              <a:t>7</a:t>
            </a:fld>
            <a:endParaRPr lang="en-US"/>
          </a:p>
        </p:txBody>
      </p:sp>
    </p:spTree>
    <p:extLst>
      <p:ext uri="{BB962C8B-B14F-4D97-AF65-F5344CB8AC3E}">
        <p14:creationId xmlns:p14="http://schemas.microsoft.com/office/powerpoint/2010/main" val="2278516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define</a:t>
            </a:r>
            <a:r>
              <a:rPr lang="en-US" baseline="0" dirty="0" smtClean="0"/>
              <a:t> an application problem as a ‘crash’, it’s really a subset (potentially a common one) of the broader problem of ‘exceptions’</a:t>
            </a:r>
            <a:r>
              <a:rPr lang="en-US" dirty="0" smtClean="0"/>
              <a:t>.  Most times, non-fatal</a:t>
            </a:r>
            <a:r>
              <a:rPr lang="en-US" baseline="0" dirty="0" smtClean="0"/>
              <a:t> exceptions are viewed as ‘less important’ to troubleshoot than fatal exceptions.  This can mostly be attributed to the fact that non-fatal exceptions don’t – by definition – cause the process to unexpectedly shut down.</a:t>
            </a:r>
          </a:p>
          <a:p>
            <a:r>
              <a:rPr lang="en-US" baseline="0" dirty="0" smtClean="0"/>
              <a:t>However, non-fatal exceptions can be a symptom of an underlying problem that should be addressed.  It’s possible that without a debugger attached, these 1</a:t>
            </a:r>
            <a:r>
              <a:rPr lang="en-US" baseline="30000" dirty="0" smtClean="0"/>
              <a:t>st</a:t>
            </a:r>
            <a:r>
              <a:rPr lang="en-US" baseline="0" dirty="0" smtClean="0"/>
              <a:t> Chance exceptions might otherwise go completely undetected.  In .NET, a high volume of 1</a:t>
            </a:r>
            <a:r>
              <a:rPr lang="en-US" baseline="30000" dirty="0" smtClean="0"/>
              <a:t>st</a:t>
            </a:r>
            <a:r>
              <a:rPr lang="en-US" baseline="0" dirty="0" smtClean="0"/>
              <a:t> chance exceptions can be a significant contributor to slow application performance.</a:t>
            </a:r>
            <a:endParaRPr lang="en-US" dirty="0"/>
          </a:p>
        </p:txBody>
      </p:sp>
      <p:sp>
        <p:nvSpPr>
          <p:cNvPr id="4" name="Slide Number Placeholder 3"/>
          <p:cNvSpPr>
            <a:spLocks noGrp="1"/>
          </p:cNvSpPr>
          <p:nvPr>
            <p:ph type="sldNum" sz="quarter" idx="10"/>
          </p:nvPr>
        </p:nvSpPr>
        <p:spPr/>
        <p:txBody>
          <a:bodyPr/>
          <a:lstStyle/>
          <a:p>
            <a:fld id="{6D0342B8-712A-4BBD-8D92-EC76C5CCDD7E}" type="slidenum">
              <a:rPr lang="en-US" smtClean="0"/>
              <a:pPr/>
              <a:t>8</a:t>
            </a:fld>
            <a:endParaRPr lang="en-US"/>
          </a:p>
        </p:txBody>
      </p:sp>
    </p:spTree>
    <p:extLst>
      <p:ext uri="{BB962C8B-B14F-4D97-AF65-F5344CB8AC3E}">
        <p14:creationId xmlns:p14="http://schemas.microsoft.com/office/powerpoint/2010/main" val="2278516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tool</a:t>
            </a:r>
            <a:r>
              <a:rPr lang="en-US" baseline="0" dirty="0" smtClean="0"/>
              <a:t> which most commonly helps us troubleshoot exceptions is a tool that can dump the process at the exact moment the exception (fatal or non-fatal) is thrown.  </a:t>
            </a:r>
            <a:r>
              <a:rPr lang="en-US" baseline="0" dirty="0" err="1" smtClean="0"/>
              <a:t>DebugDiag</a:t>
            </a:r>
            <a:r>
              <a:rPr lang="en-US" baseline="0" dirty="0" smtClean="0"/>
              <a:t> is a popular tool for many reasons, but it’s not the only tool that can dump a process when an exception is thrown.</a:t>
            </a:r>
          </a:p>
          <a:p>
            <a:r>
              <a:rPr lang="en-US" baseline="0" dirty="0" smtClean="0"/>
              <a:t>A dump is just a snapshot in time, and will not tell you what the process was doing 2 seconds before or what will happen 2 seconds after the dump.  This is why it’s imperative to set up debuggers to capture the exception *before* the exception is thrown.  If you wait until the exception is thrown, it’s oftentimes too late to get a dump that will yield information helpful to determining root cause.</a:t>
            </a:r>
          </a:p>
          <a:p>
            <a:endParaRPr lang="en-US" baseline="0" dirty="0" smtClean="0"/>
          </a:p>
          <a:p>
            <a:r>
              <a:rPr lang="en-US" baseline="0" dirty="0" smtClean="0"/>
              <a:t>To find root cause of an exception (e.g., in source code), you need to first know the function from which the exception was thrown.  Sometimes this is all you need, but sometimes you need more information.  Dumps can give you the stack “and more information”.</a:t>
            </a:r>
          </a:p>
        </p:txBody>
      </p:sp>
      <p:sp>
        <p:nvSpPr>
          <p:cNvPr id="4" name="Slide Number Placeholder 3"/>
          <p:cNvSpPr>
            <a:spLocks noGrp="1"/>
          </p:cNvSpPr>
          <p:nvPr>
            <p:ph type="sldNum" sz="quarter" idx="10"/>
          </p:nvPr>
        </p:nvSpPr>
        <p:spPr/>
        <p:txBody>
          <a:bodyPr/>
          <a:lstStyle/>
          <a:p>
            <a:fld id="{6D0342B8-712A-4BBD-8D92-EC76C5CCDD7E}" type="slidenum">
              <a:rPr lang="en-US" smtClean="0"/>
              <a:pPr/>
              <a:t>9</a:t>
            </a:fld>
            <a:endParaRPr lang="en-US"/>
          </a:p>
        </p:txBody>
      </p:sp>
    </p:spTree>
    <p:extLst>
      <p:ext uri="{BB962C8B-B14F-4D97-AF65-F5344CB8AC3E}">
        <p14:creationId xmlns:p14="http://schemas.microsoft.com/office/powerpoint/2010/main" val="2278516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24.png"/><Relationship Id="rId4"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24.png"/><Relationship Id="rId4"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24.png"/><Relationship Id="rId4"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1.pn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Master" Target="../slideMasters/slideMaster2.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Master" Target="../slideMasters/slideMaster2.xml"/><Relationship Id="rId4" Type="http://schemas.openxmlformats.org/officeDocument/2006/relationships/image" Target="../media/image30.png"/></Relationships>
</file>

<file path=ppt/slideLayouts/_rels/slideLayout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9.jpe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0.jpeg"/><Relationship Id="rId1" Type="http://schemas.openxmlformats.org/officeDocument/2006/relationships/slideMaster" Target="../slideMasters/slideMaster3.xml"/><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4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2.jpeg"/><Relationship Id="rId1" Type="http://schemas.openxmlformats.org/officeDocument/2006/relationships/slideMaster" Target="../slideMasters/slideMaster3.xml"/><Relationship Id="rId5" Type="http://schemas.microsoft.com/office/2007/relationships/hdphoto" Target="../media/hdphoto3.wdp"/><Relationship Id="rId4" Type="http://schemas.openxmlformats.org/officeDocument/2006/relationships/image" Target="../media/image4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3.jpeg"/><Relationship Id="rId1" Type="http://schemas.openxmlformats.org/officeDocument/2006/relationships/slideMaster" Target="../slideMasters/slideMaster3.xml"/><Relationship Id="rId5" Type="http://schemas.microsoft.com/office/2007/relationships/hdphoto" Target="../media/hdphoto3.wdp"/><Relationship Id="rId4" Type="http://schemas.openxmlformats.org/officeDocument/2006/relationships/image" Target="../media/image4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0.jpeg"/><Relationship Id="rId1" Type="http://schemas.openxmlformats.org/officeDocument/2006/relationships/slideMaster" Target="../slideMasters/slideMaster3.xml"/><Relationship Id="rId6" Type="http://schemas.openxmlformats.org/officeDocument/2006/relationships/image" Target="../media/image24.png"/><Relationship Id="rId5" Type="http://schemas.openxmlformats.org/officeDocument/2006/relationships/image" Target="../media/image15.png"/><Relationship Id="rId4" Type="http://schemas.openxmlformats.org/officeDocument/2006/relationships/image" Target="../media/image23.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0.jpeg"/><Relationship Id="rId1" Type="http://schemas.openxmlformats.org/officeDocument/2006/relationships/slideMaster" Target="../slideMasters/slideMaster3.xml"/><Relationship Id="rId6" Type="http://schemas.openxmlformats.org/officeDocument/2006/relationships/image" Target="../media/image24.png"/><Relationship Id="rId5" Type="http://schemas.openxmlformats.org/officeDocument/2006/relationships/image" Target="../media/image15.png"/><Relationship Id="rId4" Type="http://schemas.openxmlformats.org/officeDocument/2006/relationships/image" Target="../media/image25.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0.jpeg"/><Relationship Id="rId1" Type="http://schemas.openxmlformats.org/officeDocument/2006/relationships/slideMaster" Target="../slideMasters/slideMaster3.xml"/><Relationship Id="rId6" Type="http://schemas.openxmlformats.org/officeDocument/2006/relationships/image" Target="../media/image24.png"/><Relationship Id="rId5" Type="http://schemas.openxmlformats.org/officeDocument/2006/relationships/image" Target="../media/image15.png"/><Relationship Id="rId4" Type="http://schemas.openxmlformats.org/officeDocument/2006/relationships/image" Target="../media/image44.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5.jpe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2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6.jpe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0.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0.jpe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0.jpeg"/><Relationship Id="rId1" Type="http://schemas.openxmlformats.org/officeDocument/2006/relationships/slideMaster" Target="../slideMasters/slideMaster4.xml"/><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4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2.jpeg"/><Relationship Id="rId1" Type="http://schemas.openxmlformats.org/officeDocument/2006/relationships/slideMaster" Target="../slideMasters/slideMaster4.xml"/><Relationship Id="rId5" Type="http://schemas.microsoft.com/office/2007/relationships/hdphoto" Target="../media/hdphoto3.wdp"/><Relationship Id="rId4" Type="http://schemas.openxmlformats.org/officeDocument/2006/relationships/image" Target="../media/image4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3.jpeg"/><Relationship Id="rId1" Type="http://schemas.openxmlformats.org/officeDocument/2006/relationships/slideMaster" Target="../slideMasters/slideMaster4.xml"/><Relationship Id="rId5" Type="http://schemas.microsoft.com/office/2007/relationships/hdphoto" Target="../media/hdphoto3.wdp"/><Relationship Id="rId4" Type="http://schemas.openxmlformats.org/officeDocument/2006/relationships/image" Target="../media/image4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0.jpeg"/><Relationship Id="rId1" Type="http://schemas.openxmlformats.org/officeDocument/2006/relationships/slideMaster" Target="../slideMasters/slideMaster4.xml"/><Relationship Id="rId6" Type="http://schemas.openxmlformats.org/officeDocument/2006/relationships/image" Target="../media/image24.png"/><Relationship Id="rId5" Type="http://schemas.openxmlformats.org/officeDocument/2006/relationships/image" Target="../media/image15.png"/><Relationship Id="rId4" Type="http://schemas.openxmlformats.org/officeDocument/2006/relationships/image" Target="../media/image23.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0.jpeg"/><Relationship Id="rId1" Type="http://schemas.openxmlformats.org/officeDocument/2006/relationships/slideMaster" Target="../slideMasters/slideMaster4.xml"/><Relationship Id="rId6" Type="http://schemas.openxmlformats.org/officeDocument/2006/relationships/image" Target="../media/image24.png"/><Relationship Id="rId5" Type="http://schemas.openxmlformats.org/officeDocument/2006/relationships/image" Target="../media/image15.png"/><Relationship Id="rId4" Type="http://schemas.openxmlformats.org/officeDocument/2006/relationships/image" Target="../media/image25.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0.jpeg"/><Relationship Id="rId1" Type="http://schemas.openxmlformats.org/officeDocument/2006/relationships/slideMaster" Target="../slideMasters/slideMaster4.xml"/><Relationship Id="rId6" Type="http://schemas.openxmlformats.org/officeDocument/2006/relationships/image" Target="../media/image24.png"/><Relationship Id="rId5" Type="http://schemas.openxmlformats.org/officeDocument/2006/relationships/image" Target="../media/image15.png"/><Relationship Id="rId4" Type="http://schemas.openxmlformats.org/officeDocument/2006/relationships/image" Target="../media/image4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5.jpeg"/><Relationship Id="rId1" Type="http://schemas.openxmlformats.org/officeDocument/2006/relationships/slideMaster" Target="../slideMasters/slideMaster4.xml"/><Relationship Id="rId5" Type="http://schemas.openxmlformats.org/officeDocument/2006/relationships/image" Target="../media/image15.png"/><Relationship Id="rId4" Type="http://schemas.openxmlformats.org/officeDocument/2006/relationships/image" Target="../media/image2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6.jpe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0.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0.jpe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590800"/>
            <a:ext cx="8032750" cy="1143000"/>
          </a:xfrm>
        </p:spPr>
        <p:txBody>
          <a:bodyPr anchor="ctr" anchorCtr="0">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vert="horz" wrap="square" lIns="0" tIns="0" rIns="0" bIns="0" rtlCol="0" anchor="t" anchorCtr="0">
            <a:noAutofit/>
          </a:bodyPr>
          <a:lstStyle>
            <a:lvl1pPr marL="0" indent="0" algn="l" defTabSz="914363" rtl="0" eaLnBrk="1" latinLnBrk="0" hangingPunct="1">
              <a:lnSpc>
                <a:spcPct val="90000"/>
              </a:lnSpc>
              <a:spcBef>
                <a:spcPct val="0"/>
              </a:spcBef>
              <a:buFontTx/>
              <a:buNone/>
              <a:defRPr lang="en-US" sz="3600" b="0" kern="1200" cap="none"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Box 3"/>
          <p:cNvSpPr txBox="1"/>
          <p:nvPr/>
        </p:nvSpPr>
        <p:spPr>
          <a:xfrm>
            <a:off x="3352800" y="6490900"/>
            <a:ext cx="2438400" cy="276999"/>
          </a:xfrm>
          <a:prstGeom prst="rect">
            <a:avLst/>
          </a:prstGeom>
          <a:noFill/>
        </p:spPr>
        <p:txBody>
          <a:bodyPr wrap="square" rtlCol="0">
            <a:spAutoFit/>
          </a:bodyPr>
          <a:lstStyle/>
          <a:p>
            <a:pPr algn="ctr"/>
            <a:r>
              <a:rPr lang="en-US" sz="1200" dirty="0" smtClean="0">
                <a:solidFill>
                  <a:schemeClr val="tx1"/>
                </a:solidFill>
              </a:rPr>
              <a:t>Microsoft</a:t>
            </a:r>
            <a:r>
              <a:rPr lang="en-US" sz="1200" baseline="0" dirty="0" smtClean="0">
                <a:solidFill>
                  <a:schemeClr val="tx1"/>
                </a:solidFill>
              </a:rPr>
              <a:t> Confidential</a:t>
            </a:r>
            <a:endParaRPr lang="en-US" sz="1200" dirty="0" smtClean="0">
              <a:solidFill>
                <a:schemeClr val="tx1"/>
              </a:solidFill>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4"/>
          </p:nvPr>
        </p:nvSpPr>
        <p:spPr>
          <a:xfrm>
            <a:off x="8763000" y="6584841"/>
            <a:ext cx="381000" cy="365125"/>
          </a:xfrm>
          <a:prstGeom prst="rect">
            <a:avLst/>
          </a:prstGeom>
        </p:spPr>
        <p:txBody>
          <a:bodyPr vert="horz" lIns="91440" tIns="45720" rIns="91440" bIns="45720" rtlCol="0" anchor="ctr"/>
          <a:lstStyle>
            <a:lvl1pPr algn="r">
              <a:defRPr sz="1200">
                <a:solidFill>
                  <a:schemeClr val="bg1"/>
                </a:solidFill>
              </a:defRPr>
            </a:lvl1pPr>
          </a:lstStyle>
          <a:p>
            <a:fld id="{3E96780A-FC28-4F75-83FC-E5BD2FE95436}"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3"/>
          <p:cNvSpPr>
            <a:spLocks noGrp="1"/>
          </p:cNvSpPr>
          <p:nvPr>
            <p:ph type="sldNum" sz="quarter" idx="10"/>
          </p:nvPr>
        </p:nvSpPr>
        <p:spPr>
          <a:xfrm>
            <a:off x="8763000" y="6584841"/>
            <a:ext cx="381000" cy="365125"/>
          </a:xfrm>
          <a:prstGeom prst="rect">
            <a:avLst/>
          </a:prstGeom>
        </p:spPr>
        <p:txBody>
          <a:bodyPr vert="horz" lIns="91440" tIns="45720" rIns="91440" bIns="45720" rtlCol="0" anchor="ctr"/>
          <a:lstStyle>
            <a:lvl1pPr algn="r">
              <a:defRPr sz="1200">
                <a:solidFill>
                  <a:schemeClr val="bg1"/>
                </a:solidFill>
              </a:defRPr>
            </a:lvl1pPr>
          </a:lstStyle>
          <a:p>
            <a:fld id="{3E96780A-FC28-4F75-83FC-E5BD2FE95436}"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3"/>
          <p:cNvSpPr>
            <a:spLocks noGrp="1"/>
          </p:cNvSpPr>
          <p:nvPr>
            <p:ph type="sldNum" sz="quarter" idx="4"/>
          </p:nvPr>
        </p:nvSpPr>
        <p:spPr>
          <a:xfrm>
            <a:off x="8763000" y="6584841"/>
            <a:ext cx="381000" cy="365125"/>
          </a:xfrm>
          <a:prstGeom prst="rect">
            <a:avLst/>
          </a:prstGeom>
        </p:spPr>
        <p:txBody>
          <a:bodyPr vert="horz" lIns="91440" tIns="45720" rIns="91440" bIns="45720" rtlCol="0" anchor="ctr"/>
          <a:lstStyle>
            <a:lvl1pPr algn="r">
              <a:defRPr sz="1200">
                <a:solidFill>
                  <a:schemeClr val="bg1"/>
                </a:solidFill>
              </a:defRPr>
            </a:lvl1pPr>
          </a:lstStyle>
          <a:p>
            <a:fld id="{3E96780A-FC28-4F75-83FC-E5BD2FE95436}" type="slidenum">
              <a:rPr lang="en-US" smtClean="0"/>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8763000" y="6584841"/>
            <a:ext cx="381000" cy="365125"/>
          </a:xfrm>
          <a:prstGeom prst="rect">
            <a:avLst/>
          </a:prstGeom>
        </p:spPr>
        <p:txBody>
          <a:bodyPr vert="horz" lIns="91440" tIns="45720" rIns="91440" bIns="45720" rtlCol="0" anchor="ctr"/>
          <a:lstStyle>
            <a:lvl1pPr algn="r">
              <a:defRPr sz="1200">
                <a:solidFill>
                  <a:schemeClr val="bg2"/>
                </a:solidFill>
              </a:defRPr>
            </a:lvl1pPr>
          </a:lstStyle>
          <a:p>
            <a:fld id="{3E96780A-FC28-4F75-83FC-E5BD2FE95436}" type="slidenum">
              <a:rPr lang="en-US" smtClean="0"/>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ata Layout">
    <p:bg>
      <p:bgPr>
        <a:blipFill dpi="0" rotWithShape="1">
          <a:blip r:embed="rId2" cstate="email">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3E96780A-FC28-4F75-83FC-E5BD2FE95436}" type="slidenum">
              <a:rPr lang="en-US" smtClean="0"/>
              <a:pPr/>
              <a:t>‹#›</a:t>
            </a:fld>
            <a:endParaRPr lang="en-US"/>
          </a:p>
        </p:txBody>
      </p:sp>
      <p:sp>
        <p:nvSpPr>
          <p:cNvPr id="7" name="Text Placeholder 6"/>
          <p:cNvSpPr>
            <a:spLocks noGrp="1"/>
          </p:cNvSpPr>
          <p:nvPr>
            <p:ph type="body" sz="quarter" idx="11" hasCustomPrompt="1"/>
          </p:nvPr>
        </p:nvSpPr>
        <p:spPr>
          <a:xfrm>
            <a:off x="381000" y="1420813"/>
            <a:ext cx="8382000" cy="886397"/>
          </a:xfrm>
        </p:spPr>
        <p:txBody>
          <a:bodyPr/>
          <a:lstStyle>
            <a:lvl1pPr marL="0" indent="0">
              <a:buFont typeface="Arial" pitchFamily="34" charset="0"/>
              <a:buNone/>
              <a:defRPr/>
            </a:lvl1pPr>
          </a:lstStyle>
          <a:p>
            <a:r>
              <a:rPr lang="en-US" dirty="0" smtClean="0"/>
              <a:t>Use this layout to show slides that</a:t>
            </a:r>
            <a:br>
              <a:rPr lang="en-US" dirty="0" smtClean="0"/>
            </a:br>
            <a:r>
              <a:rPr lang="en-US" dirty="0" smtClean="0"/>
              <a:t>are data-driven, such as scorecards.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1585049"/>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1585049"/>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hank you">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Page (PF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pic>
        <p:nvPicPr>
          <p:cNvPr id="28" name="Picture 27" descr="CSS_PowerPoint_TitleImages-01.jpg"/>
          <p:cNvPicPr>
            <a:picLocks noChangeAspect="1"/>
          </p:cNvPicPr>
          <p:nvPr/>
        </p:nvPicPr>
        <p:blipFill>
          <a:blip r:embed="rId3"/>
          <a:stretch>
            <a:fillRect/>
          </a:stretch>
        </p:blipFill>
        <p:spPr>
          <a:xfrm>
            <a:off x="0" y="1413201"/>
            <a:ext cx="9132468" cy="3297835"/>
          </a:xfrm>
          <a:prstGeom prst="rect">
            <a:avLst/>
          </a:prstGeom>
          <a:noFill/>
          <a:ln>
            <a:noFill/>
          </a:ln>
        </p:spPr>
      </p:pic>
      <p:grpSp>
        <p:nvGrpSpPr>
          <p:cNvPr id="29" name="Group 28"/>
          <p:cNvGrpSpPr/>
          <p:nvPr/>
        </p:nvGrpSpPr>
        <p:grpSpPr>
          <a:xfrm>
            <a:off x="13653" y="4253836"/>
            <a:ext cx="9116568" cy="555173"/>
            <a:chOff x="13653" y="4253836"/>
            <a:chExt cx="9116568" cy="555173"/>
          </a:xfrm>
        </p:grpSpPr>
        <p:sp>
          <p:nvSpPr>
            <p:cNvPr id="30" name="Rectangle 29"/>
            <p:cNvSpPr/>
            <p:nvPr userDrawn="1"/>
          </p:nvSpPr>
          <p:spPr>
            <a:xfrm>
              <a:off x="2625632" y="4397529"/>
              <a:ext cx="777240" cy="411480"/>
            </a:xfrm>
            <a:prstGeom prst="rect">
              <a:avLst/>
            </a:prstGeom>
            <a:solidFill>
              <a:schemeClr val="accent2">
                <a:lumMod val="7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13653" y="4253836"/>
              <a:ext cx="9116568" cy="457200"/>
            </a:xfrm>
            <a:prstGeom prst="rect">
              <a:avLst/>
            </a:prstGeom>
            <a:solidFill>
              <a:schemeClr val="tx2">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2" name="Picture 31"/>
          <p:cNvPicPr>
            <a:picLocks/>
          </p:cNvPicPr>
          <p:nvPr/>
        </p:nvPicPr>
        <p:blipFill>
          <a:blip r:embed="rId4" cstate="email">
            <a:extLst>
              <a:ext uri="{28A0092B-C50C-407E-A947-70E740481C1C}">
                <a14:useLocalDpi xmlns:a14="http://schemas.microsoft.com/office/drawing/2010/main" val="0"/>
              </a:ext>
            </a:extLst>
          </a:blip>
          <a:stretch>
            <a:fillRect/>
          </a:stretch>
        </p:blipFill>
        <p:spPr>
          <a:xfrm>
            <a:off x="22268" y="2476487"/>
            <a:ext cx="9144095" cy="2404872"/>
          </a:xfrm>
          <a:prstGeom prst="rect">
            <a:avLst/>
          </a:prstGeom>
        </p:spPr>
      </p:pic>
      <p:sp>
        <p:nvSpPr>
          <p:cNvPr id="33" name="Text Placeholder 6"/>
          <p:cNvSpPr>
            <a:spLocks noGrp="1"/>
          </p:cNvSpPr>
          <p:nvPr>
            <p:ph type="body" sz="quarter" idx="10" hasCustomPrompt="1"/>
          </p:nvPr>
        </p:nvSpPr>
        <p:spPr>
          <a:xfrm>
            <a:off x="487167" y="5155445"/>
            <a:ext cx="7996525" cy="230832"/>
          </a:xfrm>
        </p:spPr>
        <p:txBody>
          <a:bodyPr/>
          <a:lstStyle>
            <a:lvl1pPr marL="27432" indent="0">
              <a:buFontTx/>
              <a:buNone/>
              <a:defRPr sz="1500">
                <a:solidFill>
                  <a:srgbClr val="000000"/>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34" name="Text Placeholder 6"/>
          <p:cNvSpPr>
            <a:spLocks noGrp="1"/>
          </p:cNvSpPr>
          <p:nvPr>
            <p:ph type="body" sz="quarter" idx="11" hasCustomPrompt="1"/>
          </p:nvPr>
        </p:nvSpPr>
        <p:spPr>
          <a:xfrm>
            <a:off x="487167" y="5441781"/>
            <a:ext cx="7996525" cy="230832"/>
          </a:xfrm>
        </p:spPr>
        <p:txBody>
          <a:bodyPr/>
          <a:lstStyle>
            <a:lvl1pPr marL="27432" indent="0">
              <a:buFontTx/>
              <a:buNone/>
              <a:defRPr sz="1500">
                <a:solidFill>
                  <a:srgbClr val="000000"/>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
        <p:nvSpPr>
          <p:cNvPr id="38" name="Title 1"/>
          <p:cNvSpPr>
            <a:spLocks noGrp="1"/>
          </p:cNvSpPr>
          <p:nvPr>
            <p:ph type="ctrTitle" hasCustomPrompt="1"/>
          </p:nvPr>
        </p:nvSpPr>
        <p:spPr>
          <a:xfrm>
            <a:off x="513293" y="3155287"/>
            <a:ext cx="8085017" cy="555626"/>
          </a:xfrm>
        </p:spPr>
        <p:txBody>
          <a:bodyPr anchor="b" anchorCtr="0">
            <a:noAutofit/>
          </a:bodyPr>
          <a:lstStyle>
            <a:lvl1pPr algn="l">
              <a:lnSpc>
                <a:spcPts val="3800"/>
              </a:lnSpc>
              <a:defRPr sz="3600" spc="0" baseline="0">
                <a:solidFill>
                  <a:srgbClr val="000000"/>
                </a:solidFill>
                <a:latin typeface="Segoe UI Light" pitchFamily="34" charset="0"/>
              </a:defRPr>
            </a:lvl1pPr>
          </a:lstStyle>
          <a:p>
            <a:r>
              <a:rPr lang="en-US" dirty="0" smtClean="0"/>
              <a:t>Click to edit Master Title style</a:t>
            </a:r>
            <a:endParaRPr lang="en-US" dirty="0"/>
          </a:p>
        </p:txBody>
      </p:sp>
      <p:sp>
        <p:nvSpPr>
          <p:cNvPr id="39" name="Subtitle 2"/>
          <p:cNvSpPr>
            <a:spLocks noGrp="1"/>
          </p:cNvSpPr>
          <p:nvPr>
            <p:ph type="subTitle" idx="1"/>
          </p:nvPr>
        </p:nvSpPr>
        <p:spPr>
          <a:xfrm>
            <a:off x="513293" y="3846652"/>
            <a:ext cx="8085015" cy="655320"/>
          </a:xfrm>
        </p:spPr>
        <p:txBody>
          <a:bodyPr>
            <a:normAutofit/>
          </a:bodyPr>
          <a:lstStyle>
            <a:lvl1pPr marL="27432" indent="0" algn="l">
              <a:buNone/>
              <a:defRPr sz="1600">
                <a:solidFill>
                  <a:srgbClr val="000000"/>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0736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emo">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30250" y="4343400"/>
            <a:ext cx="7043208" cy="461665"/>
          </a:xfrm>
        </p:spPr>
        <p:txBody>
          <a:bodyPr vert="horz" wrap="square" lIns="0" tIns="0" rIns="0" bIns="0" rtlCol="0" anchor="t" anchorCtr="0">
            <a:noAutofit/>
          </a:bodyPr>
          <a:lstStyle>
            <a:lvl1pPr marL="0" indent="0" algn="l" defTabSz="914363" rtl="0" eaLnBrk="1" latinLnBrk="0" hangingPunct="1">
              <a:lnSpc>
                <a:spcPct val="90000"/>
              </a:lnSpc>
              <a:spcBef>
                <a:spcPct val="0"/>
              </a:spcBef>
              <a:buNone/>
              <a:defRPr lang="en-US" sz="3600" b="0" kern="1200" cap="none"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Group</a:t>
            </a:r>
            <a:endParaRPr lang="en-US" dirty="0"/>
          </a:p>
        </p:txBody>
      </p:sp>
      <p:sp>
        <p:nvSpPr>
          <p:cNvPr id="7" name="Text Placeholder 6"/>
          <p:cNvSpPr>
            <a:spLocks noGrp="1"/>
          </p:cNvSpPr>
          <p:nvPr>
            <p:ph type="body" sz="quarter" idx="10" hasCustomPrompt="1"/>
          </p:nvPr>
        </p:nvSpPr>
        <p:spPr>
          <a:xfrm>
            <a:off x="1072886" y="1301750"/>
            <a:ext cx="7690114" cy="1212850"/>
          </a:xfrm>
          <a:effectLst/>
        </p:spPr>
        <p:txBody>
          <a:bodyPr anchor="t" anchorCtr="0">
            <a:noAutofit/>
          </a:bodyPr>
          <a:lstStyle>
            <a:lvl1pPr marL="0" indent="0" algn="r">
              <a:buFont typeface="Arial" pitchFamily="34" charset="0"/>
              <a:buNone/>
              <a:defRPr kumimoji="0" lang="en-US" sz="8800" b="0" i="0" u="none" strike="noStrike" kern="1200" cap="none" spc="0" normalizeH="0" baseline="0" noProof="0" dirty="0" smtClean="0">
                <a:ln>
                  <a:noFill/>
                </a:ln>
                <a:solidFill>
                  <a:schemeClr val="tx1"/>
                </a:solidFill>
                <a:effectLst/>
                <a:uLnTx/>
                <a:uFillTx/>
                <a:latin typeface="Trebuchet MS" pitchFamily="34" charset="0"/>
                <a:ea typeface="+mn-ea"/>
                <a:cs typeface="+mn-cs"/>
              </a:defRPr>
            </a:lvl1pPr>
          </a:lstStyle>
          <a:p>
            <a:pPr marL="0" lvl="0" indent="0" algn="r" defTabSz="914363" rtl="0" eaLnBrk="1" latinLnBrk="0" hangingPunct="1">
              <a:lnSpc>
                <a:spcPct val="90000"/>
              </a:lnSpc>
              <a:spcBef>
                <a:spcPct val="20000"/>
              </a:spcBef>
              <a:buFont typeface="Arial" pitchFamily="34" charset="0"/>
              <a:buNone/>
            </a:pPr>
            <a:r>
              <a:rPr lang="en-US" dirty="0" smtClean="0"/>
              <a:t>demo</a:t>
            </a:r>
          </a:p>
        </p:txBody>
      </p:sp>
      <p:sp>
        <p:nvSpPr>
          <p:cNvPr id="5" name="Slide Number Placeholder 4"/>
          <p:cNvSpPr>
            <a:spLocks noGrp="1"/>
          </p:cNvSpPr>
          <p:nvPr>
            <p:ph type="sldNum" sz="quarter" idx="11"/>
          </p:nvPr>
        </p:nvSpPr>
        <p:spPr/>
        <p:txBody>
          <a:bodyPr/>
          <a:lstStyle>
            <a:lvl1pPr>
              <a:defRPr>
                <a:solidFill>
                  <a:schemeClr val="tx1"/>
                </a:solidFill>
              </a:defRPr>
            </a:lvl1pPr>
          </a:lstStyle>
          <a:p>
            <a:fld id="{3E96780A-FC28-4F75-83FC-E5BD2FE95436}" type="slidenum">
              <a:rPr lang="en-US" smtClean="0"/>
              <a:pPr/>
              <a:t>‹#›</a:t>
            </a:fld>
            <a:endParaRPr lang="en-US"/>
          </a:p>
        </p:txBody>
      </p:sp>
      <p:pic>
        <p:nvPicPr>
          <p:cNvPr id="6" name="Picture 5" descr="demo.png"/>
          <p:cNvPicPr>
            <a:picLocks noChangeAspect="1"/>
          </p:cNvPicPr>
          <p:nvPr/>
        </p:nvPicPr>
        <p:blipFill>
          <a:blip r:embed="rId3" cstate="email"/>
          <a:stretch>
            <a:fillRect/>
          </a:stretch>
        </p:blipFill>
        <p:spPr>
          <a:xfrm>
            <a:off x="2971800" y="2286000"/>
            <a:ext cx="6567055" cy="4572000"/>
          </a:xfrm>
          <a:prstGeom prst="rect">
            <a:avLst/>
          </a:prstGeom>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Page (Support A)">
    <p:spTree>
      <p:nvGrpSpPr>
        <p:cNvPr id="1" name=""/>
        <p:cNvGrpSpPr/>
        <p:nvPr/>
      </p:nvGrpSpPr>
      <p:grpSpPr>
        <a:xfrm>
          <a:off x="0" y="0"/>
          <a:ext cx="0" cy="0"/>
          <a:chOff x="0" y="0"/>
          <a:chExt cx="0" cy="0"/>
        </a:xfrm>
      </p:grpSpPr>
      <p:pic>
        <p:nvPicPr>
          <p:cNvPr id="13" name="Picture 12"/>
          <p:cNvPicPr>
            <a:picLocks/>
          </p:cNvPicPr>
          <p:nvPr/>
        </p:nvPicPr>
        <p:blipFill>
          <a:blip r:embed="rId2" cstate="email">
            <a:extLst>
              <a:ext uri="{28A0092B-C50C-407E-A947-70E740481C1C}">
                <a14:useLocalDpi xmlns:a14="http://schemas.microsoft.com/office/drawing/2010/main" val="0"/>
              </a:ext>
            </a:extLst>
          </a:blip>
          <a:stretch>
            <a:fillRect/>
          </a:stretch>
        </p:blipFill>
        <p:spPr>
          <a:xfrm>
            <a:off x="-3109" y="2173444"/>
            <a:ext cx="9144000" cy="2404872"/>
          </a:xfrm>
          <a:prstGeom prst="rect">
            <a:avLst/>
          </a:prstGeom>
        </p:spPr>
      </p:pic>
      <p:pic>
        <p:nvPicPr>
          <p:cNvPr id="16" name="Picture 15"/>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3109" y="2173444"/>
            <a:ext cx="9144000" cy="2404872"/>
          </a:xfrm>
          <a:prstGeom prst="rect">
            <a:avLst/>
          </a:prstGeom>
        </p:spPr>
      </p:pic>
      <p:sp>
        <p:nvSpPr>
          <p:cNvPr id="10" name="Title 1"/>
          <p:cNvSpPr>
            <a:spLocks noGrp="1"/>
          </p:cNvSpPr>
          <p:nvPr>
            <p:ph type="ctrTitle" hasCustomPrompt="1"/>
          </p:nvPr>
        </p:nvSpPr>
        <p:spPr>
          <a:xfrm>
            <a:off x="513293" y="2854838"/>
            <a:ext cx="8085017" cy="555626"/>
          </a:xfrm>
        </p:spPr>
        <p:txBody>
          <a:bodyPr anchor="b" anchorCtr="0">
            <a:noAutofit/>
          </a:bodyPr>
          <a:lstStyle>
            <a:lvl1pPr algn="l">
              <a:lnSpc>
                <a:spcPts val="3800"/>
              </a:lnSpc>
              <a:defRPr sz="3600" spc="0" baseline="0">
                <a:solidFill>
                  <a:schemeClr val="bg1"/>
                </a:solidFill>
                <a:latin typeface="Segoe UI Light" pitchFamily="34" charset="0"/>
              </a:defRPr>
            </a:lvl1pPr>
          </a:lstStyle>
          <a:p>
            <a:r>
              <a:rPr lang="en-US" dirty="0" smtClean="0"/>
              <a:t>Click to edit Master Title style</a:t>
            </a:r>
            <a:endParaRPr lang="en-US" dirty="0"/>
          </a:p>
        </p:txBody>
      </p:sp>
      <p:sp>
        <p:nvSpPr>
          <p:cNvPr id="11" name="Subtitle 2"/>
          <p:cNvSpPr>
            <a:spLocks noGrp="1"/>
          </p:cNvSpPr>
          <p:nvPr>
            <p:ph type="subTitle" idx="1"/>
          </p:nvPr>
        </p:nvSpPr>
        <p:spPr>
          <a:xfrm>
            <a:off x="513293" y="3546203"/>
            <a:ext cx="8085015"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6"/>
          <p:cNvSpPr>
            <a:spLocks noGrp="1"/>
          </p:cNvSpPr>
          <p:nvPr>
            <p:ph type="body" sz="quarter" idx="10" hasCustomPrompt="1"/>
          </p:nvPr>
        </p:nvSpPr>
        <p:spPr>
          <a:xfrm>
            <a:off x="513293" y="4828870"/>
            <a:ext cx="7996525" cy="230832"/>
          </a:xfrm>
        </p:spPr>
        <p:txBody>
          <a:bodyPr/>
          <a:lstStyle>
            <a:lvl1pPr marL="27432" indent="0">
              <a:buFontTx/>
              <a:buNone/>
              <a:defRPr sz="1500">
                <a:solidFill>
                  <a:srgbClr val="595959"/>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15" name="Text Placeholder 6"/>
          <p:cNvSpPr>
            <a:spLocks noGrp="1"/>
          </p:cNvSpPr>
          <p:nvPr>
            <p:ph type="body" sz="quarter" idx="11" hasCustomPrompt="1"/>
          </p:nvPr>
        </p:nvSpPr>
        <p:spPr>
          <a:xfrm>
            <a:off x="513293" y="5115206"/>
            <a:ext cx="7996525" cy="230832"/>
          </a:xfrm>
        </p:spPr>
        <p:txBody>
          <a:bodyPr/>
          <a:lstStyle>
            <a:lvl1pPr marL="27432" indent="0">
              <a:buFontTx/>
              <a:buNone/>
              <a:defRPr sz="1500">
                <a:solidFill>
                  <a:srgbClr val="595959"/>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pic>
        <p:nvPicPr>
          <p:cNvPr id="22" name="Picture 2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spTree>
    <p:extLst>
      <p:ext uri="{BB962C8B-B14F-4D97-AF65-F5344CB8AC3E}">
        <p14:creationId xmlns:p14="http://schemas.microsoft.com/office/powerpoint/2010/main" val="20590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Page (Support B)">
    <p:spTree>
      <p:nvGrpSpPr>
        <p:cNvPr id="1" name=""/>
        <p:cNvGrpSpPr/>
        <p:nvPr/>
      </p:nvGrpSpPr>
      <p:grpSpPr>
        <a:xfrm>
          <a:off x="0" y="0"/>
          <a:ext cx="0" cy="0"/>
          <a:chOff x="0" y="0"/>
          <a:chExt cx="0" cy="0"/>
        </a:xfrm>
      </p:grpSpPr>
      <p:pic>
        <p:nvPicPr>
          <p:cNvPr id="13" name="Picture 12"/>
          <p:cNvPicPr>
            <a:picLocks/>
          </p:cNvPicPr>
          <p:nvPr/>
        </p:nvPicPr>
        <p:blipFill>
          <a:blip r:embed="rId2" cstate="email">
            <a:extLst>
              <a:ext uri="{28A0092B-C50C-407E-A947-70E740481C1C}">
                <a14:useLocalDpi xmlns:a14="http://schemas.microsoft.com/office/drawing/2010/main" val="0"/>
              </a:ext>
            </a:extLst>
          </a:blip>
          <a:stretch>
            <a:fillRect/>
          </a:stretch>
        </p:blipFill>
        <p:spPr>
          <a:xfrm>
            <a:off x="-3109" y="2173444"/>
            <a:ext cx="9144000" cy="2404872"/>
          </a:xfrm>
          <a:prstGeom prst="rect">
            <a:avLst/>
          </a:prstGeom>
        </p:spPr>
      </p:pic>
      <p:pic>
        <p:nvPicPr>
          <p:cNvPr id="16" name="Picture 15"/>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3109" y="2173444"/>
            <a:ext cx="9144000" cy="2404872"/>
          </a:xfrm>
          <a:prstGeom prst="rect">
            <a:avLst/>
          </a:prstGeom>
        </p:spPr>
      </p:pic>
      <p:sp>
        <p:nvSpPr>
          <p:cNvPr id="10" name="Title 1"/>
          <p:cNvSpPr>
            <a:spLocks noGrp="1"/>
          </p:cNvSpPr>
          <p:nvPr>
            <p:ph type="ctrTitle" hasCustomPrompt="1"/>
          </p:nvPr>
        </p:nvSpPr>
        <p:spPr>
          <a:xfrm>
            <a:off x="513293" y="2339788"/>
            <a:ext cx="4250435" cy="1070676"/>
          </a:xfrm>
        </p:spPr>
        <p:txBody>
          <a:bodyPr anchor="b" anchorCtr="0">
            <a:noAutofit/>
          </a:bodyPr>
          <a:lstStyle>
            <a:lvl1pPr algn="l">
              <a:lnSpc>
                <a:spcPts val="3800"/>
              </a:lnSpc>
              <a:defRPr sz="3600" spc="0" baseline="0">
                <a:solidFill>
                  <a:schemeClr val="bg1"/>
                </a:solidFill>
                <a:latin typeface="Segoe UI Light" pitchFamily="34" charset="0"/>
              </a:defRPr>
            </a:lvl1pPr>
          </a:lstStyle>
          <a:p>
            <a:r>
              <a:rPr lang="en-US" dirty="0" smtClean="0"/>
              <a:t>Click to edit Master Title style</a:t>
            </a:r>
            <a:endParaRPr lang="en-US" dirty="0"/>
          </a:p>
        </p:txBody>
      </p:sp>
      <p:sp>
        <p:nvSpPr>
          <p:cNvPr id="11" name="Subtitle 2"/>
          <p:cNvSpPr>
            <a:spLocks noGrp="1"/>
          </p:cNvSpPr>
          <p:nvPr>
            <p:ph type="subTitle" idx="1"/>
          </p:nvPr>
        </p:nvSpPr>
        <p:spPr>
          <a:xfrm>
            <a:off x="513294" y="3546203"/>
            <a:ext cx="4250434"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6"/>
          <p:cNvSpPr>
            <a:spLocks noGrp="1"/>
          </p:cNvSpPr>
          <p:nvPr>
            <p:ph type="body" sz="quarter" idx="10" hasCustomPrompt="1"/>
          </p:nvPr>
        </p:nvSpPr>
        <p:spPr>
          <a:xfrm>
            <a:off x="513293" y="4828870"/>
            <a:ext cx="7996525" cy="230832"/>
          </a:xfrm>
        </p:spPr>
        <p:txBody>
          <a:bodyPr/>
          <a:lstStyle>
            <a:lvl1pPr marL="27432" indent="0">
              <a:buFontTx/>
              <a:buNone/>
              <a:defRPr sz="1500">
                <a:solidFill>
                  <a:srgbClr val="595959"/>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15" name="Text Placeholder 6"/>
          <p:cNvSpPr>
            <a:spLocks noGrp="1"/>
          </p:cNvSpPr>
          <p:nvPr>
            <p:ph type="body" sz="quarter" idx="11" hasCustomPrompt="1"/>
          </p:nvPr>
        </p:nvSpPr>
        <p:spPr>
          <a:xfrm>
            <a:off x="513293" y="5115206"/>
            <a:ext cx="7996525" cy="230832"/>
          </a:xfrm>
        </p:spPr>
        <p:txBody>
          <a:bodyPr/>
          <a:lstStyle>
            <a:lvl1pPr marL="27432" indent="0">
              <a:buFontTx/>
              <a:buNone/>
              <a:defRPr sz="1500">
                <a:solidFill>
                  <a:srgbClr val="595959"/>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pic>
        <p:nvPicPr>
          <p:cNvPr id="20" name="Picture 1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spTree>
    <p:extLst>
      <p:ext uri="{BB962C8B-B14F-4D97-AF65-F5344CB8AC3E}">
        <p14:creationId xmlns:p14="http://schemas.microsoft.com/office/powerpoint/2010/main" val="365229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genda (Architecture)">
    <p:spTree>
      <p:nvGrpSpPr>
        <p:cNvPr id="1" name=""/>
        <p:cNvGrpSpPr/>
        <p:nvPr/>
      </p:nvGrpSpPr>
      <p:grpSpPr>
        <a:xfrm>
          <a:off x="0" y="0"/>
          <a:ext cx="0" cy="0"/>
          <a:chOff x="0" y="0"/>
          <a:chExt cx="0" cy="0"/>
        </a:xfrm>
      </p:grpSpPr>
      <p:pic>
        <p:nvPicPr>
          <p:cNvPr id="16" name="Picture 6" descr="C:\Users\victor.melniciuc\Desktop\==Work\MCS BOM\ppt\JPEGs (ready)\MYM.png"/>
          <p:cNvPicPr>
            <a:picLocks noChangeAspect="1" noChangeArrowheads="1"/>
          </p:cNvPicPr>
          <p:nvPr/>
        </p:nvPicPr>
        <p:blipFill>
          <a:blip r:embed="rId2" cstate="email"/>
          <a:srcRect/>
          <a:stretch>
            <a:fillRect/>
          </a:stretch>
        </p:blipFill>
        <p:spPr bwMode="auto">
          <a:xfrm>
            <a:off x="6915761" y="6344457"/>
            <a:ext cx="1886441" cy="176104"/>
          </a:xfrm>
          <a:prstGeom prst="rect">
            <a:avLst/>
          </a:prstGeom>
          <a:noFill/>
        </p:spPr>
      </p:pic>
      <p:pic>
        <p:nvPicPr>
          <p:cNvPr id="9" name="Picture 3" descr="C:\Users\victor.melniciuc\Desktop\==Work\MCS BOM\assets\FAN2008058.JPG"/>
          <p:cNvPicPr>
            <a:picLocks noChangeAspect="1" noChangeArrowheads="1"/>
          </p:cNvPicPr>
          <p:nvPr/>
        </p:nvPicPr>
        <p:blipFill>
          <a:blip r:embed="rId3" cstate="email"/>
          <a:srcRect l="21453" t="16710" r="29526"/>
          <a:stretch>
            <a:fillRect/>
          </a:stretch>
        </p:blipFill>
        <p:spPr bwMode="auto">
          <a:xfrm>
            <a:off x="4743494" y="1005278"/>
            <a:ext cx="4398919" cy="5852722"/>
          </a:xfrm>
          <a:prstGeom prst="rect">
            <a:avLst/>
          </a:prstGeom>
          <a:noFill/>
          <a:ln>
            <a:noFill/>
          </a:ln>
        </p:spPr>
      </p:pic>
      <p:sp>
        <p:nvSpPr>
          <p:cNvPr id="10" name="Rectangle 9"/>
          <p:cNvSpPr/>
          <p:nvPr/>
        </p:nvSpPr>
        <p:spPr bwMode="auto">
          <a:xfrm>
            <a:off x="4743494" y="0"/>
            <a:ext cx="2858244" cy="3733800"/>
          </a:xfrm>
          <a:prstGeom prst="rect">
            <a:avLst/>
          </a:prstGeom>
          <a:solidFill>
            <a:schemeClr val="tx1">
              <a:lumMod val="95000"/>
              <a:lumOff val="5000"/>
              <a:alpha val="4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p:nvSpPr>
        <p:spPr bwMode="auto">
          <a:xfrm>
            <a:off x="0" y="1005278"/>
            <a:ext cx="9144000" cy="914400"/>
          </a:xfrm>
          <a:prstGeom prst="rect">
            <a:avLst/>
          </a:prstGeom>
          <a:solidFill>
            <a:srgbClr val="595959">
              <a:alpha val="5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6"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1"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4"/>
              </a:buBlip>
              <a:tabLst/>
              <a:defRPr sz="1800">
                <a:solidFill>
                  <a:srgbClr val="595959"/>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4"/>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4"/>
              </a:buBlip>
              <a:tabLst/>
              <a:defRPr/>
            </a:pPr>
            <a:r>
              <a:rPr lang="en-US" dirty="0" smtClean="0"/>
              <a:t>Click to insert text</a:t>
            </a: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289897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genda (Architecture 2)">
    <p:spTree>
      <p:nvGrpSpPr>
        <p:cNvPr id="1" name=""/>
        <p:cNvGrpSpPr/>
        <p:nvPr/>
      </p:nvGrpSpPr>
      <p:grpSpPr>
        <a:xfrm>
          <a:off x="0" y="0"/>
          <a:ext cx="0" cy="0"/>
          <a:chOff x="0" y="0"/>
          <a:chExt cx="0" cy="0"/>
        </a:xfrm>
      </p:grpSpPr>
      <p:pic>
        <p:nvPicPr>
          <p:cNvPr id="16" name="Picture 6" descr="C:\Users\victor.melniciuc\Desktop\==Work\MCS BOM\ppt\JPEGs (ready)\MYM.png"/>
          <p:cNvPicPr>
            <a:picLocks noChangeAspect="1" noChangeArrowheads="1"/>
          </p:cNvPicPr>
          <p:nvPr/>
        </p:nvPicPr>
        <p:blipFill>
          <a:blip r:embed="rId2" cstate="email"/>
          <a:srcRect/>
          <a:stretch>
            <a:fillRect/>
          </a:stretch>
        </p:blipFill>
        <p:spPr bwMode="auto">
          <a:xfrm>
            <a:off x="6915761" y="6344457"/>
            <a:ext cx="1886441" cy="176104"/>
          </a:xfrm>
          <a:prstGeom prst="rect">
            <a:avLst/>
          </a:prstGeom>
          <a:noFill/>
        </p:spPr>
      </p:pic>
      <p:pic>
        <p:nvPicPr>
          <p:cNvPr id="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l="6426" r="18387"/>
          <a:stretch>
            <a:fillRect/>
          </a:stretch>
        </p:blipFill>
        <p:spPr bwMode="auto">
          <a:xfrm>
            <a:off x="4743494" y="1005278"/>
            <a:ext cx="4400506" cy="5852722"/>
          </a:xfrm>
          <a:prstGeom prst="rect">
            <a:avLst/>
          </a:prstGeom>
          <a:noFill/>
          <a:ln>
            <a:noFill/>
          </a:ln>
        </p:spPr>
      </p:pic>
      <p:sp>
        <p:nvSpPr>
          <p:cNvPr id="10" name="Rectangle 9"/>
          <p:cNvSpPr/>
          <p:nvPr/>
        </p:nvSpPr>
        <p:spPr bwMode="auto">
          <a:xfrm>
            <a:off x="4743494" y="0"/>
            <a:ext cx="2858244" cy="3733800"/>
          </a:xfrm>
          <a:prstGeom prst="rect">
            <a:avLst/>
          </a:prstGeom>
          <a:solidFill>
            <a:schemeClr val="tx1">
              <a:lumMod val="95000"/>
              <a:lumOff val="5000"/>
              <a:alpha val="4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p:nvSpPr>
        <p:spPr bwMode="auto">
          <a:xfrm>
            <a:off x="0" y="1005278"/>
            <a:ext cx="9144000" cy="914400"/>
          </a:xfrm>
          <a:prstGeom prst="rect">
            <a:avLst/>
          </a:prstGeom>
          <a:solidFill>
            <a:srgbClr val="595959">
              <a:alpha val="5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1"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4"/>
              </a:buBlip>
              <a:tabLst/>
              <a:defRPr sz="1800">
                <a:solidFill>
                  <a:srgbClr val="595959"/>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4"/>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4"/>
              </a:buBlip>
              <a:tabLst/>
              <a:defRPr/>
            </a:pPr>
            <a:r>
              <a:rPr lang="en-US" dirty="0" smtClean="0"/>
              <a:t>Click to insert text</a:t>
            </a:r>
          </a:p>
        </p:txBody>
      </p:sp>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367158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genda (People)">
    <p:spTree>
      <p:nvGrpSpPr>
        <p:cNvPr id="1" name=""/>
        <p:cNvGrpSpPr/>
        <p:nvPr/>
      </p:nvGrpSpPr>
      <p:grpSpPr>
        <a:xfrm>
          <a:off x="0" y="0"/>
          <a:ext cx="0" cy="0"/>
          <a:chOff x="0" y="0"/>
          <a:chExt cx="0" cy="0"/>
        </a:xfrm>
      </p:grpSpPr>
      <p:pic>
        <p:nvPicPr>
          <p:cNvPr id="16" name="Picture 6" descr="C:\Users\victor.melniciuc\Desktop\==Work\MCS BOM\ppt\JPEGs (ready)\MYM.png"/>
          <p:cNvPicPr>
            <a:picLocks noChangeAspect="1" noChangeArrowheads="1"/>
          </p:cNvPicPr>
          <p:nvPr/>
        </p:nvPicPr>
        <p:blipFill>
          <a:blip r:embed="rId2" cstate="email"/>
          <a:srcRect/>
          <a:stretch>
            <a:fillRect/>
          </a:stretch>
        </p:blipFill>
        <p:spPr bwMode="auto">
          <a:xfrm>
            <a:off x="6915761" y="6344457"/>
            <a:ext cx="1886441" cy="176104"/>
          </a:xfrm>
          <a:prstGeom prst="rect">
            <a:avLst/>
          </a:prstGeom>
          <a:noFill/>
        </p:spPr>
      </p:pic>
      <p:pic>
        <p:nvPicPr>
          <p:cNvPr id="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t="7401" r="30478"/>
          <a:stretch>
            <a:fillRect/>
          </a:stretch>
        </p:blipFill>
        <p:spPr bwMode="auto">
          <a:xfrm>
            <a:off x="4748405" y="1003300"/>
            <a:ext cx="4395595" cy="5854700"/>
          </a:xfrm>
          <a:prstGeom prst="rect">
            <a:avLst/>
          </a:prstGeom>
          <a:noFill/>
          <a:ln>
            <a:noFill/>
          </a:ln>
        </p:spPr>
      </p:pic>
      <p:sp>
        <p:nvSpPr>
          <p:cNvPr id="10" name="Rectangle 9"/>
          <p:cNvSpPr/>
          <p:nvPr/>
        </p:nvSpPr>
        <p:spPr bwMode="auto">
          <a:xfrm>
            <a:off x="4743494" y="0"/>
            <a:ext cx="2858244" cy="3733800"/>
          </a:xfrm>
          <a:prstGeom prst="rect">
            <a:avLst/>
          </a:prstGeom>
          <a:solidFill>
            <a:schemeClr val="tx1">
              <a:lumMod val="95000"/>
              <a:lumOff val="5000"/>
              <a:alpha val="4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p:nvSpPr>
        <p:spPr bwMode="auto">
          <a:xfrm>
            <a:off x="0" y="1005278"/>
            <a:ext cx="9144000" cy="914400"/>
          </a:xfrm>
          <a:prstGeom prst="rect">
            <a:avLst/>
          </a:prstGeom>
          <a:solidFill>
            <a:srgbClr val="595959">
              <a:alpha val="5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2"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4"/>
              </a:buBlip>
              <a:tabLst/>
              <a:defRPr sz="1800">
                <a:solidFill>
                  <a:srgbClr val="595959"/>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4"/>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4"/>
              </a:buBlip>
              <a:tabLst/>
              <a:defRPr/>
            </a:pPr>
            <a:r>
              <a:rPr lang="en-US" dirty="0" smtClean="0"/>
              <a:t>Click to insert text</a:t>
            </a:r>
          </a:p>
        </p:txBody>
      </p:sp>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277482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Page (White)">
    <p:spTree>
      <p:nvGrpSpPr>
        <p:cNvPr id="1" name=""/>
        <p:cNvGrpSpPr/>
        <p:nvPr/>
      </p:nvGrpSpPr>
      <p:grpSpPr>
        <a:xfrm>
          <a:off x="0" y="0"/>
          <a:ext cx="0" cy="0"/>
          <a:chOff x="0" y="0"/>
          <a:chExt cx="0" cy="0"/>
        </a:xfrm>
      </p:grpSpPr>
      <p:sp>
        <p:nvSpPr>
          <p:cNvPr id="19" name="Content Placeholder 2"/>
          <p:cNvSpPr>
            <a:spLocks noGrp="1"/>
          </p:cNvSpPr>
          <p:nvPr>
            <p:ph idx="15"/>
          </p:nvPr>
        </p:nvSpPr>
        <p:spPr>
          <a:xfrm>
            <a:off x="648742" y="1463040"/>
            <a:ext cx="7924800" cy="2154436"/>
          </a:xfrm>
        </p:spPr>
        <p:txBody>
          <a:bodyPr/>
          <a:lstStyle>
            <a:lvl1pPr marL="274320" indent="-274320">
              <a:buClr>
                <a:srgbClr val="5191CD"/>
              </a:buClr>
              <a:buFontTx/>
              <a:buBlip>
                <a:blip r:embed="rId2"/>
              </a:buBlip>
              <a:defRPr sz="2400">
                <a:solidFill>
                  <a:schemeClr val="tx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2400">
                <a:solidFill>
                  <a:schemeClr val="tx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13687"/>
            <a:ext cx="9144095" cy="4572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7394" y="3390900"/>
            <a:ext cx="1669215" cy="76200"/>
          </a:xfrm>
          <a:prstGeom prst="rect">
            <a:avLst/>
          </a:prstGeom>
        </p:spPr>
      </p:pic>
      <p:sp>
        <p:nvSpPr>
          <p:cNvPr id="17" name="TextBox 16"/>
          <p:cNvSpPr txBox="1"/>
          <p:nvPr/>
        </p:nvSpPr>
        <p:spPr>
          <a:xfrm>
            <a:off x="4340744" y="6518080"/>
            <a:ext cx="462609" cy="246221"/>
          </a:xfrm>
          <a:prstGeom prst="rect">
            <a:avLst/>
          </a:prstGeom>
          <a:noFill/>
        </p:spPr>
        <p:txBody>
          <a:bodyPr wrap="square" rtlCol="0">
            <a:spAutoFit/>
          </a:bodyPr>
          <a:lstStyle/>
          <a:p>
            <a:pPr algn="ctr"/>
            <a:fld id="{0462CC3E-48DD-4274-8616-D549FD7B2C15}" type="slidenum">
              <a:rPr lang="en-US" sz="1000" smtClean="0">
                <a:solidFill>
                  <a:srgbClr val="000000"/>
                </a:solidFill>
                <a:latin typeface="Segoe UI" pitchFamily="34" charset="0"/>
                <a:ea typeface="Segoe UI" pitchFamily="34" charset="0"/>
                <a:cs typeface="Segoe UI" pitchFamily="34" charset="0"/>
              </a:rPr>
              <a:pPr algn="ctr"/>
              <a:t>‹#›</a:t>
            </a:fld>
            <a:endParaRPr lang="en-US" sz="1000" dirty="0">
              <a:solidFill>
                <a:srgbClr val="000000"/>
              </a:solidFill>
              <a:latin typeface="Segoe UI" pitchFamily="34" charset="0"/>
              <a:ea typeface="Segoe UI" pitchFamily="34" charset="0"/>
              <a:cs typeface="Segoe UI" pitchFamily="34" charset="0"/>
            </a:endParaRPr>
          </a:p>
        </p:txBody>
      </p:sp>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pic>
        <p:nvPicPr>
          <p:cNvPr id="27" name="Picture 2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30" name="Title 1"/>
          <p:cNvSpPr>
            <a:spLocks noGrp="1"/>
          </p:cNvSpPr>
          <p:nvPr>
            <p:ph type="title" hasCustomPrompt="1"/>
          </p:nvPr>
        </p:nvSpPr>
        <p:spPr>
          <a:xfrm>
            <a:off x="389436" y="360402"/>
            <a:ext cx="8363938" cy="509171"/>
          </a:xfrm>
        </p:spPr>
        <p:txBody>
          <a:bodyPr anchor="t"/>
          <a:lstStyle>
            <a:lvl1pPr>
              <a:defRPr sz="3200" b="0">
                <a:solidFill>
                  <a:schemeClr val="tx1"/>
                </a:solidFill>
                <a:latin typeface="Segoe UI Light" pitchFamily="34" charset="0"/>
              </a:defRPr>
            </a:lvl1pPr>
          </a:lstStyle>
          <a:p>
            <a:r>
              <a:rPr lang="en-US" dirty="0" smtClean="0"/>
              <a:t>Click to edit Master title style </a:t>
            </a:r>
            <a:endParaRPr lang="en-US" dirty="0"/>
          </a:p>
        </p:txBody>
      </p:sp>
      <p:sp>
        <p:nvSpPr>
          <p:cNvPr id="31" name="Text Placeholder 2"/>
          <p:cNvSpPr>
            <a:spLocks noGrp="1"/>
          </p:cNvSpPr>
          <p:nvPr>
            <p:ph type="body" idx="16"/>
          </p:nvPr>
        </p:nvSpPr>
        <p:spPr>
          <a:xfrm>
            <a:off x="389675" y="869573"/>
            <a:ext cx="8349647" cy="276999"/>
          </a:xfrm>
        </p:spPr>
        <p:txBody>
          <a:bodyPr anchor="b"/>
          <a:lstStyle>
            <a:lvl1pPr marL="0" indent="0">
              <a:buNone/>
              <a:tabLst>
                <a:tab pos="628650" algn="l"/>
              </a:tabLst>
              <a:defRPr sz="1800" b="0">
                <a:solidFill>
                  <a:srgbClr val="949699"/>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Content Page (White)">
    <p:spTree>
      <p:nvGrpSpPr>
        <p:cNvPr id="1" name=""/>
        <p:cNvGrpSpPr/>
        <p:nvPr/>
      </p:nvGrpSpPr>
      <p:grpSpPr>
        <a:xfrm>
          <a:off x="0" y="0"/>
          <a:ext cx="0" cy="0"/>
          <a:chOff x="0" y="0"/>
          <a:chExt cx="0" cy="0"/>
        </a:xfrm>
      </p:grpSpPr>
      <p:sp>
        <p:nvSpPr>
          <p:cNvPr id="19" name="Content Placeholder 2"/>
          <p:cNvSpPr>
            <a:spLocks noGrp="1"/>
          </p:cNvSpPr>
          <p:nvPr>
            <p:ph idx="15"/>
          </p:nvPr>
        </p:nvSpPr>
        <p:spPr>
          <a:xfrm>
            <a:off x="420143" y="1731979"/>
            <a:ext cx="3692002" cy="4440219"/>
          </a:xfrm>
        </p:spPr>
        <p:txBody>
          <a:bodyPr/>
          <a:lstStyle>
            <a:lvl1pPr marL="274320" indent="-274320">
              <a:buClr>
                <a:srgbClr val="5191CD"/>
              </a:buClr>
              <a:buFontTx/>
              <a:buBlip>
                <a:blip r:embed="rId2"/>
              </a:buBlip>
              <a:defRPr sz="2400">
                <a:solidFill>
                  <a:schemeClr val="tx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2400">
                <a:solidFill>
                  <a:schemeClr val="tx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13687"/>
            <a:ext cx="9144095" cy="4572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7394" y="3390900"/>
            <a:ext cx="1669215" cy="76200"/>
          </a:xfrm>
          <a:prstGeom prst="rect">
            <a:avLst/>
          </a:prstGeom>
        </p:spPr>
      </p:pic>
      <p:sp>
        <p:nvSpPr>
          <p:cNvPr id="17" name="TextBox 16"/>
          <p:cNvSpPr txBox="1"/>
          <p:nvPr/>
        </p:nvSpPr>
        <p:spPr>
          <a:xfrm>
            <a:off x="4340744" y="6518080"/>
            <a:ext cx="462609" cy="246221"/>
          </a:xfrm>
          <a:prstGeom prst="rect">
            <a:avLst/>
          </a:prstGeom>
          <a:noFill/>
        </p:spPr>
        <p:txBody>
          <a:bodyPr wrap="square" rtlCol="0">
            <a:spAutoFit/>
          </a:bodyPr>
          <a:lstStyle/>
          <a:p>
            <a:pPr algn="ctr"/>
            <a:fld id="{0462CC3E-48DD-4274-8616-D549FD7B2C15}" type="slidenum">
              <a:rPr lang="en-US" sz="1000" smtClean="0">
                <a:solidFill>
                  <a:srgbClr val="000000"/>
                </a:solidFill>
                <a:latin typeface="Segoe UI" pitchFamily="34" charset="0"/>
                <a:ea typeface="Segoe UI" pitchFamily="34" charset="0"/>
                <a:cs typeface="Segoe UI" pitchFamily="34" charset="0"/>
              </a:rPr>
              <a:pPr algn="ctr"/>
              <a:t>‹#›</a:t>
            </a:fld>
            <a:endParaRPr lang="en-US" sz="1000" dirty="0">
              <a:solidFill>
                <a:srgbClr val="000000"/>
              </a:solidFill>
              <a:latin typeface="Segoe UI" pitchFamily="34" charset="0"/>
              <a:ea typeface="Segoe UI" pitchFamily="34" charset="0"/>
              <a:cs typeface="Segoe UI" pitchFamily="34" charset="0"/>
            </a:endParaRPr>
          </a:p>
        </p:txBody>
      </p:sp>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pic>
        <p:nvPicPr>
          <p:cNvPr id="27" name="Picture 2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30" name="Title 1"/>
          <p:cNvSpPr>
            <a:spLocks noGrp="1"/>
          </p:cNvSpPr>
          <p:nvPr>
            <p:ph type="title" hasCustomPrompt="1"/>
          </p:nvPr>
        </p:nvSpPr>
        <p:spPr>
          <a:xfrm>
            <a:off x="389436" y="360402"/>
            <a:ext cx="8363938" cy="509171"/>
          </a:xfrm>
        </p:spPr>
        <p:txBody>
          <a:bodyPr anchor="t"/>
          <a:lstStyle>
            <a:lvl1pPr>
              <a:defRPr sz="3200" b="0">
                <a:solidFill>
                  <a:schemeClr val="tx1"/>
                </a:solidFill>
                <a:latin typeface="Segoe UI Light" pitchFamily="34" charset="0"/>
              </a:defRPr>
            </a:lvl1pPr>
          </a:lstStyle>
          <a:p>
            <a:r>
              <a:rPr lang="en-US" dirty="0" smtClean="0"/>
              <a:t>Click to edit Master title style </a:t>
            </a:r>
            <a:endParaRPr lang="en-US" dirty="0"/>
          </a:p>
        </p:txBody>
      </p:sp>
      <p:sp>
        <p:nvSpPr>
          <p:cNvPr id="10" name="Content Placeholder 2"/>
          <p:cNvSpPr>
            <a:spLocks noGrp="1"/>
          </p:cNvSpPr>
          <p:nvPr>
            <p:ph idx="17"/>
          </p:nvPr>
        </p:nvSpPr>
        <p:spPr>
          <a:xfrm>
            <a:off x="5007988" y="1731979"/>
            <a:ext cx="3692002" cy="4440219"/>
          </a:xfrm>
        </p:spPr>
        <p:txBody>
          <a:bodyPr/>
          <a:lstStyle>
            <a:lvl1pPr marL="274320" indent="-274320">
              <a:buClr>
                <a:srgbClr val="5191CD"/>
              </a:buClr>
              <a:buFontTx/>
              <a:buBlip>
                <a:blip r:embed="rId2"/>
              </a:buBlip>
              <a:defRPr sz="2400">
                <a:solidFill>
                  <a:schemeClr val="tx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2400">
                <a:solidFill>
                  <a:schemeClr val="tx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8"/>
          </p:nvPr>
        </p:nvSpPr>
        <p:spPr>
          <a:xfrm>
            <a:off x="420143" y="1183248"/>
            <a:ext cx="3691482" cy="430887"/>
          </a:xfrm>
        </p:spPr>
        <p:txBody>
          <a:bodyPr/>
          <a:lstStyle>
            <a:lvl1pPr marL="0" indent="0" algn="ctr">
              <a:buNone/>
              <a:defRPr sz="2800" b="0">
                <a:solidFill>
                  <a:schemeClr val="tx2"/>
                </a:solidFill>
              </a:defRPr>
            </a:lvl1pPr>
          </a:lstStyle>
          <a:p>
            <a:pPr lvl="0"/>
            <a:r>
              <a:rPr lang="en-US" smtClean="0"/>
              <a:t>Click to edit Master text styles</a:t>
            </a:r>
          </a:p>
        </p:txBody>
      </p:sp>
      <p:sp>
        <p:nvSpPr>
          <p:cNvPr id="15" name="Text Placeholder 5"/>
          <p:cNvSpPr>
            <a:spLocks noGrp="1"/>
          </p:cNvSpPr>
          <p:nvPr>
            <p:ph type="body" sz="quarter" idx="19"/>
          </p:nvPr>
        </p:nvSpPr>
        <p:spPr>
          <a:xfrm>
            <a:off x="5007988" y="1183248"/>
            <a:ext cx="3668432" cy="430887"/>
          </a:xfrm>
        </p:spPr>
        <p:txBody>
          <a:bodyPr/>
          <a:lstStyle>
            <a:lvl1pPr marL="0" indent="0" algn="ctr">
              <a:buNone/>
              <a:defRPr sz="2800" b="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64291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ontent Page (White)">
    <p:spTree>
      <p:nvGrpSpPr>
        <p:cNvPr id="1" name=""/>
        <p:cNvGrpSpPr/>
        <p:nvPr/>
      </p:nvGrpSpPr>
      <p:grpSpPr>
        <a:xfrm>
          <a:off x="0" y="0"/>
          <a:ext cx="0" cy="0"/>
          <a:chOff x="0" y="0"/>
          <a:chExt cx="0" cy="0"/>
        </a:xfrm>
      </p:grpSpPr>
      <p:sp>
        <p:nvSpPr>
          <p:cNvPr id="19" name="Content Placeholder 2"/>
          <p:cNvSpPr>
            <a:spLocks noGrp="1"/>
          </p:cNvSpPr>
          <p:nvPr>
            <p:ph idx="15"/>
          </p:nvPr>
        </p:nvSpPr>
        <p:spPr>
          <a:xfrm>
            <a:off x="420143" y="1731979"/>
            <a:ext cx="3692002" cy="4440219"/>
          </a:xfrm>
        </p:spPr>
        <p:txBody>
          <a:bodyPr/>
          <a:lstStyle>
            <a:lvl1pPr marL="274320" indent="-274320">
              <a:buClr>
                <a:srgbClr val="5191CD"/>
              </a:buClr>
              <a:buFontTx/>
              <a:buBlip>
                <a:blip r:embed="rId2"/>
              </a:buBlip>
              <a:defRPr sz="2400">
                <a:solidFill>
                  <a:schemeClr val="tx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2400">
                <a:solidFill>
                  <a:schemeClr val="tx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13687"/>
            <a:ext cx="9144095" cy="4572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7394" y="3390900"/>
            <a:ext cx="1669215" cy="76200"/>
          </a:xfrm>
          <a:prstGeom prst="rect">
            <a:avLst/>
          </a:prstGeom>
        </p:spPr>
      </p:pic>
      <p:sp>
        <p:nvSpPr>
          <p:cNvPr id="17" name="TextBox 16"/>
          <p:cNvSpPr txBox="1"/>
          <p:nvPr/>
        </p:nvSpPr>
        <p:spPr>
          <a:xfrm>
            <a:off x="4340744" y="6518080"/>
            <a:ext cx="462609" cy="246221"/>
          </a:xfrm>
          <a:prstGeom prst="rect">
            <a:avLst/>
          </a:prstGeom>
          <a:noFill/>
        </p:spPr>
        <p:txBody>
          <a:bodyPr wrap="square" rtlCol="0">
            <a:spAutoFit/>
          </a:bodyPr>
          <a:lstStyle/>
          <a:p>
            <a:pPr algn="ctr"/>
            <a:fld id="{0462CC3E-48DD-4274-8616-D549FD7B2C15}" type="slidenum">
              <a:rPr lang="en-US" sz="1000" smtClean="0">
                <a:solidFill>
                  <a:srgbClr val="000000"/>
                </a:solidFill>
                <a:latin typeface="Segoe UI" pitchFamily="34" charset="0"/>
                <a:ea typeface="Segoe UI" pitchFamily="34" charset="0"/>
                <a:cs typeface="Segoe UI" pitchFamily="34" charset="0"/>
              </a:rPr>
              <a:pPr algn="ctr"/>
              <a:t>‹#›</a:t>
            </a:fld>
            <a:endParaRPr lang="en-US" sz="1000" dirty="0">
              <a:solidFill>
                <a:srgbClr val="000000"/>
              </a:solidFill>
              <a:latin typeface="Segoe UI" pitchFamily="34" charset="0"/>
              <a:ea typeface="Segoe UI" pitchFamily="34" charset="0"/>
              <a:cs typeface="Segoe UI" pitchFamily="34" charset="0"/>
            </a:endParaRPr>
          </a:p>
        </p:txBody>
      </p:sp>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pic>
        <p:nvPicPr>
          <p:cNvPr id="27" name="Picture 2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30" name="Title 1"/>
          <p:cNvSpPr>
            <a:spLocks noGrp="1"/>
          </p:cNvSpPr>
          <p:nvPr>
            <p:ph type="title" hasCustomPrompt="1"/>
          </p:nvPr>
        </p:nvSpPr>
        <p:spPr>
          <a:xfrm>
            <a:off x="389436" y="360402"/>
            <a:ext cx="8363938" cy="509171"/>
          </a:xfrm>
        </p:spPr>
        <p:txBody>
          <a:bodyPr anchor="t"/>
          <a:lstStyle>
            <a:lvl1pPr>
              <a:defRPr sz="3200" b="0">
                <a:solidFill>
                  <a:schemeClr val="tx1"/>
                </a:solidFill>
                <a:latin typeface="Segoe UI Light" pitchFamily="34" charset="0"/>
              </a:defRPr>
            </a:lvl1pPr>
          </a:lstStyle>
          <a:p>
            <a:r>
              <a:rPr lang="en-US" dirty="0" smtClean="0"/>
              <a:t>Click to edit Master title style </a:t>
            </a:r>
            <a:endParaRPr lang="en-US" dirty="0"/>
          </a:p>
        </p:txBody>
      </p:sp>
      <p:sp>
        <p:nvSpPr>
          <p:cNvPr id="10" name="Content Placeholder 2"/>
          <p:cNvSpPr>
            <a:spLocks noGrp="1"/>
          </p:cNvSpPr>
          <p:nvPr>
            <p:ph idx="17"/>
          </p:nvPr>
        </p:nvSpPr>
        <p:spPr>
          <a:xfrm>
            <a:off x="5007988" y="1731979"/>
            <a:ext cx="3692002" cy="4440219"/>
          </a:xfrm>
        </p:spPr>
        <p:txBody>
          <a:bodyPr/>
          <a:lstStyle>
            <a:lvl1pPr marL="274320" indent="-274320">
              <a:buClr>
                <a:srgbClr val="5191CD"/>
              </a:buClr>
              <a:buFontTx/>
              <a:buBlip>
                <a:blip r:embed="rId2"/>
              </a:buBlip>
              <a:defRPr sz="2400">
                <a:solidFill>
                  <a:schemeClr val="tx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2400">
                <a:solidFill>
                  <a:schemeClr val="tx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Rounded Rectangle 1"/>
          <p:cNvSpPr/>
          <p:nvPr/>
        </p:nvSpPr>
        <p:spPr>
          <a:xfrm>
            <a:off x="398964" y="1116106"/>
            <a:ext cx="3713181" cy="510988"/>
          </a:xfrm>
          <a:prstGeom prst="round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4998963" y="1116106"/>
            <a:ext cx="3713181" cy="510988"/>
          </a:xfrm>
          <a:prstGeom prst="round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p:cNvSpPr>
            <a:spLocks noGrp="1"/>
          </p:cNvSpPr>
          <p:nvPr>
            <p:ph type="body" sz="quarter" idx="18"/>
          </p:nvPr>
        </p:nvSpPr>
        <p:spPr>
          <a:xfrm>
            <a:off x="398964" y="1183248"/>
            <a:ext cx="3712661" cy="430887"/>
          </a:xfrm>
        </p:spPr>
        <p:txBody>
          <a:bodyPr/>
          <a:lstStyle>
            <a:lvl1pPr marL="0" indent="0" algn="ctr">
              <a:buNone/>
              <a:defRPr sz="2800" b="0">
                <a:solidFill>
                  <a:schemeClr val="bg1"/>
                </a:solidFill>
              </a:defRPr>
            </a:lvl1pPr>
          </a:lstStyle>
          <a:p>
            <a:pPr lvl="0"/>
            <a:r>
              <a:rPr lang="en-US" smtClean="0"/>
              <a:t>Click to edit Master text styles</a:t>
            </a:r>
          </a:p>
        </p:txBody>
      </p:sp>
      <p:sp>
        <p:nvSpPr>
          <p:cNvPr id="15" name="Text Placeholder 5"/>
          <p:cNvSpPr>
            <a:spLocks noGrp="1"/>
          </p:cNvSpPr>
          <p:nvPr>
            <p:ph type="body" sz="quarter" idx="19"/>
          </p:nvPr>
        </p:nvSpPr>
        <p:spPr>
          <a:xfrm>
            <a:off x="5007988" y="1183248"/>
            <a:ext cx="3668432" cy="430887"/>
          </a:xfrm>
        </p:spPr>
        <p:txBody>
          <a:bodyPr/>
          <a:lstStyle>
            <a:lvl1pPr marL="0" indent="0" algn="ctr">
              <a:buNone/>
              <a:defRPr sz="2800" b="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21629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Page (White)_Empt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13687"/>
            <a:ext cx="9144095" cy="4572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7394" y="3390900"/>
            <a:ext cx="1669215" cy="76200"/>
          </a:xfrm>
          <a:prstGeom prst="rect">
            <a:avLst/>
          </a:prstGeom>
        </p:spPr>
      </p:pic>
      <p:sp>
        <p:nvSpPr>
          <p:cNvPr id="16" name="TextBox 15"/>
          <p:cNvSpPr txBox="1"/>
          <p:nvPr/>
        </p:nvSpPr>
        <p:spPr>
          <a:xfrm>
            <a:off x="4340744" y="6518080"/>
            <a:ext cx="462609" cy="246221"/>
          </a:xfrm>
          <a:prstGeom prst="rect">
            <a:avLst/>
          </a:prstGeom>
          <a:noFill/>
        </p:spPr>
        <p:txBody>
          <a:bodyPr wrap="square" rtlCol="0">
            <a:spAutoFit/>
          </a:bodyPr>
          <a:lstStyle/>
          <a:p>
            <a:pPr algn="ctr"/>
            <a:fld id="{0462CC3E-48DD-4274-8616-D549FD7B2C15}" type="slidenum">
              <a:rPr lang="en-US" sz="1000" smtClean="0">
                <a:solidFill>
                  <a:srgbClr val="000000"/>
                </a:solidFill>
                <a:latin typeface="Segoe UI" pitchFamily="34" charset="0"/>
                <a:ea typeface="Segoe UI" pitchFamily="34" charset="0"/>
                <a:cs typeface="Segoe UI" pitchFamily="34" charset="0"/>
              </a:rPr>
              <a:pPr algn="ctr"/>
              <a:t>‹#›</a:t>
            </a:fld>
            <a:endParaRPr lang="en-US" sz="1000" dirty="0">
              <a:solidFill>
                <a:srgbClr val="000000"/>
              </a:solidFill>
              <a:latin typeface="Segoe UI" pitchFamily="34" charset="0"/>
              <a:ea typeface="Segoe UI" pitchFamily="34" charset="0"/>
              <a:cs typeface="Segoe UI" pitchFamily="34" charset="0"/>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15" name="Text Placeholder 2"/>
          <p:cNvSpPr>
            <a:spLocks noGrp="1"/>
          </p:cNvSpPr>
          <p:nvPr>
            <p:ph type="body" idx="16"/>
          </p:nvPr>
        </p:nvSpPr>
        <p:spPr>
          <a:xfrm>
            <a:off x="389675" y="869573"/>
            <a:ext cx="8349647" cy="276999"/>
          </a:xfrm>
        </p:spPr>
        <p:txBody>
          <a:bodyPr anchor="b"/>
          <a:lstStyle>
            <a:lvl1pPr marL="0" indent="0">
              <a:buNone/>
              <a:tabLst>
                <a:tab pos="628650" algn="l"/>
              </a:tabLst>
              <a:defRPr sz="1800" b="0">
                <a:solidFill>
                  <a:srgbClr val="949699"/>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itle 1"/>
          <p:cNvSpPr>
            <a:spLocks noGrp="1"/>
          </p:cNvSpPr>
          <p:nvPr>
            <p:ph type="title" hasCustomPrompt="1"/>
          </p:nvPr>
        </p:nvSpPr>
        <p:spPr>
          <a:xfrm>
            <a:off x="389436" y="360402"/>
            <a:ext cx="8363938" cy="509171"/>
          </a:xfrm>
        </p:spPr>
        <p:txBody>
          <a:bodyPr anchor="t"/>
          <a:lstStyle>
            <a:lvl1pPr>
              <a:defRPr sz="3200" b="0">
                <a:solidFill>
                  <a:schemeClr val="tx1"/>
                </a:solidFill>
                <a:latin typeface="Segoe UI Light" pitchFamily="34" charset="0"/>
              </a:defRPr>
            </a:lvl1pPr>
          </a:lstStyle>
          <a:p>
            <a:r>
              <a:rPr lang="en-US" dirty="0" smtClean="0"/>
              <a:t>Click to edit Master title style </a:t>
            </a:r>
            <a:endParaRPr lang="en-US" dirty="0"/>
          </a:p>
        </p:txBody>
      </p:sp>
    </p:spTree>
    <p:extLst>
      <p:ext uri="{BB962C8B-B14F-4D97-AF65-F5344CB8AC3E}">
        <p14:creationId xmlns:p14="http://schemas.microsoft.com/office/powerpoint/2010/main" val="328582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Page (Building)">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89436" y="1920904"/>
            <a:ext cx="8745036" cy="4266619"/>
          </a:xfrm>
          <a:prstGeom prst="rect">
            <a:avLst/>
          </a:prstGeom>
          <a:noFill/>
        </p:spPr>
      </p:pic>
      <p:sp>
        <p:nvSpPr>
          <p:cNvPr id="19" name="Content Placeholder 2"/>
          <p:cNvSpPr>
            <a:spLocks noGrp="1"/>
          </p:cNvSpPr>
          <p:nvPr>
            <p:ph idx="15"/>
          </p:nvPr>
        </p:nvSpPr>
        <p:spPr>
          <a:xfrm>
            <a:off x="648742" y="1463040"/>
            <a:ext cx="7924800" cy="2154436"/>
          </a:xfrm>
        </p:spPr>
        <p:txBody>
          <a:bodyPr/>
          <a:lstStyle>
            <a:lvl1pPr marL="274320" indent="-274320">
              <a:buClr>
                <a:srgbClr val="5191CD"/>
              </a:buClr>
              <a:buFontTx/>
              <a:buBlip>
                <a:blip r:embed="rId3"/>
              </a:buBlip>
              <a:defRPr sz="2400">
                <a:solidFill>
                  <a:schemeClr val="tx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3"/>
              </a:buBlip>
              <a:defRPr sz="2400">
                <a:solidFill>
                  <a:schemeClr val="tx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13687"/>
            <a:ext cx="9144095" cy="457200"/>
          </a:xfrm>
          <a:prstGeom prst="rect">
            <a:avLst/>
          </a:prstGeom>
        </p:spPr>
      </p:pic>
      <p:sp>
        <p:nvSpPr>
          <p:cNvPr id="17" name="TextBox 16"/>
          <p:cNvSpPr txBox="1"/>
          <p:nvPr/>
        </p:nvSpPr>
        <p:spPr>
          <a:xfrm>
            <a:off x="4340744" y="6518080"/>
            <a:ext cx="462609" cy="246221"/>
          </a:xfrm>
          <a:prstGeom prst="rect">
            <a:avLst/>
          </a:prstGeom>
          <a:noFill/>
        </p:spPr>
        <p:txBody>
          <a:bodyPr wrap="square" rtlCol="0">
            <a:spAutoFit/>
          </a:bodyPr>
          <a:lstStyle/>
          <a:p>
            <a:pPr algn="ctr"/>
            <a:fld id="{0462CC3E-48DD-4274-8616-D549FD7B2C15}" type="slidenum">
              <a:rPr lang="en-US" sz="1000" smtClean="0">
                <a:solidFill>
                  <a:srgbClr val="000000"/>
                </a:solidFill>
                <a:latin typeface="Segoe UI" pitchFamily="34" charset="0"/>
                <a:ea typeface="Segoe UI" pitchFamily="34" charset="0"/>
                <a:cs typeface="Segoe UI" pitchFamily="34" charset="0"/>
              </a:rPr>
              <a:pPr algn="ctr"/>
              <a:t>‹#›</a:t>
            </a:fld>
            <a:endParaRPr lang="en-US" sz="1000" dirty="0">
              <a:solidFill>
                <a:srgbClr val="000000"/>
              </a:solidFill>
              <a:latin typeface="Segoe UI" pitchFamily="34" charset="0"/>
              <a:ea typeface="Segoe UI" pitchFamily="34" charset="0"/>
              <a:cs typeface="Segoe UI" pitchFamily="34" charset="0"/>
            </a:endParaRPr>
          </a:p>
        </p:txBody>
      </p:sp>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pic>
        <p:nvPicPr>
          <p:cNvPr id="27" name="Picture 2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30" name="Title 1"/>
          <p:cNvSpPr>
            <a:spLocks noGrp="1"/>
          </p:cNvSpPr>
          <p:nvPr>
            <p:ph type="title" hasCustomPrompt="1"/>
          </p:nvPr>
        </p:nvSpPr>
        <p:spPr>
          <a:xfrm>
            <a:off x="389436" y="360402"/>
            <a:ext cx="8363938" cy="509171"/>
          </a:xfrm>
        </p:spPr>
        <p:txBody>
          <a:bodyPr anchor="t"/>
          <a:lstStyle>
            <a:lvl1pPr>
              <a:defRPr sz="3200" b="0" baseline="0">
                <a:solidFill>
                  <a:schemeClr val="tx1"/>
                </a:solidFill>
                <a:latin typeface="Segoe UI Light" pitchFamily="34" charset="0"/>
              </a:defRPr>
            </a:lvl1pPr>
          </a:lstStyle>
          <a:p>
            <a:r>
              <a:rPr lang="en-US" dirty="0" smtClean="0"/>
              <a:t>Click to edit Master title style </a:t>
            </a:r>
            <a:endParaRPr lang="en-US" dirty="0"/>
          </a:p>
        </p:txBody>
      </p:sp>
      <p:sp>
        <p:nvSpPr>
          <p:cNvPr id="14" name="Text Placeholder 2"/>
          <p:cNvSpPr>
            <a:spLocks noGrp="1"/>
          </p:cNvSpPr>
          <p:nvPr>
            <p:ph type="body" idx="16"/>
          </p:nvPr>
        </p:nvSpPr>
        <p:spPr>
          <a:xfrm>
            <a:off x="389675" y="869573"/>
            <a:ext cx="8349647" cy="276999"/>
          </a:xfrm>
        </p:spPr>
        <p:txBody>
          <a:bodyPr anchor="b"/>
          <a:lstStyle>
            <a:lvl1pPr marL="0" indent="0">
              <a:buNone/>
              <a:tabLst>
                <a:tab pos="628650" algn="l"/>
              </a:tabLst>
              <a:defRPr sz="1800" b="0" baseline="0">
                <a:solidFill>
                  <a:srgbClr val="949699"/>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97956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ideo">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30250" y="4343400"/>
            <a:ext cx="7043208" cy="461665"/>
          </a:xfrm>
        </p:spPr>
        <p:txBody>
          <a:bodyPr vert="horz" wrap="square" lIns="0" tIns="0" rIns="0" bIns="0" rtlCol="0" anchor="t" anchorCtr="0">
            <a:noAutofit/>
          </a:bodyPr>
          <a:lstStyle>
            <a:lvl1pPr marL="0" indent="0" algn="l" defTabSz="914363" rtl="0" eaLnBrk="1" latinLnBrk="0" hangingPunct="1">
              <a:lnSpc>
                <a:spcPct val="90000"/>
              </a:lnSpc>
              <a:spcBef>
                <a:spcPct val="0"/>
              </a:spcBef>
              <a:buNone/>
              <a:defRPr lang="en-US" sz="3600" b="0" kern="1200" cap="none"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Video Title</a:t>
            </a:r>
            <a:endParaRPr lang="en-US" dirty="0"/>
          </a:p>
        </p:txBody>
      </p:sp>
      <p:sp>
        <p:nvSpPr>
          <p:cNvPr id="7" name="Text Placeholder 6"/>
          <p:cNvSpPr>
            <a:spLocks noGrp="1"/>
          </p:cNvSpPr>
          <p:nvPr>
            <p:ph type="body" sz="quarter" idx="10" hasCustomPrompt="1"/>
          </p:nvPr>
        </p:nvSpPr>
        <p:spPr>
          <a:xfrm>
            <a:off x="1072886" y="1301750"/>
            <a:ext cx="7690114" cy="1212850"/>
          </a:xfrm>
          <a:effectLst/>
        </p:spPr>
        <p:txBody>
          <a:bodyPr anchor="t" anchorCtr="0">
            <a:noAutofit/>
          </a:bodyPr>
          <a:lstStyle>
            <a:lvl1pPr marL="0" indent="0" algn="r">
              <a:buFont typeface="Arial" pitchFamily="34" charset="0"/>
              <a:buNone/>
              <a:defRPr kumimoji="0" lang="en-US" sz="8800" b="0" i="0" u="none" strike="noStrike" kern="1200" cap="none" spc="0" normalizeH="0" baseline="0" noProof="0" dirty="0" smtClean="0">
                <a:ln>
                  <a:noFill/>
                </a:ln>
                <a:solidFill>
                  <a:schemeClr val="tx1"/>
                </a:solidFill>
                <a:effectLst/>
                <a:uLnTx/>
                <a:uFillTx/>
                <a:latin typeface="Trebuchet MS" pitchFamily="34" charset="0"/>
                <a:ea typeface="+mn-ea"/>
                <a:cs typeface="+mn-cs"/>
              </a:defRPr>
            </a:lvl1pPr>
          </a:lstStyle>
          <a:p>
            <a:pPr marL="0" lvl="0" indent="0" algn="r" defTabSz="914363" rtl="0" eaLnBrk="1" latinLnBrk="0" hangingPunct="1">
              <a:lnSpc>
                <a:spcPct val="90000"/>
              </a:lnSpc>
              <a:spcBef>
                <a:spcPct val="20000"/>
              </a:spcBef>
              <a:buFont typeface="Arial" pitchFamily="34" charset="0"/>
              <a:buNone/>
            </a:pPr>
            <a:r>
              <a:rPr lang="en-US" dirty="0" smtClean="0"/>
              <a:t>video</a:t>
            </a:r>
          </a:p>
        </p:txBody>
      </p:sp>
      <p:sp>
        <p:nvSpPr>
          <p:cNvPr id="5" name="Slide Number Placeholder 4"/>
          <p:cNvSpPr>
            <a:spLocks noGrp="1"/>
          </p:cNvSpPr>
          <p:nvPr>
            <p:ph type="sldNum" sz="quarter" idx="11"/>
          </p:nvPr>
        </p:nvSpPr>
        <p:spPr/>
        <p:txBody>
          <a:bodyPr/>
          <a:lstStyle>
            <a:lvl1pPr>
              <a:defRPr>
                <a:solidFill>
                  <a:schemeClr val="tx1"/>
                </a:solidFill>
              </a:defRPr>
            </a:lvl1pPr>
          </a:lstStyle>
          <a:p>
            <a:fld id="{3E96780A-FC28-4F75-83FC-E5BD2FE95436}" type="slidenum">
              <a:rPr lang="en-US" smtClean="0"/>
              <a:pPr/>
              <a:t>‹#›</a:t>
            </a:fld>
            <a:endParaRPr lang="en-US"/>
          </a:p>
        </p:txBody>
      </p:sp>
      <p:pic>
        <p:nvPicPr>
          <p:cNvPr id="6" name="Picture 5" descr="vidoe.png"/>
          <p:cNvPicPr>
            <a:picLocks noChangeAspect="1"/>
          </p:cNvPicPr>
          <p:nvPr/>
        </p:nvPicPr>
        <p:blipFill>
          <a:blip r:embed="rId3" cstate="print"/>
          <a:stretch>
            <a:fillRect/>
          </a:stretch>
        </p:blipFill>
        <p:spPr>
          <a:xfrm>
            <a:off x="4829712" y="2286000"/>
            <a:ext cx="4314288" cy="4572000"/>
          </a:xfrm>
          <a:prstGeom prst="rect">
            <a:avLst/>
          </a:prstGeom>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Page (Building) empty">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98963" y="1920905"/>
            <a:ext cx="8745036" cy="4266619"/>
          </a:xfrm>
          <a:prstGeom prst="rect">
            <a:avLst/>
          </a:prstGeom>
          <a:noFill/>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13687"/>
            <a:ext cx="9144095" cy="457200"/>
          </a:xfrm>
          <a:prstGeom prst="rect">
            <a:avLst/>
          </a:prstGeom>
        </p:spPr>
      </p:pic>
      <p:sp>
        <p:nvSpPr>
          <p:cNvPr id="17" name="TextBox 16"/>
          <p:cNvSpPr txBox="1"/>
          <p:nvPr/>
        </p:nvSpPr>
        <p:spPr>
          <a:xfrm>
            <a:off x="4340744" y="6518080"/>
            <a:ext cx="462609" cy="246221"/>
          </a:xfrm>
          <a:prstGeom prst="rect">
            <a:avLst/>
          </a:prstGeom>
          <a:noFill/>
        </p:spPr>
        <p:txBody>
          <a:bodyPr wrap="square" rtlCol="0">
            <a:spAutoFit/>
          </a:bodyPr>
          <a:lstStyle/>
          <a:p>
            <a:pPr algn="ctr"/>
            <a:fld id="{0462CC3E-48DD-4274-8616-D549FD7B2C15}" type="slidenum">
              <a:rPr lang="en-US" sz="1000" smtClean="0">
                <a:solidFill>
                  <a:srgbClr val="000000"/>
                </a:solidFill>
                <a:latin typeface="Segoe UI" pitchFamily="34" charset="0"/>
                <a:ea typeface="Segoe UI" pitchFamily="34" charset="0"/>
                <a:cs typeface="Segoe UI" pitchFamily="34" charset="0"/>
              </a:rPr>
              <a:pPr algn="ctr"/>
              <a:t>‹#›</a:t>
            </a:fld>
            <a:endParaRPr lang="en-US" sz="1000" dirty="0">
              <a:solidFill>
                <a:srgbClr val="000000"/>
              </a:solidFill>
              <a:latin typeface="Segoe UI" pitchFamily="34" charset="0"/>
              <a:ea typeface="Segoe UI" pitchFamily="34" charset="0"/>
              <a:cs typeface="Segoe UI" pitchFamily="34" charset="0"/>
            </a:endParaRPr>
          </a:p>
        </p:txBody>
      </p:sp>
      <p:pic>
        <p:nvPicPr>
          <p:cNvPr id="23" name="Pictur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sp>
        <p:nvSpPr>
          <p:cNvPr id="25" name="TextBox 24"/>
          <p:cNvSpPr txBox="1"/>
          <p:nvPr/>
        </p:nvSpPr>
        <p:spPr>
          <a:xfrm>
            <a:off x="7336427" y="133321"/>
            <a:ext cx="1502362" cy="230832"/>
          </a:xfrm>
          <a:prstGeom prst="rect">
            <a:avLst/>
          </a:prstGeom>
          <a:noFill/>
        </p:spPr>
        <p:txBody>
          <a:bodyPr wrap="square" rtlCol="0">
            <a:spAutoFit/>
          </a:bodyPr>
          <a:lstStyle/>
          <a:p>
            <a:pPr algn="r"/>
            <a:r>
              <a:rPr lang="en-US" sz="900" dirty="0" smtClean="0">
                <a:solidFill>
                  <a:schemeClr val="tx1"/>
                </a:solidFill>
                <a:latin typeface="Segoe UI" pitchFamily="34" charset="0"/>
                <a:ea typeface="Segoe UI" pitchFamily="34" charset="0"/>
                <a:cs typeface="Segoe UI" pitchFamily="34" charset="0"/>
              </a:rPr>
              <a:t>Microsoft Confidential</a:t>
            </a:r>
            <a:endParaRPr lang="en-US" sz="900" dirty="0">
              <a:solidFill>
                <a:schemeClr val="tx1"/>
              </a:solidFill>
              <a:latin typeface="Segoe UI" pitchFamily="34" charset="0"/>
              <a:ea typeface="Segoe UI" pitchFamily="34" charset="0"/>
              <a:cs typeface="Segoe UI" pitchFamily="34" charset="0"/>
            </a:endParaRPr>
          </a:p>
        </p:txBody>
      </p:sp>
      <p:pic>
        <p:nvPicPr>
          <p:cNvPr id="27" name="Picture 2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30" name="Title 1"/>
          <p:cNvSpPr>
            <a:spLocks noGrp="1"/>
          </p:cNvSpPr>
          <p:nvPr>
            <p:ph type="title" hasCustomPrompt="1"/>
          </p:nvPr>
        </p:nvSpPr>
        <p:spPr>
          <a:xfrm>
            <a:off x="389436" y="360402"/>
            <a:ext cx="8363938" cy="509171"/>
          </a:xfrm>
        </p:spPr>
        <p:txBody>
          <a:bodyPr anchor="t"/>
          <a:lstStyle>
            <a:lvl1pPr>
              <a:defRPr sz="3200" b="0" baseline="0">
                <a:solidFill>
                  <a:schemeClr val="tx1"/>
                </a:solidFill>
                <a:latin typeface="Segoe UI Light" pitchFamily="34" charset="0"/>
              </a:defRPr>
            </a:lvl1pPr>
          </a:lstStyle>
          <a:p>
            <a:r>
              <a:rPr lang="en-US" dirty="0" smtClean="0"/>
              <a:t>Click to edit Master title style </a:t>
            </a:r>
            <a:endParaRPr lang="en-US" dirty="0"/>
          </a:p>
        </p:txBody>
      </p:sp>
      <p:sp>
        <p:nvSpPr>
          <p:cNvPr id="13" name="Text Placeholder 2"/>
          <p:cNvSpPr>
            <a:spLocks noGrp="1"/>
          </p:cNvSpPr>
          <p:nvPr>
            <p:ph type="body" idx="16"/>
          </p:nvPr>
        </p:nvSpPr>
        <p:spPr>
          <a:xfrm>
            <a:off x="389675" y="869573"/>
            <a:ext cx="8349647" cy="276999"/>
          </a:xfrm>
        </p:spPr>
        <p:txBody>
          <a:bodyPr anchor="b"/>
          <a:lstStyle>
            <a:lvl1pPr marL="0" indent="0">
              <a:buNone/>
              <a:tabLst>
                <a:tab pos="628650" algn="l"/>
              </a:tabLst>
              <a:defRPr sz="1800" b="0" baseline="0">
                <a:solidFill>
                  <a:srgbClr val="949699"/>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12552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ransition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3738" y="0"/>
            <a:ext cx="4390263" cy="6858000"/>
          </a:xfrm>
          <a:prstGeom prst="rect">
            <a:avLst/>
          </a:prstGeom>
        </p:spPr>
      </p:pic>
      <p:sp>
        <p:nvSpPr>
          <p:cNvPr id="3" name="Rectangle 2"/>
          <p:cNvSpPr/>
          <p:nvPr/>
        </p:nvSpPr>
        <p:spPr bwMode="auto">
          <a:xfrm>
            <a:off x="0" y="1922729"/>
            <a:ext cx="9144000" cy="2897925"/>
          </a:xfrm>
          <a:prstGeom prst="rect">
            <a:avLst/>
          </a:prstGeom>
          <a:solidFill>
            <a:srgbClr val="595959">
              <a:alpha val="5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p:nvSpPr>
        <p:spPr bwMode="auto">
          <a:xfrm>
            <a:off x="0" y="4345164"/>
            <a:ext cx="9144000" cy="475488"/>
          </a:xfrm>
          <a:prstGeom prst="rect">
            <a:avLst/>
          </a:prstGeom>
          <a:solidFill>
            <a:srgbClr val="595959">
              <a:alpha val="5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 name="Title 1"/>
          <p:cNvSpPr>
            <a:spLocks noGrp="1"/>
          </p:cNvSpPr>
          <p:nvPr>
            <p:ph type="ctrTitle" hasCustomPrompt="1"/>
          </p:nvPr>
        </p:nvSpPr>
        <p:spPr>
          <a:xfrm>
            <a:off x="513293" y="2627981"/>
            <a:ext cx="808501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Click to Edit Transition Slide Title</a:t>
            </a:r>
            <a:endParaRPr lang="en-US" dirty="0"/>
          </a:p>
        </p:txBody>
      </p:sp>
      <p:pic>
        <p:nvPicPr>
          <p:cNvPr id="20" name="Pictur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0" name="Subtitle 2"/>
          <p:cNvSpPr>
            <a:spLocks noGrp="1"/>
          </p:cNvSpPr>
          <p:nvPr>
            <p:ph type="subTitle" idx="1" hasCustomPrompt="1"/>
          </p:nvPr>
        </p:nvSpPr>
        <p:spPr>
          <a:xfrm>
            <a:off x="513293" y="3326441"/>
            <a:ext cx="4250434"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Transition subtitle</a:t>
            </a:r>
            <a:endParaRPr lang="en-US" dirty="0"/>
          </a:p>
        </p:txBody>
      </p:sp>
    </p:spTree>
    <p:extLst>
      <p:ext uri="{BB962C8B-B14F-4D97-AF65-F5344CB8AC3E}">
        <p14:creationId xmlns:p14="http://schemas.microsoft.com/office/powerpoint/2010/main" val="300352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Q&amp;A Option 1">
    <p:spTree>
      <p:nvGrpSpPr>
        <p:cNvPr id="1" name=""/>
        <p:cNvGrpSpPr/>
        <p:nvPr/>
      </p:nvGrpSpPr>
      <p:grpSpPr>
        <a:xfrm>
          <a:off x="0" y="0"/>
          <a:ext cx="0" cy="0"/>
          <a:chOff x="0" y="0"/>
          <a:chExt cx="0" cy="0"/>
        </a:xfrm>
      </p:grpSpPr>
      <p:pic>
        <p:nvPicPr>
          <p:cNvPr id="2" name="Picture 2" descr="C:\Users\v-ameshm\Desktop\ladywritingtext.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 y="-604"/>
            <a:ext cx="9175805" cy="68586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 y="4097868"/>
            <a:ext cx="9175805"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7"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spTree>
    <p:extLst>
      <p:ext uri="{BB962C8B-B14F-4D97-AF65-F5344CB8AC3E}">
        <p14:creationId xmlns:p14="http://schemas.microsoft.com/office/powerpoint/2010/main" val="100824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amp;A Option 5">
    <p:spTree>
      <p:nvGrpSpPr>
        <p:cNvPr id="1" name=""/>
        <p:cNvGrpSpPr/>
        <p:nvPr/>
      </p:nvGrpSpPr>
      <p:grpSpPr>
        <a:xfrm>
          <a:off x="0" y="0"/>
          <a:ext cx="0" cy="0"/>
          <a:chOff x="0" y="0"/>
          <a:chExt cx="0" cy="0"/>
        </a:xfrm>
      </p:grpSpPr>
      <p:pic>
        <p:nvPicPr>
          <p:cNvPr id="7" name="Picture 2" descr="\\home\users\Amesh\4. Projects &amp; Companies\Microsoft\Services Marketing\Project Florance\Graphics and Templates\August Release\MCS FY11 Templates\Photos\Strategy1_small.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 y="4097868"/>
            <a:ext cx="9144001"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9"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spTree>
    <p:extLst>
      <p:ext uri="{BB962C8B-B14F-4D97-AF65-F5344CB8AC3E}">
        <p14:creationId xmlns:p14="http://schemas.microsoft.com/office/powerpoint/2010/main" val="251367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amp;A Option 6">
    <p:spTree>
      <p:nvGrpSpPr>
        <p:cNvPr id="1" name=""/>
        <p:cNvGrpSpPr/>
        <p:nvPr/>
      </p:nvGrpSpPr>
      <p:grpSpPr>
        <a:xfrm>
          <a:off x="0" y="0"/>
          <a:ext cx="0" cy="0"/>
          <a:chOff x="0" y="0"/>
          <a:chExt cx="0" cy="0"/>
        </a:xfrm>
      </p:grpSpPr>
      <p:pic>
        <p:nvPicPr>
          <p:cNvPr id="8" name="Picture 2" descr="\\home\users\Amesh\4. Projects &amp; Companies\Microsoft\Services Marketing\Project Florance\Graphics and Templates\August Release\MCS FY11 Templates\Photos\Consulting3_smal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 y="4097868"/>
            <a:ext cx="9144001"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171279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Q&amp;A Option 7">
    <p:spTree>
      <p:nvGrpSpPr>
        <p:cNvPr id="1" name=""/>
        <p:cNvGrpSpPr/>
        <p:nvPr/>
      </p:nvGrpSpPr>
      <p:grpSpPr>
        <a:xfrm>
          <a:off x="0" y="0"/>
          <a:ext cx="0" cy="0"/>
          <a:chOff x="0" y="0"/>
          <a:chExt cx="0" cy="0"/>
        </a:xfrm>
      </p:grpSpPr>
      <p:pic>
        <p:nvPicPr>
          <p:cNvPr id="7" name="Picture 2" descr="\\home\users\Amesh\4. Projects &amp; Companies\Microsoft\Services Marketing\Project Florance\Graphics and Templates\August Release\MCS FY11 Templates\Photos\Consulting2_small.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0" y="0"/>
            <a:ext cx="917927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 y="4097868"/>
            <a:ext cx="9175805"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317551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amp;A Option 2">
    <p:spTree>
      <p:nvGrpSpPr>
        <p:cNvPr id="1" name=""/>
        <p:cNvGrpSpPr/>
        <p:nvPr/>
      </p:nvGrpSpPr>
      <p:grpSpPr>
        <a:xfrm>
          <a:off x="0" y="0"/>
          <a:ext cx="0" cy="0"/>
          <a:chOff x="0" y="0"/>
          <a:chExt cx="0" cy="0"/>
        </a:xfrm>
      </p:grpSpPr>
      <p:pic>
        <p:nvPicPr>
          <p:cNvPr id="7" name="Picture 2" descr="C:\Users\v-ameshm\Desktop\chess1.jpg"/>
          <p:cNvPicPr>
            <a:picLocks noChangeAspect="1" noChangeArrowheads="1"/>
          </p:cNvPicPr>
          <p:nvPr/>
        </p:nvPicPr>
        <p:blipFill rotWithShape="1">
          <a:blip r:embed="rId2" cstate="email">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 y="4097868"/>
            <a:ext cx="9144002"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8"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spTree>
    <p:extLst>
      <p:ext uri="{BB962C8B-B14F-4D97-AF65-F5344CB8AC3E}">
        <p14:creationId xmlns:p14="http://schemas.microsoft.com/office/powerpoint/2010/main" val="32579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amp;A Option 3">
    <p:spTree>
      <p:nvGrpSpPr>
        <p:cNvPr id="1" name=""/>
        <p:cNvGrpSpPr/>
        <p:nvPr/>
      </p:nvGrpSpPr>
      <p:grpSpPr>
        <a:xfrm>
          <a:off x="0" y="0"/>
          <a:ext cx="0" cy="0"/>
          <a:chOff x="0" y="0"/>
          <a:chExt cx="0" cy="0"/>
        </a:xfrm>
      </p:grpSpPr>
      <p:pic>
        <p:nvPicPr>
          <p:cNvPr id="8" name="Picture 2" descr="C:\Users\v-ameshm\Desktop\blueprint3.jpg"/>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bwMode="auto">
          <a:xfrm>
            <a:off x="0" y="0"/>
            <a:ext cx="9144000" cy="68422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 y="4097868"/>
            <a:ext cx="9144002"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9"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spTree>
    <p:extLst>
      <p:ext uri="{BB962C8B-B14F-4D97-AF65-F5344CB8AC3E}">
        <p14:creationId xmlns:p14="http://schemas.microsoft.com/office/powerpoint/2010/main" val="362175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amp;A Option 4">
    <p:spTree>
      <p:nvGrpSpPr>
        <p:cNvPr id="1" name=""/>
        <p:cNvGrpSpPr/>
        <p:nvPr/>
      </p:nvGrpSpPr>
      <p:grpSpPr>
        <a:xfrm>
          <a:off x="0" y="0"/>
          <a:ext cx="0" cy="0"/>
          <a:chOff x="0" y="0"/>
          <a:chExt cx="0" cy="0"/>
        </a:xfrm>
      </p:grpSpPr>
      <p:pic>
        <p:nvPicPr>
          <p:cNvPr id="8" name="Picture 2" descr="C:\Users\v-ameshm\Desktop\blueprint2.jpg"/>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 y="4097868"/>
            <a:ext cx="9175805"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390711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defRPr>
                <a:solidFill>
                  <a:schemeClr val="bg1"/>
                </a:solidFill>
                <a:latin typeface="Segoe UI Light" pitchFamily="34" charset="0"/>
              </a:defRPr>
            </a:lvl1pPr>
          </a:lstStyle>
          <a:p>
            <a:r>
              <a:rPr lang="en-US" smtClean="0"/>
              <a:t>Click to edit Master title style</a:t>
            </a:r>
            <a:endParaRPr lang="en-US" dirty="0"/>
          </a:p>
        </p:txBody>
      </p:sp>
      <p:sp>
        <p:nvSpPr>
          <p:cNvPr id="5" name="TextBox 4"/>
          <p:cNvSpPr txBox="1"/>
          <p:nvPr/>
        </p:nvSpPr>
        <p:spPr>
          <a:xfrm>
            <a:off x="198021" y="6495393"/>
            <a:ext cx="1001877" cy="215444"/>
          </a:xfrm>
          <a:prstGeom prst="rect">
            <a:avLst/>
          </a:prstGeom>
          <a:noFill/>
        </p:spPr>
        <p:txBody>
          <a:bodyPr wrap="none" lIns="0" tIns="0" rIns="0" bIns="0" rtlCol="0">
            <a:spAutoFit/>
          </a:bodyPr>
          <a:lstStyle/>
          <a:p>
            <a:r>
              <a:rPr lang="en-US" sz="1400" dirty="0" smtClean="0">
                <a:solidFill>
                  <a:srgbClr val="FFFFFF"/>
                </a:solidFill>
              </a:rPr>
              <a:t>Hidden Slide</a:t>
            </a:r>
          </a:p>
        </p:txBody>
      </p:sp>
      <p:sp>
        <p:nvSpPr>
          <p:cNvPr id="6" name="Content Placeholder 2"/>
          <p:cNvSpPr>
            <a:spLocks noGrp="1"/>
          </p:cNvSpPr>
          <p:nvPr>
            <p:ph idx="1"/>
          </p:nvPr>
        </p:nvSpPr>
        <p:spPr>
          <a:xfrm>
            <a:off x="511545" y="1010187"/>
            <a:ext cx="7924800" cy="1154162"/>
          </a:xfrm>
        </p:spPr>
        <p:txBody>
          <a:bodyPr/>
          <a:lstStyle>
            <a:lvl1pPr marL="274320" indent="-274320">
              <a:buClr>
                <a:srgbClr val="5191CD"/>
              </a:buClr>
              <a:buFontTx/>
              <a:buBlip>
                <a:blip r:embed="rId2"/>
              </a:buBlip>
              <a:defRPr sz="13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1200">
                <a:solidFill>
                  <a:schemeClr val="bg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1100">
                <a:solidFill>
                  <a:schemeClr val="bg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1000">
                <a:solidFill>
                  <a:schemeClr val="bg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900">
                <a:solidFill>
                  <a:schemeClr val="bg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287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artner">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30250" y="4343400"/>
            <a:ext cx="7043208" cy="461665"/>
          </a:xfrm>
        </p:spPr>
        <p:txBody>
          <a:bodyPr vert="horz" wrap="square" lIns="0" tIns="0" rIns="0" bIns="0" rtlCol="0" anchor="t" anchorCtr="0">
            <a:noAutofit/>
          </a:bodyPr>
          <a:lstStyle>
            <a:lvl1pPr marL="0" indent="0" algn="l" defTabSz="914363" rtl="0" eaLnBrk="1" latinLnBrk="0" hangingPunct="1">
              <a:lnSpc>
                <a:spcPct val="90000"/>
              </a:lnSpc>
              <a:spcBef>
                <a:spcPct val="0"/>
              </a:spcBef>
              <a:buNone/>
              <a:defRPr lang="en-US" sz="3600" b="0" kern="1200" cap="none"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Group</a:t>
            </a:r>
            <a:endParaRPr lang="en-US" dirty="0"/>
          </a:p>
        </p:txBody>
      </p:sp>
      <p:sp>
        <p:nvSpPr>
          <p:cNvPr id="7" name="Text Placeholder 6"/>
          <p:cNvSpPr>
            <a:spLocks noGrp="1"/>
          </p:cNvSpPr>
          <p:nvPr>
            <p:ph type="body" sz="quarter" idx="10" hasCustomPrompt="1"/>
          </p:nvPr>
        </p:nvSpPr>
        <p:spPr>
          <a:xfrm>
            <a:off x="1072886" y="1301750"/>
            <a:ext cx="7690114" cy="1212850"/>
          </a:xfrm>
          <a:effectLst/>
        </p:spPr>
        <p:txBody>
          <a:bodyPr anchor="t" anchorCtr="0">
            <a:noAutofit/>
          </a:bodyPr>
          <a:lstStyle>
            <a:lvl1pPr marL="0" indent="0" algn="r">
              <a:buFont typeface="Arial" pitchFamily="34" charset="0"/>
              <a:buNone/>
              <a:defRPr kumimoji="0" lang="en-US" sz="8800" b="0" i="0" u="none" strike="noStrike" kern="1200" cap="none" spc="0" normalizeH="0" baseline="0" noProof="0" dirty="0" smtClean="0">
                <a:ln>
                  <a:noFill/>
                </a:ln>
                <a:solidFill>
                  <a:schemeClr val="tx1"/>
                </a:solidFill>
                <a:effectLst/>
                <a:uLnTx/>
                <a:uFillTx/>
                <a:latin typeface="Trebuchet MS" pitchFamily="34" charset="0"/>
                <a:ea typeface="+mn-ea"/>
                <a:cs typeface="+mn-cs"/>
              </a:defRPr>
            </a:lvl1pPr>
          </a:lstStyle>
          <a:p>
            <a:pPr marL="0" lvl="0" indent="0" algn="r" defTabSz="914363" rtl="0" eaLnBrk="1" latinLnBrk="0" hangingPunct="1">
              <a:lnSpc>
                <a:spcPct val="90000"/>
              </a:lnSpc>
              <a:spcBef>
                <a:spcPct val="20000"/>
              </a:spcBef>
              <a:buFont typeface="Arial" pitchFamily="34" charset="0"/>
              <a:buNone/>
            </a:pPr>
            <a:r>
              <a:rPr lang="en-US" dirty="0" smtClean="0"/>
              <a:t>partner</a:t>
            </a:r>
          </a:p>
        </p:txBody>
      </p:sp>
      <p:sp>
        <p:nvSpPr>
          <p:cNvPr id="5" name="Slide Number Placeholder 4"/>
          <p:cNvSpPr>
            <a:spLocks noGrp="1"/>
          </p:cNvSpPr>
          <p:nvPr>
            <p:ph type="sldNum" sz="quarter" idx="11"/>
          </p:nvPr>
        </p:nvSpPr>
        <p:spPr/>
        <p:txBody>
          <a:bodyPr/>
          <a:lstStyle>
            <a:lvl1pPr>
              <a:defRPr>
                <a:solidFill>
                  <a:schemeClr val="tx1"/>
                </a:solidFill>
              </a:defRPr>
            </a:lvl1pPr>
          </a:lstStyle>
          <a:p>
            <a:fld id="{3E96780A-FC28-4F75-83FC-E5BD2FE95436}" type="slidenum">
              <a:rPr lang="en-US" smtClean="0"/>
              <a:pPr/>
              <a:t>‹#›</a:t>
            </a:fld>
            <a:endParaRPr lang="en-US"/>
          </a:p>
        </p:txBody>
      </p:sp>
      <p:pic>
        <p:nvPicPr>
          <p:cNvPr id="6" name="Picture 5" descr="partner.png"/>
          <p:cNvPicPr>
            <a:picLocks noChangeAspect="1"/>
          </p:cNvPicPr>
          <p:nvPr/>
        </p:nvPicPr>
        <p:blipFill>
          <a:blip r:embed="rId3" cstate="print"/>
          <a:stretch>
            <a:fillRect/>
          </a:stretch>
        </p:blipFill>
        <p:spPr>
          <a:xfrm>
            <a:off x="3426397" y="2286000"/>
            <a:ext cx="5717603" cy="4572000"/>
          </a:xfrm>
          <a:prstGeom prst="rect">
            <a:avLst/>
          </a:prstGeom>
        </p:spPr>
      </p:pic>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Customer">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30250" y="4343400"/>
            <a:ext cx="7043208" cy="461665"/>
          </a:xfrm>
        </p:spPr>
        <p:txBody>
          <a:bodyPr vert="horz" wrap="square" lIns="0" tIns="0" rIns="0" bIns="0" rtlCol="0" anchor="t" anchorCtr="0">
            <a:noAutofit/>
          </a:bodyPr>
          <a:lstStyle>
            <a:lvl1pPr marL="0" indent="0" algn="l" defTabSz="914363" rtl="0" eaLnBrk="1" latinLnBrk="0" hangingPunct="1">
              <a:lnSpc>
                <a:spcPct val="90000"/>
              </a:lnSpc>
              <a:spcBef>
                <a:spcPct val="0"/>
              </a:spcBef>
              <a:buNone/>
              <a:defRPr lang="en-US" sz="3600" b="0" kern="1200" cap="none"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Group</a:t>
            </a:r>
            <a:endParaRPr lang="en-US" dirty="0"/>
          </a:p>
        </p:txBody>
      </p:sp>
      <p:sp>
        <p:nvSpPr>
          <p:cNvPr id="7" name="Text Placeholder 6"/>
          <p:cNvSpPr>
            <a:spLocks noGrp="1"/>
          </p:cNvSpPr>
          <p:nvPr>
            <p:ph type="body" sz="quarter" idx="10" hasCustomPrompt="1"/>
          </p:nvPr>
        </p:nvSpPr>
        <p:spPr>
          <a:xfrm>
            <a:off x="1072886" y="1301750"/>
            <a:ext cx="7690114" cy="1212850"/>
          </a:xfrm>
          <a:effectLst/>
        </p:spPr>
        <p:txBody>
          <a:bodyPr anchor="t" anchorCtr="0">
            <a:noAutofit/>
          </a:bodyPr>
          <a:lstStyle>
            <a:lvl1pPr marL="0" indent="0" algn="r">
              <a:buFont typeface="Arial" pitchFamily="34" charset="0"/>
              <a:buNone/>
              <a:defRPr kumimoji="0" lang="en-US" sz="8800" b="0" i="0" u="none" strike="noStrike" kern="1200" cap="none" spc="0" normalizeH="0" baseline="0" noProof="0" dirty="0" smtClean="0">
                <a:ln>
                  <a:noFill/>
                </a:ln>
                <a:solidFill>
                  <a:schemeClr val="tx1"/>
                </a:solidFill>
                <a:effectLst/>
                <a:uLnTx/>
                <a:uFillTx/>
                <a:latin typeface="Trebuchet MS" pitchFamily="34" charset="0"/>
                <a:ea typeface="+mn-ea"/>
                <a:cs typeface="+mn-cs"/>
              </a:defRPr>
            </a:lvl1pPr>
          </a:lstStyle>
          <a:p>
            <a:pPr marL="0" lvl="0" indent="0" algn="r" defTabSz="914363" rtl="0" eaLnBrk="1" latinLnBrk="0" hangingPunct="1">
              <a:lnSpc>
                <a:spcPct val="90000"/>
              </a:lnSpc>
              <a:spcBef>
                <a:spcPct val="20000"/>
              </a:spcBef>
              <a:buFont typeface="Arial" pitchFamily="34" charset="0"/>
              <a:buNone/>
            </a:pPr>
            <a:r>
              <a:rPr lang="en-US" dirty="0" smtClean="0"/>
              <a:t>customer</a:t>
            </a:r>
          </a:p>
        </p:txBody>
      </p:sp>
      <p:sp>
        <p:nvSpPr>
          <p:cNvPr id="5" name="Slide Number Placeholder 4"/>
          <p:cNvSpPr>
            <a:spLocks noGrp="1"/>
          </p:cNvSpPr>
          <p:nvPr>
            <p:ph type="sldNum" sz="quarter" idx="11"/>
          </p:nvPr>
        </p:nvSpPr>
        <p:spPr>
          <a:xfrm>
            <a:off x="8763000" y="6584841"/>
            <a:ext cx="381000" cy="365125"/>
          </a:xfrm>
          <a:prstGeom prst="rect">
            <a:avLst/>
          </a:prstGeom>
        </p:spPr>
        <p:txBody>
          <a:bodyPr/>
          <a:lstStyle>
            <a:lvl1pPr>
              <a:defRPr>
                <a:solidFill>
                  <a:schemeClr val="tx1"/>
                </a:solidFill>
              </a:defRPr>
            </a:lvl1pPr>
          </a:lstStyle>
          <a:p>
            <a:fld id="{3E96780A-FC28-4F75-83FC-E5BD2FE95436}" type="slidenum">
              <a:rPr lang="en-US" smtClean="0"/>
              <a:pPr/>
              <a:t>‹#›</a:t>
            </a:fld>
            <a:endParaRPr lang="en-US"/>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4_Title and Content">
    <p:bg>
      <p:bgPr>
        <a:blipFill dpi="0" rotWithShape="1">
          <a:blip r:embed="rId2" cstate="email">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8763000" y="6584841"/>
            <a:ext cx="381000" cy="365125"/>
          </a:xfrm>
          <a:prstGeom prst="rect">
            <a:avLst/>
          </a:prstGeom>
        </p:spPr>
        <p:txBody>
          <a:bodyPr vert="horz" lIns="91440" tIns="45720" rIns="91440" bIns="45720" rtlCol="0" anchor="ctr"/>
          <a:lstStyle>
            <a:lvl1pPr algn="r">
              <a:defRPr sz="1200">
                <a:solidFill>
                  <a:schemeClr val="bg1"/>
                </a:solidFill>
              </a:defRPr>
            </a:lvl1pPr>
          </a:lstStyle>
          <a:p>
            <a:fld id="{3E96780A-FC28-4F75-83FC-E5BD2FE95436}" type="slidenum">
              <a:rPr lang="en-US" smtClean="0"/>
              <a:pPr/>
              <a:t>‹#›</a:t>
            </a:fld>
            <a:endParaRPr lang="en-US"/>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Page (PFE)">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sp>
        <p:nvSpPr>
          <p:cNvPr id="3" name="Rectangle 2"/>
          <p:cNvSpPr/>
          <p:nvPr userDrawn="1"/>
        </p:nvSpPr>
        <p:spPr bwMode="auto">
          <a:xfrm>
            <a:off x="0" y="1922728"/>
            <a:ext cx="9144000" cy="2897925"/>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userDrawn="1"/>
        </p:nvSpPr>
        <p:spPr bwMode="auto">
          <a:xfrm>
            <a:off x="0" y="4345164"/>
            <a:ext cx="9144000" cy="475488"/>
          </a:xfrm>
          <a:prstGeom prst="rect">
            <a:avLst/>
          </a:prstGeom>
          <a:solidFill>
            <a:srgbClr val="0A2E6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 name="Picture 9" descr="CSS_PowerPoint_TitleImages-01.jpg"/>
          <p:cNvPicPr>
            <a:picLocks noChangeAspect="1"/>
          </p:cNvPicPr>
          <p:nvPr userDrawn="1"/>
        </p:nvPicPr>
        <p:blipFill>
          <a:blip r:embed="rId3"/>
          <a:stretch>
            <a:fillRect/>
          </a:stretch>
        </p:blipFill>
        <p:spPr>
          <a:xfrm>
            <a:off x="0" y="1413201"/>
            <a:ext cx="9132468" cy="3297835"/>
          </a:xfrm>
          <a:prstGeom prst="rect">
            <a:avLst/>
          </a:prstGeom>
          <a:noFill/>
          <a:ln>
            <a:noFill/>
          </a:ln>
        </p:spPr>
      </p:pic>
      <p:pic>
        <p:nvPicPr>
          <p:cNvPr id="11" name="Picture 10"/>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grpSp>
        <p:nvGrpSpPr>
          <p:cNvPr id="17" name="Group 16"/>
          <p:cNvGrpSpPr/>
          <p:nvPr userDrawn="1"/>
        </p:nvGrpSpPr>
        <p:grpSpPr>
          <a:xfrm>
            <a:off x="13653" y="4253836"/>
            <a:ext cx="9116568" cy="555173"/>
            <a:chOff x="13653" y="4253836"/>
            <a:chExt cx="9116568" cy="555173"/>
          </a:xfrm>
        </p:grpSpPr>
        <p:sp>
          <p:nvSpPr>
            <p:cNvPr id="18" name="Rectangle 17"/>
            <p:cNvSpPr/>
            <p:nvPr userDrawn="1"/>
          </p:nvSpPr>
          <p:spPr>
            <a:xfrm>
              <a:off x="2625632" y="4397529"/>
              <a:ext cx="777240" cy="411480"/>
            </a:xfrm>
            <a:prstGeom prst="rect">
              <a:avLst/>
            </a:prstGeom>
            <a:solidFill>
              <a:schemeClr val="accent2">
                <a:lumMod val="7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13653" y="4253836"/>
              <a:ext cx="9116568" cy="457200"/>
            </a:xfrm>
            <a:prstGeom prst="rect">
              <a:avLst/>
            </a:prstGeom>
            <a:solidFill>
              <a:schemeClr val="tx2">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 name="Picture 19"/>
          <p:cNvPicPr>
            <a:picLocks/>
          </p:cNvPicPr>
          <p:nvPr userDrawn="1"/>
        </p:nvPicPr>
        <p:blipFill>
          <a:blip r:embed="rId6" cstate="email">
            <a:extLst>
              <a:ext uri="{28A0092B-C50C-407E-A947-70E740481C1C}">
                <a14:useLocalDpi xmlns:a14="http://schemas.microsoft.com/office/drawing/2010/main" val="0"/>
              </a:ext>
            </a:extLst>
          </a:blip>
          <a:stretch>
            <a:fillRect/>
          </a:stretch>
        </p:blipFill>
        <p:spPr>
          <a:xfrm>
            <a:off x="9205" y="2476487"/>
            <a:ext cx="9144095" cy="2404872"/>
          </a:xfrm>
          <a:prstGeom prst="rect">
            <a:avLst/>
          </a:prstGeom>
        </p:spPr>
      </p:pic>
      <p:sp>
        <p:nvSpPr>
          <p:cNvPr id="22" name="Text Placeholder 6"/>
          <p:cNvSpPr>
            <a:spLocks noGrp="1"/>
          </p:cNvSpPr>
          <p:nvPr>
            <p:ph type="body" sz="quarter" idx="10" hasCustomPrompt="1"/>
          </p:nvPr>
        </p:nvSpPr>
        <p:spPr>
          <a:xfrm>
            <a:off x="513293" y="5239969"/>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23" name="Text Placeholder 6"/>
          <p:cNvSpPr>
            <a:spLocks noGrp="1"/>
          </p:cNvSpPr>
          <p:nvPr>
            <p:ph type="body" sz="quarter" idx="11" hasCustomPrompt="1"/>
          </p:nvPr>
        </p:nvSpPr>
        <p:spPr>
          <a:xfrm>
            <a:off x="513293" y="5526305"/>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
        <p:nvSpPr>
          <p:cNvPr id="24" name="Title 1"/>
          <p:cNvSpPr>
            <a:spLocks noGrp="1"/>
          </p:cNvSpPr>
          <p:nvPr>
            <p:ph type="ctrTitle" hasCustomPrompt="1"/>
          </p:nvPr>
        </p:nvSpPr>
        <p:spPr>
          <a:xfrm>
            <a:off x="513293" y="3155287"/>
            <a:ext cx="8085017" cy="555626"/>
          </a:xfrm>
        </p:spPr>
        <p:txBody>
          <a:bodyPr anchor="b" anchorCtr="0">
            <a:noAutofit/>
          </a:bodyPr>
          <a:lstStyle>
            <a:lvl1pPr algn="l">
              <a:lnSpc>
                <a:spcPts val="3800"/>
              </a:lnSpc>
              <a:defRPr sz="3600" spc="0" baseline="0">
                <a:solidFill>
                  <a:srgbClr val="000000"/>
                </a:solidFill>
                <a:latin typeface="Segoe UI Light" pitchFamily="34" charset="0"/>
              </a:defRPr>
            </a:lvl1pPr>
          </a:lstStyle>
          <a:p>
            <a:r>
              <a:rPr lang="en-US" dirty="0" smtClean="0"/>
              <a:t>Click to edit Master Title style</a:t>
            </a:r>
            <a:endParaRPr lang="en-US" dirty="0"/>
          </a:p>
        </p:txBody>
      </p:sp>
      <p:sp>
        <p:nvSpPr>
          <p:cNvPr id="25" name="Subtitle 2"/>
          <p:cNvSpPr>
            <a:spLocks noGrp="1"/>
          </p:cNvSpPr>
          <p:nvPr>
            <p:ph type="subTitle" idx="1"/>
          </p:nvPr>
        </p:nvSpPr>
        <p:spPr>
          <a:xfrm>
            <a:off x="513293" y="3846652"/>
            <a:ext cx="8085015" cy="655320"/>
          </a:xfrm>
        </p:spPr>
        <p:txBody>
          <a:bodyPr>
            <a:normAutofit/>
          </a:bodyPr>
          <a:lstStyle>
            <a:lvl1pPr marL="27432" indent="0" algn="l">
              <a:buNone/>
              <a:defRPr sz="1600">
                <a:solidFill>
                  <a:srgbClr val="000000"/>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7710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Page (Support 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tretch>
            <a:fillRect/>
          </a:stretch>
        </p:blipFill>
        <p:spPr>
          <a:xfrm>
            <a:off x="0" y="0"/>
            <a:ext cx="9144000" cy="6858000"/>
          </a:xfrm>
          <a:prstGeom prst="rect">
            <a:avLst/>
          </a:prstGeom>
        </p:spPr>
      </p:pic>
      <p:pic>
        <p:nvPicPr>
          <p:cNvPr id="23" name="Picture 22"/>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3109" y="2227232"/>
            <a:ext cx="9144000" cy="2404872"/>
          </a:xfrm>
          <a:prstGeom prst="rect">
            <a:avLst/>
          </a:prstGeom>
        </p:spPr>
      </p:pic>
      <p:pic>
        <p:nvPicPr>
          <p:cNvPr id="17" name="Picture 16"/>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sp>
        <p:nvSpPr>
          <p:cNvPr id="18" name="Text Placeholder 6"/>
          <p:cNvSpPr>
            <a:spLocks noGrp="1"/>
          </p:cNvSpPr>
          <p:nvPr>
            <p:ph type="body" sz="quarter" idx="10" hasCustomPrompt="1"/>
          </p:nvPr>
        </p:nvSpPr>
        <p:spPr>
          <a:xfrm>
            <a:off x="513293" y="4913394"/>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20" name="Text Placeholder 6"/>
          <p:cNvSpPr>
            <a:spLocks noGrp="1"/>
          </p:cNvSpPr>
          <p:nvPr>
            <p:ph type="body" sz="quarter" idx="11" hasCustomPrompt="1"/>
          </p:nvPr>
        </p:nvSpPr>
        <p:spPr>
          <a:xfrm>
            <a:off x="513293" y="5199730"/>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
        <p:nvSpPr>
          <p:cNvPr id="13" name="Title 1"/>
          <p:cNvSpPr>
            <a:spLocks noGrp="1"/>
          </p:cNvSpPr>
          <p:nvPr>
            <p:ph type="ctrTitle" hasCustomPrompt="1"/>
          </p:nvPr>
        </p:nvSpPr>
        <p:spPr>
          <a:xfrm>
            <a:off x="513293" y="2916310"/>
            <a:ext cx="5418380" cy="555626"/>
          </a:xfrm>
        </p:spPr>
        <p:txBody>
          <a:bodyPr anchor="b" anchorCtr="0">
            <a:noAutofit/>
          </a:bodyPr>
          <a:lstStyle>
            <a:lvl1pPr algn="l">
              <a:lnSpc>
                <a:spcPts val="3800"/>
              </a:lnSpc>
              <a:defRPr sz="3600" spc="0" baseline="0">
                <a:solidFill>
                  <a:srgbClr val="000000"/>
                </a:solidFill>
                <a:latin typeface="Segoe UI Light" pitchFamily="34" charset="0"/>
              </a:defRPr>
            </a:lvl1pPr>
          </a:lstStyle>
          <a:p>
            <a:r>
              <a:rPr lang="en-US" dirty="0" smtClean="0"/>
              <a:t>Click to edit Master Title style</a:t>
            </a:r>
            <a:endParaRPr lang="en-US" dirty="0"/>
          </a:p>
        </p:txBody>
      </p:sp>
      <p:sp>
        <p:nvSpPr>
          <p:cNvPr id="14" name="Subtitle 2"/>
          <p:cNvSpPr>
            <a:spLocks noGrp="1"/>
          </p:cNvSpPr>
          <p:nvPr>
            <p:ph type="subTitle" idx="1"/>
          </p:nvPr>
        </p:nvSpPr>
        <p:spPr>
          <a:xfrm>
            <a:off x="513293" y="3607675"/>
            <a:ext cx="5418379" cy="655320"/>
          </a:xfrm>
        </p:spPr>
        <p:txBody>
          <a:bodyPr>
            <a:normAutofit/>
          </a:bodyPr>
          <a:lstStyle>
            <a:lvl1pPr marL="27432" indent="0" algn="l">
              <a:buNone/>
              <a:defRPr sz="1600">
                <a:solidFill>
                  <a:srgbClr val="000000"/>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4769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Page (Support B)">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tretch>
            <a:fillRect/>
          </a:stretch>
        </p:blipFill>
        <p:spPr>
          <a:xfrm>
            <a:off x="0" y="0"/>
            <a:ext cx="9144000" cy="6858000"/>
          </a:xfrm>
          <a:prstGeom prst="rect">
            <a:avLst/>
          </a:prstGeom>
        </p:spPr>
      </p:pic>
      <p:pic>
        <p:nvPicPr>
          <p:cNvPr id="22" name="Picture 21"/>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3109" y="2227232"/>
            <a:ext cx="9144000" cy="2404872"/>
          </a:xfrm>
          <a:prstGeom prst="rect">
            <a:avLst/>
          </a:prstGeom>
        </p:spPr>
      </p:pic>
      <p:sp>
        <p:nvSpPr>
          <p:cNvPr id="10" name="Title 1"/>
          <p:cNvSpPr>
            <a:spLocks noGrp="1"/>
          </p:cNvSpPr>
          <p:nvPr>
            <p:ph type="ctrTitle" hasCustomPrompt="1"/>
          </p:nvPr>
        </p:nvSpPr>
        <p:spPr>
          <a:xfrm>
            <a:off x="513293" y="2916310"/>
            <a:ext cx="4711850" cy="555626"/>
          </a:xfrm>
        </p:spPr>
        <p:txBody>
          <a:bodyPr anchor="b" anchorCtr="0">
            <a:noAutofit/>
          </a:bodyPr>
          <a:lstStyle>
            <a:lvl1pPr algn="l">
              <a:lnSpc>
                <a:spcPts val="3800"/>
              </a:lnSpc>
              <a:defRPr sz="3600" spc="0" baseline="0">
                <a:solidFill>
                  <a:schemeClr val="bg1"/>
                </a:solidFill>
                <a:latin typeface="Segoe UI Light" pitchFamily="34" charset="0"/>
              </a:defRPr>
            </a:lvl1pPr>
          </a:lstStyle>
          <a:p>
            <a:r>
              <a:rPr lang="en-US" dirty="0" smtClean="0"/>
              <a:t>Click to edit Master Title style</a:t>
            </a:r>
            <a:endParaRPr lang="en-US" dirty="0"/>
          </a:p>
        </p:txBody>
      </p:sp>
      <p:sp>
        <p:nvSpPr>
          <p:cNvPr id="11" name="Subtitle 2"/>
          <p:cNvSpPr>
            <a:spLocks noGrp="1"/>
          </p:cNvSpPr>
          <p:nvPr>
            <p:ph type="subTitle" idx="1"/>
          </p:nvPr>
        </p:nvSpPr>
        <p:spPr>
          <a:xfrm>
            <a:off x="513293" y="3607675"/>
            <a:ext cx="4711849"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7" name="Picture 16"/>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sp>
        <p:nvSpPr>
          <p:cNvPr id="18" name="Text Placeholder 6"/>
          <p:cNvSpPr>
            <a:spLocks noGrp="1"/>
          </p:cNvSpPr>
          <p:nvPr>
            <p:ph type="body" sz="quarter" idx="10" hasCustomPrompt="1"/>
          </p:nvPr>
        </p:nvSpPr>
        <p:spPr>
          <a:xfrm>
            <a:off x="513293" y="4913394"/>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21" name="Text Placeholder 6"/>
          <p:cNvSpPr>
            <a:spLocks noGrp="1"/>
          </p:cNvSpPr>
          <p:nvPr>
            <p:ph type="body" sz="quarter" idx="11" hasCustomPrompt="1"/>
          </p:nvPr>
        </p:nvSpPr>
        <p:spPr>
          <a:xfrm>
            <a:off x="513293" y="5199730"/>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Tree>
    <p:extLst>
      <p:ext uri="{BB962C8B-B14F-4D97-AF65-F5344CB8AC3E}">
        <p14:creationId xmlns:p14="http://schemas.microsoft.com/office/powerpoint/2010/main" val="51787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 (Architecture)">
    <p:spTree>
      <p:nvGrpSpPr>
        <p:cNvPr id="1" name=""/>
        <p:cNvGrpSpPr/>
        <p:nvPr/>
      </p:nvGrpSpPr>
      <p:grpSpPr>
        <a:xfrm>
          <a:off x="0" y="0"/>
          <a:ext cx="0" cy="0"/>
          <a:chOff x="0" y="0"/>
          <a:chExt cx="0" cy="0"/>
        </a:xfrm>
      </p:grpSpPr>
      <p:pic>
        <p:nvPicPr>
          <p:cNvPr id="13" name="Picture 12"/>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pic>
        <p:nvPicPr>
          <p:cNvPr id="16" name="Picture 6" descr="C:\Users\victor.melniciuc\Desktop\==Work\MCS BOM\ppt\JPEGs (ready)\MYM.png"/>
          <p:cNvPicPr>
            <a:picLocks noChangeAspect="1" noChangeArrowheads="1"/>
          </p:cNvPicPr>
          <p:nvPr userDrawn="1"/>
        </p:nvPicPr>
        <p:blipFill>
          <a:blip r:embed="rId3" cstate="email"/>
          <a:srcRect/>
          <a:stretch>
            <a:fillRect/>
          </a:stretch>
        </p:blipFill>
        <p:spPr bwMode="auto">
          <a:xfrm>
            <a:off x="6915761" y="6344457"/>
            <a:ext cx="1886441" cy="176104"/>
          </a:xfrm>
          <a:prstGeom prst="rect">
            <a:avLst/>
          </a:prstGeom>
          <a:noFill/>
        </p:spPr>
      </p:pic>
      <p:pic>
        <p:nvPicPr>
          <p:cNvPr id="9" name="Picture 3" descr="C:\Users\victor.melniciuc\Desktop\==Work\MCS BOM\assets\FAN2008058.JPG"/>
          <p:cNvPicPr>
            <a:picLocks noChangeAspect="1" noChangeArrowheads="1"/>
          </p:cNvPicPr>
          <p:nvPr userDrawn="1"/>
        </p:nvPicPr>
        <p:blipFill>
          <a:blip r:embed="rId4" cstate="email"/>
          <a:srcRect l="21453" t="16710" r="29526"/>
          <a:stretch>
            <a:fillRect/>
          </a:stretch>
        </p:blipFill>
        <p:spPr bwMode="auto">
          <a:xfrm>
            <a:off x="4743494" y="1005278"/>
            <a:ext cx="4398919" cy="5852722"/>
          </a:xfrm>
          <a:prstGeom prst="rect">
            <a:avLst/>
          </a:prstGeom>
          <a:noFill/>
          <a:ln>
            <a:noFill/>
          </a:ln>
        </p:spPr>
      </p:pic>
      <p:sp>
        <p:nvSpPr>
          <p:cNvPr id="10" name="Rectangle 9"/>
          <p:cNvSpPr/>
          <p:nvPr userDrawn="1"/>
        </p:nvSpPr>
        <p:spPr bwMode="auto">
          <a:xfrm>
            <a:off x="4743494" y="0"/>
            <a:ext cx="2858244" cy="3733800"/>
          </a:xfrm>
          <a:prstGeom prst="rect">
            <a:avLst/>
          </a:prstGeom>
          <a:solidFill>
            <a:schemeClr val="tx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userDrawn="1"/>
        </p:nvSpPr>
        <p:spPr bwMode="auto">
          <a:xfrm>
            <a:off x="0" y="1005278"/>
            <a:ext cx="9144000" cy="914400"/>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6"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1"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sz="18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a:pPr>
            <a:r>
              <a:rPr lang="en-US" dirty="0" smtClean="0"/>
              <a:t>Click to insert text</a:t>
            </a:r>
          </a:p>
        </p:txBody>
      </p:sp>
      <p:pic>
        <p:nvPicPr>
          <p:cNvPr id="12" name="Picture 1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379539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genda (Architecture 2)">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pic>
        <p:nvPicPr>
          <p:cNvPr id="16" name="Picture 6" descr="C:\Users\victor.melniciuc\Desktop\==Work\MCS BOM\ppt\JPEGs (ready)\MYM.png"/>
          <p:cNvPicPr>
            <a:picLocks noChangeAspect="1" noChangeArrowheads="1"/>
          </p:cNvPicPr>
          <p:nvPr userDrawn="1"/>
        </p:nvPicPr>
        <p:blipFill>
          <a:blip r:embed="rId3" cstate="email"/>
          <a:srcRect/>
          <a:stretch>
            <a:fillRect/>
          </a:stretch>
        </p:blipFill>
        <p:spPr bwMode="auto">
          <a:xfrm>
            <a:off x="6915761" y="6344457"/>
            <a:ext cx="1886441" cy="176104"/>
          </a:xfrm>
          <a:prstGeom prst="rect">
            <a:avLst/>
          </a:prstGeom>
          <a:noFill/>
        </p:spPr>
      </p:pic>
      <p:pic>
        <p:nvPicPr>
          <p:cNvPr id="9" name="Picture 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l="6426" r="18387"/>
          <a:stretch>
            <a:fillRect/>
          </a:stretch>
        </p:blipFill>
        <p:spPr bwMode="auto">
          <a:xfrm>
            <a:off x="4743494" y="1005278"/>
            <a:ext cx="4400506" cy="5852722"/>
          </a:xfrm>
          <a:prstGeom prst="rect">
            <a:avLst/>
          </a:prstGeom>
          <a:noFill/>
          <a:ln>
            <a:noFill/>
          </a:ln>
        </p:spPr>
      </p:pic>
      <p:sp>
        <p:nvSpPr>
          <p:cNvPr id="10" name="Rectangle 9"/>
          <p:cNvSpPr/>
          <p:nvPr userDrawn="1"/>
        </p:nvSpPr>
        <p:spPr bwMode="auto">
          <a:xfrm>
            <a:off x="4743494" y="0"/>
            <a:ext cx="2858244" cy="3733800"/>
          </a:xfrm>
          <a:prstGeom prst="rect">
            <a:avLst/>
          </a:prstGeom>
          <a:solidFill>
            <a:schemeClr val="tx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userDrawn="1"/>
        </p:nvSpPr>
        <p:spPr bwMode="auto">
          <a:xfrm>
            <a:off x="0" y="1005278"/>
            <a:ext cx="9144000" cy="914400"/>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1"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sz="18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a:pPr>
            <a:r>
              <a:rPr lang="en-US" dirty="0" smtClean="0"/>
              <a:t>Click to insert text</a:t>
            </a:r>
          </a:p>
        </p:txBody>
      </p:sp>
      <p:pic>
        <p:nvPicPr>
          <p:cNvPr id="13" name="Picture 12"/>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228151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People)">
    <p:spTree>
      <p:nvGrpSpPr>
        <p:cNvPr id="1" name=""/>
        <p:cNvGrpSpPr/>
        <p:nvPr/>
      </p:nvGrpSpPr>
      <p:grpSpPr>
        <a:xfrm>
          <a:off x="0" y="0"/>
          <a:ext cx="0" cy="0"/>
          <a:chOff x="0" y="0"/>
          <a:chExt cx="0" cy="0"/>
        </a:xfrm>
      </p:grpSpPr>
      <p:pic>
        <p:nvPicPr>
          <p:cNvPr id="11" name="Picture 10"/>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pic>
        <p:nvPicPr>
          <p:cNvPr id="16" name="Picture 6" descr="C:\Users\victor.melniciuc\Desktop\==Work\MCS BOM\ppt\JPEGs (ready)\MYM.png"/>
          <p:cNvPicPr>
            <a:picLocks noChangeAspect="1" noChangeArrowheads="1"/>
          </p:cNvPicPr>
          <p:nvPr userDrawn="1"/>
        </p:nvPicPr>
        <p:blipFill>
          <a:blip r:embed="rId3" cstate="email"/>
          <a:srcRect/>
          <a:stretch>
            <a:fillRect/>
          </a:stretch>
        </p:blipFill>
        <p:spPr bwMode="auto">
          <a:xfrm>
            <a:off x="6915761" y="6344457"/>
            <a:ext cx="1886441" cy="176104"/>
          </a:xfrm>
          <a:prstGeom prst="rect">
            <a:avLst/>
          </a:prstGeom>
          <a:noFill/>
        </p:spPr>
      </p:pic>
      <p:pic>
        <p:nvPicPr>
          <p:cNvPr id="9" name="Picture 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t="7401" r="30478"/>
          <a:stretch>
            <a:fillRect/>
          </a:stretch>
        </p:blipFill>
        <p:spPr bwMode="auto">
          <a:xfrm>
            <a:off x="4748405" y="1003300"/>
            <a:ext cx="4395595" cy="5854700"/>
          </a:xfrm>
          <a:prstGeom prst="rect">
            <a:avLst/>
          </a:prstGeom>
          <a:noFill/>
          <a:ln>
            <a:noFill/>
          </a:ln>
        </p:spPr>
      </p:pic>
      <p:sp>
        <p:nvSpPr>
          <p:cNvPr id="10" name="Rectangle 9"/>
          <p:cNvSpPr/>
          <p:nvPr userDrawn="1"/>
        </p:nvSpPr>
        <p:spPr bwMode="auto">
          <a:xfrm>
            <a:off x="4743494" y="0"/>
            <a:ext cx="2858244" cy="3733800"/>
          </a:xfrm>
          <a:prstGeom prst="rect">
            <a:avLst/>
          </a:prstGeom>
          <a:solidFill>
            <a:schemeClr val="tx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userDrawn="1"/>
        </p:nvSpPr>
        <p:spPr bwMode="auto">
          <a:xfrm>
            <a:off x="0" y="1005278"/>
            <a:ext cx="9144000" cy="914400"/>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2"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sz="18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a:pPr>
            <a:r>
              <a:rPr lang="en-US" dirty="0" smtClean="0"/>
              <a:t>Click to insert text</a:t>
            </a:r>
          </a:p>
        </p:txBody>
      </p:sp>
      <p:pic>
        <p:nvPicPr>
          <p:cNvPr id="13" name="Picture 12"/>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106707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Page (Blue)">
    <p:spTree>
      <p:nvGrpSpPr>
        <p:cNvPr id="1" name=""/>
        <p:cNvGrpSpPr/>
        <p:nvPr/>
      </p:nvGrpSpPr>
      <p:grpSpPr>
        <a:xfrm>
          <a:off x="0" y="0"/>
          <a:ext cx="0" cy="0"/>
          <a:chOff x="0" y="0"/>
          <a:chExt cx="0" cy="0"/>
        </a:xfrm>
      </p:grpSpPr>
      <p:pic>
        <p:nvPicPr>
          <p:cNvPr id="3" name="Picture 2"/>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94" y="858"/>
            <a:ext cx="9144095" cy="6856285"/>
          </a:xfrm>
          <a:prstGeom prst="rect">
            <a:avLst/>
          </a:prstGeom>
        </p:spPr>
      </p:pic>
      <p:sp>
        <p:nvSpPr>
          <p:cNvPr id="13" name="TextBox 12"/>
          <p:cNvSpPr txBox="1"/>
          <p:nvPr userDrawn="1"/>
        </p:nvSpPr>
        <p:spPr>
          <a:xfrm>
            <a:off x="4340744" y="6488700"/>
            <a:ext cx="462609" cy="246221"/>
          </a:xfrm>
          <a:prstGeom prst="rect">
            <a:avLst/>
          </a:prstGeom>
          <a:noFill/>
        </p:spPr>
        <p:txBody>
          <a:bodyPr wrap="square" rtlCol="0">
            <a:spAutoFit/>
          </a:bodyPr>
          <a:lstStyle/>
          <a:p>
            <a:pPr algn="ctr"/>
            <a:fld id="{0462CC3E-48DD-4274-8616-D549FD7B2C15}" type="slidenum">
              <a:rPr lang="en-US" sz="1000" smtClean="0">
                <a:solidFill>
                  <a:srgbClr val="A4D7F4"/>
                </a:solidFill>
                <a:ea typeface="Verdana" pitchFamily="34" charset="0"/>
                <a:cs typeface="Verdana" pitchFamily="34" charset="0"/>
              </a:rPr>
              <a:pPr algn="ctr"/>
              <a:t>‹#›</a:t>
            </a:fld>
            <a:endParaRPr lang="en-US" sz="1000" dirty="0">
              <a:solidFill>
                <a:srgbClr val="A4D7F4"/>
              </a:solidFill>
              <a:ea typeface="Verdana" pitchFamily="34" charset="0"/>
              <a:cs typeface="Verdana" pitchFamily="34" charset="0"/>
            </a:endParaRP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sp>
        <p:nvSpPr>
          <p:cNvPr id="19" name="TextBox 18"/>
          <p:cNvSpPr txBox="1"/>
          <p:nvPr userDrawn="1"/>
        </p:nvSpPr>
        <p:spPr>
          <a:xfrm>
            <a:off x="7336427" y="133321"/>
            <a:ext cx="1502362" cy="230832"/>
          </a:xfrm>
          <a:prstGeom prst="rect">
            <a:avLst/>
          </a:prstGeom>
          <a:noFill/>
        </p:spPr>
        <p:txBody>
          <a:bodyPr wrap="square" rtlCol="0">
            <a:spAutoFit/>
          </a:bodyPr>
          <a:lstStyle/>
          <a:p>
            <a:pPr algn="r"/>
            <a:r>
              <a:rPr lang="en-US" sz="900" dirty="0" smtClean="0">
                <a:solidFill>
                  <a:srgbClr val="FFFFFF"/>
                </a:solidFill>
                <a:latin typeface="Segoe UI" pitchFamily="34" charset="0"/>
                <a:ea typeface="Segoe UI" pitchFamily="34" charset="0"/>
                <a:cs typeface="Segoe UI" pitchFamily="34" charset="0"/>
              </a:rPr>
              <a:t>Microsoft Confidential</a:t>
            </a:r>
            <a:endParaRPr lang="en-US" sz="900" dirty="0">
              <a:solidFill>
                <a:srgbClr val="FFFFFF"/>
              </a:solidFill>
              <a:latin typeface="Segoe UI" pitchFamily="34" charset="0"/>
              <a:ea typeface="Segoe UI" pitchFamily="34" charset="0"/>
              <a:cs typeface="Segoe UI" pitchFamily="34" charset="0"/>
            </a:endParaRPr>
          </a:p>
        </p:txBody>
      </p:sp>
      <p:pic>
        <p:nvPicPr>
          <p:cNvPr id="20" name="Picture 1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1" name="Text Placeholder 2"/>
          <p:cNvSpPr>
            <a:spLocks noGrp="1"/>
          </p:cNvSpPr>
          <p:nvPr>
            <p:ph type="body" idx="16"/>
          </p:nvPr>
        </p:nvSpPr>
        <p:spPr>
          <a:xfrm>
            <a:off x="389675" y="869573"/>
            <a:ext cx="8349647" cy="276999"/>
          </a:xfrm>
        </p:spPr>
        <p:txBody>
          <a:bodyPr anchor="b"/>
          <a:lstStyle>
            <a:lvl1pPr marL="0" indent="0">
              <a:buNone/>
              <a:tabLst>
                <a:tab pos="628650" algn="l"/>
              </a:tabLst>
              <a:defRPr sz="1800" b="0">
                <a:solidFill>
                  <a:srgbClr val="949699"/>
                </a:solidFill>
                <a:latin typeface="+mj-lt"/>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2"/>
          <p:cNvSpPr>
            <a:spLocks noGrp="1"/>
          </p:cNvSpPr>
          <p:nvPr>
            <p:ph idx="15"/>
          </p:nvPr>
        </p:nvSpPr>
        <p:spPr>
          <a:xfrm>
            <a:off x="648742" y="1463040"/>
            <a:ext cx="7924800" cy="2154436"/>
          </a:xfrm>
        </p:spPr>
        <p:txBody>
          <a:bodyPr/>
          <a:lstStyle>
            <a:lvl1pPr marL="274320" indent="-274320">
              <a:buClr>
                <a:srgbClr val="5191CD"/>
              </a:buClr>
              <a:buFontTx/>
              <a:buBlip>
                <a:blip r:embed="rId5"/>
              </a:buBlip>
              <a:defRPr sz="24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sz="2400">
                <a:solidFill>
                  <a:schemeClr val="bg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bg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bg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bg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2"/>
          <p:cNvSpPr>
            <a:spLocks noGrp="1"/>
          </p:cNvSpPr>
          <p:nvPr>
            <p:ph type="body" idx="17"/>
          </p:nvPr>
        </p:nvSpPr>
        <p:spPr>
          <a:xfrm>
            <a:off x="389675" y="869573"/>
            <a:ext cx="8349647" cy="276999"/>
          </a:xfrm>
        </p:spPr>
        <p:txBody>
          <a:bodyPr anchor="b"/>
          <a:lstStyle>
            <a:lvl1pPr marL="0" indent="0">
              <a:buNone/>
              <a:tabLst>
                <a:tab pos="628650" algn="l"/>
              </a:tabLst>
              <a:defRPr sz="1800" b="0">
                <a:solidFill>
                  <a:srgbClr val="949699"/>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itle 1"/>
          <p:cNvSpPr>
            <a:spLocks noGrp="1"/>
          </p:cNvSpPr>
          <p:nvPr>
            <p:ph type="title" hasCustomPrompt="1"/>
          </p:nvPr>
        </p:nvSpPr>
        <p:spPr>
          <a:xfrm>
            <a:off x="389436" y="360402"/>
            <a:ext cx="8363938" cy="509171"/>
          </a:xfrm>
        </p:spPr>
        <p:txBody>
          <a:bodyPr anchor="t"/>
          <a:lstStyle>
            <a:lvl1pPr>
              <a:defRPr sz="3200" b="0">
                <a:solidFill>
                  <a:schemeClr val="bg1"/>
                </a:solidFill>
                <a:latin typeface="Segoe UI Light" pitchFamily="34" charset="0"/>
              </a:defRPr>
            </a:lvl1pPr>
          </a:lstStyle>
          <a:p>
            <a:r>
              <a:rPr lang="en-US" dirty="0" smtClean="0"/>
              <a:t>Click to edit Master title style </a:t>
            </a:r>
            <a:endParaRPr lang="en-US" dirty="0"/>
          </a:p>
        </p:txBody>
      </p:sp>
    </p:spTree>
    <p:extLst>
      <p:ext uri="{BB962C8B-B14F-4D97-AF65-F5344CB8AC3E}">
        <p14:creationId xmlns:p14="http://schemas.microsoft.com/office/powerpoint/2010/main" val="80370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ntent Page (Blue_Empty)">
    <p:spTree>
      <p:nvGrpSpPr>
        <p:cNvPr id="1" name=""/>
        <p:cNvGrpSpPr/>
        <p:nvPr/>
      </p:nvGrpSpPr>
      <p:grpSpPr>
        <a:xfrm>
          <a:off x="0" y="0"/>
          <a:ext cx="0" cy="0"/>
          <a:chOff x="0" y="0"/>
          <a:chExt cx="0" cy="0"/>
        </a:xfrm>
      </p:grpSpPr>
      <p:pic>
        <p:nvPicPr>
          <p:cNvPr id="3" name="Picture 2"/>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94" y="858"/>
            <a:ext cx="9144095" cy="6856285"/>
          </a:xfrm>
          <a:prstGeom prst="rect">
            <a:avLst/>
          </a:prstGeom>
        </p:spPr>
      </p:pic>
      <p:sp>
        <p:nvSpPr>
          <p:cNvPr id="14" name="TextBox 13"/>
          <p:cNvSpPr txBox="1"/>
          <p:nvPr userDrawn="1"/>
        </p:nvSpPr>
        <p:spPr>
          <a:xfrm>
            <a:off x="4340744" y="6488700"/>
            <a:ext cx="462609" cy="246221"/>
          </a:xfrm>
          <a:prstGeom prst="rect">
            <a:avLst/>
          </a:prstGeom>
          <a:noFill/>
        </p:spPr>
        <p:txBody>
          <a:bodyPr wrap="square" rtlCol="0">
            <a:spAutoFit/>
          </a:bodyPr>
          <a:lstStyle/>
          <a:p>
            <a:pPr algn="ctr"/>
            <a:fld id="{0462CC3E-48DD-4274-8616-D549FD7B2C15}" type="slidenum">
              <a:rPr lang="en-US" sz="1000" smtClean="0">
                <a:solidFill>
                  <a:srgbClr val="A4D7F4"/>
                </a:solidFill>
                <a:ea typeface="Verdana" pitchFamily="34" charset="0"/>
                <a:cs typeface="Verdana" pitchFamily="34" charset="0"/>
              </a:rPr>
              <a:pPr algn="ctr"/>
              <a:t>‹#›</a:t>
            </a:fld>
            <a:endParaRPr lang="en-US" sz="1000" dirty="0">
              <a:solidFill>
                <a:srgbClr val="A4D7F4"/>
              </a:solidFill>
              <a:ea typeface="Verdana" pitchFamily="34" charset="0"/>
              <a:cs typeface="Verdana" pitchFamily="34" charset="0"/>
            </a:endParaRP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sp>
        <p:nvSpPr>
          <p:cNvPr id="16" name="TextBox 15"/>
          <p:cNvSpPr txBox="1"/>
          <p:nvPr userDrawn="1"/>
        </p:nvSpPr>
        <p:spPr>
          <a:xfrm>
            <a:off x="7336427" y="133321"/>
            <a:ext cx="1502362" cy="230832"/>
          </a:xfrm>
          <a:prstGeom prst="rect">
            <a:avLst/>
          </a:prstGeom>
          <a:noFill/>
        </p:spPr>
        <p:txBody>
          <a:bodyPr wrap="square" rtlCol="0">
            <a:spAutoFit/>
          </a:bodyPr>
          <a:lstStyle/>
          <a:p>
            <a:pPr algn="r"/>
            <a:r>
              <a:rPr lang="en-US" sz="900" dirty="0" smtClean="0">
                <a:solidFill>
                  <a:srgbClr val="FFFFFF"/>
                </a:solidFill>
                <a:latin typeface="Segoe UI" pitchFamily="34" charset="0"/>
                <a:ea typeface="Segoe UI" pitchFamily="34" charset="0"/>
                <a:cs typeface="Segoe UI" pitchFamily="34" charset="0"/>
              </a:rPr>
              <a:t>Microsoft Confidential</a:t>
            </a:r>
            <a:endParaRPr lang="en-US" sz="900" dirty="0">
              <a:solidFill>
                <a:srgbClr val="FFFFFF"/>
              </a:solidFill>
              <a:latin typeface="Segoe UI" pitchFamily="34" charset="0"/>
              <a:ea typeface="Segoe UI" pitchFamily="34" charset="0"/>
              <a:cs typeface="Segoe UI" pitchFamily="34" charset="0"/>
            </a:endParaRPr>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8" name="Title 1"/>
          <p:cNvSpPr>
            <a:spLocks noGrp="1"/>
          </p:cNvSpPr>
          <p:nvPr>
            <p:ph type="title" hasCustomPrompt="1"/>
          </p:nvPr>
        </p:nvSpPr>
        <p:spPr>
          <a:xfrm>
            <a:off x="389436" y="360402"/>
            <a:ext cx="8363938" cy="509171"/>
          </a:xfrm>
        </p:spPr>
        <p:txBody>
          <a:bodyPr anchor="t"/>
          <a:lstStyle>
            <a:lvl1pPr>
              <a:defRPr sz="3200" b="0">
                <a:solidFill>
                  <a:schemeClr val="bg1"/>
                </a:solidFill>
                <a:latin typeface="Segoe UI Light" pitchFamily="34" charset="0"/>
              </a:defRPr>
            </a:lvl1pPr>
          </a:lstStyle>
          <a:p>
            <a:r>
              <a:rPr lang="en-US" dirty="0" smtClean="0"/>
              <a:t>Click to edit Master title style </a:t>
            </a:r>
            <a:endParaRPr lang="en-US" dirty="0"/>
          </a:p>
        </p:txBody>
      </p:sp>
      <p:sp>
        <p:nvSpPr>
          <p:cNvPr id="19" name="Text Placeholder 2"/>
          <p:cNvSpPr>
            <a:spLocks noGrp="1"/>
          </p:cNvSpPr>
          <p:nvPr>
            <p:ph type="body" idx="14"/>
          </p:nvPr>
        </p:nvSpPr>
        <p:spPr>
          <a:xfrm>
            <a:off x="389675" y="869573"/>
            <a:ext cx="8349647" cy="276999"/>
          </a:xfrm>
        </p:spPr>
        <p:txBody>
          <a:bodyPr anchor="b"/>
          <a:lstStyle>
            <a:lvl1pPr marL="0" indent="0">
              <a:buNone/>
              <a:tabLst>
                <a:tab pos="628650" algn="l"/>
              </a:tabLst>
              <a:defRPr sz="1800" b="0">
                <a:solidFill>
                  <a:srgbClr val="A4D7F4"/>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80543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er">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30250" y="4343400"/>
            <a:ext cx="7043208" cy="461665"/>
          </a:xfrm>
        </p:spPr>
        <p:txBody>
          <a:bodyPr vert="horz" wrap="square" lIns="0" tIns="0" rIns="0" bIns="0" rtlCol="0" anchor="t" anchorCtr="0">
            <a:noAutofit/>
          </a:bodyPr>
          <a:lstStyle>
            <a:lvl1pPr marL="0" indent="0" algn="l" defTabSz="914363" rtl="0" eaLnBrk="1" latinLnBrk="0" hangingPunct="1">
              <a:lnSpc>
                <a:spcPct val="90000"/>
              </a:lnSpc>
              <a:spcBef>
                <a:spcPct val="0"/>
              </a:spcBef>
              <a:buNone/>
              <a:defRPr lang="en-US" sz="3600" b="0" kern="1200" cap="none"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Group</a:t>
            </a:r>
            <a:endParaRPr lang="en-US" dirty="0"/>
          </a:p>
        </p:txBody>
      </p:sp>
      <p:sp>
        <p:nvSpPr>
          <p:cNvPr id="7" name="Text Placeholder 6"/>
          <p:cNvSpPr>
            <a:spLocks noGrp="1"/>
          </p:cNvSpPr>
          <p:nvPr>
            <p:ph type="body" sz="quarter" idx="10" hasCustomPrompt="1"/>
          </p:nvPr>
        </p:nvSpPr>
        <p:spPr>
          <a:xfrm>
            <a:off x="1072886" y="1301750"/>
            <a:ext cx="7690114" cy="1212850"/>
          </a:xfrm>
          <a:effectLst/>
        </p:spPr>
        <p:txBody>
          <a:bodyPr anchor="t" anchorCtr="0">
            <a:noAutofit/>
          </a:bodyPr>
          <a:lstStyle>
            <a:lvl1pPr marL="0" indent="0" algn="r">
              <a:buFont typeface="Arial" pitchFamily="34" charset="0"/>
              <a:buNone/>
              <a:defRPr kumimoji="0" lang="en-US" sz="8800" b="0" i="0" u="none" strike="noStrike" kern="1200" cap="none" spc="0" normalizeH="0" baseline="0" noProof="0" dirty="0" smtClean="0">
                <a:ln>
                  <a:noFill/>
                </a:ln>
                <a:solidFill>
                  <a:schemeClr val="tx1"/>
                </a:solidFill>
                <a:effectLst/>
                <a:uLnTx/>
                <a:uFillTx/>
                <a:latin typeface="Trebuchet MS" pitchFamily="34" charset="0"/>
                <a:ea typeface="+mn-ea"/>
                <a:cs typeface="+mn-cs"/>
              </a:defRPr>
            </a:lvl1pPr>
          </a:lstStyle>
          <a:p>
            <a:pPr marL="0" lvl="0" indent="0" algn="r" defTabSz="914363" rtl="0" eaLnBrk="1" latinLnBrk="0" hangingPunct="1">
              <a:lnSpc>
                <a:spcPct val="90000"/>
              </a:lnSpc>
              <a:spcBef>
                <a:spcPct val="20000"/>
              </a:spcBef>
              <a:buFont typeface="Arial" pitchFamily="34" charset="0"/>
              <a:buNone/>
            </a:pPr>
            <a:r>
              <a:rPr lang="en-US" dirty="0" smtClean="0"/>
              <a:t>customer</a:t>
            </a:r>
          </a:p>
        </p:txBody>
      </p:sp>
      <p:sp>
        <p:nvSpPr>
          <p:cNvPr id="5" name="Slide Number Placeholder 4"/>
          <p:cNvSpPr>
            <a:spLocks noGrp="1"/>
          </p:cNvSpPr>
          <p:nvPr>
            <p:ph type="sldNum" sz="quarter" idx="11"/>
          </p:nvPr>
        </p:nvSpPr>
        <p:spPr/>
        <p:txBody>
          <a:bodyPr/>
          <a:lstStyle>
            <a:lvl1pPr>
              <a:defRPr>
                <a:solidFill>
                  <a:schemeClr val="tx1"/>
                </a:solidFill>
              </a:defRPr>
            </a:lvl1pPr>
          </a:lstStyle>
          <a:p>
            <a:fld id="{3E96780A-FC28-4F75-83FC-E5BD2FE95436}" type="slidenum">
              <a:rPr lang="en-US" smtClean="0"/>
              <a:pPr/>
              <a:t>‹#›</a:t>
            </a:fld>
            <a:endParaRPr lang="en-US"/>
          </a:p>
        </p:txBody>
      </p:sp>
      <p:pic>
        <p:nvPicPr>
          <p:cNvPr id="6" name="Picture 5" descr="customer.png"/>
          <p:cNvPicPr>
            <a:picLocks noChangeAspect="1"/>
          </p:cNvPicPr>
          <p:nvPr/>
        </p:nvPicPr>
        <p:blipFill>
          <a:blip r:embed="rId3" cstate="email"/>
          <a:stretch>
            <a:fillRect/>
          </a:stretch>
        </p:blipFill>
        <p:spPr>
          <a:xfrm>
            <a:off x="5163945" y="2286000"/>
            <a:ext cx="3980055" cy="4572000"/>
          </a:xfrm>
          <a:prstGeom prst="rect">
            <a:avLst/>
          </a:prstGeom>
        </p:spPr>
      </p:pic>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ransition Slide (Option 2)">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sp>
        <p:nvSpPr>
          <p:cNvPr id="3" name="Rectangle 2"/>
          <p:cNvSpPr/>
          <p:nvPr userDrawn="1"/>
        </p:nvSpPr>
        <p:spPr bwMode="auto">
          <a:xfrm>
            <a:off x="0" y="1922728"/>
            <a:ext cx="9144000" cy="2897925"/>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userDrawn="1"/>
        </p:nvSpPr>
        <p:spPr bwMode="auto">
          <a:xfrm>
            <a:off x="0" y="4345164"/>
            <a:ext cx="9144000" cy="475488"/>
          </a:xfrm>
          <a:prstGeom prst="rect">
            <a:avLst/>
          </a:prstGeom>
          <a:solidFill>
            <a:srgbClr val="0A2E6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8" name="Title 1"/>
          <p:cNvSpPr>
            <a:spLocks noGrp="1"/>
          </p:cNvSpPr>
          <p:nvPr>
            <p:ph type="ctrTitle" hasCustomPrompt="1"/>
          </p:nvPr>
        </p:nvSpPr>
        <p:spPr>
          <a:xfrm>
            <a:off x="513293" y="2627981"/>
            <a:ext cx="808501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Click to Edit Transition Slide Title</a:t>
            </a:r>
            <a:endParaRPr lang="en-US" dirty="0"/>
          </a:p>
        </p:txBody>
      </p:sp>
      <p:sp>
        <p:nvSpPr>
          <p:cNvPr id="9" name="Subtitle 2"/>
          <p:cNvSpPr>
            <a:spLocks noGrp="1"/>
          </p:cNvSpPr>
          <p:nvPr>
            <p:ph type="subTitle" idx="1" hasCustomPrompt="1"/>
          </p:nvPr>
        </p:nvSpPr>
        <p:spPr>
          <a:xfrm>
            <a:off x="513292" y="3326441"/>
            <a:ext cx="8085015"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Transition subtitle</a:t>
            </a:r>
            <a:endParaRPr lang="en-US" dirty="0"/>
          </a:p>
        </p:txBody>
      </p:sp>
    </p:spTree>
    <p:extLst>
      <p:ext uri="{BB962C8B-B14F-4D97-AF65-F5344CB8AC3E}">
        <p14:creationId xmlns:p14="http://schemas.microsoft.com/office/powerpoint/2010/main" val="20162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3" y="1715"/>
            <a:ext cx="9141808" cy="6856285"/>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53738" y="0"/>
            <a:ext cx="4390263" cy="6858000"/>
          </a:xfrm>
          <a:prstGeom prst="rect">
            <a:avLst/>
          </a:prstGeom>
        </p:spPr>
      </p:pic>
      <p:sp>
        <p:nvSpPr>
          <p:cNvPr id="3" name="Rectangle 2"/>
          <p:cNvSpPr/>
          <p:nvPr userDrawn="1"/>
        </p:nvSpPr>
        <p:spPr bwMode="auto">
          <a:xfrm>
            <a:off x="0" y="1922729"/>
            <a:ext cx="9144000" cy="2897925"/>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userDrawn="1"/>
        </p:nvSpPr>
        <p:spPr bwMode="auto">
          <a:xfrm>
            <a:off x="0" y="4345164"/>
            <a:ext cx="9144000" cy="475488"/>
          </a:xfrm>
          <a:prstGeom prst="rect">
            <a:avLst/>
          </a:prstGeom>
          <a:solidFill>
            <a:srgbClr val="0A2E6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1" name="Title 1"/>
          <p:cNvSpPr>
            <a:spLocks noGrp="1"/>
          </p:cNvSpPr>
          <p:nvPr>
            <p:ph type="ctrTitle" hasCustomPrompt="1"/>
          </p:nvPr>
        </p:nvSpPr>
        <p:spPr>
          <a:xfrm>
            <a:off x="513293" y="2627981"/>
            <a:ext cx="808501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Click to Edit Transition Slide Title</a:t>
            </a:r>
            <a:endParaRPr lang="en-US" dirty="0"/>
          </a:p>
        </p:txBody>
      </p:sp>
      <p:sp>
        <p:nvSpPr>
          <p:cNvPr id="13" name="Subtitle 2"/>
          <p:cNvSpPr>
            <a:spLocks noGrp="1"/>
          </p:cNvSpPr>
          <p:nvPr>
            <p:ph type="subTitle" idx="1" hasCustomPrompt="1"/>
          </p:nvPr>
        </p:nvSpPr>
        <p:spPr>
          <a:xfrm>
            <a:off x="513292" y="3326441"/>
            <a:ext cx="8085015"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Transition subtitle</a:t>
            </a:r>
            <a:endParaRPr lang="en-US" dirty="0"/>
          </a:p>
        </p:txBody>
      </p:sp>
    </p:spTree>
    <p:extLst>
      <p:ext uri="{BB962C8B-B14F-4D97-AF65-F5344CB8AC3E}">
        <p14:creationId xmlns:p14="http://schemas.microsoft.com/office/powerpoint/2010/main" val="12437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amp;A Option 7">
    <p:spTree>
      <p:nvGrpSpPr>
        <p:cNvPr id="1" name=""/>
        <p:cNvGrpSpPr/>
        <p:nvPr/>
      </p:nvGrpSpPr>
      <p:grpSpPr>
        <a:xfrm>
          <a:off x="0" y="0"/>
          <a:ext cx="0" cy="0"/>
          <a:chOff x="0" y="0"/>
          <a:chExt cx="0" cy="0"/>
        </a:xfrm>
      </p:grpSpPr>
      <p:pic>
        <p:nvPicPr>
          <p:cNvPr id="7" name="Picture 2" descr="\\home\users\Amesh\4. Projects &amp; Companies\Microsoft\Services Marketing\Project Florance\Graphics and Templates\August Release\MCS FY11 Templates\Photos\Consulting2_small.jp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0" y="0"/>
            <a:ext cx="917927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2" y="4097868"/>
            <a:ext cx="9175805"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186957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defRPr>
                <a:solidFill>
                  <a:schemeClr val="bg1"/>
                </a:solidFill>
                <a:latin typeface="Segoe UI Light" pitchFamily="34" charset="0"/>
              </a:defRPr>
            </a:lvl1pPr>
          </a:lstStyle>
          <a:p>
            <a:r>
              <a:rPr lang="en-US" smtClean="0"/>
              <a:t>Click to edit Master title style</a:t>
            </a:r>
            <a:endParaRPr lang="en-US" dirty="0"/>
          </a:p>
        </p:txBody>
      </p:sp>
      <p:sp>
        <p:nvSpPr>
          <p:cNvPr id="5" name="TextBox 4"/>
          <p:cNvSpPr txBox="1"/>
          <p:nvPr userDrawn="1"/>
        </p:nvSpPr>
        <p:spPr>
          <a:xfrm>
            <a:off x="198021" y="6495393"/>
            <a:ext cx="1001877" cy="215444"/>
          </a:xfrm>
          <a:prstGeom prst="rect">
            <a:avLst/>
          </a:prstGeom>
          <a:noFill/>
        </p:spPr>
        <p:txBody>
          <a:bodyPr wrap="none" lIns="0" tIns="0" rIns="0" bIns="0" rtlCol="0">
            <a:spAutoFit/>
          </a:bodyPr>
          <a:lstStyle/>
          <a:p>
            <a:r>
              <a:rPr lang="en-US" sz="1400" dirty="0" smtClean="0">
                <a:solidFill>
                  <a:srgbClr val="FFFFFF"/>
                </a:solidFill>
              </a:rPr>
              <a:t>Hidden Slide</a:t>
            </a:r>
          </a:p>
        </p:txBody>
      </p:sp>
      <p:sp>
        <p:nvSpPr>
          <p:cNvPr id="6" name="Content Placeholder 2"/>
          <p:cNvSpPr>
            <a:spLocks noGrp="1"/>
          </p:cNvSpPr>
          <p:nvPr>
            <p:ph idx="1"/>
          </p:nvPr>
        </p:nvSpPr>
        <p:spPr>
          <a:xfrm>
            <a:off x="511545" y="1010187"/>
            <a:ext cx="7924800" cy="1154162"/>
          </a:xfrm>
        </p:spPr>
        <p:txBody>
          <a:bodyPr/>
          <a:lstStyle>
            <a:lvl1pPr marL="274320" indent="-274320">
              <a:buClr>
                <a:srgbClr val="5191CD"/>
              </a:buClr>
              <a:buFontTx/>
              <a:buBlip>
                <a:blip r:embed="rId2"/>
              </a:buBlip>
              <a:defRPr sz="13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1200">
                <a:solidFill>
                  <a:schemeClr val="bg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1100">
                <a:solidFill>
                  <a:schemeClr val="bg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1000">
                <a:solidFill>
                  <a:schemeClr val="bg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900">
                <a:solidFill>
                  <a:schemeClr val="bg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958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Page (PFE)">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sp>
        <p:nvSpPr>
          <p:cNvPr id="3" name="Rectangle 2"/>
          <p:cNvSpPr/>
          <p:nvPr userDrawn="1"/>
        </p:nvSpPr>
        <p:spPr bwMode="auto">
          <a:xfrm>
            <a:off x="0" y="1922728"/>
            <a:ext cx="9144000" cy="2897925"/>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userDrawn="1"/>
        </p:nvSpPr>
        <p:spPr bwMode="auto">
          <a:xfrm>
            <a:off x="0" y="4345164"/>
            <a:ext cx="9144000" cy="475488"/>
          </a:xfrm>
          <a:prstGeom prst="rect">
            <a:avLst/>
          </a:prstGeom>
          <a:solidFill>
            <a:srgbClr val="0A2E6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 name="Picture 9" descr="CSS_PowerPoint_TitleImages-01.jpg"/>
          <p:cNvPicPr>
            <a:picLocks noChangeAspect="1"/>
          </p:cNvPicPr>
          <p:nvPr userDrawn="1"/>
        </p:nvPicPr>
        <p:blipFill>
          <a:blip r:embed="rId3"/>
          <a:stretch>
            <a:fillRect/>
          </a:stretch>
        </p:blipFill>
        <p:spPr>
          <a:xfrm>
            <a:off x="0" y="1413201"/>
            <a:ext cx="9132468" cy="3297835"/>
          </a:xfrm>
          <a:prstGeom prst="rect">
            <a:avLst/>
          </a:prstGeom>
          <a:noFill/>
          <a:ln>
            <a:noFill/>
          </a:ln>
        </p:spPr>
      </p:pic>
      <p:pic>
        <p:nvPicPr>
          <p:cNvPr id="11" name="Picture 10"/>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grpSp>
        <p:nvGrpSpPr>
          <p:cNvPr id="17" name="Group 16"/>
          <p:cNvGrpSpPr/>
          <p:nvPr userDrawn="1"/>
        </p:nvGrpSpPr>
        <p:grpSpPr>
          <a:xfrm>
            <a:off x="13653" y="4253836"/>
            <a:ext cx="9116568" cy="555173"/>
            <a:chOff x="13653" y="4253836"/>
            <a:chExt cx="9116568" cy="555173"/>
          </a:xfrm>
        </p:grpSpPr>
        <p:sp>
          <p:nvSpPr>
            <p:cNvPr id="18" name="Rectangle 17"/>
            <p:cNvSpPr/>
            <p:nvPr userDrawn="1"/>
          </p:nvSpPr>
          <p:spPr>
            <a:xfrm>
              <a:off x="2625632" y="4397529"/>
              <a:ext cx="777240" cy="411480"/>
            </a:xfrm>
            <a:prstGeom prst="rect">
              <a:avLst/>
            </a:prstGeom>
            <a:solidFill>
              <a:schemeClr val="accent2">
                <a:lumMod val="7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13653" y="4253836"/>
              <a:ext cx="9116568" cy="457200"/>
            </a:xfrm>
            <a:prstGeom prst="rect">
              <a:avLst/>
            </a:prstGeom>
            <a:solidFill>
              <a:schemeClr val="tx2">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 name="Picture 19"/>
          <p:cNvPicPr>
            <a:picLocks/>
          </p:cNvPicPr>
          <p:nvPr userDrawn="1"/>
        </p:nvPicPr>
        <p:blipFill>
          <a:blip r:embed="rId6" cstate="email">
            <a:extLst>
              <a:ext uri="{28A0092B-C50C-407E-A947-70E740481C1C}">
                <a14:useLocalDpi xmlns:a14="http://schemas.microsoft.com/office/drawing/2010/main" val="0"/>
              </a:ext>
            </a:extLst>
          </a:blip>
          <a:stretch>
            <a:fillRect/>
          </a:stretch>
        </p:blipFill>
        <p:spPr>
          <a:xfrm>
            <a:off x="9205" y="2476487"/>
            <a:ext cx="9144095" cy="2404872"/>
          </a:xfrm>
          <a:prstGeom prst="rect">
            <a:avLst/>
          </a:prstGeom>
        </p:spPr>
      </p:pic>
      <p:sp>
        <p:nvSpPr>
          <p:cNvPr id="22" name="Text Placeholder 6"/>
          <p:cNvSpPr>
            <a:spLocks noGrp="1"/>
          </p:cNvSpPr>
          <p:nvPr>
            <p:ph type="body" sz="quarter" idx="10" hasCustomPrompt="1"/>
          </p:nvPr>
        </p:nvSpPr>
        <p:spPr>
          <a:xfrm>
            <a:off x="513293" y="5239969"/>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23" name="Text Placeholder 6"/>
          <p:cNvSpPr>
            <a:spLocks noGrp="1"/>
          </p:cNvSpPr>
          <p:nvPr>
            <p:ph type="body" sz="quarter" idx="11" hasCustomPrompt="1"/>
          </p:nvPr>
        </p:nvSpPr>
        <p:spPr>
          <a:xfrm>
            <a:off x="513293" y="5526305"/>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
        <p:nvSpPr>
          <p:cNvPr id="24" name="Title 1"/>
          <p:cNvSpPr>
            <a:spLocks noGrp="1"/>
          </p:cNvSpPr>
          <p:nvPr>
            <p:ph type="ctrTitle" hasCustomPrompt="1"/>
          </p:nvPr>
        </p:nvSpPr>
        <p:spPr>
          <a:xfrm>
            <a:off x="513293" y="3155287"/>
            <a:ext cx="8085017" cy="555626"/>
          </a:xfrm>
        </p:spPr>
        <p:txBody>
          <a:bodyPr anchor="b" anchorCtr="0">
            <a:noAutofit/>
          </a:bodyPr>
          <a:lstStyle>
            <a:lvl1pPr algn="l">
              <a:lnSpc>
                <a:spcPts val="3800"/>
              </a:lnSpc>
              <a:defRPr sz="3600" spc="0" baseline="0">
                <a:solidFill>
                  <a:srgbClr val="000000"/>
                </a:solidFill>
                <a:latin typeface="Segoe UI Light" pitchFamily="34" charset="0"/>
              </a:defRPr>
            </a:lvl1pPr>
          </a:lstStyle>
          <a:p>
            <a:r>
              <a:rPr lang="en-US" dirty="0" smtClean="0"/>
              <a:t>Click to edit Master Title style</a:t>
            </a:r>
            <a:endParaRPr lang="en-US" dirty="0"/>
          </a:p>
        </p:txBody>
      </p:sp>
      <p:sp>
        <p:nvSpPr>
          <p:cNvPr id="25" name="Subtitle 2"/>
          <p:cNvSpPr>
            <a:spLocks noGrp="1"/>
          </p:cNvSpPr>
          <p:nvPr>
            <p:ph type="subTitle" idx="1"/>
          </p:nvPr>
        </p:nvSpPr>
        <p:spPr>
          <a:xfrm>
            <a:off x="513293" y="3846652"/>
            <a:ext cx="8085015" cy="655320"/>
          </a:xfrm>
        </p:spPr>
        <p:txBody>
          <a:bodyPr>
            <a:normAutofit/>
          </a:bodyPr>
          <a:lstStyle>
            <a:lvl1pPr marL="27432" indent="0" algn="l">
              <a:buNone/>
              <a:defRPr sz="1600">
                <a:solidFill>
                  <a:srgbClr val="000000"/>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7710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Page (Support 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tretch>
            <a:fillRect/>
          </a:stretch>
        </p:blipFill>
        <p:spPr>
          <a:xfrm>
            <a:off x="0" y="0"/>
            <a:ext cx="9144000" cy="6858000"/>
          </a:xfrm>
          <a:prstGeom prst="rect">
            <a:avLst/>
          </a:prstGeom>
        </p:spPr>
      </p:pic>
      <p:pic>
        <p:nvPicPr>
          <p:cNvPr id="23" name="Picture 22"/>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3109" y="2227232"/>
            <a:ext cx="9144000" cy="2404872"/>
          </a:xfrm>
          <a:prstGeom prst="rect">
            <a:avLst/>
          </a:prstGeom>
        </p:spPr>
      </p:pic>
      <p:pic>
        <p:nvPicPr>
          <p:cNvPr id="17" name="Picture 16"/>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sp>
        <p:nvSpPr>
          <p:cNvPr id="18" name="Text Placeholder 6"/>
          <p:cNvSpPr>
            <a:spLocks noGrp="1"/>
          </p:cNvSpPr>
          <p:nvPr>
            <p:ph type="body" sz="quarter" idx="10" hasCustomPrompt="1"/>
          </p:nvPr>
        </p:nvSpPr>
        <p:spPr>
          <a:xfrm>
            <a:off x="513293" y="4913394"/>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20" name="Text Placeholder 6"/>
          <p:cNvSpPr>
            <a:spLocks noGrp="1"/>
          </p:cNvSpPr>
          <p:nvPr>
            <p:ph type="body" sz="quarter" idx="11" hasCustomPrompt="1"/>
          </p:nvPr>
        </p:nvSpPr>
        <p:spPr>
          <a:xfrm>
            <a:off x="513293" y="5199730"/>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
        <p:nvSpPr>
          <p:cNvPr id="13" name="Title 1"/>
          <p:cNvSpPr>
            <a:spLocks noGrp="1"/>
          </p:cNvSpPr>
          <p:nvPr>
            <p:ph type="ctrTitle" hasCustomPrompt="1"/>
          </p:nvPr>
        </p:nvSpPr>
        <p:spPr>
          <a:xfrm>
            <a:off x="513293" y="2916310"/>
            <a:ext cx="5418380" cy="555626"/>
          </a:xfrm>
        </p:spPr>
        <p:txBody>
          <a:bodyPr anchor="b" anchorCtr="0">
            <a:noAutofit/>
          </a:bodyPr>
          <a:lstStyle>
            <a:lvl1pPr algn="l">
              <a:lnSpc>
                <a:spcPts val="3800"/>
              </a:lnSpc>
              <a:defRPr sz="3600" spc="0" baseline="0">
                <a:solidFill>
                  <a:srgbClr val="000000"/>
                </a:solidFill>
                <a:latin typeface="Segoe UI Light" pitchFamily="34" charset="0"/>
              </a:defRPr>
            </a:lvl1pPr>
          </a:lstStyle>
          <a:p>
            <a:r>
              <a:rPr lang="en-US" dirty="0" smtClean="0"/>
              <a:t>Click to edit Master Title style</a:t>
            </a:r>
            <a:endParaRPr lang="en-US" dirty="0"/>
          </a:p>
        </p:txBody>
      </p:sp>
      <p:sp>
        <p:nvSpPr>
          <p:cNvPr id="14" name="Subtitle 2"/>
          <p:cNvSpPr>
            <a:spLocks noGrp="1"/>
          </p:cNvSpPr>
          <p:nvPr>
            <p:ph type="subTitle" idx="1"/>
          </p:nvPr>
        </p:nvSpPr>
        <p:spPr>
          <a:xfrm>
            <a:off x="513293" y="3607675"/>
            <a:ext cx="5418379" cy="655320"/>
          </a:xfrm>
        </p:spPr>
        <p:txBody>
          <a:bodyPr>
            <a:normAutofit/>
          </a:bodyPr>
          <a:lstStyle>
            <a:lvl1pPr marL="27432" indent="0" algn="l">
              <a:buNone/>
              <a:defRPr sz="1600">
                <a:solidFill>
                  <a:srgbClr val="000000"/>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4769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Page (Support B)">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tretch>
            <a:fillRect/>
          </a:stretch>
        </p:blipFill>
        <p:spPr>
          <a:xfrm>
            <a:off x="0" y="0"/>
            <a:ext cx="9144000" cy="6858000"/>
          </a:xfrm>
          <a:prstGeom prst="rect">
            <a:avLst/>
          </a:prstGeom>
        </p:spPr>
      </p:pic>
      <p:pic>
        <p:nvPicPr>
          <p:cNvPr id="22" name="Picture 21"/>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3109" y="2227232"/>
            <a:ext cx="9144000" cy="2404872"/>
          </a:xfrm>
          <a:prstGeom prst="rect">
            <a:avLst/>
          </a:prstGeom>
        </p:spPr>
      </p:pic>
      <p:sp>
        <p:nvSpPr>
          <p:cNvPr id="10" name="Title 1"/>
          <p:cNvSpPr>
            <a:spLocks noGrp="1"/>
          </p:cNvSpPr>
          <p:nvPr>
            <p:ph type="ctrTitle" hasCustomPrompt="1"/>
          </p:nvPr>
        </p:nvSpPr>
        <p:spPr>
          <a:xfrm>
            <a:off x="513293" y="2916310"/>
            <a:ext cx="4711850" cy="555626"/>
          </a:xfrm>
        </p:spPr>
        <p:txBody>
          <a:bodyPr anchor="b" anchorCtr="0">
            <a:noAutofit/>
          </a:bodyPr>
          <a:lstStyle>
            <a:lvl1pPr algn="l">
              <a:lnSpc>
                <a:spcPts val="3800"/>
              </a:lnSpc>
              <a:defRPr sz="3600" spc="0" baseline="0">
                <a:solidFill>
                  <a:schemeClr val="bg1"/>
                </a:solidFill>
                <a:latin typeface="Segoe UI Light" pitchFamily="34" charset="0"/>
              </a:defRPr>
            </a:lvl1pPr>
          </a:lstStyle>
          <a:p>
            <a:r>
              <a:rPr lang="en-US" dirty="0" smtClean="0"/>
              <a:t>Click to edit Master Title style</a:t>
            </a:r>
            <a:endParaRPr lang="en-US" dirty="0"/>
          </a:p>
        </p:txBody>
      </p:sp>
      <p:sp>
        <p:nvSpPr>
          <p:cNvPr id="11" name="Subtitle 2"/>
          <p:cNvSpPr>
            <a:spLocks noGrp="1"/>
          </p:cNvSpPr>
          <p:nvPr>
            <p:ph type="subTitle" idx="1"/>
          </p:nvPr>
        </p:nvSpPr>
        <p:spPr>
          <a:xfrm>
            <a:off x="513293" y="3607675"/>
            <a:ext cx="4711849"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7" name="Picture 16"/>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sp>
        <p:nvSpPr>
          <p:cNvPr id="18" name="Text Placeholder 6"/>
          <p:cNvSpPr>
            <a:spLocks noGrp="1"/>
          </p:cNvSpPr>
          <p:nvPr>
            <p:ph type="body" sz="quarter" idx="10" hasCustomPrompt="1"/>
          </p:nvPr>
        </p:nvSpPr>
        <p:spPr>
          <a:xfrm>
            <a:off x="513293" y="4913394"/>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21" name="Text Placeholder 6"/>
          <p:cNvSpPr>
            <a:spLocks noGrp="1"/>
          </p:cNvSpPr>
          <p:nvPr>
            <p:ph type="body" sz="quarter" idx="11" hasCustomPrompt="1"/>
          </p:nvPr>
        </p:nvSpPr>
        <p:spPr>
          <a:xfrm>
            <a:off x="513293" y="5199730"/>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Tree>
    <p:extLst>
      <p:ext uri="{BB962C8B-B14F-4D97-AF65-F5344CB8AC3E}">
        <p14:creationId xmlns:p14="http://schemas.microsoft.com/office/powerpoint/2010/main" val="51787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 (Architecture)">
    <p:spTree>
      <p:nvGrpSpPr>
        <p:cNvPr id="1" name=""/>
        <p:cNvGrpSpPr/>
        <p:nvPr/>
      </p:nvGrpSpPr>
      <p:grpSpPr>
        <a:xfrm>
          <a:off x="0" y="0"/>
          <a:ext cx="0" cy="0"/>
          <a:chOff x="0" y="0"/>
          <a:chExt cx="0" cy="0"/>
        </a:xfrm>
      </p:grpSpPr>
      <p:pic>
        <p:nvPicPr>
          <p:cNvPr id="13" name="Picture 12"/>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pic>
        <p:nvPicPr>
          <p:cNvPr id="16" name="Picture 6" descr="C:\Users\victor.melniciuc\Desktop\==Work\MCS BOM\ppt\JPEGs (ready)\MYM.png"/>
          <p:cNvPicPr>
            <a:picLocks noChangeAspect="1" noChangeArrowheads="1"/>
          </p:cNvPicPr>
          <p:nvPr userDrawn="1"/>
        </p:nvPicPr>
        <p:blipFill>
          <a:blip r:embed="rId3" cstate="email"/>
          <a:srcRect/>
          <a:stretch>
            <a:fillRect/>
          </a:stretch>
        </p:blipFill>
        <p:spPr bwMode="auto">
          <a:xfrm>
            <a:off x="6915761" y="6344457"/>
            <a:ext cx="1886441" cy="176104"/>
          </a:xfrm>
          <a:prstGeom prst="rect">
            <a:avLst/>
          </a:prstGeom>
          <a:noFill/>
        </p:spPr>
      </p:pic>
      <p:pic>
        <p:nvPicPr>
          <p:cNvPr id="9" name="Picture 3" descr="C:\Users\victor.melniciuc\Desktop\==Work\MCS BOM\assets\FAN2008058.JPG"/>
          <p:cNvPicPr>
            <a:picLocks noChangeAspect="1" noChangeArrowheads="1"/>
          </p:cNvPicPr>
          <p:nvPr userDrawn="1"/>
        </p:nvPicPr>
        <p:blipFill>
          <a:blip r:embed="rId4" cstate="email"/>
          <a:srcRect l="21453" t="16710" r="29526"/>
          <a:stretch>
            <a:fillRect/>
          </a:stretch>
        </p:blipFill>
        <p:spPr bwMode="auto">
          <a:xfrm>
            <a:off x="4743494" y="1005278"/>
            <a:ext cx="4398919" cy="5852722"/>
          </a:xfrm>
          <a:prstGeom prst="rect">
            <a:avLst/>
          </a:prstGeom>
          <a:noFill/>
          <a:ln>
            <a:noFill/>
          </a:ln>
        </p:spPr>
      </p:pic>
      <p:sp>
        <p:nvSpPr>
          <p:cNvPr id="10" name="Rectangle 9"/>
          <p:cNvSpPr/>
          <p:nvPr userDrawn="1"/>
        </p:nvSpPr>
        <p:spPr bwMode="auto">
          <a:xfrm>
            <a:off x="4743494" y="0"/>
            <a:ext cx="2858244" cy="3733800"/>
          </a:xfrm>
          <a:prstGeom prst="rect">
            <a:avLst/>
          </a:prstGeom>
          <a:solidFill>
            <a:schemeClr val="tx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userDrawn="1"/>
        </p:nvSpPr>
        <p:spPr bwMode="auto">
          <a:xfrm>
            <a:off x="0" y="1005278"/>
            <a:ext cx="9144000" cy="914400"/>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6"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1"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sz="18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a:pPr>
            <a:r>
              <a:rPr lang="en-US" dirty="0" smtClean="0"/>
              <a:t>Click to insert text</a:t>
            </a:r>
          </a:p>
        </p:txBody>
      </p:sp>
      <p:pic>
        <p:nvPicPr>
          <p:cNvPr id="12" name="Picture 1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379539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genda (Architecture 2)">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pic>
        <p:nvPicPr>
          <p:cNvPr id="16" name="Picture 6" descr="C:\Users\victor.melniciuc\Desktop\==Work\MCS BOM\ppt\JPEGs (ready)\MYM.png"/>
          <p:cNvPicPr>
            <a:picLocks noChangeAspect="1" noChangeArrowheads="1"/>
          </p:cNvPicPr>
          <p:nvPr userDrawn="1"/>
        </p:nvPicPr>
        <p:blipFill>
          <a:blip r:embed="rId3" cstate="email"/>
          <a:srcRect/>
          <a:stretch>
            <a:fillRect/>
          </a:stretch>
        </p:blipFill>
        <p:spPr bwMode="auto">
          <a:xfrm>
            <a:off x="6915761" y="6344457"/>
            <a:ext cx="1886441" cy="176104"/>
          </a:xfrm>
          <a:prstGeom prst="rect">
            <a:avLst/>
          </a:prstGeom>
          <a:noFill/>
        </p:spPr>
      </p:pic>
      <p:pic>
        <p:nvPicPr>
          <p:cNvPr id="9" name="Picture 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l="6426" r="18387"/>
          <a:stretch>
            <a:fillRect/>
          </a:stretch>
        </p:blipFill>
        <p:spPr bwMode="auto">
          <a:xfrm>
            <a:off x="4743494" y="1005278"/>
            <a:ext cx="4400506" cy="5852722"/>
          </a:xfrm>
          <a:prstGeom prst="rect">
            <a:avLst/>
          </a:prstGeom>
          <a:noFill/>
          <a:ln>
            <a:noFill/>
          </a:ln>
        </p:spPr>
      </p:pic>
      <p:sp>
        <p:nvSpPr>
          <p:cNvPr id="10" name="Rectangle 9"/>
          <p:cNvSpPr/>
          <p:nvPr userDrawn="1"/>
        </p:nvSpPr>
        <p:spPr bwMode="auto">
          <a:xfrm>
            <a:off x="4743494" y="0"/>
            <a:ext cx="2858244" cy="3733800"/>
          </a:xfrm>
          <a:prstGeom prst="rect">
            <a:avLst/>
          </a:prstGeom>
          <a:solidFill>
            <a:schemeClr val="tx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userDrawn="1"/>
        </p:nvSpPr>
        <p:spPr bwMode="auto">
          <a:xfrm>
            <a:off x="0" y="1005278"/>
            <a:ext cx="9144000" cy="914400"/>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1"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sz="18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a:pPr>
            <a:r>
              <a:rPr lang="en-US" dirty="0" smtClean="0"/>
              <a:t>Click to insert text</a:t>
            </a:r>
          </a:p>
        </p:txBody>
      </p:sp>
      <p:pic>
        <p:nvPicPr>
          <p:cNvPr id="13" name="Picture 12"/>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228151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genda (People)">
    <p:spTree>
      <p:nvGrpSpPr>
        <p:cNvPr id="1" name=""/>
        <p:cNvGrpSpPr/>
        <p:nvPr/>
      </p:nvGrpSpPr>
      <p:grpSpPr>
        <a:xfrm>
          <a:off x="0" y="0"/>
          <a:ext cx="0" cy="0"/>
          <a:chOff x="0" y="0"/>
          <a:chExt cx="0" cy="0"/>
        </a:xfrm>
      </p:grpSpPr>
      <p:pic>
        <p:nvPicPr>
          <p:cNvPr id="11" name="Picture 10"/>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pic>
        <p:nvPicPr>
          <p:cNvPr id="16" name="Picture 6" descr="C:\Users\victor.melniciuc\Desktop\==Work\MCS BOM\ppt\JPEGs (ready)\MYM.png"/>
          <p:cNvPicPr>
            <a:picLocks noChangeAspect="1" noChangeArrowheads="1"/>
          </p:cNvPicPr>
          <p:nvPr userDrawn="1"/>
        </p:nvPicPr>
        <p:blipFill>
          <a:blip r:embed="rId3" cstate="email"/>
          <a:srcRect/>
          <a:stretch>
            <a:fillRect/>
          </a:stretch>
        </p:blipFill>
        <p:spPr bwMode="auto">
          <a:xfrm>
            <a:off x="6915761" y="6344457"/>
            <a:ext cx="1886441" cy="176104"/>
          </a:xfrm>
          <a:prstGeom prst="rect">
            <a:avLst/>
          </a:prstGeom>
          <a:noFill/>
        </p:spPr>
      </p:pic>
      <p:pic>
        <p:nvPicPr>
          <p:cNvPr id="9" name="Picture 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t="7401" r="30478"/>
          <a:stretch>
            <a:fillRect/>
          </a:stretch>
        </p:blipFill>
        <p:spPr bwMode="auto">
          <a:xfrm>
            <a:off x="4748405" y="1003300"/>
            <a:ext cx="4395595" cy="5854700"/>
          </a:xfrm>
          <a:prstGeom prst="rect">
            <a:avLst/>
          </a:prstGeom>
          <a:noFill/>
          <a:ln>
            <a:noFill/>
          </a:ln>
        </p:spPr>
      </p:pic>
      <p:sp>
        <p:nvSpPr>
          <p:cNvPr id="10" name="Rectangle 9"/>
          <p:cNvSpPr/>
          <p:nvPr userDrawn="1"/>
        </p:nvSpPr>
        <p:spPr bwMode="auto">
          <a:xfrm>
            <a:off x="4743494" y="0"/>
            <a:ext cx="2858244" cy="3733800"/>
          </a:xfrm>
          <a:prstGeom prst="rect">
            <a:avLst/>
          </a:prstGeom>
          <a:solidFill>
            <a:schemeClr val="tx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userDrawn="1"/>
        </p:nvSpPr>
        <p:spPr bwMode="auto">
          <a:xfrm>
            <a:off x="0" y="1005278"/>
            <a:ext cx="9144000" cy="914400"/>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2"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sz="18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a:pPr>
            <a:r>
              <a:rPr lang="en-US" dirty="0" smtClean="0"/>
              <a:t>Click to insert text</a:t>
            </a:r>
          </a:p>
        </p:txBody>
      </p:sp>
      <p:pic>
        <p:nvPicPr>
          <p:cNvPr id="13" name="Picture 12"/>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106707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nnouncing">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30250" y="4343400"/>
            <a:ext cx="7043208" cy="461665"/>
          </a:xfrm>
        </p:spPr>
        <p:txBody>
          <a:bodyPr vert="horz" wrap="square" lIns="0" tIns="0" rIns="0" bIns="0" rtlCol="0" anchor="t" anchorCtr="0">
            <a:noAutofit/>
          </a:bodyPr>
          <a:lstStyle>
            <a:lvl1pPr marL="0" indent="0" algn="l" defTabSz="914363" rtl="0" eaLnBrk="1" latinLnBrk="0" hangingPunct="1">
              <a:lnSpc>
                <a:spcPct val="90000"/>
              </a:lnSpc>
              <a:spcBef>
                <a:spcPct val="0"/>
              </a:spcBef>
              <a:buNone/>
              <a:defRPr lang="en-US" sz="3600" b="0" kern="1200" cap="none"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Announcement Title </a:t>
            </a:r>
            <a:endParaRPr lang="en-US" dirty="0"/>
          </a:p>
        </p:txBody>
      </p:sp>
      <p:sp>
        <p:nvSpPr>
          <p:cNvPr id="7" name="Text Placeholder 6"/>
          <p:cNvSpPr>
            <a:spLocks noGrp="1"/>
          </p:cNvSpPr>
          <p:nvPr>
            <p:ph type="body" sz="quarter" idx="10" hasCustomPrompt="1"/>
          </p:nvPr>
        </p:nvSpPr>
        <p:spPr>
          <a:xfrm>
            <a:off x="1072886" y="1301750"/>
            <a:ext cx="7690114" cy="1212850"/>
          </a:xfrm>
          <a:effectLst/>
        </p:spPr>
        <p:txBody>
          <a:bodyPr anchor="t" anchorCtr="0">
            <a:noAutofit/>
          </a:bodyPr>
          <a:lstStyle>
            <a:lvl1pPr marL="0" indent="0" algn="r">
              <a:buFont typeface="Arial" pitchFamily="34" charset="0"/>
              <a:buNone/>
              <a:defRPr kumimoji="0" lang="en-US" sz="8800" b="0" i="0" u="none" strike="noStrike" kern="1200" cap="none" spc="0" normalizeH="0" baseline="0" noProof="0" dirty="0" smtClean="0">
                <a:ln>
                  <a:noFill/>
                </a:ln>
                <a:solidFill>
                  <a:schemeClr val="tx1"/>
                </a:solidFill>
                <a:effectLst/>
                <a:uLnTx/>
                <a:uFillTx/>
                <a:latin typeface="Trebuchet MS" pitchFamily="34" charset="0"/>
                <a:ea typeface="+mn-ea"/>
                <a:cs typeface="+mn-cs"/>
              </a:defRPr>
            </a:lvl1pPr>
          </a:lstStyle>
          <a:p>
            <a:pPr marL="0" lvl="0" indent="0" algn="r" defTabSz="914363" rtl="0" eaLnBrk="1" latinLnBrk="0" hangingPunct="1">
              <a:lnSpc>
                <a:spcPct val="90000"/>
              </a:lnSpc>
              <a:spcBef>
                <a:spcPct val="20000"/>
              </a:spcBef>
              <a:buFont typeface="Arial" pitchFamily="34" charset="0"/>
              <a:buNone/>
            </a:pPr>
            <a:r>
              <a:rPr lang="en-US" dirty="0" smtClean="0"/>
              <a:t>announcing</a:t>
            </a:r>
          </a:p>
        </p:txBody>
      </p:sp>
      <p:sp>
        <p:nvSpPr>
          <p:cNvPr id="5" name="Slide Number Placeholder 4"/>
          <p:cNvSpPr>
            <a:spLocks noGrp="1"/>
          </p:cNvSpPr>
          <p:nvPr>
            <p:ph type="sldNum" sz="quarter" idx="11"/>
          </p:nvPr>
        </p:nvSpPr>
        <p:spPr/>
        <p:txBody>
          <a:bodyPr/>
          <a:lstStyle>
            <a:lvl1pPr>
              <a:defRPr>
                <a:solidFill>
                  <a:schemeClr val="tx1"/>
                </a:solidFill>
              </a:defRPr>
            </a:lvl1pPr>
          </a:lstStyle>
          <a:p>
            <a:fld id="{3E96780A-FC28-4F75-83FC-E5BD2FE95436}" type="slidenum">
              <a:rPr lang="en-US" smtClean="0"/>
              <a:pPr/>
              <a:t>‹#›</a:t>
            </a:fld>
            <a:endParaRPr lang="en-US"/>
          </a:p>
        </p:txBody>
      </p:sp>
      <p:pic>
        <p:nvPicPr>
          <p:cNvPr id="6" name="Picture 5" descr="announcing.png"/>
          <p:cNvPicPr>
            <a:picLocks noChangeAspect="1"/>
          </p:cNvPicPr>
          <p:nvPr/>
        </p:nvPicPr>
        <p:blipFill>
          <a:blip r:embed="rId3" cstate="email"/>
          <a:stretch>
            <a:fillRect/>
          </a:stretch>
        </p:blipFill>
        <p:spPr>
          <a:xfrm flipH="1">
            <a:off x="4417888" y="2286000"/>
            <a:ext cx="4726112" cy="4572000"/>
          </a:xfrm>
          <a:prstGeom prst="rect">
            <a:avLst/>
          </a:prstGeom>
        </p:spPr>
      </p:pic>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Page (Blue)">
    <p:spTree>
      <p:nvGrpSpPr>
        <p:cNvPr id="1" name=""/>
        <p:cNvGrpSpPr/>
        <p:nvPr/>
      </p:nvGrpSpPr>
      <p:grpSpPr>
        <a:xfrm>
          <a:off x="0" y="0"/>
          <a:ext cx="0" cy="0"/>
          <a:chOff x="0" y="0"/>
          <a:chExt cx="0" cy="0"/>
        </a:xfrm>
      </p:grpSpPr>
      <p:pic>
        <p:nvPicPr>
          <p:cNvPr id="3" name="Picture 2"/>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94" y="858"/>
            <a:ext cx="9144095" cy="6856285"/>
          </a:xfrm>
          <a:prstGeom prst="rect">
            <a:avLst/>
          </a:prstGeom>
        </p:spPr>
      </p:pic>
      <p:sp>
        <p:nvSpPr>
          <p:cNvPr id="13" name="TextBox 12"/>
          <p:cNvSpPr txBox="1"/>
          <p:nvPr userDrawn="1"/>
        </p:nvSpPr>
        <p:spPr>
          <a:xfrm>
            <a:off x="4340744" y="6488700"/>
            <a:ext cx="462609" cy="246221"/>
          </a:xfrm>
          <a:prstGeom prst="rect">
            <a:avLst/>
          </a:prstGeom>
          <a:noFill/>
        </p:spPr>
        <p:txBody>
          <a:bodyPr wrap="square" rtlCol="0">
            <a:spAutoFit/>
          </a:bodyPr>
          <a:lstStyle/>
          <a:p>
            <a:pPr algn="ctr"/>
            <a:fld id="{0462CC3E-48DD-4274-8616-D549FD7B2C15}" type="slidenum">
              <a:rPr lang="en-US" sz="1000" smtClean="0">
                <a:solidFill>
                  <a:srgbClr val="A4D7F4"/>
                </a:solidFill>
                <a:ea typeface="Verdana" pitchFamily="34" charset="0"/>
                <a:cs typeface="Verdana" pitchFamily="34" charset="0"/>
              </a:rPr>
              <a:pPr algn="ctr"/>
              <a:t>‹#›</a:t>
            </a:fld>
            <a:endParaRPr lang="en-US" sz="1000" dirty="0">
              <a:solidFill>
                <a:srgbClr val="A4D7F4"/>
              </a:solidFill>
              <a:ea typeface="Verdana" pitchFamily="34" charset="0"/>
              <a:cs typeface="Verdana" pitchFamily="34" charset="0"/>
            </a:endParaRP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sp>
        <p:nvSpPr>
          <p:cNvPr id="19" name="TextBox 18"/>
          <p:cNvSpPr txBox="1"/>
          <p:nvPr userDrawn="1"/>
        </p:nvSpPr>
        <p:spPr>
          <a:xfrm>
            <a:off x="7336427" y="133321"/>
            <a:ext cx="1502362" cy="230832"/>
          </a:xfrm>
          <a:prstGeom prst="rect">
            <a:avLst/>
          </a:prstGeom>
          <a:noFill/>
        </p:spPr>
        <p:txBody>
          <a:bodyPr wrap="square" rtlCol="0">
            <a:spAutoFit/>
          </a:bodyPr>
          <a:lstStyle/>
          <a:p>
            <a:pPr algn="r"/>
            <a:r>
              <a:rPr lang="en-US" sz="900" dirty="0" smtClean="0">
                <a:solidFill>
                  <a:srgbClr val="FFFFFF"/>
                </a:solidFill>
                <a:latin typeface="Segoe UI" pitchFamily="34" charset="0"/>
                <a:ea typeface="Segoe UI" pitchFamily="34" charset="0"/>
                <a:cs typeface="Segoe UI" pitchFamily="34" charset="0"/>
              </a:rPr>
              <a:t>Microsoft Confidential</a:t>
            </a:r>
            <a:endParaRPr lang="en-US" sz="900" dirty="0">
              <a:solidFill>
                <a:srgbClr val="FFFFFF"/>
              </a:solidFill>
              <a:latin typeface="Segoe UI" pitchFamily="34" charset="0"/>
              <a:ea typeface="Segoe UI" pitchFamily="34" charset="0"/>
              <a:cs typeface="Segoe UI" pitchFamily="34" charset="0"/>
            </a:endParaRPr>
          </a:p>
        </p:txBody>
      </p:sp>
      <p:pic>
        <p:nvPicPr>
          <p:cNvPr id="20" name="Picture 1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1" name="Text Placeholder 2"/>
          <p:cNvSpPr>
            <a:spLocks noGrp="1"/>
          </p:cNvSpPr>
          <p:nvPr>
            <p:ph type="body" idx="16"/>
          </p:nvPr>
        </p:nvSpPr>
        <p:spPr>
          <a:xfrm>
            <a:off x="389675" y="869573"/>
            <a:ext cx="8349647" cy="276999"/>
          </a:xfrm>
        </p:spPr>
        <p:txBody>
          <a:bodyPr anchor="b"/>
          <a:lstStyle>
            <a:lvl1pPr marL="0" indent="0">
              <a:buNone/>
              <a:tabLst>
                <a:tab pos="628650" algn="l"/>
              </a:tabLst>
              <a:defRPr sz="1800" b="0">
                <a:solidFill>
                  <a:srgbClr val="949699"/>
                </a:solidFill>
                <a:latin typeface="+mj-lt"/>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2"/>
          <p:cNvSpPr>
            <a:spLocks noGrp="1"/>
          </p:cNvSpPr>
          <p:nvPr>
            <p:ph idx="15"/>
          </p:nvPr>
        </p:nvSpPr>
        <p:spPr>
          <a:xfrm>
            <a:off x="648742" y="1463040"/>
            <a:ext cx="7924800" cy="2154436"/>
          </a:xfrm>
        </p:spPr>
        <p:txBody>
          <a:bodyPr/>
          <a:lstStyle>
            <a:lvl1pPr marL="274320" indent="-274320">
              <a:buClr>
                <a:srgbClr val="5191CD"/>
              </a:buClr>
              <a:buFontTx/>
              <a:buBlip>
                <a:blip r:embed="rId5"/>
              </a:buBlip>
              <a:defRPr sz="24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sz="2400">
                <a:solidFill>
                  <a:schemeClr val="bg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bg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bg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bg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2"/>
          <p:cNvSpPr>
            <a:spLocks noGrp="1"/>
          </p:cNvSpPr>
          <p:nvPr>
            <p:ph type="body" idx="17"/>
          </p:nvPr>
        </p:nvSpPr>
        <p:spPr>
          <a:xfrm>
            <a:off x="389675" y="869573"/>
            <a:ext cx="8349647" cy="276999"/>
          </a:xfrm>
        </p:spPr>
        <p:txBody>
          <a:bodyPr anchor="b"/>
          <a:lstStyle>
            <a:lvl1pPr marL="0" indent="0">
              <a:buNone/>
              <a:tabLst>
                <a:tab pos="628650" algn="l"/>
              </a:tabLst>
              <a:defRPr sz="1800" b="0">
                <a:solidFill>
                  <a:srgbClr val="949699"/>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itle 1"/>
          <p:cNvSpPr>
            <a:spLocks noGrp="1"/>
          </p:cNvSpPr>
          <p:nvPr>
            <p:ph type="title" hasCustomPrompt="1"/>
          </p:nvPr>
        </p:nvSpPr>
        <p:spPr>
          <a:xfrm>
            <a:off x="389436" y="360402"/>
            <a:ext cx="8363938" cy="509171"/>
          </a:xfrm>
        </p:spPr>
        <p:txBody>
          <a:bodyPr anchor="t"/>
          <a:lstStyle>
            <a:lvl1pPr>
              <a:defRPr sz="3200" b="0">
                <a:solidFill>
                  <a:schemeClr val="bg1"/>
                </a:solidFill>
                <a:latin typeface="Segoe UI Light" pitchFamily="34" charset="0"/>
              </a:defRPr>
            </a:lvl1pPr>
          </a:lstStyle>
          <a:p>
            <a:r>
              <a:rPr lang="en-US" dirty="0" smtClean="0"/>
              <a:t>Click to edit Master title style </a:t>
            </a:r>
            <a:endParaRPr lang="en-US" dirty="0"/>
          </a:p>
        </p:txBody>
      </p:sp>
    </p:spTree>
    <p:extLst>
      <p:ext uri="{BB962C8B-B14F-4D97-AF65-F5344CB8AC3E}">
        <p14:creationId xmlns:p14="http://schemas.microsoft.com/office/powerpoint/2010/main" val="80370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ntent Page (Blue_Empty)">
    <p:spTree>
      <p:nvGrpSpPr>
        <p:cNvPr id="1" name=""/>
        <p:cNvGrpSpPr/>
        <p:nvPr/>
      </p:nvGrpSpPr>
      <p:grpSpPr>
        <a:xfrm>
          <a:off x="0" y="0"/>
          <a:ext cx="0" cy="0"/>
          <a:chOff x="0" y="0"/>
          <a:chExt cx="0" cy="0"/>
        </a:xfrm>
      </p:grpSpPr>
      <p:pic>
        <p:nvPicPr>
          <p:cNvPr id="3" name="Picture 2"/>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94" y="858"/>
            <a:ext cx="9144095" cy="6856285"/>
          </a:xfrm>
          <a:prstGeom prst="rect">
            <a:avLst/>
          </a:prstGeom>
        </p:spPr>
      </p:pic>
      <p:sp>
        <p:nvSpPr>
          <p:cNvPr id="14" name="TextBox 13"/>
          <p:cNvSpPr txBox="1"/>
          <p:nvPr userDrawn="1"/>
        </p:nvSpPr>
        <p:spPr>
          <a:xfrm>
            <a:off x="4340744" y="6488700"/>
            <a:ext cx="462609" cy="246221"/>
          </a:xfrm>
          <a:prstGeom prst="rect">
            <a:avLst/>
          </a:prstGeom>
          <a:noFill/>
        </p:spPr>
        <p:txBody>
          <a:bodyPr wrap="square" rtlCol="0">
            <a:spAutoFit/>
          </a:bodyPr>
          <a:lstStyle/>
          <a:p>
            <a:pPr algn="ctr"/>
            <a:fld id="{0462CC3E-48DD-4274-8616-D549FD7B2C15}" type="slidenum">
              <a:rPr lang="en-US" sz="1000" smtClean="0">
                <a:solidFill>
                  <a:srgbClr val="A4D7F4"/>
                </a:solidFill>
                <a:ea typeface="Verdana" pitchFamily="34" charset="0"/>
                <a:cs typeface="Verdana" pitchFamily="34" charset="0"/>
              </a:rPr>
              <a:pPr algn="ctr"/>
              <a:t>‹#›</a:t>
            </a:fld>
            <a:endParaRPr lang="en-US" sz="1000" dirty="0">
              <a:solidFill>
                <a:srgbClr val="A4D7F4"/>
              </a:solidFill>
              <a:ea typeface="Verdana" pitchFamily="34" charset="0"/>
              <a:cs typeface="Verdana" pitchFamily="34" charset="0"/>
            </a:endParaRP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sp>
        <p:nvSpPr>
          <p:cNvPr id="16" name="TextBox 15"/>
          <p:cNvSpPr txBox="1"/>
          <p:nvPr userDrawn="1"/>
        </p:nvSpPr>
        <p:spPr>
          <a:xfrm>
            <a:off x="7336427" y="133321"/>
            <a:ext cx="1502362" cy="230832"/>
          </a:xfrm>
          <a:prstGeom prst="rect">
            <a:avLst/>
          </a:prstGeom>
          <a:noFill/>
        </p:spPr>
        <p:txBody>
          <a:bodyPr wrap="square" rtlCol="0">
            <a:spAutoFit/>
          </a:bodyPr>
          <a:lstStyle/>
          <a:p>
            <a:pPr algn="r"/>
            <a:r>
              <a:rPr lang="en-US" sz="900" dirty="0" smtClean="0">
                <a:solidFill>
                  <a:srgbClr val="FFFFFF"/>
                </a:solidFill>
                <a:latin typeface="Segoe UI" pitchFamily="34" charset="0"/>
                <a:ea typeface="Segoe UI" pitchFamily="34" charset="0"/>
                <a:cs typeface="Segoe UI" pitchFamily="34" charset="0"/>
              </a:rPr>
              <a:t>Microsoft Confidential</a:t>
            </a:r>
            <a:endParaRPr lang="en-US" sz="900" dirty="0">
              <a:solidFill>
                <a:srgbClr val="FFFFFF"/>
              </a:solidFill>
              <a:latin typeface="Segoe UI" pitchFamily="34" charset="0"/>
              <a:ea typeface="Segoe UI" pitchFamily="34" charset="0"/>
              <a:cs typeface="Segoe UI" pitchFamily="34" charset="0"/>
            </a:endParaRPr>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8" name="Title 1"/>
          <p:cNvSpPr>
            <a:spLocks noGrp="1"/>
          </p:cNvSpPr>
          <p:nvPr>
            <p:ph type="title" hasCustomPrompt="1"/>
          </p:nvPr>
        </p:nvSpPr>
        <p:spPr>
          <a:xfrm>
            <a:off x="389436" y="360402"/>
            <a:ext cx="8363938" cy="509171"/>
          </a:xfrm>
        </p:spPr>
        <p:txBody>
          <a:bodyPr anchor="t"/>
          <a:lstStyle>
            <a:lvl1pPr>
              <a:defRPr sz="3200" b="0">
                <a:solidFill>
                  <a:schemeClr val="bg1"/>
                </a:solidFill>
                <a:latin typeface="Segoe UI Light" pitchFamily="34" charset="0"/>
              </a:defRPr>
            </a:lvl1pPr>
          </a:lstStyle>
          <a:p>
            <a:r>
              <a:rPr lang="en-US" dirty="0" smtClean="0"/>
              <a:t>Click to edit Master title style </a:t>
            </a:r>
            <a:endParaRPr lang="en-US" dirty="0"/>
          </a:p>
        </p:txBody>
      </p:sp>
      <p:sp>
        <p:nvSpPr>
          <p:cNvPr id="19" name="Text Placeholder 2"/>
          <p:cNvSpPr>
            <a:spLocks noGrp="1"/>
          </p:cNvSpPr>
          <p:nvPr>
            <p:ph type="body" idx="14"/>
          </p:nvPr>
        </p:nvSpPr>
        <p:spPr>
          <a:xfrm>
            <a:off x="389675" y="869573"/>
            <a:ext cx="8349647" cy="276999"/>
          </a:xfrm>
        </p:spPr>
        <p:txBody>
          <a:bodyPr anchor="b"/>
          <a:lstStyle>
            <a:lvl1pPr marL="0" indent="0">
              <a:buNone/>
              <a:tabLst>
                <a:tab pos="628650" algn="l"/>
              </a:tabLst>
              <a:defRPr sz="1800" b="0">
                <a:solidFill>
                  <a:srgbClr val="A4D7F4"/>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80543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ransition Slide (Option 2)">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sp>
        <p:nvSpPr>
          <p:cNvPr id="3" name="Rectangle 2"/>
          <p:cNvSpPr/>
          <p:nvPr userDrawn="1"/>
        </p:nvSpPr>
        <p:spPr bwMode="auto">
          <a:xfrm>
            <a:off x="0" y="1922728"/>
            <a:ext cx="9144000" cy="2897925"/>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userDrawn="1"/>
        </p:nvSpPr>
        <p:spPr bwMode="auto">
          <a:xfrm>
            <a:off x="0" y="4345164"/>
            <a:ext cx="9144000" cy="475488"/>
          </a:xfrm>
          <a:prstGeom prst="rect">
            <a:avLst/>
          </a:prstGeom>
          <a:solidFill>
            <a:srgbClr val="0A2E6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8" name="Title 1"/>
          <p:cNvSpPr>
            <a:spLocks noGrp="1"/>
          </p:cNvSpPr>
          <p:nvPr>
            <p:ph type="ctrTitle" hasCustomPrompt="1"/>
          </p:nvPr>
        </p:nvSpPr>
        <p:spPr>
          <a:xfrm>
            <a:off x="513293" y="2627981"/>
            <a:ext cx="808501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Click to Edit Transition Slide Title</a:t>
            </a:r>
            <a:endParaRPr lang="en-US" dirty="0"/>
          </a:p>
        </p:txBody>
      </p:sp>
      <p:sp>
        <p:nvSpPr>
          <p:cNvPr id="9" name="Subtitle 2"/>
          <p:cNvSpPr>
            <a:spLocks noGrp="1"/>
          </p:cNvSpPr>
          <p:nvPr>
            <p:ph type="subTitle" idx="1" hasCustomPrompt="1"/>
          </p:nvPr>
        </p:nvSpPr>
        <p:spPr>
          <a:xfrm>
            <a:off x="513292" y="3326441"/>
            <a:ext cx="8085015"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Transition subtitle</a:t>
            </a:r>
            <a:endParaRPr lang="en-US" dirty="0"/>
          </a:p>
        </p:txBody>
      </p:sp>
    </p:spTree>
    <p:extLst>
      <p:ext uri="{BB962C8B-B14F-4D97-AF65-F5344CB8AC3E}">
        <p14:creationId xmlns:p14="http://schemas.microsoft.com/office/powerpoint/2010/main" val="20162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3" y="1715"/>
            <a:ext cx="9141808" cy="6856285"/>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53738" y="0"/>
            <a:ext cx="4390263" cy="6858000"/>
          </a:xfrm>
          <a:prstGeom prst="rect">
            <a:avLst/>
          </a:prstGeom>
        </p:spPr>
      </p:pic>
      <p:sp>
        <p:nvSpPr>
          <p:cNvPr id="3" name="Rectangle 2"/>
          <p:cNvSpPr/>
          <p:nvPr userDrawn="1"/>
        </p:nvSpPr>
        <p:spPr bwMode="auto">
          <a:xfrm>
            <a:off x="0" y="1922729"/>
            <a:ext cx="9144000" cy="2897925"/>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userDrawn="1"/>
        </p:nvSpPr>
        <p:spPr bwMode="auto">
          <a:xfrm>
            <a:off x="0" y="4345164"/>
            <a:ext cx="9144000" cy="475488"/>
          </a:xfrm>
          <a:prstGeom prst="rect">
            <a:avLst/>
          </a:prstGeom>
          <a:solidFill>
            <a:srgbClr val="0A2E6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1" name="Title 1"/>
          <p:cNvSpPr>
            <a:spLocks noGrp="1"/>
          </p:cNvSpPr>
          <p:nvPr>
            <p:ph type="ctrTitle" hasCustomPrompt="1"/>
          </p:nvPr>
        </p:nvSpPr>
        <p:spPr>
          <a:xfrm>
            <a:off x="513293" y="2627981"/>
            <a:ext cx="808501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Click to Edit Transition Slide Title</a:t>
            </a:r>
            <a:endParaRPr lang="en-US" dirty="0"/>
          </a:p>
        </p:txBody>
      </p:sp>
      <p:sp>
        <p:nvSpPr>
          <p:cNvPr id="13" name="Subtitle 2"/>
          <p:cNvSpPr>
            <a:spLocks noGrp="1"/>
          </p:cNvSpPr>
          <p:nvPr>
            <p:ph type="subTitle" idx="1" hasCustomPrompt="1"/>
          </p:nvPr>
        </p:nvSpPr>
        <p:spPr>
          <a:xfrm>
            <a:off x="513292" y="3326441"/>
            <a:ext cx="8085015"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Transition subtitle</a:t>
            </a:r>
            <a:endParaRPr lang="en-US" dirty="0"/>
          </a:p>
        </p:txBody>
      </p:sp>
    </p:spTree>
    <p:extLst>
      <p:ext uri="{BB962C8B-B14F-4D97-AF65-F5344CB8AC3E}">
        <p14:creationId xmlns:p14="http://schemas.microsoft.com/office/powerpoint/2010/main" val="12437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amp;A Option 7">
    <p:spTree>
      <p:nvGrpSpPr>
        <p:cNvPr id="1" name=""/>
        <p:cNvGrpSpPr/>
        <p:nvPr/>
      </p:nvGrpSpPr>
      <p:grpSpPr>
        <a:xfrm>
          <a:off x="0" y="0"/>
          <a:ext cx="0" cy="0"/>
          <a:chOff x="0" y="0"/>
          <a:chExt cx="0" cy="0"/>
        </a:xfrm>
      </p:grpSpPr>
      <p:pic>
        <p:nvPicPr>
          <p:cNvPr id="7" name="Picture 2" descr="\\home\users\Amesh\4. Projects &amp; Companies\Microsoft\Services Marketing\Project Florance\Graphics and Templates\August Release\MCS FY11 Templates\Photos\Consulting2_small.jp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0" y="0"/>
            <a:ext cx="917927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2" y="4097868"/>
            <a:ext cx="9175805"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186957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defRPr>
                <a:solidFill>
                  <a:schemeClr val="bg1"/>
                </a:solidFill>
                <a:latin typeface="Segoe UI Light" pitchFamily="34" charset="0"/>
              </a:defRPr>
            </a:lvl1pPr>
          </a:lstStyle>
          <a:p>
            <a:r>
              <a:rPr lang="en-US" smtClean="0"/>
              <a:t>Click to edit Master title style</a:t>
            </a:r>
            <a:endParaRPr lang="en-US" dirty="0"/>
          </a:p>
        </p:txBody>
      </p:sp>
      <p:sp>
        <p:nvSpPr>
          <p:cNvPr id="5" name="TextBox 4"/>
          <p:cNvSpPr txBox="1"/>
          <p:nvPr userDrawn="1"/>
        </p:nvSpPr>
        <p:spPr>
          <a:xfrm>
            <a:off x="198021" y="6495393"/>
            <a:ext cx="1001877" cy="215444"/>
          </a:xfrm>
          <a:prstGeom prst="rect">
            <a:avLst/>
          </a:prstGeom>
          <a:noFill/>
        </p:spPr>
        <p:txBody>
          <a:bodyPr wrap="none" lIns="0" tIns="0" rIns="0" bIns="0" rtlCol="0">
            <a:spAutoFit/>
          </a:bodyPr>
          <a:lstStyle/>
          <a:p>
            <a:r>
              <a:rPr lang="en-US" sz="1400" dirty="0" smtClean="0">
                <a:solidFill>
                  <a:srgbClr val="FFFFFF"/>
                </a:solidFill>
              </a:rPr>
              <a:t>Hidden Slide</a:t>
            </a:r>
          </a:p>
        </p:txBody>
      </p:sp>
      <p:sp>
        <p:nvSpPr>
          <p:cNvPr id="6" name="Content Placeholder 2"/>
          <p:cNvSpPr>
            <a:spLocks noGrp="1"/>
          </p:cNvSpPr>
          <p:nvPr>
            <p:ph idx="1"/>
          </p:nvPr>
        </p:nvSpPr>
        <p:spPr>
          <a:xfrm>
            <a:off x="511545" y="1010187"/>
            <a:ext cx="7924800" cy="1154162"/>
          </a:xfrm>
        </p:spPr>
        <p:txBody>
          <a:bodyPr/>
          <a:lstStyle>
            <a:lvl1pPr marL="274320" indent="-274320">
              <a:buClr>
                <a:srgbClr val="5191CD"/>
              </a:buClr>
              <a:buFontTx/>
              <a:buBlip>
                <a:blip r:embed="rId2"/>
              </a:buBlip>
              <a:defRPr sz="13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1200">
                <a:solidFill>
                  <a:schemeClr val="bg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1100">
                <a:solidFill>
                  <a:schemeClr val="bg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1000">
                <a:solidFill>
                  <a:schemeClr val="bg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900">
                <a:solidFill>
                  <a:schemeClr val="bg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958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8763000" y="6584841"/>
            <a:ext cx="381000" cy="365125"/>
          </a:xfrm>
          <a:prstGeom prst="rect">
            <a:avLst/>
          </a:prstGeom>
        </p:spPr>
        <p:txBody>
          <a:bodyPr vert="horz" lIns="91440" tIns="45720" rIns="91440" bIns="45720" rtlCol="0" anchor="ctr"/>
          <a:lstStyle>
            <a:lvl1pPr algn="r">
              <a:defRPr sz="1200">
                <a:solidFill>
                  <a:schemeClr val="bg1"/>
                </a:solidFill>
              </a:defRPr>
            </a:lvl1pPr>
          </a:lstStyle>
          <a:p>
            <a:fld id="{3E96780A-FC28-4F75-83FC-E5BD2FE95436}"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Title and Content">
    <p:bg>
      <p:bgPr>
        <a:blipFill dpi="0" rotWithShape="1">
          <a:blip r:embed="rId2" cstate="email">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8763000" y="6584841"/>
            <a:ext cx="381000" cy="365125"/>
          </a:xfrm>
          <a:prstGeom prst="rect">
            <a:avLst/>
          </a:prstGeom>
        </p:spPr>
        <p:txBody>
          <a:bodyPr vert="horz" lIns="91440" tIns="45720" rIns="91440" bIns="45720" rtlCol="0" anchor="ctr"/>
          <a:lstStyle>
            <a:lvl1pPr algn="r">
              <a:defRPr sz="1200">
                <a:solidFill>
                  <a:schemeClr val="bg1"/>
                </a:solidFill>
              </a:defRPr>
            </a:lvl1pPr>
          </a:lstStyle>
          <a:p>
            <a:fld id="{3E96780A-FC28-4F75-83FC-E5BD2FE95436}"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8763000" y="6584841"/>
            <a:ext cx="381000" cy="365125"/>
          </a:xfrm>
          <a:prstGeom prst="rect">
            <a:avLst/>
          </a:prstGeom>
        </p:spPr>
        <p:txBody>
          <a:bodyPr vert="horz" lIns="91440" tIns="45720" rIns="91440" bIns="45720" rtlCol="0" anchor="ctr"/>
          <a:lstStyle>
            <a:lvl1pPr algn="r">
              <a:defRPr sz="1200">
                <a:solidFill>
                  <a:schemeClr val="bg2"/>
                </a:solidFill>
              </a:defRPr>
            </a:lvl1pPr>
          </a:lstStyle>
          <a:p>
            <a:fld id="{3E96780A-FC28-4F75-83FC-E5BD2FE95436}"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image" Target="../media/image15.png"/><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heme" Target="../theme/theme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3.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4.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4985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000548"/>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8763000" y="6584841"/>
            <a:ext cx="381000" cy="365125"/>
          </a:xfrm>
          <a:prstGeom prst="rect">
            <a:avLst/>
          </a:prstGeom>
        </p:spPr>
        <p:txBody>
          <a:bodyPr vert="horz" lIns="91440" tIns="45720" rIns="91440" bIns="45720" rtlCol="0" anchor="ctr"/>
          <a:lstStyle>
            <a:lvl1pPr algn="r">
              <a:defRPr sz="1200">
                <a:solidFill>
                  <a:schemeClr val="bg1"/>
                </a:solidFill>
              </a:defRPr>
            </a:lvl1pPr>
          </a:lstStyle>
          <a:p>
            <a:fld id="{3E96780A-FC28-4F75-83FC-E5BD2FE9543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fade/>
  </p:transition>
  <p:txStyles>
    <p:titleStyle>
      <a:lvl1pPr algn="l" defTabSz="914363" rtl="0" eaLnBrk="1" latinLnBrk="0" hangingPunct="1">
        <a:lnSpc>
          <a:spcPct val="90000"/>
        </a:lnSpc>
        <a:spcBef>
          <a:spcPct val="0"/>
        </a:spcBef>
        <a:buNone/>
        <a:defRPr lang="en-US" sz="36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457200" indent="-457200" algn="l" defTabSz="914363" rtl="0" eaLnBrk="1" latinLnBrk="0" hangingPunct="1">
        <a:lnSpc>
          <a:spcPct val="90000"/>
        </a:lnSpc>
        <a:spcBef>
          <a:spcPct val="20000"/>
        </a:spcBef>
        <a:buFontTx/>
        <a:buBlip>
          <a:blip r:embed="rId21"/>
        </a:buBlip>
        <a:defRPr sz="3200" kern="1200">
          <a:solidFill>
            <a:schemeClr val="bg1"/>
          </a:solidFill>
          <a:latin typeface="+mn-lt"/>
          <a:ea typeface="+mn-ea"/>
          <a:cs typeface="+mn-cs"/>
        </a:defRPr>
      </a:lvl1pPr>
      <a:lvl2pPr marL="860425" indent="-403225" algn="l" defTabSz="914363" rtl="0" eaLnBrk="1" latinLnBrk="0" hangingPunct="1">
        <a:lnSpc>
          <a:spcPct val="90000"/>
        </a:lnSpc>
        <a:spcBef>
          <a:spcPct val="20000"/>
        </a:spcBef>
        <a:buFontTx/>
        <a:buBlip>
          <a:blip r:embed="rId22"/>
        </a:buBlip>
        <a:defRPr sz="2800" kern="1200">
          <a:solidFill>
            <a:schemeClr val="bg1"/>
          </a:solidFill>
          <a:latin typeface="+mn-lt"/>
          <a:ea typeface="+mn-ea"/>
          <a:cs typeface="+mn-cs"/>
        </a:defRPr>
      </a:lvl2pPr>
      <a:lvl3pPr marL="1257300" indent="-396875" algn="l" defTabSz="914363" rtl="0" eaLnBrk="1" latinLnBrk="0" hangingPunct="1">
        <a:lnSpc>
          <a:spcPct val="90000"/>
        </a:lnSpc>
        <a:spcBef>
          <a:spcPct val="20000"/>
        </a:spcBef>
        <a:buFontTx/>
        <a:buBlip>
          <a:blip r:embed="rId22"/>
        </a:buBlip>
        <a:defRPr sz="2400" kern="1200">
          <a:solidFill>
            <a:schemeClr val="bg1"/>
          </a:solidFill>
          <a:latin typeface="+mn-lt"/>
          <a:ea typeface="+mn-ea"/>
          <a:cs typeface="+mn-cs"/>
        </a:defRPr>
      </a:lvl3pPr>
      <a:lvl4pPr marL="1600200" indent="-342900" algn="l" defTabSz="914363" rtl="0" eaLnBrk="1" latinLnBrk="0" hangingPunct="1">
        <a:lnSpc>
          <a:spcPct val="90000"/>
        </a:lnSpc>
        <a:spcBef>
          <a:spcPct val="20000"/>
        </a:spcBef>
        <a:buFontTx/>
        <a:buBlip>
          <a:blip r:embed="rId22"/>
        </a:buBlip>
        <a:defRPr sz="2000" kern="1200">
          <a:solidFill>
            <a:schemeClr val="bg1"/>
          </a:solidFill>
          <a:latin typeface="+mn-lt"/>
          <a:ea typeface="+mn-ea"/>
          <a:cs typeface="+mn-cs"/>
        </a:defRPr>
      </a:lvl4pPr>
      <a:lvl5pPr marL="1943100" indent="-342900" algn="l" defTabSz="914363" rtl="0" eaLnBrk="1" latinLnBrk="0" hangingPunct="1">
        <a:lnSpc>
          <a:spcPct val="90000"/>
        </a:lnSpc>
        <a:spcBef>
          <a:spcPct val="20000"/>
        </a:spcBef>
        <a:buFontTx/>
        <a:buBlip>
          <a:blip r:embed="rId22"/>
        </a:buBlip>
        <a:defRPr sz="20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356616"/>
            <a:ext cx="8363938" cy="553998"/>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51681" y="1673355"/>
            <a:ext cx="8363937" cy="169277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363" rtl="0" eaLnBrk="1" latinLnBrk="0" hangingPunct="1">
        <a:lnSpc>
          <a:spcPct val="90000"/>
        </a:lnSpc>
        <a:spcBef>
          <a:spcPct val="0"/>
        </a:spcBef>
        <a:buNone/>
        <a:defRPr lang="en-US" sz="4000" b="0" kern="1200" cap="none" spc="-100" baseline="0" dirty="0" smtClean="0">
          <a:ln w="3175">
            <a:noFill/>
          </a:ln>
          <a:solidFill>
            <a:schemeClr val="tx1"/>
          </a:solidFill>
          <a:effectLst/>
          <a:latin typeface="Segoe UI Light" pitchFamily="34" charset="0"/>
          <a:ea typeface="Verdana" pitchFamily="34" charset="0"/>
          <a:cs typeface="Verdana" pitchFamily="34" charset="0"/>
        </a:defRPr>
      </a:lvl1pPr>
    </p:titleStyle>
    <p:bodyStyle>
      <a:lvl1pPr marL="0" indent="0" algn="l" defTabSz="914363" rtl="0" eaLnBrk="1" latinLnBrk="0" hangingPunct="1">
        <a:lnSpc>
          <a:spcPct val="100000"/>
        </a:lnSpc>
        <a:spcBef>
          <a:spcPts val="600"/>
        </a:spcBef>
        <a:buClr>
          <a:schemeClr val="accent1"/>
        </a:buClr>
        <a:buSzPct val="100000"/>
        <a:buFontTx/>
        <a:buNone/>
        <a:defRPr sz="2000" kern="1200">
          <a:solidFill>
            <a:schemeClr val="tx1"/>
          </a:solidFill>
          <a:latin typeface="Segoe UI" pitchFamily="34" charset="0"/>
          <a:ea typeface="Segoe UI" pitchFamily="34" charset="0"/>
          <a:cs typeface="Segoe UI" pitchFamily="34" charset="0"/>
        </a:defRPr>
      </a:lvl1pPr>
      <a:lvl2pPr marL="548640" indent="-274320" algn="l" defTabSz="914363" rtl="0" eaLnBrk="1" latinLnBrk="0" hangingPunct="1">
        <a:lnSpc>
          <a:spcPct val="100000"/>
        </a:lnSpc>
        <a:spcBef>
          <a:spcPts val="600"/>
        </a:spcBef>
        <a:buClr>
          <a:schemeClr val="accent1"/>
        </a:buClr>
        <a:buSzPct val="100000"/>
        <a:buFontTx/>
        <a:buBlip>
          <a:blip r:embed="rId25"/>
        </a:buBlip>
        <a:defRPr sz="2000" kern="1200">
          <a:solidFill>
            <a:schemeClr val="tx1"/>
          </a:solidFill>
          <a:latin typeface="Segoe UI" pitchFamily="34" charset="0"/>
          <a:ea typeface="Segoe UI" pitchFamily="34" charset="0"/>
          <a:cs typeface="Segoe UI" pitchFamily="34" charset="0"/>
        </a:defRPr>
      </a:lvl2pPr>
      <a:lvl3pPr marL="822960" indent="-274320" algn="l" defTabSz="914363" rtl="0" eaLnBrk="1" latinLnBrk="0" hangingPunct="1">
        <a:lnSpc>
          <a:spcPct val="100000"/>
        </a:lnSpc>
        <a:spcBef>
          <a:spcPts val="600"/>
        </a:spcBef>
        <a:buClr>
          <a:schemeClr val="accent1"/>
        </a:buClr>
        <a:buSzPct val="100000"/>
        <a:buFontTx/>
        <a:buBlip>
          <a:blip r:embed="rId25"/>
        </a:buBlip>
        <a:defRPr sz="1800" kern="1200">
          <a:solidFill>
            <a:schemeClr val="tx1"/>
          </a:solidFill>
          <a:latin typeface="Segoe UI" pitchFamily="34" charset="0"/>
          <a:ea typeface="Segoe UI" pitchFamily="34" charset="0"/>
          <a:cs typeface="Segoe UI" pitchFamily="34" charset="0"/>
        </a:defRPr>
      </a:lvl3pPr>
      <a:lvl4pPr marL="1097280" indent="-274320" algn="l" defTabSz="914363" rtl="0" eaLnBrk="1" latinLnBrk="0" hangingPunct="1">
        <a:lnSpc>
          <a:spcPct val="100000"/>
        </a:lnSpc>
        <a:spcBef>
          <a:spcPts val="600"/>
        </a:spcBef>
        <a:buClr>
          <a:schemeClr val="accent1"/>
        </a:buClr>
        <a:buSzPct val="100000"/>
        <a:buFontTx/>
        <a:buBlip>
          <a:blip r:embed="rId25"/>
        </a:buBlip>
        <a:defRPr sz="1600" kern="1200">
          <a:solidFill>
            <a:schemeClr val="tx1"/>
          </a:solidFill>
          <a:latin typeface="Segoe UI" pitchFamily="34" charset="0"/>
          <a:ea typeface="Segoe UI" pitchFamily="34" charset="0"/>
          <a:cs typeface="Segoe UI" pitchFamily="34" charset="0"/>
        </a:defRPr>
      </a:lvl4pPr>
      <a:lvl5pPr marL="1371600" indent="-274320" algn="l" defTabSz="914363" rtl="0" eaLnBrk="1" latinLnBrk="0" hangingPunct="1">
        <a:lnSpc>
          <a:spcPct val="100000"/>
        </a:lnSpc>
        <a:spcBef>
          <a:spcPts val="600"/>
        </a:spcBef>
        <a:buClr>
          <a:schemeClr val="accent1"/>
        </a:buClr>
        <a:buSzPct val="100000"/>
        <a:buFontTx/>
        <a:buBlip>
          <a:blip r:embed="rId25"/>
        </a:buBlip>
        <a:defRPr sz="1600" kern="1200">
          <a:solidFill>
            <a:schemeClr val="tx1"/>
          </a:soli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356616"/>
            <a:ext cx="8363938" cy="553998"/>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51681" y="1673355"/>
            <a:ext cx="8363937" cy="1969770"/>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91027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363" rtl="0" eaLnBrk="1" latinLnBrk="0" hangingPunct="1">
        <a:lnSpc>
          <a:spcPct val="90000"/>
        </a:lnSpc>
        <a:spcBef>
          <a:spcPct val="0"/>
        </a:spcBef>
        <a:buNone/>
        <a:defRPr lang="en-US" sz="4000" b="0" kern="1200" cap="none" spc="-100" baseline="0" dirty="0" smtClean="0">
          <a:ln w="3175">
            <a:noFill/>
          </a:ln>
          <a:solidFill>
            <a:schemeClr val="tx1"/>
          </a:solidFill>
          <a:effectLst/>
          <a:latin typeface="Segoe UI Light" pitchFamily="34" charset="0"/>
          <a:ea typeface="Verdana" pitchFamily="34" charset="0"/>
          <a:cs typeface="Verdana" pitchFamily="34" charset="0"/>
        </a:defRPr>
      </a:lvl1pPr>
    </p:titleStyle>
    <p:bodyStyle>
      <a:lvl1pPr marL="274320" indent="-274320" algn="l" defTabSz="914363" rtl="0" eaLnBrk="1" latinLnBrk="0" hangingPunct="1">
        <a:lnSpc>
          <a:spcPct val="100000"/>
        </a:lnSpc>
        <a:spcBef>
          <a:spcPts val="600"/>
        </a:spcBef>
        <a:buClr>
          <a:schemeClr val="accent1"/>
        </a:buClr>
        <a:buSzPct val="100000"/>
        <a:buFontTx/>
        <a:buBlip>
          <a:blip r:embed="rId14"/>
        </a:buBlip>
        <a:defRPr sz="2400" kern="1200">
          <a:solidFill>
            <a:schemeClr val="tx1"/>
          </a:solidFill>
          <a:latin typeface="Segoe UI" pitchFamily="34" charset="0"/>
          <a:ea typeface="Segoe UI" pitchFamily="34" charset="0"/>
          <a:cs typeface="Segoe UI" pitchFamily="34" charset="0"/>
        </a:defRPr>
      </a:lvl1pPr>
      <a:lvl2pPr marL="548640" indent="-274320" algn="l" defTabSz="914363" rtl="0" eaLnBrk="1" latinLnBrk="0" hangingPunct="1">
        <a:lnSpc>
          <a:spcPct val="100000"/>
        </a:lnSpc>
        <a:spcBef>
          <a:spcPts val="600"/>
        </a:spcBef>
        <a:buClr>
          <a:schemeClr val="accent1"/>
        </a:buClr>
        <a:buSzPct val="100000"/>
        <a:buFontTx/>
        <a:buBlip>
          <a:blip r:embed="rId14"/>
        </a:buBlip>
        <a:defRPr sz="2400" kern="1200">
          <a:solidFill>
            <a:schemeClr val="tx1"/>
          </a:solidFill>
          <a:latin typeface="Segoe UI" pitchFamily="34" charset="0"/>
          <a:ea typeface="Segoe UI" pitchFamily="34" charset="0"/>
          <a:cs typeface="Segoe UI" pitchFamily="34" charset="0"/>
        </a:defRPr>
      </a:lvl2pPr>
      <a:lvl3pPr marL="822960" indent="-274320" algn="l" defTabSz="914363" rtl="0" eaLnBrk="1" latinLnBrk="0" hangingPunct="1">
        <a:lnSpc>
          <a:spcPct val="100000"/>
        </a:lnSpc>
        <a:spcBef>
          <a:spcPts val="600"/>
        </a:spcBef>
        <a:buClr>
          <a:schemeClr val="accent1"/>
        </a:buClr>
        <a:buSzPct val="100000"/>
        <a:buFontTx/>
        <a:buBlip>
          <a:blip r:embed="rId14"/>
        </a:buBlip>
        <a:defRPr sz="2000" kern="1200">
          <a:solidFill>
            <a:schemeClr val="tx1"/>
          </a:solidFill>
          <a:latin typeface="Segoe UI" pitchFamily="34" charset="0"/>
          <a:ea typeface="Segoe UI" pitchFamily="34" charset="0"/>
          <a:cs typeface="Segoe UI" pitchFamily="34" charset="0"/>
        </a:defRPr>
      </a:lvl3pPr>
      <a:lvl4pPr marL="1097280" indent="-274320" algn="l" defTabSz="914363" rtl="0" eaLnBrk="1" latinLnBrk="0" hangingPunct="1">
        <a:lnSpc>
          <a:spcPct val="100000"/>
        </a:lnSpc>
        <a:spcBef>
          <a:spcPts val="600"/>
        </a:spcBef>
        <a:buClr>
          <a:schemeClr val="accent1"/>
        </a:buClr>
        <a:buSzPct val="100000"/>
        <a:buFontTx/>
        <a:buBlip>
          <a:blip r:embed="rId14"/>
        </a:buBlip>
        <a:defRPr sz="1800" kern="1200">
          <a:solidFill>
            <a:schemeClr val="tx1"/>
          </a:solidFill>
          <a:latin typeface="Segoe UI" pitchFamily="34" charset="0"/>
          <a:ea typeface="Segoe UI" pitchFamily="34" charset="0"/>
          <a:cs typeface="Segoe UI" pitchFamily="34" charset="0"/>
        </a:defRPr>
      </a:lvl4pPr>
      <a:lvl5pPr marL="1371600" indent="-274320" algn="l" defTabSz="914363" rtl="0" eaLnBrk="1" latinLnBrk="0" hangingPunct="1">
        <a:lnSpc>
          <a:spcPct val="100000"/>
        </a:lnSpc>
        <a:spcBef>
          <a:spcPts val="600"/>
        </a:spcBef>
        <a:buClr>
          <a:schemeClr val="accent1"/>
        </a:buClr>
        <a:buSzPct val="100000"/>
        <a:buFontTx/>
        <a:buBlip>
          <a:blip r:embed="rId14"/>
        </a:buBlip>
        <a:defRPr sz="1800" kern="1200">
          <a:solidFill>
            <a:schemeClr val="tx1"/>
          </a:soli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356616"/>
            <a:ext cx="8363938" cy="553998"/>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51681" y="1673355"/>
            <a:ext cx="8363937" cy="1969770"/>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91027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363" rtl="0" eaLnBrk="1" latinLnBrk="0" hangingPunct="1">
        <a:lnSpc>
          <a:spcPct val="90000"/>
        </a:lnSpc>
        <a:spcBef>
          <a:spcPct val="0"/>
        </a:spcBef>
        <a:buNone/>
        <a:defRPr lang="en-US" sz="4000" b="0" kern="1200" cap="none" spc="-100" baseline="0" dirty="0" smtClean="0">
          <a:ln w="3175">
            <a:noFill/>
          </a:ln>
          <a:solidFill>
            <a:schemeClr val="tx1"/>
          </a:solidFill>
          <a:effectLst/>
          <a:latin typeface="Segoe UI Light" pitchFamily="34" charset="0"/>
          <a:ea typeface="Verdana" pitchFamily="34" charset="0"/>
          <a:cs typeface="Verdana" pitchFamily="34" charset="0"/>
        </a:defRPr>
      </a:lvl1pPr>
    </p:titleStyle>
    <p:bodyStyle>
      <a:lvl1pPr marL="274320" indent="-274320" algn="l" defTabSz="914363" rtl="0" eaLnBrk="1" latinLnBrk="0" hangingPunct="1">
        <a:lnSpc>
          <a:spcPct val="100000"/>
        </a:lnSpc>
        <a:spcBef>
          <a:spcPts val="600"/>
        </a:spcBef>
        <a:buClr>
          <a:schemeClr val="accent1"/>
        </a:buClr>
        <a:buSzPct val="100000"/>
        <a:buFontTx/>
        <a:buBlip>
          <a:blip r:embed="rId14"/>
        </a:buBlip>
        <a:defRPr sz="2400" kern="1200">
          <a:solidFill>
            <a:schemeClr val="tx1"/>
          </a:solidFill>
          <a:latin typeface="Segoe UI" pitchFamily="34" charset="0"/>
          <a:ea typeface="Segoe UI" pitchFamily="34" charset="0"/>
          <a:cs typeface="Segoe UI" pitchFamily="34" charset="0"/>
        </a:defRPr>
      </a:lvl1pPr>
      <a:lvl2pPr marL="548640" indent="-274320" algn="l" defTabSz="914363" rtl="0" eaLnBrk="1" latinLnBrk="0" hangingPunct="1">
        <a:lnSpc>
          <a:spcPct val="100000"/>
        </a:lnSpc>
        <a:spcBef>
          <a:spcPts val="600"/>
        </a:spcBef>
        <a:buClr>
          <a:schemeClr val="accent1"/>
        </a:buClr>
        <a:buSzPct val="100000"/>
        <a:buFontTx/>
        <a:buBlip>
          <a:blip r:embed="rId14"/>
        </a:buBlip>
        <a:defRPr sz="2400" kern="1200">
          <a:solidFill>
            <a:schemeClr val="tx1"/>
          </a:solidFill>
          <a:latin typeface="Segoe UI" pitchFamily="34" charset="0"/>
          <a:ea typeface="Segoe UI" pitchFamily="34" charset="0"/>
          <a:cs typeface="Segoe UI" pitchFamily="34" charset="0"/>
        </a:defRPr>
      </a:lvl2pPr>
      <a:lvl3pPr marL="822960" indent="-274320" algn="l" defTabSz="914363" rtl="0" eaLnBrk="1" latinLnBrk="0" hangingPunct="1">
        <a:lnSpc>
          <a:spcPct val="100000"/>
        </a:lnSpc>
        <a:spcBef>
          <a:spcPts val="600"/>
        </a:spcBef>
        <a:buClr>
          <a:schemeClr val="accent1"/>
        </a:buClr>
        <a:buSzPct val="100000"/>
        <a:buFontTx/>
        <a:buBlip>
          <a:blip r:embed="rId14"/>
        </a:buBlip>
        <a:defRPr sz="2000" kern="1200">
          <a:solidFill>
            <a:schemeClr val="tx1"/>
          </a:solidFill>
          <a:latin typeface="Segoe UI" pitchFamily="34" charset="0"/>
          <a:ea typeface="Segoe UI" pitchFamily="34" charset="0"/>
          <a:cs typeface="Segoe UI" pitchFamily="34" charset="0"/>
        </a:defRPr>
      </a:lvl3pPr>
      <a:lvl4pPr marL="1097280" indent="-274320" algn="l" defTabSz="914363" rtl="0" eaLnBrk="1" latinLnBrk="0" hangingPunct="1">
        <a:lnSpc>
          <a:spcPct val="100000"/>
        </a:lnSpc>
        <a:spcBef>
          <a:spcPts val="600"/>
        </a:spcBef>
        <a:buClr>
          <a:schemeClr val="accent1"/>
        </a:buClr>
        <a:buSzPct val="100000"/>
        <a:buFontTx/>
        <a:buBlip>
          <a:blip r:embed="rId14"/>
        </a:buBlip>
        <a:defRPr sz="1800" kern="1200">
          <a:solidFill>
            <a:schemeClr val="tx1"/>
          </a:solidFill>
          <a:latin typeface="Segoe UI" pitchFamily="34" charset="0"/>
          <a:ea typeface="Segoe UI" pitchFamily="34" charset="0"/>
          <a:cs typeface="Segoe UI" pitchFamily="34" charset="0"/>
        </a:defRPr>
      </a:lvl4pPr>
      <a:lvl5pPr marL="1371600" indent="-274320" algn="l" defTabSz="914363" rtl="0" eaLnBrk="1" latinLnBrk="0" hangingPunct="1">
        <a:lnSpc>
          <a:spcPct val="100000"/>
        </a:lnSpc>
        <a:spcBef>
          <a:spcPts val="600"/>
        </a:spcBef>
        <a:buClr>
          <a:schemeClr val="accent1"/>
        </a:buClr>
        <a:buSzPct val="100000"/>
        <a:buFontTx/>
        <a:buBlip>
          <a:blip r:embed="rId14"/>
        </a:buBlip>
        <a:defRPr sz="1800" kern="1200">
          <a:solidFill>
            <a:schemeClr val="tx1"/>
          </a:soli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hyperlink" Target="http://msdn.microsoft.com/en-us/library/bb398933(v=vs.90).aspx" TargetMode="External"/><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hyperlink" Target="http://msdn.microsoft.com/en-us/library/ff420662.aspx" TargetMode="External"/><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hyperlink" Target="http://msdn.microsoft.com/en-us/library/ms972959.aspx" TargetMode="External"/><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hyperlink" Target="http://msdn.microsoft.com/en-us/library/ff420662.aspx" TargetMode="External"/><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hyperlink" Target="http://msdn.microsoft.com/en-us/library/ff420662.aspx" TargetMode="External"/><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hyperlink" Target="http://support.microsoft.com/kb/28635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.NET Debugging for the Production Environment</a:t>
            </a:r>
            <a:endParaRPr lang="en-US" sz="4000" dirty="0"/>
          </a:p>
        </p:txBody>
      </p:sp>
      <p:sp>
        <p:nvSpPr>
          <p:cNvPr id="3" name="Subtitle 2"/>
          <p:cNvSpPr>
            <a:spLocks noGrp="1"/>
          </p:cNvSpPr>
          <p:nvPr>
            <p:ph type="subTitle" idx="1"/>
          </p:nvPr>
        </p:nvSpPr>
        <p:spPr/>
        <p:txBody>
          <a:bodyPr>
            <a:normAutofit/>
          </a:bodyPr>
          <a:lstStyle/>
          <a:p>
            <a:pPr>
              <a:spcBef>
                <a:spcPct val="0"/>
              </a:spcBef>
            </a:pPr>
            <a:r>
              <a:rPr lang="en-US" smtClean="0"/>
              <a:t>Part</a:t>
            </a:r>
            <a:r>
              <a:rPr lang="en-US" smtClean="0"/>
              <a:t> </a:t>
            </a:r>
            <a:r>
              <a:rPr lang="en-US" smtClean="0"/>
              <a:t>1: </a:t>
            </a:r>
            <a:r>
              <a:rPr lang="en-US" dirty="0" smtClean="0"/>
              <a:t>Diagnosing application issues</a:t>
            </a:r>
            <a:endParaRPr lang="en-US" sz="36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endParaRPr>
          </a:p>
        </p:txBody>
      </p:sp>
      <p:sp>
        <p:nvSpPr>
          <p:cNvPr id="5" name="Text Placeholder 4"/>
          <p:cNvSpPr>
            <a:spLocks noGrp="1"/>
          </p:cNvSpPr>
          <p:nvPr>
            <p:ph type="body" sz="quarter" idx="10"/>
          </p:nvPr>
        </p:nvSpPr>
        <p:spPr/>
        <p:txBody>
          <a:bodyPr/>
          <a:lstStyle/>
          <a:p>
            <a:r>
              <a:rPr lang="en-US" dirty="0" smtClean="0"/>
              <a:t>Brad Linscott</a:t>
            </a:r>
            <a:endParaRPr lang="en-US" dirty="0"/>
          </a:p>
        </p:txBody>
      </p:sp>
      <p:sp>
        <p:nvSpPr>
          <p:cNvPr id="7" name="Text Placeholder 6"/>
          <p:cNvSpPr>
            <a:spLocks noGrp="1"/>
          </p:cNvSpPr>
          <p:nvPr>
            <p:ph type="body" sz="quarter" idx="11"/>
          </p:nvPr>
        </p:nvSpPr>
        <p:spPr/>
        <p:txBody>
          <a:bodyPr/>
          <a:lstStyle/>
          <a:p>
            <a:r>
              <a:rPr lang="en-US" dirty="0" smtClean="0"/>
              <a:t>Premier </a:t>
            </a:r>
            <a:r>
              <a:rPr lang="en-US" smtClean="0"/>
              <a:t>Field Engineering</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5"/>
          </p:nvPr>
        </p:nvSpPr>
        <p:spPr>
          <a:xfrm>
            <a:off x="648742" y="1463040"/>
            <a:ext cx="7924800" cy="2754600"/>
          </a:xfrm>
        </p:spPr>
        <p:txBody>
          <a:bodyPr/>
          <a:lstStyle/>
          <a:p>
            <a:r>
              <a:rPr lang="en-US" dirty="0"/>
              <a:t>Sometimes </a:t>
            </a:r>
            <a:r>
              <a:rPr lang="en-US" dirty="0" smtClean="0"/>
              <a:t>getting a </a:t>
            </a:r>
            <a:r>
              <a:rPr lang="en-US" dirty="0"/>
              <a:t>dump file isn’t </a:t>
            </a:r>
            <a:r>
              <a:rPr lang="en-US" dirty="0" smtClean="0"/>
              <a:t>possible/acceptable</a:t>
            </a:r>
            <a:endParaRPr lang="en-US" dirty="0"/>
          </a:p>
          <a:p>
            <a:pPr lvl="1"/>
            <a:r>
              <a:rPr lang="en-US" dirty="0"/>
              <a:t>If getting a dump is too intrusive, getting just call stacks may be sufficient</a:t>
            </a:r>
          </a:p>
          <a:p>
            <a:pPr lvl="2"/>
            <a:r>
              <a:rPr lang="en-US" dirty="0" smtClean="0"/>
              <a:t>Managed Stack Explorer is an example (.</a:t>
            </a:r>
            <a:r>
              <a:rPr lang="en-US" dirty="0"/>
              <a:t>NET stacks </a:t>
            </a:r>
            <a:r>
              <a:rPr lang="en-US" dirty="0" smtClean="0"/>
              <a:t>only, not recommended for production)</a:t>
            </a:r>
            <a:endParaRPr lang="en-US" dirty="0"/>
          </a:p>
          <a:p>
            <a:pPr lvl="1"/>
            <a:r>
              <a:rPr lang="en-US" dirty="0"/>
              <a:t>For ASP.NET, Health Monitoring may be an option. </a:t>
            </a:r>
            <a:r>
              <a:rPr lang="en-US" sz="2000" dirty="0">
                <a:hlinkClick r:id="rId3"/>
              </a:rPr>
              <a:t>http://msdn.microsoft.com/en-us/library/bb398933(v=vs.90).</a:t>
            </a:r>
            <a:r>
              <a:rPr lang="en-US" sz="2000" dirty="0" smtClean="0">
                <a:hlinkClick r:id="rId3"/>
              </a:rPr>
              <a:t>aspx</a:t>
            </a:r>
            <a:endParaRPr lang="en-US" sz="2000" dirty="0" smtClean="0"/>
          </a:p>
        </p:txBody>
      </p:sp>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Troubleshooting tools for exceptions, cont’d</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7930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5"/>
          </p:nvPr>
        </p:nvSpPr>
        <p:spPr>
          <a:xfrm>
            <a:off x="648742" y="1463040"/>
            <a:ext cx="7924800" cy="3416320"/>
          </a:xfrm>
        </p:spPr>
        <p:txBody>
          <a:bodyPr/>
          <a:lstStyle/>
          <a:p>
            <a:r>
              <a:rPr lang="en-US" dirty="0"/>
              <a:t>Sometimes </a:t>
            </a:r>
            <a:r>
              <a:rPr lang="en-US" dirty="0" smtClean="0"/>
              <a:t>a </a:t>
            </a:r>
            <a:r>
              <a:rPr lang="en-US" dirty="0"/>
              <a:t>dump file isn’t </a:t>
            </a:r>
            <a:r>
              <a:rPr lang="en-US" dirty="0" smtClean="0"/>
              <a:t>the best data.</a:t>
            </a:r>
            <a:endParaRPr lang="en-US" dirty="0"/>
          </a:p>
          <a:p>
            <a:pPr lvl="1"/>
            <a:r>
              <a:rPr lang="en-US" dirty="0"/>
              <a:t>We may need to learn about process execution prior to the exception</a:t>
            </a:r>
          </a:p>
          <a:p>
            <a:pPr lvl="2"/>
            <a:r>
              <a:rPr lang="en-US" dirty="0"/>
              <a:t>Live debug</a:t>
            </a:r>
          </a:p>
          <a:p>
            <a:pPr lvl="3"/>
            <a:r>
              <a:rPr lang="en-US" dirty="0"/>
              <a:t>Intrusive, not ideal for production</a:t>
            </a:r>
          </a:p>
          <a:p>
            <a:pPr lvl="3"/>
            <a:r>
              <a:rPr lang="en-US" dirty="0"/>
              <a:t>Must have a somewhat-reliable </a:t>
            </a:r>
            <a:r>
              <a:rPr lang="en-US" dirty="0" smtClean="0"/>
              <a:t>repro</a:t>
            </a:r>
          </a:p>
          <a:p>
            <a:pPr lvl="1"/>
            <a:r>
              <a:rPr lang="en-US" dirty="0"/>
              <a:t>Event logs</a:t>
            </a:r>
          </a:p>
          <a:p>
            <a:pPr lvl="1"/>
            <a:r>
              <a:rPr lang="en-US" dirty="0"/>
              <a:t>Application </a:t>
            </a:r>
            <a:r>
              <a:rPr lang="en-US" dirty="0" smtClean="0"/>
              <a:t>logs</a:t>
            </a:r>
            <a:endParaRPr lang="en-US" dirty="0"/>
          </a:p>
        </p:txBody>
      </p:sp>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Troubleshooting tools for exceptions, cont’d</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9883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5"/>
          </p:nvPr>
        </p:nvSpPr>
        <p:spPr>
          <a:xfrm>
            <a:off x="648742" y="1463040"/>
            <a:ext cx="7924800" cy="2154436"/>
          </a:xfrm>
        </p:spPr>
        <p:txBody>
          <a:bodyPr/>
          <a:lstStyle/>
          <a:p>
            <a:r>
              <a:rPr lang="en-US" dirty="0"/>
              <a:t>Application Performance issues include many issues</a:t>
            </a:r>
          </a:p>
          <a:p>
            <a:pPr lvl="1"/>
            <a:r>
              <a:rPr lang="en-US" dirty="0"/>
              <a:t>High memory/Memory pressure</a:t>
            </a:r>
          </a:p>
          <a:p>
            <a:pPr lvl="1"/>
            <a:r>
              <a:rPr lang="en-US" dirty="0"/>
              <a:t>Slow performance</a:t>
            </a:r>
          </a:p>
          <a:p>
            <a:pPr lvl="1"/>
            <a:r>
              <a:rPr lang="en-US" dirty="0"/>
              <a:t>Higher-than-expected </a:t>
            </a:r>
            <a:r>
              <a:rPr lang="en-US" dirty="0" err="1"/>
              <a:t>cpu</a:t>
            </a:r>
            <a:r>
              <a:rPr lang="en-US" dirty="0"/>
              <a:t> usage (not 100%)</a:t>
            </a:r>
          </a:p>
          <a:p>
            <a:pPr lvl="1"/>
            <a:r>
              <a:rPr lang="en-US" dirty="0" smtClean="0"/>
              <a:t>More</a:t>
            </a:r>
            <a:endParaRPr lang="en-US" dirty="0"/>
          </a:p>
        </p:txBody>
      </p:sp>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Application performance issues</a:t>
            </a:r>
            <a:endParaRPr lang="en-US" dirty="0">
              <a:latin typeface="Segoe UI" pitchFamily="34" charset="0"/>
              <a:ea typeface="Segoe UI" pitchFamily="34" charset="0"/>
              <a:cs typeface="Segoe UI" pitchFamily="34" charset="0"/>
            </a:endParaRPr>
          </a:p>
        </p:txBody>
      </p:sp>
      <p:sp>
        <p:nvSpPr>
          <p:cNvPr id="4" name="Oval 3"/>
          <p:cNvSpPr/>
          <p:nvPr/>
        </p:nvSpPr>
        <p:spPr bwMode="auto">
          <a:xfrm>
            <a:off x="533400" y="4681728"/>
            <a:ext cx="2212848" cy="1024128"/>
          </a:xfrm>
          <a:prstGeom prst="ellipse">
            <a:avLst/>
          </a:prstGeom>
          <a:gradFill>
            <a:gsLst>
              <a:gs pos="0">
                <a:srgbClr val="323232"/>
              </a:gs>
              <a:gs pos="50000">
                <a:srgbClr val="5A5A5A"/>
              </a:gs>
              <a:gs pos="70000">
                <a:srgbClr val="828282"/>
              </a:gs>
              <a:gs pos="100000">
                <a:srgbClr val="B4B4B4"/>
              </a:gs>
            </a:gsLst>
          </a:gradFill>
          <a:ln w="63500">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a:off x="649224" y="5009126"/>
            <a:ext cx="1981200" cy="369332"/>
          </a:xfrm>
          <a:prstGeom prst="rect">
            <a:avLst/>
          </a:prstGeom>
          <a:noFill/>
        </p:spPr>
        <p:txBody>
          <a:bodyPr wrap="square" rtlCol="0">
            <a:spAutoFit/>
          </a:bodyPr>
          <a:lstStyle/>
          <a:p>
            <a:pPr algn="ctr"/>
            <a:r>
              <a:rPr lang="en-US" dirty="0" smtClean="0">
                <a:solidFill>
                  <a:schemeClr val="bg1"/>
                </a:solidFill>
              </a:rPr>
              <a:t>Hangs</a:t>
            </a:r>
          </a:p>
        </p:txBody>
      </p:sp>
      <p:sp>
        <p:nvSpPr>
          <p:cNvPr id="6" name="Oval 5"/>
          <p:cNvSpPr/>
          <p:nvPr/>
        </p:nvSpPr>
        <p:spPr bwMode="auto">
          <a:xfrm>
            <a:off x="3465576" y="4681728"/>
            <a:ext cx="2212848" cy="1024128"/>
          </a:xfrm>
          <a:prstGeom prst="ellipse">
            <a:avLst/>
          </a:prstGeom>
          <a:gradFill>
            <a:gsLst>
              <a:gs pos="0">
                <a:srgbClr val="323232"/>
              </a:gs>
              <a:gs pos="50000">
                <a:srgbClr val="5A5A5A"/>
              </a:gs>
              <a:gs pos="70000">
                <a:srgbClr val="828282"/>
              </a:gs>
              <a:gs pos="100000">
                <a:srgbClr val="B4B4B4"/>
              </a:gs>
            </a:gsLst>
          </a:gradFill>
          <a:ln w="63500" cmpd="sng">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3598985" y="5009126"/>
            <a:ext cx="1981200" cy="369332"/>
          </a:xfrm>
          <a:prstGeom prst="rect">
            <a:avLst/>
          </a:prstGeom>
          <a:noFill/>
        </p:spPr>
        <p:txBody>
          <a:bodyPr wrap="square" rtlCol="0">
            <a:spAutoFit/>
          </a:bodyPr>
          <a:lstStyle/>
          <a:p>
            <a:pPr algn="ctr"/>
            <a:r>
              <a:rPr lang="en-US" dirty="0" smtClean="0">
                <a:solidFill>
                  <a:schemeClr val="bg1"/>
                </a:solidFill>
              </a:rPr>
              <a:t>Exceptions</a:t>
            </a:r>
          </a:p>
        </p:txBody>
      </p:sp>
      <p:sp>
        <p:nvSpPr>
          <p:cNvPr id="8" name="Oval 7"/>
          <p:cNvSpPr/>
          <p:nvPr/>
        </p:nvSpPr>
        <p:spPr bwMode="auto">
          <a:xfrm>
            <a:off x="6172200" y="4593021"/>
            <a:ext cx="2438400" cy="1295400"/>
          </a:xfrm>
          <a:prstGeom prst="ellipse">
            <a:avLst/>
          </a:prstGeom>
          <a:gradFill>
            <a:gsLst>
              <a:gs pos="0">
                <a:srgbClr val="0014C8"/>
              </a:gs>
              <a:gs pos="60000">
                <a:srgbClr val="005AD0"/>
              </a:gs>
              <a:gs pos="70000">
                <a:srgbClr val="006CE8"/>
              </a:gs>
              <a:gs pos="100000">
                <a:srgbClr val="2088FF"/>
              </a:gs>
            </a:gsLst>
          </a:gradFill>
          <a:ln w="63500" cmpd="sng">
            <a:solidFill>
              <a:srgbClr val="C0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TextBox 8"/>
          <p:cNvSpPr txBox="1"/>
          <p:nvPr/>
        </p:nvSpPr>
        <p:spPr>
          <a:xfrm>
            <a:off x="6400800" y="4878493"/>
            <a:ext cx="1981200" cy="707886"/>
          </a:xfrm>
          <a:prstGeom prst="rect">
            <a:avLst/>
          </a:prstGeom>
          <a:noFill/>
        </p:spPr>
        <p:txBody>
          <a:bodyPr wrap="square" rtlCol="0">
            <a:spAutoFit/>
          </a:bodyPr>
          <a:lstStyle/>
          <a:p>
            <a:pPr algn="ctr"/>
            <a:r>
              <a:rPr lang="en-US" sz="2000" dirty="0" smtClean="0">
                <a:solidFill>
                  <a:schemeClr val="bg1"/>
                </a:solidFill>
              </a:rPr>
              <a:t>Performance problems</a:t>
            </a:r>
          </a:p>
        </p:txBody>
      </p:sp>
    </p:spTree>
    <p:extLst>
      <p:ext uri="{BB962C8B-B14F-4D97-AF65-F5344CB8AC3E}">
        <p14:creationId xmlns:p14="http://schemas.microsoft.com/office/powerpoint/2010/main" val="345781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5"/>
          </p:nvPr>
        </p:nvSpPr>
        <p:spPr>
          <a:xfrm>
            <a:off x="648742" y="1463040"/>
            <a:ext cx="7924800" cy="4154984"/>
          </a:xfrm>
        </p:spPr>
        <p:txBody>
          <a:bodyPr/>
          <a:lstStyle/>
          <a:p>
            <a:r>
              <a:rPr lang="en-US" dirty="0"/>
              <a:t>High memory</a:t>
            </a:r>
          </a:p>
          <a:p>
            <a:pPr lvl="1"/>
            <a:r>
              <a:rPr lang="en-US" dirty="0"/>
              <a:t>Very common .NET-related issue</a:t>
            </a:r>
          </a:p>
          <a:p>
            <a:pPr lvl="1"/>
            <a:r>
              <a:rPr lang="en-US" dirty="0"/>
              <a:t>When combined with other problem symptoms (e.g., unexpected behavior, app instability, higher-than-expected </a:t>
            </a:r>
            <a:r>
              <a:rPr lang="en-US" dirty="0" err="1"/>
              <a:t>cpu</a:t>
            </a:r>
            <a:r>
              <a:rPr lang="en-US" dirty="0"/>
              <a:t>, etc.), resolve memory pressure first</a:t>
            </a:r>
          </a:p>
          <a:p>
            <a:pPr lvl="1"/>
            <a:r>
              <a:rPr lang="en-US" dirty="0"/>
              <a:t>Use debugger (e.g., DD) for full user mode dump</a:t>
            </a:r>
          </a:p>
          <a:p>
            <a:pPr lvl="2"/>
            <a:r>
              <a:rPr lang="en-US" dirty="0"/>
              <a:t>Key is to dump *during* problem symptom</a:t>
            </a:r>
          </a:p>
          <a:p>
            <a:pPr lvl="1"/>
            <a:r>
              <a:rPr lang="en-US" dirty="0"/>
              <a:t>Use </a:t>
            </a:r>
            <a:r>
              <a:rPr lang="en-US" dirty="0" err="1"/>
              <a:t>perfmon</a:t>
            </a:r>
            <a:r>
              <a:rPr lang="en-US" dirty="0"/>
              <a:t> to validate, along with a dump</a:t>
            </a:r>
          </a:p>
          <a:p>
            <a:pPr lvl="2"/>
            <a:r>
              <a:rPr lang="en-US" dirty="0" err="1"/>
              <a:t>Perfmon</a:t>
            </a:r>
            <a:r>
              <a:rPr lang="en-US" dirty="0"/>
              <a:t> not mandatory, but can streamline the troubleshooting </a:t>
            </a:r>
            <a:r>
              <a:rPr lang="en-US" dirty="0" smtClean="0"/>
              <a:t>process</a:t>
            </a:r>
            <a:endParaRPr lang="en-US" dirty="0"/>
          </a:p>
        </p:txBody>
      </p:sp>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Troubleshooting application performance</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2627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5"/>
          </p:nvPr>
        </p:nvSpPr>
        <p:spPr>
          <a:xfrm>
            <a:off x="648742" y="1463040"/>
            <a:ext cx="7924800" cy="4370427"/>
          </a:xfrm>
        </p:spPr>
        <p:txBody>
          <a:bodyPr/>
          <a:lstStyle/>
          <a:p>
            <a:r>
              <a:rPr lang="en-US" dirty="0"/>
              <a:t>High memory</a:t>
            </a:r>
          </a:p>
          <a:p>
            <a:pPr lvl="1"/>
            <a:r>
              <a:rPr lang="en-US" dirty="0"/>
              <a:t>For native memory leaks, </a:t>
            </a:r>
            <a:r>
              <a:rPr lang="en-US" dirty="0" err="1"/>
              <a:t>LeakTrack</a:t>
            </a:r>
            <a:r>
              <a:rPr lang="en-US" dirty="0"/>
              <a:t> in </a:t>
            </a:r>
            <a:r>
              <a:rPr lang="en-US" dirty="0" err="1"/>
              <a:t>DebugDiag</a:t>
            </a:r>
            <a:r>
              <a:rPr lang="en-US" dirty="0"/>
              <a:t> is a popular troubleshooting tool. </a:t>
            </a:r>
            <a:r>
              <a:rPr lang="en-US" dirty="0">
                <a:hlinkClick r:id="rId3"/>
              </a:rPr>
              <a:t>http://msdn.microsoft.com/en-us/library/ff420662.aspx#Usage</a:t>
            </a:r>
            <a:r>
              <a:rPr lang="en-US" dirty="0"/>
              <a:t> </a:t>
            </a:r>
          </a:p>
          <a:p>
            <a:pPr lvl="1"/>
            <a:r>
              <a:rPr lang="en-US" dirty="0"/>
              <a:t>For managed (e.g., .NET) memory pressure, one or more dumps is usually sufficient</a:t>
            </a:r>
          </a:p>
          <a:p>
            <a:pPr lvl="2"/>
            <a:r>
              <a:rPr lang="en-US" dirty="0"/>
              <a:t>If </a:t>
            </a:r>
            <a:r>
              <a:rPr lang="en-US" dirty="0" err="1"/>
              <a:t>perfmon</a:t>
            </a:r>
            <a:r>
              <a:rPr lang="en-US" dirty="0"/>
              <a:t> shows memory growing over time, then multiple dumps over time can aide troubleshooting</a:t>
            </a:r>
          </a:p>
          <a:p>
            <a:pPr lvl="2"/>
            <a:r>
              <a:rPr lang="en-US" dirty="0"/>
              <a:t>Using </a:t>
            </a:r>
            <a:r>
              <a:rPr lang="en-US" dirty="0" err="1"/>
              <a:t>LeakTrack</a:t>
            </a:r>
            <a:r>
              <a:rPr lang="en-US" dirty="0"/>
              <a:t> for managed memory issues isn’t </a:t>
            </a:r>
            <a:r>
              <a:rPr lang="en-US" dirty="0" smtClean="0"/>
              <a:t>helpful</a:t>
            </a:r>
            <a:endParaRPr lang="en-US" dirty="0"/>
          </a:p>
        </p:txBody>
      </p:sp>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Troubleshooting application </a:t>
            </a:r>
            <a:r>
              <a:rPr lang="en-US" dirty="0" err="1" smtClean="0">
                <a:latin typeface="Segoe UI" pitchFamily="34" charset="0"/>
                <a:ea typeface="Segoe UI" pitchFamily="34" charset="0"/>
                <a:cs typeface="Segoe UI" pitchFamily="34" charset="0"/>
              </a:rPr>
              <a:t>perf</a:t>
            </a:r>
            <a:r>
              <a:rPr lang="en-US" dirty="0" smtClean="0">
                <a:latin typeface="Segoe UI" pitchFamily="34" charset="0"/>
                <a:ea typeface="Segoe UI" pitchFamily="34" charset="0"/>
                <a:cs typeface="Segoe UI" pitchFamily="34" charset="0"/>
              </a:rPr>
              <a:t>, cont’d</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1085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5"/>
          </p:nvPr>
        </p:nvSpPr>
        <p:spPr>
          <a:xfrm>
            <a:off x="648742" y="1463040"/>
            <a:ext cx="7924800" cy="3862596"/>
          </a:xfrm>
        </p:spPr>
        <p:txBody>
          <a:bodyPr/>
          <a:lstStyle/>
          <a:p>
            <a:r>
              <a:rPr lang="en-US" dirty="0"/>
              <a:t>Slow performance</a:t>
            </a:r>
          </a:p>
          <a:p>
            <a:pPr lvl="1"/>
            <a:r>
              <a:rPr lang="en-US" dirty="0"/>
              <a:t>Profiler</a:t>
            </a:r>
          </a:p>
          <a:p>
            <a:pPr lvl="2"/>
            <a:r>
              <a:rPr lang="en-US" dirty="0" smtClean="0"/>
              <a:t>VS </a:t>
            </a:r>
            <a:r>
              <a:rPr lang="en-US" dirty="0"/>
              <a:t>Profiler (only for VS-compiled apps)</a:t>
            </a:r>
          </a:p>
          <a:p>
            <a:pPr lvl="1"/>
            <a:r>
              <a:rPr lang="en-US" dirty="0"/>
              <a:t>Tracing</a:t>
            </a:r>
          </a:p>
          <a:p>
            <a:pPr lvl="1"/>
            <a:r>
              <a:rPr lang="en-US" dirty="0"/>
              <a:t>Multiple dumps over time</a:t>
            </a:r>
          </a:p>
          <a:p>
            <a:pPr lvl="1"/>
            <a:r>
              <a:rPr lang="en-US" dirty="0" smtClean="0"/>
              <a:t>IIS </a:t>
            </a:r>
            <a:r>
              <a:rPr lang="en-US" dirty="0"/>
              <a:t>Logs (IIS apps only)</a:t>
            </a:r>
          </a:p>
          <a:p>
            <a:pPr lvl="1"/>
            <a:r>
              <a:rPr lang="en-US" dirty="0" err="1"/>
              <a:t>Perfmon</a:t>
            </a:r>
            <a:endParaRPr lang="en-US" dirty="0"/>
          </a:p>
          <a:p>
            <a:pPr lvl="2"/>
            <a:r>
              <a:rPr lang="en-US" dirty="0" err="1"/>
              <a:t>ASP.Net</a:t>
            </a:r>
            <a:r>
              <a:rPr lang="en-US" dirty="0"/>
              <a:t> monitoring: </a:t>
            </a:r>
            <a:r>
              <a:rPr lang="en-US" dirty="0">
                <a:hlinkClick r:id="rId3"/>
              </a:rPr>
              <a:t>http://msdn.microsoft.com/en-us/library/ms972959.aspx</a:t>
            </a:r>
            <a:r>
              <a:rPr lang="en-US" dirty="0"/>
              <a:t> </a:t>
            </a:r>
          </a:p>
        </p:txBody>
      </p:sp>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Troubleshooting application </a:t>
            </a:r>
            <a:r>
              <a:rPr lang="en-US" dirty="0" err="1" smtClean="0">
                <a:latin typeface="Segoe UI" pitchFamily="34" charset="0"/>
                <a:ea typeface="Segoe UI" pitchFamily="34" charset="0"/>
                <a:cs typeface="Segoe UI" pitchFamily="34" charset="0"/>
              </a:rPr>
              <a:t>perf</a:t>
            </a:r>
            <a:r>
              <a:rPr lang="en-US" dirty="0" smtClean="0">
                <a:latin typeface="Segoe UI" pitchFamily="34" charset="0"/>
                <a:ea typeface="Segoe UI" pitchFamily="34" charset="0"/>
                <a:cs typeface="Segoe UI" pitchFamily="34" charset="0"/>
              </a:rPr>
              <a:t>, cont’d</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0250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5"/>
          </p:nvPr>
        </p:nvSpPr>
        <p:spPr>
          <a:xfrm>
            <a:off x="648742" y="1463040"/>
            <a:ext cx="7924800" cy="2154436"/>
          </a:xfrm>
        </p:spPr>
        <p:txBody>
          <a:bodyPr/>
          <a:lstStyle/>
          <a:p>
            <a:r>
              <a:rPr lang="en-US" dirty="0"/>
              <a:t>Higher than expected </a:t>
            </a:r>
            <a:r>
              <a:rPr lang="en-US" dirty="0" err="1"/>
              <a:t>cpu</a:t>
            </a:r>
            <a:r>
              <a:rPr lang="en-US" dirty="0"/>
              <a:t> usage</a:t>
            </a:r>
          </a:p>
          <a:p>
            <a:pPr lvl="1"/>
            <a:r>
              <a:rPr lang="en-US" dirty="0"/>
              <a:t>Different from a high/100% </a:t>
            </a:r>
            <a:r>
              <a:rPr lang="en-US" dirty="0" err="1"/>
              <a:t>cpu</a:t>
            </a:r>
            <a:r>
              <a:rPr lang="en-US" dirty="0"/>
              <a:t> hang</a:t>
            </a:r>
          </a:p>
          <a:p>
            <a:pPr lvl="1"/>
            <a:r>
              <a:rPr lang="en-US" dirty="0"/>
              <a:t>Profiler</a:t>
            </a:r>
          </a:p>
          <a:p>
            <a:pPr lvl="2"/>
            <a:r>
              <a:rPr lang="en-US" dirty="0" smtClean="0"/>
              <a:t>VS </a:t>
            </a:r>
            <a:r>
              <a:rPr lang="en-US" dirty="0"/>
              <a:t>Profiler (VS-compiled only)</a:t>
            </a:r>
          </a:p>
          <a:p>
            <a:pPr lvl="1"/>
            <a:r>
              <a:rPr lang="en-US" dirty="0" err="1" smtClean="0"/>
              <a:t>DebugDiag</a:t>
            </a:r>
            <a:endParaRPr lang="en-US" dirty="0"/>
          </a:p>
        </p:txBody>
      </p:sp>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Troubleshooting application </a:t>
            </a:r>
            <a:r>
              <a:rPr lang="en-US" dirty="0" err="1" smtClean="0">
                <a:latin typeface="Segoe UI" pitchFamily="34" charset="0"/>
                <a:ea typeface="Segoe UI" pitchFamily="34" charset="0"/>
                <a:cs typeface="Segoe UI" pitchFamily="34" charset="0"/>
              </a:rPr>
              <a:t>perf</a:t>
            </a:r>
            <a:r>
              <a:rPr lang="en-US" dirty="0" smtClean="0">
                <a:latin typeface="Segoe UI" pitchFamily="34" charset="0"/>
                <a:ea typeface="Segoe UI" pitchFamily="34" charset="0"/>
                <a:cs typeface="Segoe UI" pitchFamily="34" charset="0"/>
              </a:rPr>
              <a:t>, cont’d</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3255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5"/>
          </p:nvPr>
        </p:nvSpPr>
        <p:spPr>
          <a:xfrm>
            <a:off x="648742" y="1463040"/>
            <a:ext cx="7924800" cy="2000548"/>
          </a:xfrm>
        </p:spPr>
        <p:txBody>
          <a:bodyPr/>
          <a:lstStyle/>
          <a:p>
            <a:r>
              <a:rPr lang="en-US" dirty="0"/>
              <a:t>App is slow (provide time measurements to differentiate “slow” from “normal”)</a:t>
            </a:r>
          </a:p>
          <a:p>
            <a:r>
              <a:rPr lang="en-US" dirty="0"/>
              <a:t>Application spins</a:t>
            </a:r>
          </a:p>
          <a:p>
            <a:r>
              <a:rPr lang="en-US" dirty="0"/>
              <a:t>Anything vague, such as “application pool had to be reset”, “app isn’t working”, etc.</a:t>
            </a:r>
          </a:p>
        </p:txBody>
      </p:sp>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Examples of poor problem definitions</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6413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Summary: Data to capture</a:t>
            </a:r>
            <a:endParaRPr lang="en-US" dirty="0">
              <a:latin typeface="Segoe UI" pitchFamily="34" charset="0"/>
              <a:ea typeface="Segoe UI" pitchFamily="34" charset="0"/>
              <a:cs typeface="Segoe U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21747643"/>
              </p:ext>
            </p:extLst>
          </p:nvPr>
        </p:nvGraphicFramePr>
        <p:xfrm>
          <a:off x="335972" y="1295400"/>
          <a:ext cx="8274627" cy="3063240"/>
        </p:xfrm>
        <a:graphic>
          <a:graphicData uri="http://schemas.openxmlformats.org/drawingml/2006/table">
            <a:tbl>
              <a:tblPr firstRow="1" bandRow="1">
                <a:tableStyleId>{5C22544A-7EE6-4342-B048-85BDC9FD1C3A}</a:tableStyleId>
              </a:tblPr>
              <a:tblGrid>
                <a:gridCol w="2397023"/>
                <a:gridCol w="1778437"/>
                <a:gridCol w="4099167"/>
              </a:tblGrid>
              <a:tr h="381000">
                <a:tc>
                  <a:txBody>
                    <a:bodyPr/>
                    <a:lstStyle/>
                    <a:p>
                      <a:r>
                        <a:rPr lang="en-US" dirty="0" smtClean="0"/>
                        <a:t>Problem definition</a:t>
                      </a:r>
                      <a:endParaRPr lang="en-US" dirty="0"/>
                    </a:p>
                  </a:txBody>
                  <a:tcPr/>
                </a:tc>
                <a:tc>
                  <a:txBody>
                    <a:bodyPr/>
                    <a:lstStyle/>
                    <a:p>
                      <a:r>
                        <a:rPr lang="en-US" dirty="0" smtClean="0"/>
                        <a:t>Required data</a:t>
                      </a:r>
                      <a:endParaRPr lang="en-US" dirty="0"/>
                    </a:p>
                  </a:txBody>
                  <a:tcPr/>
                </a:tc>
                <a:tc>
                  <a:txBody>
                    <a:bodyPr/>
                    <a:lstStyle/>
                    <a:p>
                      <a:r>
                        <a:rPr lang="en-US" dirty="0" smtClean="0"/>
                        <a:t>“Nice-to-have” data¹</a:t>
                      </a:r>
                      <a:endParaRPr lang="en-US" dirty="0"/>
                    </a:p>
                  </a:txBody>
                  <a:tcPr/>
                </a:tc>
              </a:tr>
              <a:tr h="381000">
                <a:tc>
                  <a:txBody>
                    <a:bodyPr/>
                    <a:lstStyle/>
                    <a:p>
                      <a:r>
                        <a:rPr lang="en-US" dirty="0" smtClean="0"/>
                        <a:t>Hang</a:t>
                      </a:r>
                      <a:endParaRPr lang="en-US" dirty="0"/>
                    </a:p>
                  </a:txBody>
                  <a:tcPr/>
                </a:tc>
                <a:tc>
                  <a:txBody>
                    <a:bodyPr/>
                    <a:lstStyle/>
                    <a:p>
                      <a:r>
                        <a:rPr lang="en-US" dirty="0" smtClean="0"/>
                        <a:t>Dump</a:t>
                      </a:r>
                      <a:endParaRPr lang="en-US" dirty="0"/>
                    </a:p>
                  </a:txBody>
                  <a:tcPr/>
                </a:tc>
                <a:tc>
                  <a:txBody>
                    <a:bodyPr/>
                    <a:lstStyle/>
                    <a:p>
                      <a:r>
                        <a:rPr lang="en-US" dirty="0" smtClean="0"/>
                        <a:t>2</a:t>
                      </a:r>
                      <a:r>
                        <a:rPr lang="en-US" baseline="0" dirty="0" smtClean="0"/>
                        <a:t> dumps ~ 30 sec apart, </a:t>
                      </a:r>
                      <a:r>
                        <a:rPr lang="en-US" baseline="0" dirty="0" err="1" smtClean="0"/>
                        <a:t>Perfmon</a:t>
                      </a:r>
                      <a:r>
                        <a:rPr lang="en-US" baseline="0" dirty="0" smtClean="0"/>
                        <a:t>, event log, debugger log</a:t>
                      </a:r>
                      <a:endParaRPr lang="en-US" dirty="0"/>
                    </a:p>
                  </a:txBody>
                  <a:tcPr/>
                </a:tc>
              </a:tr>
              <a:tr h="381000">
                <a:tc>
                  <a:txBody>
                    <a:bodyPr/>
                    <a:lstStyle/>
                    <a:p>
                      <a:r>
                        <a:rPr lang="en-US" dirty="0" smtClean="0"/>
                        <a:t>Crash/Exception</a:t>
                      </a:r>
                      <a:endParaRPr lang="en-US" dirty="0"/>
                    </a:p>
                  </a:txBody>
                  <a:tcPr/>
                </a:tc>
                <a:tc>
                  <a:txBody>
                    <a:bodyPr/>
                    <a:lstStyle/>
                    <a:p>
                      <a:r>
                        <a:rPr lang="en-US" dirty="0" smtClean="0"/>
                        <a:t>Dump</a:t>
                      </a:r>
                      <a:endParaRPr lang="en-US" dirty="0"/>
                    </a:p>
                  </a:txBody>
                  <a:tcPr/>
                </a:tc>
                <a:tc>
                  <a:txBody>
                    <a:bodyPr/>
                    <a:lstStyle/>
                    <a:p>
                      <a:r>
                        <a:rPr lang="en-US" dirty="0" err="1" smtClean="0"/>
                        <a:t>Perfmon</a:t>
                      </a:r>
                      <a:r>
                        <a:rPr lang="en-US" dirty="0" smtClean="0"/>
                        <a:t> log, debugger</a:t>
                      </a:r>
                      <a:r>
                        <a:rPr lang="en-US" baseline="0" dirty="0" smtClean="0"/>
                        <a:t> log, event log</a:t>
                      </a:r>
                      <a:endParaRPr lang="en-US" dirty="0"/>
                    </a:p>
                  </a:txBody>
                  <a:tcPr/>
                </a:tc>
              </a:tr>
              <a:tr h="381000">
                <a:tc>
                  <a:txBody>
                    <a:bodyPr/>
                    <a:lstStyle/>
                    <a:p>
                      <a:r>
                        <a:rPr lang="en-US" dirty="0" smtClean="0"/>
                        <a:t>High Native</a:t>
                      </a:r>
                      <a:r>
                        <a:rPr lang="en-US" baseline="0" dirty="0" smtClean="0"/>
                        <a:t> </a:t>
                      </a:r>
                      <a:r>
                        <a:rPr lang="en-US" dirty="0" smtClean="0"/>
                        <a:t>Memory</a:t>
                      </a:r>
                      <a:endParaRPr lang="en-US" dirty="0"/>
                    </a:p>
                  </a:txBody>
                  <a:tcPr/>
                </a:tc>
                <a:tc>
                  <a:txBody>
                    <a:bodyPr/>
                    <a:lstStyle/>
                    <a:p>
                      <a:r>
                        <a:rPr lang="en-US" dirty="0" smtClean="0"/>
                        <a:t>Dump with </a:t>
                      </a:r>
                      <a:r>
                        <a:rPr lang="en-US" dirty="0" err="1" smtClean="0"/>
                        <a:t>LeakTrack</a:t>
                      </a:r>
                      <a:endParaRPr lang="en-US" dirty="0"/>
                    </a:p>
                  </a:txBody>
                  <a:tcPr/>
                </a:tc>
                <a:tc>
                  <a:txBody>
                    <a:bodyPr/>
                    <a:lstStyle/>
                    <a:p>
                      <a:r>
                        <a:rPr lang="en-US" dirty="0" err="1" smtClean="0"/>
                        <a:t>Perfmon</a:t>
                      </a:r>
                      <a:r>
                        <a:rPr lang="en-US" dirty="0" smtClean="0"/>
                        <a:t> log; 2 dumps</a:t>
                      </a:r>
                      <a:r>
                        <a:rPr lang="en-US" baseline="0" dirty="0" smtClean="0"/>
                        <a:t> far enough apart to compare memory delta</a:t>
                      </a:r>
                      <a:endParaRPr lang="en-US" dirty="0"/>
                    </a:p>
                  </a:txBody>
                  <a:tcPr/>
                </a:tc>
              </a:tr>
              <a:tr h="381000">
                <a:tc>
                  <a:txBody>
                    <a:bodyPr/>
                    <a:lstStyle/>
                    <a:p>
                      <a:r>
                        <a:rPr lang="en-US" dirty="0" smtClean="0"/>
                        <a:t>High .NET Memory</a:t>
                      </a:r>
                      <a:endParaRPr lang="en-US" dirty="0"/>
                    </a:p>
                  </a:txBody>
                  <a:tcPr/>
                </a:tc>
                <a:tc>
                  <a:txBody>
                    <a:bodyPr/>
                    <a:lstStyle/>
                    <a:p>
                      <a:r>
                        <a:rPr lang="en-US" dirty="0" smtClean="0"/>
                        <a:t>Dump</a:t>
                      </a:r>
                      <a:endParaRPr lang="en-US" dirty="0"/>
                    </a:p>
                  </a:txBody>
                  <a:tcPr/>
                </a:tc>
                <a:tc>
                  <a:txBody>
                    <a:bodyPr/>
                    <a:lstStyle/>
                    <a:p>
                      <a:r>
                        <a:rPr lang="en-US" dirty="0" err="1" smtClean="0"/>
                        <a:t>Perfmon</a:t>
                      </a:r>
                      <a:r>
                        <a:rPr lang="en-US" dirty="0" smtClean="0"/>
                        <a:t> log; 2 dumps</a:t>
                      </a:r>
                      <a:r>
                        <a:rPr lang="en-US" baseline="0" dirty="0" smtClean="0"/>
                        <a:t> far enough apart to compare memory delta</a:t>
                      </a:r>
                      <a:endParaRPr lang="en-US" dirty="0"/>
                    </a:p>
                  </a:txBody>
                  <a:tcPr/>
                </a:tc>
              </a:tr>
              <a:tr h="381000">
                <a:tc>
                  <a:txBody>
                    <a:bodyPr/>
                    <a:lstStyle/>
                    <a:p>
                      <a:r>
                        <a:rPr lang="en-US" dirty="0" smtClean="0"/>
                        <a:t>Slow Execution²</a:t>
                      </a:r>
                      <a:endParaRPr lang="en-US" dirty="0"/>
                    </a:p>
                  </a:txBody>
                  <a:tcPr/>
                </a:tc>
                <a:tc>
                  <a:txBody>
                    <a:bodyPr/>
                    <a:lstStyle/>
                    <a:p>
                      <a:endParaRPr lang="en-US" dirty="0"/>
                    </a:p>
                  </a:txBody>
                  <a:tcPr/>
                </a:tc>
                <a:tc>
                  <a:txBody>
                    <a:bodyPr/>
                    <a:lstStyle/>
                    <a:p>
                      <a:r>
                        <a:rPr lang="en-US" dirty="0" smtClean="0"/>
                        <a:t>Profiler trace, IIS Logs, </a:t>
                      </a:r>
                      <a:r>
                        <a:rPr lang="en-US" dirty="0" err="1" smtClean="0"/>
                        <a:t>Perfmon</a:t>
                      </a:r>
                      <a:r>
                        <a:rPr lang="en-US" baseline="0" dirty="0" smtClean="0"/>
                        <a:t> log</a:t>
                      </a:r>
                      <a:endParaRPr lang="en-US" dirty="0"/>
                    </a:p>
                  </a:txBody>
                  <a:tcPr/>
                </a:tc>
              </a:tr>
            </a:tbl>
          </a:graphicData>
        </a:graphic>
      </p:graphicFrame>
      <p:sp>
        <p:nvSpPr>
          <p:cNvPr id="7" name="Text Placeholder 2"/>
          <p:cNvSpPr txBox="1">
            <a:spLocks/>
          </p:cNvSpPr>
          <p:nvPr/>
        </p:nvSpPr>
        <p:spPr>
          <a:xfrm>
            <a:off x="318388" y="4572000"/>
            <a:ext cx="8534400" cy="553998"/>
          </a:xfrm>
          <a:prstGeom prst="rect">
            <a:avLst/>
          </a:prstGeom>
        </p:spPr>
        <p:txBody>
          <a:bodyPr vert="horz" lIns="0" tIns="0" rIns="0" bIns="0" rtlCol="0">
            <a:spAutoFit/>
          </a:bodyPr>
          <a:lstStyle>
            <a:lvl1pPr marL="457200" indent="-457200" algn="l" defTabSz="914363" rtl="0" eaLnBrk="1" latinLnBrk="0" hangingPunct="1">
              <a:lnSpc>
                <a:spcPct val="90000"/>
              </a:lnSpc>
              <a:spcBef>
                <a:spcPct val="20000"/>
              </a:spcBef>
              <a:buFontTx/>
              <a:buBlip>
                <a:blip r:embed="rId3"/>
              </a:buBlip>
              <a:defRPr sz="3200" kern="1200">
                <a:solidFill>
                  <a:schemeClr val="bg1"/>
                </a:solidFill>
                <a:latin typeface="+mn-lt"/>
                <a:ea typeface="+mn-ea"/>
                <a:cs typeface="+mn-cs"/>
              </a:defRPr>
            </a:lvl1pPr>
            <a:lvl2pPr marL="860425" indent="-403225" algn="l" defTabSz="914363" rtl="0" eaLnBrk="1" latinLnBrk="0" hangingPunct="1">
              <a:lnSpc>
                <a:spcPct val="90000"/>
              </a:lnSpc>
              <a:spcBef>
                <a:spcPct val="20000"/>
              </a:spcBef>
              <a:buFontTx/>
              <a:buBlip>
                <a:blip r:embed="rId4"/>
              </a:buBlip>
              <a:defRPr sz="2800" kern="1200">
                <a:solidFill>
                  <a:schemeClr val="bg1"/>
                </a:solidFill>
                <a:latin typeface="+mn-lt"/>
                <a:ea typeface="+mn-ea"/>
                <a:cs typeface="+mn-cs"/>
              </a:defRPr>
            </a:lvl2pPr>
            <a:lvl3pPr marL="1257300" indent="-396875"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3pPr>
            <a:lvl4pPr marL="1600200" indent="-342900" algn="l" defTabSz="914363" rtl="0" eaLnBrk="1" latinLnBrk="0" hangingPunct="1">
              <a:lnSpc>
                <a:spcPct val="90000"/>
              </a:lnSpc>
              <a:spcBef>
                <a:spcPct val="20000"/>
              </a:spcBef>
              <a:buFontTx/>
              <a:buBlip>
                <a:blip r:embed="rId4"/>
              </a:buBlip>
              <a:defRPr sz="2000" kern="1200">
                <a:solidFill>
                  <a:schemeClr val="bg1"/>
                </a:solidFill>
                <a:latin typeface="+mn-lt"/>
                <a:ea typeface="+mn-ea"/>
                <a:cs typeface="+mn-cs"/>
              </a:defRPr>
            </a:lvl4pPr>
            <a:lvl5pPr marL="1943100" indent="-342900" algn="l" defTabSz="914363" rtl="0" eaLnBrk="1" latinLnBrk="0" hangingPunct="1">
              <a:lnSpc>
                <a:spcPct val="90000"/>
              </a:lnSpc>
              <a:spcBef>
                <a:spcPct val="20000"/>
              </a:spcBef>
              <a:buFontTx/>
              <a:buBlip>
                <a:blip r:embed="rId4"/>
              </a:buBlip>
              <a:defRPr sz="20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tx1">
                    <a:lumMod val="50000"/>
                  </a:schemeClr>
                </a:solidFill>
              </a:rPr>
              <a:t>¹For initial data gathering.  Pending initial data analysis, may change from “nice-to-have” to “required” for subsequent rounds of data gathering.</a:t>
            </a:r>
          </a:p>
        </p:txBody>
      </p:sp>
      <p:sp>
        <p:nvSpPr>
          <p:cNvPr id="8" name="Text Placeholder 2"/>
          <p:cNvSpPr txBox="1">
            <a:spLocks/>
          </p:cNvSpPr>
          <p:nvPr/>
        </p:nvSpPr>
        <p:spPr>
          <a:xfrm>
            <a:off x="318388" y="5257800"/>
            <a:ext cx="8534400" cy="553998"/>
          </a:xfrm>
          <a:prstGeom prst="rect">
            <a:avLst/>
          </a:prstGeom>
        </p:spPr>
        <p:txBody>
          <a:bodyPr vert="horz" lIns="0" tIns="0" rIns="0" bIns="0" rtlCol="0">
            <a:spAutoFit/>
          </a:bodyPr>
          <a:lstStyle>
            <a:lvl1pPr marL="457200" indent="-457200" algn="l" defTabSz="914363" rtl="0" eaLnBrk="1" latinLnBrk="0" hangingPunct="1">
              <a:lnSpc>
                <a:spcPct val="90000"/>
              </a:lnSpc>
              <a:spcBef>
                <a:spcPct val="20000"/>
              </a:spcBef>
              <a:buFontTx/>
              <a:buBlip>
                <a:blip r:embed="rId3"/>
              </a:buBlip>
              <a:defRPr sz="3200" kern="1200">
                <a:solidFill>
                  <a:schemeClr val="bg1"/>
                </a:solidFill>
                <a:latin typeface="+mn-lt"/>
                <a:ea typeface="+mn-ea"/>
                <a:cs typeface="+mn-cs"/>
              </a:defRPr>
            </a:lvl1pPr>
            <a:lvl2pPr marL="860425" indent="-403225" algn="l" defTabSz="914363" rtl="0" eaLnBrk="1" latinLnBrk="0" hangingPunct="1">
              <a:lnSpc>
                <a:spcPct val="90000"/>
              </a:lnSpc>
              <a:spcBef>
                <a:spcPct val="20000"/>
              </a:spcBef>
              <a:buFontTx/>
              <a:buBlip>
                <a:blip r:embed="rId4"/>
              </a:buBlip>
              <a:defRPr sz="2800" kern="1200">
                <a:solidFill>
                  <a:schemeClr val="bg1"/>
                </a:solidFill>
                <a:latin typeface="+mn-lt"/>
                <a:ea typeface="+mn-ea"/>
                <a:cs typeface="+mn-cs"/>
              </a:defRPr>
            </a:lvl2pPr>
            <a:lvl3pPr marL="1257300" indent="-396875"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3pPr>
            <a:lvl4pPr marL="1600200" indent="-342900" algn="l" defTabSz="914363" rtl="0" eaLnBrk="1" latinLnBrk="0" hangingPunct="1">
              <a:lnSpc>
                <a:spcPct val="90000"/>
              </a:lnSpc>
              <a:spcBef>
                <a:spcPct val="20000"/>
              </a:spcBef>
              <a:buFontTx/>
              <a:buBlip>
                <a:blip r:embed="rId4"/>
              </a:buBlip>
              <a:defRPr sz="2000" kern="1200">
                <a:solidFill>
                  <a:schemeClr val="bg1"/>
                </a:solidFill>
                <a:latin typeface="+mn-lt"/>
                <a:ea typeface="+mn-ea"/>
                <a:cs typeface="+mn-cs"/>
              </a:defRPr>
            </a:lvl4pPr>
            <a:lvl5pPr marL="1943100" indent="-342900" algn="l" defTabSz="914363" rtl="0" eaLnBrk="1" latinLnBrk="0" hangingPunct="1">
              <a:lnSpc>
                <a:spcPct val="90000"/>
              </a:lnSpc>
              <a:spcBef>
                <a:spcPct val="20000"/>
              </a:spcBef>
              <a:buFontTx/>
              <a:buBlip>
                <a:blip r:embed="rId4"/>
              </a:buBlip>
              <a:defRPr sz="20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tx1">
                    <a:lumMod val="50000"/>
                  </a:schemeClr>
                </a:solidFill>
              </a:rPr>
              <a:t>²For slow execution, required data will vary depending on application type (e.g., ASP.NET, WCF, etc.) and other factors.</a:t>
            </a:r>
          </a:p>
        </p:txBody>
      </p:sp>
    </p:spTree>
    <p:extLst>
      <p:ext uri="{BB962C8B-B14F-4D97-AF65-F5344CB8AC3E}">
        <p14:creationId xmlns:p14="http://schemas.microsoft.com/office/powerpoint/2010/main" val="72599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5"/>
          </p:nvPr>
        </p:nvSpPr>
        <p:spPr>
          <a:xfrm>
            <a:off x="648742" y="1463040"/>
            <a:ext cx="7924800" cy="3554819"/>
          </a:xfrm>
        </p:spPr>
        <p:txBody>
          <a:bodyPr/>
          <a:lstStyle/>
          <a:p>
            <a:r>
              <a:rPr lang="en-US" dirty="0"/>
              <a:t>Step1 to troubleshooting the problem is to </a:t>
            </a:r>
            <a:r>
              <a:rPr lang="en-US" dirty="0" smtClean="0"/>
              <a:t>define </a:t>
            </a:r>
            <a:r>
              <a:rPr lang="en-US" dirty="0"/>
              <a:t>the problem</a:t>
            </a:r>
          </a:p>
          <a:p>
            <a:r>
              <a:rPr lang="en-US" dirty="0"/>
              <a:t>Data needs to be gathered to </a:t>
            </a:r>
            <a:r>
              <a:rPr lang="en-US" dirty="0" smtClean="0"/>
              <a:t>define (then </a:t>
            </a:r>
            <a:r>
              <a:rPr lang="en-US" dirty="0"/>
              <a:t>sometimes to verify diagnosis)</a:t>
            </a:r>
          </a:p>
          <a:p>
            <a:r>
              <a:rPr lang="en-US" dirty="0"/>
              <a:t>The right tools &amp; correct tool configuration is imperative to </a:t>
            </a:r>
            <a:r>
              <a:rPr lang="en-US" dirty="0" smtClean="0"/>
              <a:t>accurately define the problem &amp; make progress towards root </a:t>
            </a:r>
            <a:r>
              <a:rPr lang="en-US" smtClean="0"/>
              <a:t>cause determination</a:t>
            </a:r>
            <a:endParaRPr lang="en-US" dirty="0"/>
          </a:p>
          <a:p>
            <a:r>
              <a:rPr lang="en-US" dirty="0"/>
              <a:t>Once the problem is accurately </a:t>
            </a:r>
            <a:r>
              <a:rPr lang="en-US" dirty="0" smtClean="0"/>
              <a:t>defined, </a:t>
            </a:r>
            <a:r>
              <a:rPr lang="en-US" dirty="0"/>
              <a:t>the next step is to analyze data to find root cause</a:t>
            </a:r>
            <a:r>
              <a:rPr lang="en-US" dirty="0" smtClean="0"/>
              <a:t>.</a:t>
            </a:r>
            <a:endParaRPr lang="en-US" dirty="0"/>
          </a:p>
        </p:txBody>
      </p:sp>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Summary – Diagnosing Application Issues</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9049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dirty="0" smtClean="0"/>
              <a:t>Agenda</a:t>
            </a:r>
            <a:endParaRPr lang="en-US" dirty="0"/>
          </a:p>
        </p:txBody>
      </p:sp>
      <p:sp>
        <p:nvSpPr>
          <p:cNvPr id="6" name="Text Placeholder 5"/>
          <p:cNvSpPr>
            <a:spLocks noGrp="1"/>
          </p:cNvSpPr>
          <p:nvPr>
            <p:ph idx="1"/>
          </p:nvPr>
        </p:nvSpPr>
        <p:spPr>
          <a:xfrm>
            <a:off x="513293" y="2130628"/>
            <a:ext cx="3887212" cy="1338828"/>
          </a:xfrm>
        </p:spPr>
        <p:txBody>
          <a:bodyPr/>
          <a:lstStyle/>
          <a:p>
            <a:r>
              <a:rPr lang="en-US" dirty="0" smtClean="0"/>
              <a:t>Problem Resolution Framework</a:t>
            </a:r>
          </a:p>
          <a:p>
            <a:r>
              <a:rPr lang="en-US" dirty="0" smtClean="0"/>
              <a:t>Hangs</a:t>
            </a:r>
          </a:p>
          <a:p>
            <a:r>
              <a:rPr lang="en-US" dirty="0" smtClean="0"/>
              <a:t>Exceptions</a:t>
            </a:r>
          </a:p>
          <a:p>
            <a:r>
              <a:rPr lang="en-US" dirty="0" smtClean="0"/>
              <a:t>Performance Problems</a:t>
            </a:r>
            <a:endParaRPr lang="en-US" dirty="0"/>
          </a:p>
        </p:txBody>
      </p:sp>
      <p:sp>
        <p:nvSpPr>
          <p:cNvPr id="4" name="Slide Number Placeholder 3"/>
          <p:cNvSpPr>
            <a:spLocks noGrp="1"/>
          </p:cNvSpPr>
          <p:nvPr>
            <p:ph type="sldNum" sz="quarter" idx="4294967295"/>
          </p:nvPr>
        </p:nvSpPr>
        <p:spPr>
          <a:xfrm>
            <a:off x="8763000" y="6584950"/>
            <a:ext cx="381000" cy="365125"/>
          </a:xfrm>
          <a:prstGeom prst="rect">
            <a:avLst/>
          </a:prstGeom>
        </p:spPr>
        <p:txBody>
          <a:bodyPr/>
          <a:lstStyle/>
          <a:p>
            <a:fld id="{AA983A80-6BBA-4064-90A4-A44AD743098E}" type="slidenum">
              <a:rPr lang="en-US" smtClean="0"/>
              <a:pPr/>
              <a:t>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5"/>
          </p:nvPr>
        </p:nvSpPr>
        <p:spPr>
          <a:xfrm>
            <a:off x="648742" y="1463040"/>
            <a:ext cx="4456658" cy="3108543"/>
          </a:xfrm>
        </p:spPr>
        <p:txBody>
          <a:bodyPr/>
          <a:lstStyle/>
          <a:p>
            <a:r>
              <a:rPr lang="en-US" dirty="0"/>
              <a:t>The first step to successfully troubleshoot any issue is to define the problem.</a:t>
            </a:r>
          </a:p>
          <a:p>
            <a:r>
              <a:rPr lang="en-US" dirty="0"/>
              <a:t>Once </a:t>
            </a:r>
            <a:r>
              <a:rPr lang="en-US" dirty="0" smtClean="0"/>
              <a:t>defined</a:t>
            </a:r>
            <a:r>
              <a:rPr lang="en-US" dirty="0"/>
              <a:t>, we should have a good idea of what tools to use</a:t>
            </a:r>
            <a:r>
              <a:rPr lang="en-US" dirty="0" smtClean="0"/>
              <a:t>.</a:t>
            </a:r>
          </a:p>
          <a:p>
            <a:r>
              <a:rPr lang="en-US" dirty="0" smtClean="0"/>
              <a:t>This session focuses on the ‘Defining &amp; Gathering’ stages.</a:t>
            </a:r>
            <a:endParaRPr lang="en-US" dirty="0"/>
          </a:p>
        </p:txBody>
      </p:sp>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Problem Resolution Framework</a:t>
            </a:r>
            <a:endParaRPr lang="en-US" dirty="0">
              <a:latin typeface="Segoe UI" pitchFamily="34" charset="0"/>
              <a:ea typeface="Segoe UI" pitchFamily="34" charset="0"/>
              <a:cs typeface="Segoe UI" pitchFamily="34" charset="0"/>
            </a:endParaRPr>
          </a:p>
        </p:txBody>
      </p:sp>
      <p:pic>
        <p:nvPicPr>
          <p:cNvPr id="4" name="Picture 3" descr="PRF-ModelPizz5"/>
          <p:cNvPicPr>
            <a:picLocks noGrp="1" noChangeAspect="1" noChangeArrowheads="1"/>
          </p:cNvPicPr>
          <p:nvPr/>
        </p:nvPicPr>
        <p:blipFill>
          <a:blip r:embed="rId3" cstate="print"/>
          <a:srcRect/>
          <a:stretch>
            <a:fillRect/>
          </a:stretch>
        </p:blipFill>
        <p:spPr bwMode="auto">
          <a:xfrm>
            <a:off x="5181600" y="2710021"/>
            <a:ext cx="3581401" cy="3591133"/>
          </a:xfrm>
          <a:prstGeom prst="rect">
            <a:avLst/>
          </a:prstGeom>
          <a:noFill/>
        </p:spPr>
      </p:pic>
      <p:sp>
        <p:nvSpPr>
          <p:cNvPr id="5" name="Rectangle 4"/>
          <p:cNvSpPr/>
          <p:nvPr/>
        </p:nvSpPr>
        <p:spPr bwMode="auto">
          <a:xfrm>
            <a:off x="5105400" y="2710021"/>
            <a:ext cx="1866900" cy="3545303"/>
          </a:xfrm>
          <a:prstGeom prst="rect">
            <a:avLst/>
          </a:prstGeom>
          <a:solidFill>
            <a:schemeClr val="tx1">
              <a:lumMod val="65000"/>
              <a:alpha val="59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28834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5"/>
          </p:nvPr>
        </p:nvSpPr>
        <p:spPr>
          <a:xfrm>
            <a:off x="648742" y="1463040"/>
            <a:ext cx="7924800" cy="2446824"/>
          </a:xfrm>
        </p:spPr>
        <p:txBody>
          <a:bodyPr/>
          <a:lstStyle/>
          <a:p>
            <a:r>
              <a:rPr lang="en-US" dirty="0" smtClean="0"/>
              <a:t>Most application-related issues can be grouped into one of three buckets:</a:t>
            </a:r>
          </a:p>
          <a:p>
            <a:pPr lvl="1"/>
            <a:r>
              <a:rPr lang="en-US" dirty="0"/>
              <a:t>Non-responsiveness (i.e., “hang</a:t>
            </a:r>
            <a:r>
              <a:rPr lang="en-US" dirty="0" smtClean="0"/>
              <a:t>”)</a:t>
            </a:r>
          </a:p>
          <a:p>
            <a:pPr lvl="1"/>
            <a:r>
              <a:rPr lang="en-US" dirty="0" smtClean="0"/>
              <a:t>Exception/crash</a:t>
            </a:r>
            <a:endParaRPr lang="en-US" dirty="0"/>
          </a:p>
          <a:p>
            <a:pPr lvl="1"/>
            <a:r>
              <a:rPr lang="en-US" dirty="0"/>
              <a:t>Performance problem (e.g., memory pressure, slow execution, etc</a:t>
            </a:r>
            <a:r>
              <a:rPr lang="en-US" dirty="0" smtClean="0"/>
              <a:t>.)</a:t>
            </a:r>
            <a:endParaRPr lang="en-US" dirty="0"/>
          </a:p>
        </p:txBody>
      </p:sp>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Crashes, hangs, and leaks… oh my!</a:t>
            </a:r>
            <a:endParaRPr lang="en-US" dirty="0">
              <a:latin typeface="Segoe UI" pitchFamily="34" charset="0"/>
              <a:ea typeface="Segoe UI" pitchFamily="34" charset="0"/>
              <a:cs typeface="Segoe UI" pitchFamily="34" charset="0"/>
            </a:endParaRPr>
          </a:p>
        </p:txBody>
      </p:sp>
      <p:sp>
        <p:nvSpPr>
          <p:cNvPr id="4" name="Oval 3"/>
          <p:cNvSpPr/>
          <p:nvPr/>
        </p:nvSpPr>
        <p:spPr bwMode="auto">
          <a:xfrm>
            <a:off x="457200" y="4593021"/>
            <a:ext cx="2438400" cy="1295400"/>
          </a:xfrm>
          <a:prstGeom prst="ellipse">
            <a:avLst/>
          </a:prstGeom>
          <a:gradFill>
            <a:gsLst>
              <a:gs pos="60000">
                <a:srgbClr val="005AD0"/>
              </a:gs>
              <a:gs pos="0">
                <a:srgbClr val="0014C8"/>
              </a:gs>
              <a:gs pos="70000">
                <a:srgbClr val="006CE8"/>
              </a:gs>
              <a:gs pos="100000">
                <a:srgbClr val="208AFF"/>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a:off x="715108" y="5040666"/>
            <a:ext cx="1981200" cy="400110"/>
          </a:xfrm>
          <a:prstGeom prst="rect">
            <a:avLst/>
          </a:prstGeom>
          <a:noFill/>
        </p:spPr>
        <p:txBody>
          <a:bodyPr wrap="square" rtlCol="0">
            <a:spAutoFit/>
          </a:bodyPr>
          <a:lstStyle/>
          <a:p>
            <a:pPr algn="ctr"/>
            <a:r>
              <a:rPr lang="en-US" sz="2000" dirty="0" smtClean="0">
                <a:solidFill>
                  <a:schemeClr val="bg1"/>
                </a:solidFill>
              </a:rPr>
              <a:t>Hangs</a:t>
            </a:r>
          </a:p>
        </p:txBody>
      </p:sp>
      <p:sp>
        <p:nvSpPr>
          <p:cNvPr id="6" name="Oval 5"/>
          <p:cNvSpPr/>
          <p:nvPr/>
        </p:nvSpPr>
        <p:spPr bwMode="auto">
          <a:xfrm>
            <a:off x="3352800" y="4611414"/>
            <a:ext cx="2438400" cy="1295400"/>
          </a:xfrm>
          <a:prstGeom prst="ellipse">
            <a:avLst/>
          </a:prstGeom>
          <a:gradFill>
            <a:gsLst>
              <a:gs pos="60000">
                <a:srgbClr val="005AD0"/>
              </a:gs>
              <a:gs pos="0">
                <a:srgbClr val="0014C8"/>
              </a:gs>
              <a:gs pos="70000">
                <a:srgbClr val="006CE8"/>
              </a:gs>
              <a:gs pos="100000">
                <a:srgbClr val="208AFF"/>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3581400" y="5040666"/>
            <a:ext cx="1981200" cy="400110"/>
          </a:xfrm>
          <a:prstGeom prst="rect">
            <a:avLst/>
          </a:prstGeom>
          <a:noFill/>
        </p:spPr>
        <p:txBody>
          <a:bodyPr wrap="square" rtlCol="0">
            <a:spAutoFit/>
          </a:bodyPr>
          <a:lstStyle/>
          <a:p>
            <a:pPr algn="ctr"/>
            <a:r>
              <a:rPr lang="en-US" sz="2000" dirty="0" smtClean="0">
                <a:solidFill>
                  <a:schemeClr val="bg1"/>
                </a:solidFill>
              </a:rPr>
              <a:t>Exceptions</a:t>
            </a:r>
          </a:p>
        </p:txBody>
      </p:sp>
      <p:sp>
        <p:nvSpPr>
          <p:cNvPr id="8" name="Oval 7"/>
          <p:cNvSpPr/>
          <p:nvPr/>
        </p:nvSpPr>
        <p:spPr bwMode="auto">
          <a:xfrm>
            <a:off x="6099048" y="4611414"/>
            <a:ext cx="2438400" cy="1295400"/>
          </a:xfrm>
          <a:prstGeom prst="ellipse">
            <a:avLst/>
          </a:prstGeom>
          <a:gradFill>
            <a:gsLst>
              <a:gs pos="60000">
                <a:srgbClr val="005AD0"/>
              </a:gs>
              <a:gs pos="0">
                <a:srgbClr val="0014C8"/>
              </a:gs>
              <a:gs pos="70000">
                <a:srgbClr val="006CE8"/>
              </a:gs>
              <a:gs pos="100000">
                <a:srgbClr val="208AFF"/>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TextBox 8"/>
          <p:cNvSpPr txBox="1"/>
          <p:nvPr/>
        </p:nvSpPr>
        <p:spPr>
          <a:xfrm>
            <a:off x="6281928" y="4891501"/>
            <a:ext cx="1981200" cy="707886"/>
          </a:xfrm>
          <a:prstGeom prst="rect">
            <a:avLst/>
          </a:prstGeom>
          <a:noFill/>
        </p:spPr>
        <p:txBody>
          <a:bodyPr wrap="square" rtlCol="0">
            <a:spAutoFit/>
          </a:bodyPr>
          <a:lstStyle/>
          <a:p>
            <a:pPr algn="ctr"/>
            <a:r>
              <a:rPr lang="en-US" sz="2000" dirty="0" smtClean="0">
                <a:solidFill>
                  <a:schemeClr val="bg1"/>
                </a:solidFill>
              </a:rPr>
              <a:t>Performance problems</a:t>
            </a:r>
          </a:p>
        </p:txBody>
      </p:sp>
    </p:spTree>
    <p:extLst>
      <p:ext uri="{BB962C8B-B14F-4D97-AF65-F5344CB8AC3E}">
        <p14:creationId xmlns:p14="http://schemas.microsoft.com/office/powerpoint/2010/main" val="126429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5"/>
          </p:nvPr>
        </p:nvSpPr>
        <p:spPr>
          <a:xfrm>
            <a:off x="648742" y="1463040"/>
            <a:ext cx="7924800" cy="2000548"/>
          </a:xfrm>
        </p:spPr>
        <p:txBody>
          <a:bodyPr/>
          <a:lstStyle/>
          <a:p>
            <a:r>
              <a:rPr lang="en-US" dirty="0"/>
              <a:t>An application which doesn’t respond when it’s expected to respond is said to “hang”. For example:</a:t>
            </a:r>
          </a:p>
          <a:p>
            <a:pPr lvl="1"/>
            <a:r>
              <a:rPr lang="en-US" dirty="0"/>
              <a:t>ASP.NET app that doesn’t respond to client requests.</a:t>
            </a:r>
          </a:p>
          <a:p>
            <a:pPr lvl="1"/>
            <a:r>
              <a:rPr lang="en-US" dirty="0"/>
              <a:t>Windows app doesn’t respond regardless of which buttons/dropdowns/etc. are clicked</a:t>
            </a:r>
            <a:r>
              <a:rPr lang="en-US" dirty="0" smtClean="0"/>
              <a:t>.</a:t>
            </a:r>
            <a:endParaRPr lang="en-US" dirty="0"/>
          </a:p>
        </p:txBody>
      </p:sp>
      <p:sp>
        <p:nvSpPr>
          <p:cNvPr id="2" name="Title 1"/>
          <p:cNvSpPr>
            <a:spLocks noGrp="1"/>
          </p:cNvSpPr>
          <p:nvPr>
            <p:ph type="title"/>
          </p:nvPr>
        </p:nvSpPr>
        <p:spPr/>
        <p:txBody>
          <a:bodyPr/>
          <a:lstStyle/>
          <a:p>
            <a:r>
              <a:rPr lang="en-US" dirty="0">
                <a:latin typeface="Segoe UI" pitchFamily="34" charset="0"/>
                <a:ea typeface="Segoe UI" pitchFamily="34" charset="0"/>
                <a:cs typeface="Segoe UI" pitchFamily="34" charset="0"/>
              </a:rPr>
              <a:t>Hanging (</a:t>
            </a:r>
            <a:r>
              <a:rPr lang="en-US" dirty="0" smtClean="0">
                <a:latin typeface="Segoe UI" pitchFamily="34" charset="0"/>
                <a:ea typeface="Segoe UI" pitchFamily="34" charset="0"/>
                <a:cs typeface="Segoe UI" pitchFamily="34" charset="0"/>
              </a:rPr>
              <a:t>Non-responsive) applications</a:t>
            </a:r>
            <a:endParaRPr lang="en-US" dirty="0">
              <a:latin typeface="Segoe UI" pitchFamily="34" charset="0"/>
              <a:ea typeface="Segoe UI" pitchFamily="34" charset="0"/>
              <a:cs typeface="Segoe UI" pitchFamily="34" charset="0"/>
            </a:endParaRPr>
          </a:p>
        </p:txBody>
      </p:sp>
      <p:sp>
        <p:nvSpPr>
          <p:cNvPr id="4" name="Oval 3"/>
          <p:cNvSpPr/>
          <p:nvPr/>
        </p:nvSpPr>
        <p:spPr bwMode="auto">
          <a:xfrm>
            <a:off x="457200" y="4593021"/>
            <a:ext cx="2438400" cy="1295400"/>
          </a:xfrm>
          <a:prstGeom prst="ellipse">
            <a:avLst/>
          </a:prstGeom>
          <a:gradFill>
            <a:gsLst>
              <a:gs pos="0">
                <a:srgbClr val="0014C8"/>
              </a:gs>
              <a:gs pos="6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gradFill>
          <a:ln w="63500">
            <a:solidFill>
              <a:srgbClr val="DE2A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a:off x="713232" y="5040666"/>
            <a:ext cx="1981200" cy="400110"/>
          </a:xfrm>
          <a:prstGeom prst="rect">
            <a:avLst/>
          </a:prstGeom>
          <a:noFill/>
        </p:spPr>
        <p:txBody>
          <a:bodyPr wrap="square" rtlCol="0">
            <a:spAutoFit/>
          </a:bodyPr>
          <a:lstStyle/>
          <a:p>
            <a:pPr algn="ctr"/>
            <a:r>
              <a:rPr lang="en-US" sz="2000" dirty="0" smtClean="0">
                <a:solidFill>
                  <a:schemeClr val="bg1"/>
                </a:solidFill>
              </a:rPr>
              <a:t>Hangs</a:t>
            </a:r>
          </a:p>
        </p:txBody>
      </p:sp>
      <p:sp>
        <p:nvSpPr>
          <p:cNvPr id="6" name="Oval 5"/>
          <p:cNvSpPr/>
          <p:nvPr/>
        </p:nvSpPr>
        <p:spPr bwMode="auto">
          <a:xfrm>
            <a:off x="3467100" y="4745421"/>
            <a:ext cx="2209800" cy="1027386"/>
          </a:xfrm>
          <a:prstGeom prst="ellipse">
            <a:avLst/>
          </a:prstGeom>
          <a:gradFill>
            <a:gsLst>
              <a:gs pos="0">
                <a:srgbClr val="323232"/>
              </a:gs>
              <a:gs pos="50000">
                <a:srgbClr val="5A5A5A"/>
              </a:gs>
              <a:gs pos="70000">
                <a:srgbClr val="828282"/>
              </a:gs>
              <a:gs pos="100000">
                <a:srgbClr val="B4B4B4"/>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3581400" y="5040666"/>
            <a:ext cx="1981200" cy="369332"/>
          </a:xfrm>
          <a:prstGeom prst="rect">
            <a:avLst/>
          </a:prstGeom>
          <a:noFill/>
        </p:spPr>
        <p:txBody>
          <a:bodyPr wrap="square" rtlCol="0">
            <a:spAutoFit/>
          </a:bodyPr>
          <a:lstStyle/>
          <a:p>
            <a:pPr algn="ctr"/>
            <a:r>
              <a:rPr lang="en-US" dirty="0" smtClean="0">
                <a:solidFill>
                  <a:schemeClr val="bg1"/>
                </a:solidFill>
              </a:rPr>
              <a:t>Exceptions</a:t>
            </a:r>
          </a:p>
        </p:txBody>
      </p:sp>
      <p:sp>
        <p:nvSpPr>
          <p:cNvPr id="8" name="Oval 7"/>
          <p:cNvSpPr/>
          <p:nvPr/>
        </p:nvSpPr>
        <p:spPr bwMode="auto">
          <a:xfrm>
            <a:off x="6123590" y="4745420"/>
            <a:ext cx="2209800" cy="1027387"/>
          </a:xfrm>
          <a:prstGeom prst="ellipse">
            <a:avLst/>
          </a:prstGeom>
          <a:gradFill>
            <a:gsLst>
              <a:gs pos="0">
                <a:srgbClr val="323232"/>
              </a:gs>
              <a:gs pos="50000">
                <a:srgbClr val="5A5A5A"/>
              </a:gs>
              <a:gs pos="70000">
                <a:srgbClr val="828282"/>
              </a:gs>
              <a:gs pos="100000">
                <a:srgbClr val="B4B4B4"/>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TextBox 8"/>
          <p:cNvSpPr txBox="1"/>
          <p:nvPr/>
        </p:nvSpPr>
        <p:spPr>
          <a:xfrm>
            <a:off x="6237890" y="4891501"/>
            <a:ext cx="1981200" cy="646331"/>
          </a:xfrm>
          <a:prstGeom prst="rect">
            <a:avLst/>
          </a:prstGeom>
          <a:noFill/>
        </p:spPr>
        <p:txBody>
          <a:bodyPr wrap="square" rtlCol="0">
            <a:spAutoFit/>
          </a:bodyPr>
          <a:lstStyle/>
          <a:p>
            <a:pPr algn="ctr"/>
            <a:r>
              <a:rPr lang="en-US" dirty="0" smtClean="0">
                <a:solidFill>
                  <a:schemeClr val="bg1"/>
                </a:solidFill>
              </a:rPr>
              <a:t>Performance problems</a:t>
            </a:r>
          </a:p>
        </p:txBody>
      </p:sp>
    </p:spTree>
    <p:extLst>
      <p:ext uri="{BB962C8B-B14F-4D97-AF65-F5344CB8AC3E}">
        <p14:creationId xmlns:p14="http://schemas.microsoft.com/office/powerpoint/2010/main" val="74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5"/>
          </p:nvPr>
        </p:nvSpPr>
        <p:spPr>
          <a:xfrm>
            <a:off x="648742" y="1463040"/>
            <a:ext cx="7924800" cy="4078039"/>
          </a:xfrm>
        </p:spPr>
        <p:txBody>
          <a:bodyPr/>
          <a:lstStyle/>
          <a:p>
            <a:r>
              <a:rPr lang="en-US" dirty="0" err="1"/>
              <a:t>DebugDiag</a:t>
            </a:r>
            <a:r>
              <a:rPr lang="en-US" dirty="0"/>
              <a:t>, </a:t>
            </a:r>
            <a:r>
              <a:rPr lang="en-US" dirty="0" err="1"/>
              <a:t>ADPlus</a:t>
            </a:r>
            <a:r>
              <a:rPr lang="en-US" dirty="0"/>
              <a:t>, other tools that dump</a:t>
            </a:r>
          </a:p>
          <a:p>
            <a:pPr lvl="1"/>
            <a:r>
              <a:rPr lang="en-US" dirty="0"/>
              <a:t>For </a:t>
            </a:r>
            <a:r>
              <a:rPr lang="en-US" dirty="0" err="1"/>
              <a:t>DebugDiag</a:t>
            </a:r>
            <a:r>
              <a:rPr lang="en-US" dirty="0"/>
              <a:t>, see </a:t>
            </a:r>
            <a:r>
              <a:rPr lang="en-US" dirty="0">
                <a:hlinkClick r:id="rId3"/>
              </a:rPr>
              <a:t>http://msdn.microsoft.com/en-us/library/ff420662.aspx#Usage</a:t>
            </a:r>
            <a:r>
              <a:rPr lang="en-US" dirty="0"/>
              <a:t> and search for “creating manual user dumps”</a:t>
            </a:r>
          </a:p>
          <a:p>
            <a:pPr lvl="1"/>
            <a:r>
              <a:rPr lang="en-US" dirty="0"/>
              <a:t>Key is to obtain dump *during* hang behavior</a:t>
            </a:r>
          </a:p>
          <a:p>
            <a:pPr lvl="2"/>
            <a:r>
              <a:rPr lang="en-US" dirty="0"/>
              <a:t>Can use </a:t>
            </a:r>
            <a:r>
              <a:rPr lang="en-US" dirty="0" err="1"/>
              <a:t>perfmon</a:t>
            </a:r>
            <a:r>
              <a:rPr lang="en-US" dirty="0"/>
              <a:t>/event log to validate dump was taken during the problem time</a:t>
            </a:r>
          </a:p>
          <a:p>
            <a:pPr lvl="1"/>
            <a:r>
              <a:rPr lang="en-US" dirty="0"/>
              <a:t>Two dumps ~ 30 seconds apart may be needed</a:t>
            </a:r>
          </a:p>
          <a:p>
            <a:pPr lvl="2"/>
            <a:r>
              <a:rPr lang="en-US" dirty="0"/>
              <a:t>Rarely needed for low </a:t>
            </a:r>
            <a:r>
              <a:rPr lang="en-US" dirty="0" err="1"/>
              <a:t>cpu</a:t>
            </a:r>
            <a:r>
              <a:rPr lang="en-US" dirty="0"/>
              <a:t>, but can be invaluable for high </a:t>
            </a:r>
            <a:r>
              <a:rPr lang="en-US" dirty="0" err="1"/>
              <a:t>cpu</a:t>
            </a:r>
            <a:r>
              <a:rPr lang="en-US" dirty="0"/>
              <a:t> </a:t>
            </a:r>
            <a:r>
              <a:rPr lang="en-US" dirty="0" smtClean="0"/>
              <a:t>hangs</a:t>
            </a:r>
            <a:endParaRPr lang="en-US" dirty="0"/>
          </a:p>
        </p:txBody>
      </p:sp>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Troubleshooting tools for hanging apps</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873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5"/>
          </p:nvPr>
        </p:nvSpPr>
        <p:spPr>
          <a:xfrm>
            <a:off x="648742" y="1463040"/>
            <a:ext cx="7924800" cy="2077492"/>
          </a:xfrm>
        </p:spPr>
        <p:txBody>
          <a:bodyPr/>
          <a:lstStyle/>
          <a:p>
            <a:r>
              <a:rPr lang="en-US" dirty="0" err="1"/>
              <a:t>Perfmon</a:t>
            </a:r>
            <a:r>
              <a:rPr lang="en-US" dirty="0"/>
              <a:t> – supporting data</a:t>
            </a:r>
          </a:p>
          <a:p>
            <a:pPr lvl="1"/>
            <a:r>
              <a:rPr lang="en-US" dirty="0" err="1"/>
              <a:t>Cpu</a:t>
            </a:r>
            <a:r>
              <a:rPr lang="en-US" dirty="0"/>
              <a:t> usage, status of requests (ASP.NET)</a:t>
            </a:r>
          </a:p>
          <a:p>
            <a:pPr lvl="1"/>
            <a:r>
              <a:rPr lang="en-US" dirty="0"/>
              <a:t>Key is to ensure </a:t>
            </a:r>
            <a:r>
              <a:rPr lang="en-US" dirty="0" err="1"/>
              <a:t>perfmon</a:t>
            </a:r>
            <a:r>
              <a:rPr lang="en-US" dirty="0"/>
              <a:t> log encompasses time frame </a:t>
            </a:r>
            <a:r>
              <a:rPr lang="en-US" b="1" dirty="0"/>
              <a:t>before &amp; during </a:t>
            </a:r>
            <a:r>
              <a:rPr lang="en-US" dirty="0"/>
              <a:t>problem symptoms</a:t>
            </a:r>
          </a:p>
          <a:p>
            <a:r>
              <a:rPr lang="en-US" dirty="0"/>
              <a:t>Event logs, IIS logs, debugger (e.g., </a:t>
            </a:r>
            <a:r>
              <a:rPr lang="en-US" dirty="0" err="1"/>
              <a:t>DebugDiag</a:t>
            </a:r>
            <a:r>
              <a:rPr lang="en-US" dirty="0"/>
              <a:t>) </a:t>
            </a:r>
            <a:r>
              <a:rPr lang="en-US" dirty="0" smtClean="0"/>
              <a:t>log</a:t>
            </a:r>
            <a:endParaRPr lang="en-US" dirty="0"/>
          </a:p>
        </p:txBody>
      </p:sp>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Troubleshooting tools for hanging apps, cont’d</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6334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5"/>
          </p:nvPr>
        </p:nvSpPr>
        <p:spPr>
          <a:xfrm>
            <a:off x="648742" y="1463040"/>
            <a:ext cx="7924800" cy="2369880"/>
          </a:xfrm>
        </p:spPr>
        <p:txBody>
          <a:bodyPr/>
          <a:lstStyle/>
          <a:p>
            <a:r>
              <a:rPr lang="en-US" dirty="0"/>
              <a:t>Exceptions can take two forms: </a:t>
            </a:r>
          </a:p>
          <a:p>
            <a:pPr lvl="1"/>
            <a:r>
              <a:rPr lang="en-US" dirty="0"/>
              <a:t>Fatal: Commonly called a ‘crash’. Symptom is a process that unexpectedly shuts down/ disappears. Technical term is ‘2</a:t>
            </a:r>
            <a:r>
              <a:rPr lang="en-US" baseline="30000" dirty="0"/>
              <a:t>nd</a:t>
            </a:r>
            <a:r>
              <a:rPr lang="en-US" dirty="0"/>
              <a:t> Chance Exception’</a:t>
            </a:r>
          </a:p>
          <a:p>
            <a:pPr lvl="1"/>
            <a:r>
              <a:rPr lang="en-US" dirty="0"/>
              <a:t>Non-fatal: Technical term is ‘1</a:t>
            </a:r>
            <a:r>
              <a:rPr lang="en-US" baseline="30000" dirty="0"/>
              <a:t>st</a:t>
            </a:r>
            <a:r>
              <a:rPr lang="en-US" dirty="0"/>
              <a:t> Chance Exception’.  Process doesn’t crash, but stays </a:t>
            </a:r>
            <a:r>
              <a:rPr lang="en-US" dirty="0" smtClean="0"/>
              <a:t>alive</a:t>
            </a:r>
            <a:endParaRPr lang="en-US" dirty="0"/>
          </a:p>
        </p:txBody>
      </p:sp>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Exceptions and crashing applications</a:t>
            </a:r>
            <a:endParaRPr lang="en-US" dirty="0">
              <a:latin typeface="Segoe UI" pitchFamily="34" charset="0"/>
              <a:ea typeface="Segoe UI" pitchFamily="34" charset="0"/>
              <a:cs typeface="Segoe UI" pitchFamily="34" charset="0"/>
            </a:endParaRPr>
          </a:p>
        </p:txBody>
      </p:sp>
      <p:sp>
        <p:nvSpPr>
          <p:cNvPr id="4" name="Oval 3"/>
          <p:cNvSpPr/>
          <p:nvPr/>
        </p:nvSpPr>
        <p:spPr bwMode="auto">
          <a:xfrm>
            <a:off x="533400" y="4678418"/>
            <a:ext cx="2212848" cy="1024128"/>
          </a:xfrm>
          <a:prstGeom prst="ellipse">
            <a:avLst/>
          </a:prstGeom>
          <a:gradFill>
            <a:gsLst>
              <a:gs pos="0">
                <a:srgbClr val="323232"/>
              </a:gs>
              <a:gs pos="50000">
                <a:srgbClr val="5A5A5A"/>
              </a:gs>
              <a:gs pos="70000">
                <a:srgbClr val="828282"/>
              </a:gs>
              <a:gs pos="100000">
                <a:srgbClr val="B4B4B4"/>
              </a:gs>
            </a:gsLst>
          </a:gradFill>
          <a:ln w="63500">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a:off x="649224" y="5005816"/>
            <a:ext cx="1981200" cy="369332"/>
          </a:xfrm>
          <a:prstGeom prst="rect">
            <a:avLst/>
          </a:prstGeom>
          <a:noFill/>
        </p:spPr>
        <p:txBody>
          <a:bodyPr wrap="square" rtlCol="0">
            <a:spAutoFit/>
          </a:bodyPr>
          <a:lstStyle/>
          <a:p>
            <a:pPr algn="ctr"/>
            <a:r>
              <a:rPr lang="en-US" dirty="0" smtClean="0">
                <a:solidFill>
                  <a:schemeClr val="bg1"/>
                </a:solidFill>
              </a:rPr>
              <a:t>Hangs</a:t>
            </a:r>
          </a:p>
        </p:txBody>
      </p:sp>
      <p:sp>
        <p:nvSpPr>
          <p:cNvPr id="6" name="Oval 5"/>
          <p:cNvSpPr/>
          <p:nvPr/>
        </p:nvSpPr>
        <p:spPr bwMode="auto">
          <a:xfrm>
            <a:off x="3352800" y="4593021"/>
            <a:ext cx="2438400" cy="1295400"/>
          </a:xfrm>
          <a:prstGeom prst="ellipse">
            <a:avLst/>
          </a:prstGeom>
          <a:gradFill>
            <a:gsLst>
              <a:gs pos="0">
                <a:srgbClr val="0014C8"/>
              </a:gs>
              <a:gs pos="60000">
                <a:srgbClr val="005AD0"/>
              </a:gs>
              <a:gs pos="70000">
                <a:srgbClr val="006CE8"/>
              </a:gs>
              <a:gs pos="100000">
                <a:srgbClr val="2088FF"/>
              </a:gs>
            </a:gsLst>
          </a:gradFill>
          <a:ln w="63500" cmpd="sng">
            <a:solidFill>
              <a:srgbClr val="C0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3581400" y="5040666"/>
            <a:ext cx="1981200" cy="400110"/>
          </a:xfrm>
          <a:prstGeom prst="rect">
            <a:avLst/>
          </a:prstGeom>
          <a:noFill/>
        </p:spPr>
        <p:txBody>
          <a:bodyPr wrap="square" rtlCol="0">
            <a:spAutoFit/>
          </a:bodyPr>
          <a:lstStyle/>
          <a:p>
            <a:pPr algn="ctr"/>
            <a:r>
              <a:rPr lang="en-US" sz="2000" dirty="0" smtClean="0">
                <a:solidFill>
                  <a:schemeClr val="bg1"/>
                </a:solidFill>
              </a:rPr>
              <a:t>Exceptions</a:t>
            </a:r>
          </a:p>
        </p:txBody>
      </p:sp>
      <p:sp>
        <p:nvSpPr>
          <p:cNvPr id="8" name="Oval 7"/>
          <p:cNvSpPr/>
          <p:nvPr/>
        </p:nvSpPr>
        <p:spPr bwMode="auto">
          <a:xfrm>
            <a:off x="6126480" y="4745736"/>
            <a:ext cx="2212848" cy="1024128"/>
          </a:xfrm>
          <a:prstGeom prst="ellipse">
            <a:avLst/>
          </a:prstGeom>
          <a:gradFill>
            <a:gsLst>
              <a:gs pos="0">
                <a:srgbClr val="323232"/>
              </a:gs>
              <a:gs pos="50000">
                <a:srgbClr val="5A5A5A"/>
              </a:gs>
              <a:gs pos="70000">
                <a:srgbClr val="828282"/>
              </a:gs>
              <a:gs pos="100000">
                <a:srgbClr val="B4B4B4"/>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TextBox 8"/>
          <p:cNvSpPr txBox="1"/>
          <p:nvPr/>
        </p:nvSpPr>
        <p:spPr>
          <a:xfrm>
            <a:off x="6237890" y="4891501"/>
            <a:ext cx="1981200" cy="646331"/>
          </a:xfrm>
          <a:prstGeom prst="rect">
            <a:avLst/>
          </a:prstGeom>
          <a:noFill/>
        </p:spPr>
        <p:txBody>
          <a:bodyPr wrap="square" rtlCol="0">
            <a:spAutoFit/>
          </a:bodyPr>
          <a:lstStyle/>
          <a:p>
            <a:pPr algn="ctr"/>
            <a:r>
              <a:rPr lang="en-US" dirty="0" smtClean="0">
                <a:solidFill>
                  <a:schemeClr val="bg1"/>
                </a:solidFill>
              </a:rPr>
              <a:t>Performance problems</a:t>
            </a:r>
          </a:p>
        </p:txBody>
      </p:sp>
    </p:spTree>
    <p:extLst>
      <p:ext uri="{BB962C8B-B14F-4D97-AF65-F5344CB8AC3E}">
        <p14:creationId xmlns:p14="http://schemas.microsoft.com/office/powerpoint/2010/main" val="201195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5"/>
          </p:nvPr>
        </p:nvSpPr>
        <p:spPr>
          <a:xfrm>
            <a:off x="648742" y="1463040"/>
            <a:ext cx="7924800" cy="4739759"/>
          </a:xfrm>
        </p:spPr>
        <p:txBody>
          <a:bodyPr/>
          <a:lstStyle/>
          <a:p>
            <a:r>
              <a:rPr lang="en-US" dirty="0" err="1"/>
              <a:t>DebugDiag</a:t>
            </a:r>
            <a:r>
              <a:rPr lang="en-US" dirty="0"/>
              <a:t>, </a:t>
            </a:r>
            <a:r>
              <a:rPr lang="en-US" dirty="0" err="1"/>
              <a:t>ADPlus</a:t>
            </a:r>
            <a:r>
              <a:rPr lang="en-US" dirty="0"/>
              <a:t>, other tools that dump</a:t>
            </a:r>
          </a:p>
          <a:p>
            <a:pPr lvl="1"/>
            <a:r>
              <a:rPr lang="en-US" dirty="0"/>
              <a:t>For </a:t>
            </a:r>
            <a:r>
              <a:rPr lang="en-US" dirty="0" err="1"/>
              <a:t>DebugDiag</a:t>
            </a:r>
            <a:r>
              <a:rPr lang="en-US" dirty="0"/>
              <a:t>, see </a:t>
            </a:r>
            <a:r>
              <a:rPr lang="en-US" dirty="0">
                <a:hlinkClick r:id="rId3"/>
              </a:rPr>
              <a:t>http://msdn.microsoft.com/en-us/library/ff420662.aspx#Usage</a:t>
            </a:r>
            <a:r>
              <a:rPr lang="en-US" dirty="0"/>
              <a:t> to learn about Crash Rules</a:t>
            </a:r>
          </a:p>
          <a:p>
            <a:pPr lvl="1"/>
            <a:r>
              <a:rPr lang="en-US" dirty="0"/>
              <a:t>For </a:t>
            </a:r>
            <a:r>
              <a:rPr lang="en-US" dirty="0" err="1"/>
              <a:t>ADPlus</a:t>
            </a:r>
            <a:r>
              <a:rPr lang="en-US" dirty="0"/>
              <a:t> usage, see </a:t>
            </a:r>
            <a:r>
              <a:rPr lang="en-US" dirty="0">
                <a:hlinkClick r:id="rId4"/>
              </a:rPr>
              <a:t>http://support.microsoft.com/kb/286350</a:t>
            </a:r>
            <a:r>
              <a:rPr lang="en-US" dirty="0"/>
              <a:t> or Windows Debuggers help file (debugger.chm)</a:t>
            </a:r>
          </a:p>
          <a:p>
            <a:pPr lvl="1"/>
            <a:r>
              <a:rPr lang="en-US" dirty="0"/>
              <a:t>Key is to obtain dump *when* exception is thrown – 0.1 seconds later is often too late</a:t>
            </a:r>
          </a:p>
          <a:p>
            <a:pPr lvl="2"/>
            <a:r>
              <a:rPr lang="en-US" dirty="0"/>
              <a:t>Default dump type from DD and AD+ provide stacks, heap info, and disassembly to help find root cause</a:t>
            </a:r>
            <a:r>
              <a:rPr lang="en-US" dirty="0" smtClean="0"/>
              <a:t>.</a:t>
            </a:r>
            <a:endParaRPr lang="en-US" dirty="0"/>
          </a:p>
        </p:txBody>
      </p:sp>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Troubleshooting tools for exceptions</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308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SS_PFE_Template_v11b">
  <a:themeElements>
    <a:clrScheme name="Custom 1">
      <a:dk1>
        <a:srgbClr val="000000"/>
      </a:dk1>
      <a:lt1>
        <a:srgbClr val="FFFFFF"/>
      </a:lt1>
      <a:dk2>
        <a:srgbClr val="050595"/>
      </a:dk2>
      <a:lt2>
        <a:srgbClr val="FFFF99"/>
      </a:lt2>
      <a:accent1>
        <a:srgbClr val="0099FF"/>
      </a:accent1>
      <a:accent2>
        <a:srgbClr val="FFCC00"/>
      </a:accent2>
      <a:accent3>
        <a:srgbClr val="E85F17"/>
      </a:accent3>
      <a:accent4>
        <a:srgbClr val="112E58"/>
      </a:accent4>
      <a:accent5>
        <a:srgbClr val="6D1514"/>
      </a:accent5>
      <a:accent6>
        <a:srgbClr val="005825"/>
      </a:accent6>
      <a:hlink>
        <a:srgbClr val="050595"/>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2">
                <a:shade val="15000"/>
                <a:satMod val="180000"/>
                <a:lumMod val="50000"/>
              </a:schemeClr>
            </a:gs>
            <a:gs pos="50000">
              <a:schemeClr val="accent2">
                <a:shade val="45000"/>
                <a:satMod val="170000"/>
                <a:lumMod val="50000"/>
              </a:schemeClr>
            </a:gs>
            <a:gs pos="70000">
              <a:schemeClr val="accent2">
                <a:tint val="99000"/>
                <a:shade val="65000"/>
                <a:satMod val="155000"/>
                <a:lumMod val="50000"/>
              </a:schemeClr>
            </a:gs>
            <a:gs pos="100000">
              <a:schemeClr val="accent2">
                <a:tint val="95500"/>
                <a:shade val="100000"/>
                <a:satMod val="155000"/>
                <a:lumMod val="98000"/>
              </a:schemeClr>
            </a:gs>
          </a:gsLst>
        </a:gradFill>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White Background">
  <a:themeElements>
    <a:clrScheme name="MCS">
      <a:dk1>
        <a:srgbClr val="595959"/>
      </a:dk1>
      <a:lt1>
        <a:srgbClr val="FFFFFF"/>
      </a:lt1>
      <a:dk2>
        <a:srgbClr val="0070C0"/>
      </a:dk2>
      <a:lt2>
        <a:srgbClr val="DDDDDD"/>
      </a:lt2>
      <a:accent1>
        <a:srgbClr val="5191CD"/>
      </a:accent1>
      <a:accent2>
        <a:srgbClr val="2D86E7"/>
      </a:accent2>
      <a:accent3>
        <a:srgbClr val="A4D7F4"/>
      </a:accent3>
      <a:accent4>
        <a:srgbClr val="7AA23A"/>
      </a:accent4>
      <a:accent5>
        <a:srgbClr val="FFC211"/>
      </a:accent5>
      <a:accent6>
        <a:srgbClr val="C94409"/>
      </a:accent6>
      <a:hlink>
        <a:srgbClr val="5191CD"/>
      </a:hlink>
      <a:folHlink>
        <a:srgbClr val="595959"/>
      </a:folHlink>
    </a:clrScheme>
    <a:fontScheme name="MCS">
      <a:majorFont>
        <a:latin typeface="Segoe Light"/>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marL="0" marR="0" indent="0" algn="l" defTabSz="914363"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smtClean="0">
            <a:ln w="3175">
              <a:noFill/>
            </a:ln>
            <a:solidFill>
              <a:schemeClr val="bg1"/>
            </a:solidFill>
            <a:effectLst/>
            <a:uLnTx/>
            <a:uFillTx/>
            <a:latin typeface="Segoe UI Light" pitchFamily="34" charset="0"/>
            <a:ea typeface="Verdana" pitchFamily="34" charset="0"/>
            <a:cs typeface="Verdana" pitchFamily="34" charset="0"/>
          </a:defRPr>
        </a:defPPr>
      </a:lstStyle>
    </a:txDef>
  </a:objectDefaults>
  <a:extraClrSchemeLst/>
</a:theme>
</file>

<file path=ppt/theme/theme3.xml><?xml version="1.0" encoding="utf-8"?>
<a:theme xmlns:a="http://schemas.openxmlformats.org/drawingml/2006/main" name="Dark Blue Background">
  <a:themeElements>
    <a:clrScheme name="MCS">
      <a:dk1>
        <a:srgbClr val="595959"/>
      </a:dk1>
      <a:lt1>
        <a:srgbClr val="FFFFFF"/>
      </a:lt1>
      <a:dk2>
        <a:srgbClr val="0070C0"/>
      </a:dk2>
      <a:lt2>
        <a:srgbClr val="DDDDDD"/>
      </a:lt2>
      <a:accent1>
        <a:srgbClr val="5191CD"/>
      </a:accent1>
      <a:accent2>
        <a:srgbClr val="2D86E7"/>
      </a:accent2>
      <a:accent3>
        <a:srgbClr val="A4D7F4"/>
      </a:accent3>
      <a:accent4>
        <a:srgbClr val="7AA23A"/>
      </a:accent4>
      <a:accent5>
        <a:srgbClr val="FFC211"/>
      </a:accent5>
      <a:accent6>
        <a:srgbClr val="C94409"/>
      </a:accent6>
      <a:hlink>
        <a:srgbClr val="5191CD"/>
      </a:hlink>
      <a:folHlink>
        <a:srgbClr val="595959"/>
      </a:folHlink>
    </a:clrScheme>
    <a:fontScheme name="MCS">
      <a:majorFont>
        <a:latin typeface="Segoe Light"/>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smtClean="0"/>
        </a:defPPr>
      </a:lstStyle>
    </a:txDef>
  </a:objectDefaults>
  <a:extraClrSchemeLst/>
</a:theme>
</file>

<file path=ppt/theme/theme4.xml><?xml version="1.0" encoding="utf-8"?>
<a:theme xmlns:a="http://schemas.openxmlformats.org/drawingml/2006/main" name="1_Dark Blue Background">
  <a:themeElements>
    <a:clrScheme name="MCS">
      <a:dk1>
        <a:srgbClr val="595959"/>
      </a:dk1>
      <a:lt1>
        <a:srgbClr val="FFFFFF"/>
      </a:lt1>
      <a:dk2>
        <a:srgbClr val="0070C0"/>
      </a:dk2>
      <a:lt2>
        <a:srgbClr val="DDDDDD"/>
      </a:lt2>
      <a:accent1>
        <a:srgbClr val="5191CD"/>
      </a:accent1>
      <a:accent2>
        <a:srgbClr val="2D86E7"/>
      </a:accent2>
      <a:accent3>
        <a:srgbClr val="A4D7F4"/>
      </a:accent3>
      <a:accent4>
        <a:srgbClr val="7AA23A"/>
      </a:accent4>
      <a:accent5>
        <a:srgbClr val="FFC211"/>
      </a:accent5>
      <a:accent6>
        <a:srgbClr val="C94409"/>
      </a:accent6>
      <a:hlink>
        <a:srgbClr val="5191CD"/>
      </a:hlink>
      <a:folHlink>
        <a:srgbClr val="595959"/>
      </a:folHlink>
    </a:clrScheme>
    <a:fontScheme name="MCS">
      <a:majorFont>
        <a:latin typeface="Segoe Light"/>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PFE%20PPT%20Template%20FINAL</Template>
  <TotalTime>7232</TotalTime>
  <Words>3725</Words>
  <Application>Microsoft Office PowerPoint</Application>
  <PresentationFormat>On-screen Show (4:3)</PresentationFormat>
  <Paragraphs>226</Paragraphs>
  <Slides>19</Slides>
  <Notes>19</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CSS_PFE_Template_v11b</vt:lpstr>
      <vt:lpstr>White Background</vt:lpstr>
      <vt:lpstr>Dark Blue Background</vt:lpstr>
      <vt:lpstr>1_Dark Blue Background</vt:lpstr>
      <vt:lpstr>.NET Debugging for the Production Environment</vt:lpstr>
      <vt:lpstr>Agenda</vt:lpstr>
      <vt:lpstr>Problem Resolution Framework</vt:lpstr>
      <vt:lpstr>Crashes, hangs, and leaks… oh my!</vt:lpstr>
      <vt:lpstr>Hanging (Non-responsive) applications</vt:lpstr>
      <vt:lpstr>Troubleshooting tools for hanging apps</vt:lpstr>
      <vt:lpstr>Troubleshooting tools for hanging apps, cont’d</vt:lpstr>
      <vt:lpstr>Exceptions and crashing applications</vt:lpstr>
      <vt:lpstr>Troubleshooting tools for exceptions</vt:lpstr>
      <vt:lpstr>Troubleshooting tools for exceptions, cont’d</vt:lpstr>
      <vt:lpstr>Troubleshooting tools for exceptions, cont’d</vt:lpstr>
      <vt:lpstr>Application performance issues</vt:lpstr>
      <vt:lpstr>Troubleshooting application performance</vt:lpstr>
      <vt:lpstr>Troubleshooting application perf, cont’d</vt:lpstr>
      <vt:lpstr>Troubleshooting application perf, cont’d</vt:lpstr>
      <vt:lpstr>Troubleshooting application perf, cont’d</vt:lpstr>
      <vt:lpstr>Examples of poor problem definitions</vt:lpstr>
      <vt:lpstr>Summary: Data to capture</vt:lpstr>
      <vt:lpstr>Summary – Diagnosing Application Issues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Brad Linscott</dc:creator>
  <cp:lastModifiedBy>Brad Linscott</cp:lastModifiedBy>
  <cp:revision>242</cp:revision>
  <dcterms:created xsi:type="dcterms:W3CDTF">2010-02-22T19:06:06Z</dcterms:created>
  <dcterms:modified xsi:type="dcterms:W3CDTF">2012-03-26T22:24:04Z</dcterms:modified>
</cp:coreProperties>
</file>