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6"/>
  </p:notesMasterIdLst>
  <p:handoutMasterIdLst>
    <p:handoutMasterId r:id="rId37"/>
  </p:handoutMasterIdLst>
  <p:sldIdLst>
    <p:sldId id="430" r:id="rId8"/>
    <p:sldId id="510" r:id="rId9"/>
    <p:sldId id="488" r:id="rId10"/>
    <p:sldId id="486" r:id="rId11"/>
    <p:sldId id="470" r:id="rId12"/>
    <p:sldId id="495" r:id="rId13"/>
    <p:sldId id="465" r:id="rId14"/>
    <p:sldId id="469" r:id="rId15"/>
    <p:sldId id="493" r:id="rId16"/>
    <p:sldId id="490" r:id="rId17"/>
    <p:sldId id="496" r:id="rId18"/>
    <p:sldId id="503" r:id="rId19"/>
    <p:sldId id="504" r:id="rId20"/>
    <p:sldId id="508" r:id="rId21"/>
    <p:sldId id="468" r:id="rId22"/>
    <p:sldId id="477" r:id="rId23"/>
    <p:sldId id="499" r:id="rId24"/>
    <p:sldId id="473" r:id="rId25"/>
    <p:sldId id="502" r:id="rId26"/>
    <p:sldId id="475" r:id="rId27"/>
    <p:sldId id="483" r:id="rId28"/>
    <p:sldId id="482" r:id="rId29"/>
    <p:sldId id="484" r:id="rId30"/>
    <p:sldId id="460" r:id="rId31"/>
    <p:sldId id="506" r:id="rId32"/>
    <p:sldId id="509" r:id="rId33"/>
    <p:sldId id="271" r:id="rId34"/>
    <p:sldId id="377" r:id="rId3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 id="510"/>
          </p14:sldIdLst>
        </p14:section>
        <p14:section name="Body of Presentation" id="{3134B837-DC82-4AD0-A289-C27747844212}">
          <p14:sldIdLst>
            <p14:sldId id="488"/>
            <p14:sldId id="486"/>
            <p14:sldId id="470"/>
            <p14:sldId id="495"/>
            <p14:sldId id="465"/>
            <p14:sldId id="469"/>
            <p14:sldId id="493"/>
            <p14:sldId id="490"/>
            <p14:sldId id="496"/>
            <p14:sldId id="503"/>
            <p14:sldId id="504"/>
            <p14:sldId id="508"/>
            <p14:sldId id="468"/>
            <p14:sldId id="477"/>
            <p14:sldId id="499"/>
            <p14:sldId id="473"/>
            <p14:sldId id="502"/>
            <p14:sldId id="475"/>
            <p14:sldId id="483"/>
            <p14:sldId id="482"/>
            <p14:sldId id="484"/>
            <p14:sldId id="460"/>
            <p14:sldId id="506"/>
            <p14:sldId id="509"/>
            <p14:sldId id="271"/>
            <p14:sldId id="377"/>
          </p14:sldIdLst>
        </p14:section>
        <p14:section name="Optional Components" id="{5D9C9D25-F193-4E3C-8E41-E580CD8313B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65BC46"/>
    <a:srgbClr val="EF4423"/>
    <a:srgbClr val="457EC1"/>
    <a:srgbClr val="59CC0E"/>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9577" autoAdjust="0"/>
    <p:restoredTop sz="91781" autoAdjust="0"/>
  </p:normalViewPr>
  <p:slideViewPr>
    <p:cSldViewPr snapToGrid="0" snapToObjects="1">
      <p:cViewPr varScale="1">
        <p:scale>
          <a:sx n="65" d="100"/>
          <a:sy n="65" d="100"/>
        </p:scale>
        <p:origin x="-126" y="-24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56" d="100"/>
          <a:sy n="56" d="100"/>
        </p:scale>
        <p:origin x="-181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custT="1">
        <dgm:style>
          <a:lnRef idx="2">
            <a:schemeClr val="accent6"/>
          </a:lnRef>
          <a:fillRef idx="1">
            <a:schemeClr val="lt1"/>
          </a:fillRef>
          <a:effectRef idx="0">
            <a:schemeClr val="accent6"/>
          </a:effectRef>
          <a:fontRef idx="minor">
            <a:schemeClr val="dk1"/>
          </a:fontRef>
        </dgm:style>
      </dgm:prSet>
      <dgm:spPr>
        <a:solidFill>
          <a:schemeClr val="tx2"/>
        </a:solidFill>
        <a:ln>
          <a:noFill/>
        </a:ln>
      </dgm:spPr>
      <dgm:t>
        <a:bodyPr tIns="252000" bIns="0"/>
        <a:lstStyle/>
        <a:p>
          <a:pPr>
            <a:lnSpc>
              <a:spcPct val="60000"/>
            </a:lnSpc>
            <a:spcAft>
              <a:spcPts val="0"/>
            </a:spcAft>
          </a:pPr>
          <a:r>
            <a:rPr lang="ja-JP" altLang="en-US" sz="3200" b="0" i="0" baseline="0" noProof="0" dirty="0" smtClean="0">
              <a:solidFill>
                <a:srgbClr val="232323"/>
              </a:solidFill>
              <a:latin typeface="Segoe UI Light" pitchFamily="34" charset="0"/>
              <a:ea typeface="メイリオ" pitchFamily="50" charset="-128"/>
            </a:rPr>
            <a:t>ユーザーとパートナーの関係</a:t>
          </a:r>
          <a:endParaRPr lang="ja-JP" altLang="en-US" sz="3200" b="0" i="0" baseline="0" noProof="0" dirty="0">
            <a:solidFill>
              <a:srgbClr val="232323"/>
            </a:solidFill>
            <a:latin typeface="Segoe UI Light" pitchFamily="34" charset="0"/>
            <a:ea typeface="メイリオ" pitchFamily="50" charset="-128"/>
          </a:endParaRPr>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tyle>
          <a:lnRef idx="2">
            <a:schemeClr val="accent6"/>
          </a:lnRef>
          <a:fillRef idx="1">
            <a:schemeClr val="lt1"/>
          </a:fillRef>
          <a:effectRef idx="0">
            <a:schemeClr val="accent6"/>
          </a:effectRef>
          <a:fontRef idx="minor">
            <a:schemeClr val="dk1"/>
          </a:fontRef>
        </dgm:style>
      </dgm:prSet>
      <dgm:spPr>
        <a:solidFill>
          <a:schemeClr val="tx2"/>
        </a:solidFill>
        <a:ln>
          <a:noFill/>
        </a:ln>
      </dgm:spPr>
      <dgm:t>
        <a:bodyPr/>
        <a:lstStyle/>
        <a:p>
          <a:endParaRPr lang="en-US">
            <a:solidFill>
              <a:schemeClr val="bg1"/>
            </a:solidFill>
          </a:endParaRPr>
        </a:p>
      </dgm:t>
    </dgm:pt>
    <dgm:pt modelId="{396CF92A-6175-40A8-8828-D640AB625944}">
      <dgm:prSet phldrT="[Text]" custT="1">
        <dgm:style>
          <a:lnRef idx="2">
            <a:schemeClr val="accent6"/>
          </a:lnRef>
          <a:fillRef idx="1">
            <a:schemeClr val="lt1"/>
          </a:fillRef>
          <a:effectRef idx="0">
            <a:schemeClr val="accent6"/>
          </a:effectRef>
          <a:fontRef idx="minor">
            <a:schemeClr val="dk1"/>
          </a:fontRef>
        </dgm:style>
      </dgm:prSet>
      <dgm:spPr>
        <a:solidFill>
          <a:srgbClr val="00B050"/>
        </a:solidFill>
        <a:ln>
          <a:noFill/>
        </a:ln>
      </dgm:spPr>
      <dgm:t>
        <a:bodyPr tIns="252000" bIns="0"/>
        <a:lstStyle/>
        <a:p>
          <a:pPr>
            <a:lnSpc>
              <a:spcPct val="60000"/>
            </a:lnSpc>
          </a:pPr>
          <a:r>
            <a:rPr lang="ja-JP" altLang="en-US" sz="3200" b="0" i="0" baseline="0" noProof="0" dirty="0" smtClean="0">
              <a:solidFill>
                <a:srgbClr val="FFFFFF"/>
              </a:solidFill>
              <a:latin typeface="Segoe UI Light" pitchFamily="34" charset="0"/>
              <a:ea typeface="メイリオ" pitchFamily="50" charset="-128"/>
            </a:rPr>
            <a:t>設計と</a:t>
          </a:r>
          <a:br>
            <a:rPr lang="ja-JP" altLang="en-US" sz="3200" b="0" i="0" baseline="0" noProof="0" dirty="0" smtClean="0">
              <a:solidFill>
                <a:srgbClr val="FFFFFF"/>
              </a:solidFill>
              <a:latin typeface="Segoe UI Light" pitchFamily="34" charset="0"/>
              <a:ea typeface="メイリオ" pitchFamily="50" charset="-128"/>
            </a:rPr>
          </a:br>
          <a:r>
            <a:rPr lang="ja-JP" altLang="en-US" sz="3200" b="0" i="0" baseline="0" noProof="0" dirty="0" smtClean="0">
              <a:solidFill>
                <a:srgbClr val="FFFFFF"/>
              </a:solidFill>
              <a:latin typeface="Segoe UI Light" pitchFamily="34" charset="0"/>
              <a:ea typeface="メイリオ" pitchFamily="50" charset="-128"/>
            </a:rPr>
            <a:t>開発</a:t>
          </a:r>
          <a:endParaRPr lang="ja-JP" altLang="en-US" sz="3200" b="0" i="0" baseline="0" noProof="0" dirty="0">
            <a:solidFill>
              <a:srgbClr val="FFFFFF"/>
            </a:solidFill>
            <a:latin typeface="Segoe UI Light" pitchFamily="34" charset="0"/>
            <a:ea typeface="メイリオ" pitchFamily="50" charset="-128"/>
          </a:endParaRP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tyle>
          <a:lnRef idx="2">
            <a:schemeClr val="accent6"/>
          </a:lnRef>
          <a:fillRef idx="1">
            <a:schemeClr val="lt1"/>
          </a:fillRef>
          <a:effectRef idx="0">
            <a:schemeClr val="accent6"/>
          </a:effectRef>
          <a:fontRef idx="minor">
            <a:schemeClr val="dk1"/>
          </a:fontRef>
        </dgm:style>
      </dgm:prSet>
      <dgm:spPr>
        <a:solidFill>
          <a:srgbClr val="00B050"/>
        </a:solidFill>
        <a:ln>
          <a:noFill/>
        </a:ln>
      </dgm:spPr>
      <dgm:t>
        <a:bodyPr/>
        <a:lstStyle/>
        <a:p>
          <a:endParaRPr lang="en-US"/>
        </a:p>
      </dgm:t>
    </dgm:pt>
    <dgm:pt modelId="{B9D11DDE-6694-4CC7-8E42-B38B7F58A0D6}">
      <dgm:prSet phldrT="[Text]" custT="1">
        <dgm:style>
          <a:lnRef idx="2">
            <a:schemeClr val="accent6"/>
          </a:lnRef>
          <a:fillRef idx="1">
            <a:schemeClr val="lt1"/>
          </a:fillRef>
          <a:effectRef idx="0">
            <a:schemeClr val="accent6"/>
          </a:effectRef>
          <a:fontRef idx="minor">
            <a:schemeClr val="dk1"/>
          </a:fontRef>
        </dgm:style>
      </dgm:prSet>
      <dgm:spPr>
        <a:solidFill>
          <a:srgbClr val="0070C0"/>
        </a:solidFill>
        <a:ln>
          <a:noFill/>
        </a:ln>
      </dgm:spPr>
      <dgm:t>
        <a:bodyPr tIns="252000" bIns="0"/>
        <a:lstStyle/>
        <a:p>
          <a:pPr>
            <a:lnSpc>
              <a:spcPct val="60000"/>
            </a:lnSpc>
          </a:pPr>
          <a:r>
            <a:rPr lang="ja-JP" altLang="en-US" sz="3200" b="0" i="0" baseline="0" noProof="0" dirty="0" smtClean="0">
              <a:solidFill>
                <a:srgbClr val="FFFFFF"/>
              </a:solidFill>
              <a:latin typeface="Segoe UI Light" pitchFamily="34" charset="0"/>
              <a:ea typeface="メイリオ" pitchFamily="50" charset="-128"/>
            </a:rPr>
            <a:t>評価と</a:t>
          </a:r>
          <a:br>
            <a:rPr lang="ja-JP" altLang="en-US" sz="3200" b="0" i="0" baseline="0" noProof="0" dirty="0" smtClean="0">
              <a:solidFill>
                <a:srgbClr val="FFFFFF"/>
              </a:solidFill>
              <a:latin typeface="Segoe UI Light" pitchFamily="34" charset="0"/>
              <a:ea typeface="メイリオ" pitchFamily="50" charset="-128"/>
            </a:rPr>
          </a:br>
          <a:r>
            <a:rPr lang="ja-JP" altLang="en-US" sz="3200" b="0" i="0" baseline="0" noProof="0" dirty="0" smtClean="0">
              <a:solidFill>
                <a:srgbClr val="FFFFFF"/>
              </a:solidFill>
              <a:latin typeface="Segoe UI Light" pitchFamily="34" charset="0"/>
              <a:ea typeface="メイリオ" pitchFamily="50" charset="-128"/>
            </a:rPr>
            <a:t>認定</a:t>
          </a:r>
          <a:endParaRPr lang="ja-JP" altLang="en-US" sz="3200" b="0" i="0" baseline="0" noProof="0" dirty="0">
            <a:solidFill>
              <a:srgbClr val="FFFFFF"/>
            </a:solidFill>
            <a:latin typeface="Segoe UI Light" pitchFamily="34" charset="0"/>
            <a:ea typeface="メイリオ" pitchFamily="50" charset="-128"/>
          </a:endParaRPr>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tyle>
          <a:lnRef idx="2">
            <a:schemeClr val="accent6"/>
          </a:lnRef>
          <a:fillRef idx="1">
            <a:schemeClr val="lt1"/>
          </a:fillRef>
          <a:effectRef idx="0">
            <a:schemeClr val="accent6"/>
          </a:effectRef>
          <a:fontRef idx="minor">
            <a:schemeClr val="dk1"/>
          </a:fontRef>
        </dgm:style>
      </dgm:prSet>
      <dgm:spPr>
        <a:solidFill>
          <a:srgbClr val="0070C0"/>
        </a:solidFill>
        <a:ln>
          <a:noFill/>
        </a:ln>
      </dgm:spPr>
      <dgm:t>
        <a:bodyPr/>
        <a:lstStyle/>
        <a:p>
          <a:endParaRPr lang="en-US"/>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dgm:presLayoutVars>
          <dgm:bulletEnabled val="1"/>
        </dgm:presLayoutVars>
      </dgm:prSet>
      <dgm:spPr>
        <a:prstGeom prst="rect">
          <a:avLst/>
        </a:prstGeom>
      </dgm:spPr>
      <dgm:t>
        <a:bodyPr/>
        <a:lstStyle/>
        <a:p>
          <a:endParaRPr lang="en-US"/>
        </a:p>
      </dgm:t>
    </dgm:pt>
    <dgm:pt modelId="{56ED076E-9C49-46C1-AD65-593F968A518A}" type="pres">
      <dgm:prSet presAssocID="{EB7EF1EA-3861-4440-AB53-8BC92BC7B7D1}" presName="sibTrans" presStyleLbl="sibTrans2D1" presStyleIdx="0" presStyleCnt="3"/>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a:prstGeom prst="rect">
          <a:avLst/>
        </a:prstGeom>
      </dgm:spPr>
      <dgm:t>
        <a:bodyPr/>
        <a:lstStyle/>
        <a:p>
          <a:endParaRPr lang="en-US"/>
        </a:p>
      </dgm:t>
    </dgm:pt>
    <dgm:pt modelId="{662A8B3A-70F7-4D65-A428-D4FAB0C33D85}" type="pres">
      <dgm:prSet presAssocID="{0C54E209-BAEC-4F56-809C-6BB0BC108787}" presName="sibTrans" presStyleLbl="sibTrans2D1" presStyleIdx="1" presStyleCnt="3"/>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a:prstGeom prst="rect">
          <a:avLst/>
        </a:prstGeom>
      </dgm:spPr>
      <dgm:t>
        <a:bodyPr/>
        <a:lstStyle/>
        <a:p>
          <a:endParaRPr lang="en-US"/>
        </a:p>
      </dgm:t>
    </dgm:pt>
    <dgm:pt modelId="{ECFF9E85-86A5-4C3A-B647-89BA644BE3EB}" type="pres">
      <dgm:prSet presAssocID="{3BA06CB9-A2CF-4D21-AD40-A07943270754}" presName="sibTrans" presStyleLbl="sibTrans2D1" presStyleIdx="2" presStyleCnt="3"/>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EF7E5AD5-EA1F-4DEC-A2A7-CF811FD3544A}" type="presOf" srcId="{EB7EF1EA-3861-4440-AB53-8BC92BC7B7D1}" destId="{727DA674-7EC3-446B-9929-DB47C834C58F}" srcOrd="1" destOrd="0" presId="urn:microsoft.com/office/officeart/2005/8/layout/cycle2"/>
    <dgm:cxn modelId="{9233461E-A64C-4DF0-B6AA-44EC1574871D}" type="presOf" srcId="{031C10AD-6C6A-47D4-8532-A0BFECB32E06}" destId="{61C49F09-2E15-40F1-9C8A-65AD911EBE4E}" srcOrd="0" destOrd="0" presId="urn:microsoft.com/office/officeart/2005/8/layout/cycle2"/>
    <dgm:cxn modelId="{DCEF5621-06E4-47D4-A47E-846E4D6463BB}" type="presOf" srcId="{0C54E209-BAEC-4F56-809C-6BB0BC108787}" destId="{EC4E7839-4EC5-45F2-BFD7-CB81A81FA1E2}" srcOrd="1" destOrd="0" presId="urn:microsoft.com/office/officeart/2005/8/layout/cycle2"/>
    <dgm:cxn modelId="{6115C83F-42DE-4434-9EC8-02215CFA9EA4}" type="presOf" srcId="{B9D11DDE-6694-4CC7-8E42-B38B7F58A0D6}" destId="{9A440F2A-B088-40A1-8E61-74080C48CE51}" srcOrd="0" destOrd="0" presId="urn:microsoft.com/office/officeart/2005/8/layout/cycle2"/>
    <dgm:cxn modelId="{FCDDA9B8-B11E-43F7-B3C8-BD8BC494E227}" srcId="{6EDF01EF-9EC7-4D98-AAC0-CD10DB07F747}" destId="{396CF92A-6175-40A8-8828-D640AB625944}" srcOrd="1" destOrd="0" parTransId="{88FF1E10-555D-4658-98C7-0BEFBD0A9D0B}" sibTransId="{0C54E209-BAEC-4F56-809C-6BB0BC108787}"/>
    <dgm:cxn modelId="{F4852555-3563-4471-9EAD-FF72A2EDDD99}" type="presOf" srcId="{6EDF01EF-9EC7-4D98-AAC0-CD10DB07F747}" destId="{829013BB-4E0D-470F-8708-683E746EC237}" srcOrd="0" destOrd="0" presId="urn:microsoft.com/office/officeart/2005/8/layout/cycle2"/>
    <dgm:cxn modelId="{F20B6F67-FFE4-4B90-BCBC-2A533E4746EF}" type="presOf" srcId="{396CF92A-6175-40A8-8828-D640AB625944}" destId="{B810BE55-2B97-4935-8C85-EEBC3FA60CB5}" srcOrd="0" destOrd="0" presId="urn:microsoft.com/office/officeart/2005/8/layout/cycle2"/>
    <dgm:cxn modelId="{17D71A01-3997-4B98-B071-7CF002738A7D}" type="presOf" srcId="{0C54E209-BAEC-4F56-809C-6BB0BC108787}" destId="{662A8B3A-70F7-4D65-A428-D4FAB0C33D85}" srcOrd="0"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92436BC3-CF34-4FA6-82A7-AF079E881B22}" srcId="{6EDF01EF-9EC7-4D98-AAC0-CD10DB07F747}" destId="{B9D11DDE-6694-4CC7-8E42-B38B7F58A0D6}" srcOrd="2" destOrd="0" parTransId="{EFF60015-92E4-48E9-AF9D-95A936FC6B32}" sibTransId="{3BA06CB9-A2CF-4D21-AD40-A07943270754}"/>
    <dgm:cxn modelId="{0F26E068-B528-4FEE-937D-3CED22D5BB84}" type="presOf" srcId="{3BA06CB9-A2CF-4D21-AD40-A07943270754}" destId="{ECFF9E85-86A5-4C3A-B647-89BA644BE3EB}" srcOrd="0" destOrd="0" presId="urn:microsoft.com/office/officeart/2005/8/layout/cycle2"/>
    <dgm:cxn modelId="{8E36410D-4E34-4E99-91D1-D569AFEAB4F8}" type="presOf" srcId="{EB7EF1EA-3861-4440-AB53-8BC92BC7B7D1}" destId="{56ED076E-9C49-46C1-AD65-593F968A518A}" srcOrd="0" destOrd="0" presId="urn:microsoft.com/office/officeart/2005/8/layout/cycle2"/>
    <dgm:cxn modelId="{7ABD4C6E-45C6-4DB6-A0FC-343003FE81B0}" type="presOf" srcId="{3BA06CB9-A2CF-4D21-AD40-A07943270754}" destId="{60974391-AE31-444B-95C7-6FFEB7EBBEE0}" srcOrd="1" destOrd="0" presId="urn:microsoft.com/office/officeart/2005/8/layout/cycle2"/>
    <dgm:cxn modelId="{6394D733-E331-4360-8A74-0BE0FB3A6A03}" type="presParOf" srcId="{829013BB-4E0D-470F-8708-683E746EC237}" destId="{61C49F09-2E15-40F1-9C8A-65AD911EBE4E}" srcOrd="0" destOrd="0" presId="urn:microsoft.com/office/officeart/2005/8/layout/cycle2"/>
    <dgm:cxn modelId="{BC7D97F0-19E2-4953-8891-B321AFF51A41}" type="presParOf" srcId="{829013BB-4E0D-470F-8708-683E746EC237}" destId="{56ED076E-9C49-46C1-AD65-593F968A518A}" srcOrd="1" destOrd="0" presId="urn:microsoft.com/office/officeart/2005/8/layout/cycle2"/>
    <dgm:cxn modelId="{6311547E-71E4-48D4-9BB8-4BEBB05815D9}" type="presParOf" srcId="{56ED076E-9C49-46C1-AD65-593F968A518A}" destId="{727DA674-7EC3-446B-9929-DB47C834C58F}" srcOrd="0" destOrd="0" presId="urn:microsoft.com/office/officeart/2005/8/layout/cycle2"/>
    <dgm:cxn modelId="{B98961A4-A2EE-4683-A615-853137AEDC4C}" type="presParOf" srcId="{829013BB-4E0D-470F-8708-683E746EC237}" destId="{B810BE55-2B97-4935-8C85-EEBC3FA60CB5}" srcOrd="2" destOrd="0" presId="urn:microsoft.com/office/officeart/2005/8/layout/cycle2"/>
    <dgm:cxn modelId="{55FC4D42-2A5A-4019-ABF3-4E52257BE022}" type="presParOf" srcId="{829013BB-4E0D-470F-8708-683E746EC237}" destId="{662A8B3A-70F7-4D65-A428-D4FAB0C33D85}" srcOrd="3" destOrd="0" presId="urn:microsoft.com/office/officeart/2005/8/layout/cycle2"/>
    <dgm:cxn modelId="{5C71204F-2E61-4A00-96F6-8D9C2E5FD028}" type="presParOf" srcId="{662A8B3A-70F7-4D65-A428-D4FAB0C33D85}" destId="{EC4E7839-4EC5-45F2-BFD7-CB81A81FA1E2}" srcOrd="0" destOrd="0" presId="urn:microsoft.com/office/officeart/2005/8/layout/cycle2"/>
    <dgm:cxn modelId="{BF7A6B73-734F-45F8-84A1-AE85E9A91BFB}" type="presParOf" srcId="{829013BB-4E0D-470F-8708-683E746EC237}" destId="{9A440F2A-B088-40A1-8E61-74080C48CE51}" srcOrd="4" destOrd="0" presId="urn:microsoft.com/office/officeart/2005/8/layout/cycle2"/>
    <dgm:cxn modelId="{7D435EBE-43DE-4EDF-916B-1ECF02877AE2}" type="presParOf" srcId="{829013BB-4E0D-470F-8708-683E746EC237}" destId="{ECFF9E85-86A5-4C3A-B647-89BA644BE3EB}" srcOrd="5" destOrd="0" presId="urn:microsoft.com/office/officeart/2005/8/layout/cycle2"/>
    <dgm:cxn modelId="{9AF3ABA0-268B-44DA-B786-24090CCB5CF5}"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2091805" y="638"/>
          <a:ext cx="2317174" cy="2317174"/>
        </a:xfrm>
        <a:prstGeom prst="rect">
          <a:avLst/>
        </a:prstGeom>
        <a:solidFill>
          <a:schemeClr val="tx2"/>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40640" tIns="252000" rIns="40640" bIns="0" numCol="1" spcCol="1270" anchor="ctr" anchorCtr="0">
          <a:noAutofit/>
        </a:bodyPr>
        <a:lstStyle/>
        <a:p>
          <a:pPr lvl="0" algn="ctr" defTabSz="1422400">
            <a:lnSpc>
              <a:spcPct val="60000"/>
            </a:lnSpc>
            <a:spcBef>
              <a:spcPct val="0"/>
            </a:spcBef>
            <a:spcAft>
              <a:spcPts val="0"/>
            </a:spcAft>
          </a:pPr>
          <a:r>
            <a:rPr lang="ja-JP" altLang="en-US" sz="3200" b="0" i="0" kern="1200" baseline="0" noProof="0" dirty="0" smtClean="0">
              <a:solidFill>
                <a:srgbClr val="232323"/>
              </a:solidFill>
              <a:latin typeface="Segoe UI Light" pitchFamily="34" charset="0"/>
              <a:ea typeface="メイリオ" pitchFamily="50" charset="-128"/>
            </a:rPr>
            <a:t>ユーザーとパートナーの関係</a:t>
          </a:r>
          <a:endParaRPr lang="ja-JP" altLang="en-US" sz="3200" b="0" i="0" kern="1200" baseline="0" noProof="0" dirty="0">
            <a:solidFill>
              <a:srgbClr val="232323"/>
            </a:solidFill>
            <a:latin typeface="Segoe UI Light" pitchFamily="34" charset="0"/>
            <a:ea typeface="メイリオ" pitchFamily="50" charset="-128"/>
          </a:endParaRPr>
        </a:p>
      </dsp:txBody>
      <dsp:txXfrm>
        <a:off x="2091805" y="638"/>
        <a:ext cx="2317174" cy="2317174"/>
      </dsp:txXfrm>
    </dsp:sp>
    <dsp:sp modelId="{56ED076E-9C49-46C1-AD65-593F968A518A}">
      <dsp:nvSpPr>
        <dsp:cNvPr id="0" name=""/>
        <dsp:cNvSpPr/>
      </dsp:nvSpPr>
      <dsp:spPr>
        <a:xfrm rot="3600000">
          <a:off x="3803545" y="2259557"/>
          <a:ext cx="615762" cy="782046"/>
        </a:xfrm>
        <a:prstGeom prst="rightArrow">
          <a:avLst>
            <a:gd name="adj1" fmla="val 60000"/>
            <a:gd name="adj2" fmla="val 50000"/>
          </a:avLst>
        </a:prstGeom>
        <a:solidFill>
          <a:schemeClr val="tx2"/>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solidFill>
              <a:schemeClr val="bg1"/>
            </a:solidFill>
          </a:endParaRPr>
        </a:p>
      </dsp:txBody>
      <dsp:txXfrm>
        <a:off x="3849727" y="2335976"/>
        <a:ext cx="431033" cy="469228"/>
      </dsp:txXfrm>
    </dsp:sp>
    <dsp:sp modelId="{B810BE55-2B97-4935-8C85-EEBC3FA60CB5}">
      <dsp:nvSpPr>
        <dsp:cNvPr id="0" name=""/>
        <dsp:cNvSpPr/>
      </dsp:nvSpPr>
      <dsp:spPr>
        <a:xfrm>
          <a:off x="3831301" y="3013533"/>
          <a:ext cx="2317174" cy="2317174"/>
        </a:xfrm>
        <a:prstGeom prst="rect">
          <a:avLst/>
        </a:prstGeom>
        <a:solidFill>
          <a:srgbClr val="00B050"/>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40640" tIns="252000" rIns="40640" bIns="0" numCol="1" spcCol="1270" anchor="ctr" anchorCtr="0">
          <a:noAutofit/>
        </a:bodyPr>
        <a:lstStyle/>
        <a:p>
          <a:pPr lvl="0" algn="ctr" defTabSz="1422400">
            <a:lnSpc>
              <a:spcPct val="60000"/>
            </a:lnSpc>
            <a:spcBef>
              <a:spcPct val="0"/>
            </a:spcBef>
            <a:spcAft>
              <a:spcPct val="35000"/>
            </a:spcAft>
          </a:pPr>
          <a:r>
            <a:rPr lang="ja-JP" altLang="en-US" sz="3200" b="0" i="0" kern="1200" baseline="0" noProof="0" dirty="0" smtClean="0">
              <a:solidFill>
                <a:srgbClr val="FFFFFF"/>
              </a:solidFill>
              <a:latin typeface="Segoe UI Light" pitchFamily="34" charset="0"/>
              <a:ea typeface="メイリオ" pitchFamily="50" charset="-128"/>
            </a:rPr>
            <a:t>設計と</a:t>
          </a:r>
          <a:br>
            <a:rPr lang="ja-JP" altLang="en-US" sz="3200" b="0" i="0" kern="1200" baseline="0" noProof="0" dirty="0" smtClean="0">
              <a:solidFill>
                <a:srgbClr val="FFFFFF"/>
              </a:solidFill>
              <a:latin typeface="Segoe UI Light" pitchFamily="34" charset="0"/>
              <a:ea typeface="メイリオ" pitchFamily="50" charset="-128"/>
            </a:rPr>
          </a:br>
          <a:r>
            <a:rPr lang="ja-JP" altLang="en-US" sz="3200" b="0" i="0" kern="1200" baseline="0" noProof="0" dirty="0" smtClean="0">
              <a:solidFill>
                <a:srgbClr val="FFFFFF"/>
              </a:solidFill>
              <a:latin typeface="Segoe UI Light" pitchFamily="34" charset="0"/>
              <a:ea typeface="メイリオ" pitchFamily="50" charset="-128"/>
            </a:rPr>
            <a:t>開発</a:t>
          </a:r>
          <a:endParaRPr lang="ja-JP" altLang="en-US" sz="3200" b="0" i="0" kern="1200" baseline="0" noProof="0" dirty="0">
            <a:solidFill>
              <a:srgbClr val="FFFFFF"/>
            </a:solidFill>
            <a:latin typeface="Segoe UI Light" pitchFamily="34" charset="0"/>
            <a:ea typeface="メイリオ" pitchFamily="50" charset="-128"/>
          </a:endParaRPr>
        </a:p>
      </dsp:txBody>
      <dsp:txXfrm>
        <a:off x="3831301" y="3013533"/>
        <a:ext cx="2317174" cy="2317174"/>
      </dsp:txXfrm>
    </dsp:sp>
    <dsp:sp modelId="{662A8B3A-70F7-4D65-A428-D4FAB0C33D85}">
      <dsp:nvSpPr>
        <dsp:cNvPr id="0" name=""/>
        <dsp:cNvSpPr/>
      </dsp:nvSpPr>
      <dsp:spPr>
        <a:xfrm rot="10800000">
          <a:off x="2959938" y="3781097"/>
          <a:ext cx="615762" cy="782046"/>
        </a:xfrm>
        <a:prstGeom prst="rightArrow">
          <a:avLst>
            <a:gd name="adj1" fmla="val 60000"/>
            <a:gd name="adj2" fmla="val 50000"/>
          </a:avLst>
        </a:prstGeom>
        <a:solidFill>
          <a:srgbClr val="00B050"/>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144667" y="3937506"/>
        <a:ext cx="431033" cy="469228"/>
      </dsp:txXfrm>
    </dsp:sp>
    <dsp:sp modelId="{9A440F2A-B088-40A1-8E61-74080C48CE51}">
      <dsp:nvSpPr>
        <dsp:cNvPr id="0" name=""/>
        <dsp:cNvSpPr/>
      </dsp:nvSpPr>
      <dsp:spPr>
        <a:xfrm>
          <a:off x="352310" y="3013533"/>
          <a:ext cx="2317174" cy="2317174"/>
        </a:xfrm>
        <a:prstGeom prst="rect">
          <a:avLst/>
        </a:prstGeom>
        <a:solidFill>
          <a:srgbClr val="0070C0"/>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40640" tIns="252000" rIns="40640" bIns="0" numCol="1" spcCol="1270" anchor="ctr" anchorCtr="0">
          <a:noAutofit/>
        </a:bodyPr>
        <a:lstStyle/>
        <a:p>
          <a:pPr lvl="0" algn="ctr" defTabSz="1422400">
            <a:lnSpc>
              <a:spcPct val="60000"/>
            </a:lnSpc>
            <a:spcBef>
              <a:spcPct val="0"/>
            </a:spcBef>
            <a:spcAft>
              <a:spcPct val="35000"/>
            </a:spcAft>
          </a:pPr>
          <a:r>
            <a:rPr lang="ja-JP" altLang="en-US" sz="3200" b="0" i="0" kern="1200" baseline="0" noProof="0" dirty="0" smtClean="0">
              <a:solidFill>
                <a:srgbClr val="FFFFFF"/>
              </a:solidFill>
              <a:latin typeface="Segoe UI Light" pitchFamily="34" charset="0"/>
              <a:ea typeface="メイリオ" pitchFamily="50" charset="-128"/>
            </a:rPr>
            <a:t>評価と</a:t>
          </a:r>
          <a:br>
            <a:rPr lang="ja-JP" altLang="en-US" sz="3200" b="0" i="0" kern="1200" baseline="0" noProof="0" dirty="0" smtClean="0">
              <a:solidFill>
                <a:srgbClr val="FFFFFF"/>
              </a:solidFill>
              <a:latin typeface="Segoe UI Light" pitchFamily="34" charset="0"/>
              <a:ea typeface="メイリオ" pitchFamily="50" charset="-128"/>
            </a:rPr>
          </a:br>
          <a:r>
            <a:rPr lang="ja-JP" altLang="en-US" sz="3200" b="0" i="0" kern="1200" baseline="0" noProof="0" dirty="0" smtClean="0">
              <a:solidFill>
                <a:srgbClr val="FFFFFF"/>
              </a:solidFill>
              <a:latin typeface="Segoe UI Light" pitchFamily="34" charset="0"/>
              <a:ea typeface="メイリオ" pitchFamily="50" charset="-128"/>
            </a:rPr>
            <a:t>認定</a:t>
          </a:r>
          <a:endParaRPr lang="ja-JP" altLang="en-US" sz="3200" b="0" i="0" kern="1200" baseline="0" noProof="0" dirty="0">
            <a:solidFill>
              <a:srgbClr val="FFFFFF"/>
            </a:solidFill>
            <a:latin typeface="Segoe UI Light" pitchFamily="34" charset="0"/>
            <a:ea typeface="メイリオ" pitchFamily="50" charset="-128"/>
          </a:endParaRPr>
        </a:p>
      </dsp:txBody>
      <dsp:txXfrm>
        <a:off x="352310" y="3013533"/>
        <a:ext cx="2317174" cy="2317174"/>
      </dsp:txXfrm>
    </dsp:sp>
    <dsp:sp modelId="{ECFF9E85-86A5-4C3A-B647-89BA644BE3EB}">
      <dsp:nvSpPr>
        <dsp:cNvPr id="0" name=""/>
        <dsp:cNvSpPr/>
      </dsp:nvSpPr>
      <dsp:spPr>
        <a:xfrm rot="18000000">
          <a:off x="2064050" y="2289742"/>
          <a:ext cx="615762" cy="782046"/>
        </a:xfrm>
        <a:prstGeom prst="rightArrow">
          <a:avLst>
            <a:gd name="adj1" fmla="val 60000"/>
            <a:gd name="adj2" fmla="val 50000"/>
          </a:avLst>
        </a:prstGeom>
        <a:solidFill>
          <a:srgbClr val="0070C0"/>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110232" y="2526141"/>
        <a:ext cx="431033" cy="4692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11/18/2011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11/18/2011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11/18/2011 3:36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979378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12</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32532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3253235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24609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3221544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290669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505593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11/18/2011 3:36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268868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32397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97937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979378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pPr/>
              <a:t>11/18/2011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pPr/>
              <a:t>11/18/2011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pPr/>
              <a:t>11/18/2011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11/18/2011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1323439"/>
          </a:xfrm>
        </p:spPr>
        <p:txBody>
          <a:bodyPr>
            <a:spAutoFit/>
          </a:bodyPr>
          <a:lstStyle>
            <a:lvl1pPr marL="0" indent="0">
              <a:buFont typeface="Arial" pitchFamily="34" charset="0"/>
              <a:buNone/>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120648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11/18/2011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11/18/2011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132343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100000"/>
        </a:lnSpc>
        <a:spcBef>
          <a:spcPts val="0"/>
        </a:spcBef>
        <a:spcAft>
          <a:spcPts val="1200"/>
        </a:spcAft>
        <a:buSzPct val="90000"/>
        <a:buFont typeface="Arial" pitchFamily="34" charset="0"/>
        <a:buNone/>
        <a:defRPr sz="40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100000"/>
        </a:lnSpc>
        <a:spcBef>
          <a:spcPts val="0"/>
        </a:spcBef>
        <a:spcAft>
          <a:spcPts val="1200"/>
        </a:spcAft>
        <a:buSzPct val="90000"/>
        <a:buFont typeface="Arial" pitchFamily="34" charset="0"/>
        <a:buChar char="•"/>
        <a:defRPr sz="36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hyperlink" Target="http://msdn.microsoft.com/windows/" TargetMode="External"/><Relationship Id="rId3" Type="http://schemas.openxmlformats.org/officeDocument/2006/relationships/hyperlink" Target="http://go.microsoft.com/fwlink/?LinkId=227353&amp;clcid=0x409" TargetMode="External"/><Relationship Id="rId7" Type="http://schemas.openxmlformats.org/officeDocument/2006/relationships/hyperlink" Target="http://go.microsoft.com/fwlink/p/?LinkId=227308"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go.microsoft.com/fwlink/p/?LinkId=227313" TargetMode="External"/><Relationship Id="rId5" Type="http://schemas.openxmlformats.org/officeDocument/2006/relationships/hyperlink" Target="http://go.microsoft.com/fwlink/p/?LinkId=227278" TargetMode="External"/><Relationship Id="rId4" Type="http://schemas.openxmlformats.org/officeDocument/2006/relationships/hyperlink" Target="http://go.microsoft.com/fwlink/?LinkID=22180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2031457"/>
            <a:ext cx="8571077" cy="1523497"/>
          </a:xfrm>
        </p:spPr>
        <p:txBody>
          <a:bodyPr/>
          <a:lstStyle/>
          <a:p>
            <a:pPr algn="l" defTabSz="914400">
              <a:lnSpc>
                <a:spcPct val="90000"/>
              </a:lnSpc>
              <a:spcBef>
                <a:spcPct val="0"/>
              </a:spcBef>
              <a:buNone/>
            </a:pP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Best practices for packaging and </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distributing device drivers </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dirty="0" smtClean="0">
                <a:latin typeface="Segoe UI Semibold"/>
                <a:ea typeface="メイリオ"/>
                <a:cs typeface="Arial"/>
              </a:rPr>
              <a:t/>
            </a:r>
            <a:br>
              <a:rPr lang="en-US" altLang="ja-JP" sz="1000" dirty="0" smtClean="0">
                <a:latin typeface="Segoe UI Semibold"/>
                <a:ea typeface="メイリオ"/>
                <a:cs typeface="Arial"/>
              </a:rPr>
            </a:br>
            <a:r>
              <a:rPr lang="ja-JP" altLang="en-US"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デバイス ドライバーの</a:t>
            </a:r>
            <a:r>
              <a:rPr lang="en-US" altLang="ja-JP"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パッケージ化と配布に</a:t>
            </a:r>
            <a:r>
              <a:rPr lang="en-US" altLang="ja-JP"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sz="5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関するベスト プラクティス</a:t>
            </a:r>
            <a:endParaRPr lang="ja-JP" altLang="en-US" sz="5000"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a:xfrm>
            <a:off x="969964" y="5047634"/>
            <a:ext cx="6840536" cy="463255"/>
          </a:xfrm>
        </p:spPr>
        <p:txBody>
          <a:bodyPr/>
          <a:lstStyle/>
          <a:p>
            <a:pPr marL="0" indent="0" algn="l">
              <a:lnSpc>
                <a:spcPct val="100000"/>
              </a:lnSpc>
              <a:spcBef>
                <a:spcPts val="0"/>
              </a:spcBef>
              <a:spcAft>
                <a:spcPts val="0"/>
              </a:spcAft>
              <a:buNone/>
            </a:pPr>
            <a:r>
              <a:rPr lang="en-US" altLang="ja-JP" sz="3500" b="0" dirty="0" smtClean="0">
                <a:gradFill>
                  <a:gsLst>
                    <a:gs pos="0">
                      <a:schemeClr val="accent1"/>
                    </a:gs>
                    <a:gs pos="86000">
                      <a:schemeClr val="accent1"/>
                    </a:gs>
                  </a:gsLst>
                  <a:lin ang="5400000" scaled="0"/>
                </a:gradFill>
                <a:latin typeface="Segoe UI Semibold"/>
                <a:ea typeface="メイリオ"/>
              </a:rPr>
              <a:t>Chad </a:t>
            </a:r>
            <a:r>
              <a:rPr lang="en-US" altLang="ja-JP" sz="3500" b="0" dirty="0" err="1" smtClean="0">
                <a:gradFill>
                  <a:gsLst>
                    <a:gs pos="0">
                      <a:schemeClr val="accent1"/>
                    </a:gs>
                    <a:gs pos="86000">
                      <a:schemeClr val="accent1"/>
                    </a:gs>
                  </a:gsLst>
                  <a:lin ang="5400000" scaled="0"/>
                </a:gradFill>
                <a:latin typeface="Segoe UI Semibold"/>
                <a:ea typeface="メイリオ"/>
              </a:rPr>
              <a:t>Siefert</a:t>
            </a:r>
            <a:endParaRPr lang="en-US" altLang="ja-JP" sz="3500" b="0" dirty="0" smtClean="0">
              <a:gradFill>
                <a:gsLst>
                  <a:gs pos="0">
                    <a:schemeClr val="accent1"/>
                  </a:gs>
                  <a:gs pos="86000">
                    <a:schemeClr val="accent1"/>
                  </a:gs>
                </a:gsLst>
                <a:lin ang="5400000" scaled="0"/>
              </a:gradFill>
              <a:latin typeface="Segoe UI Semibold"/>
              <a:ea typeface="メイリオ"/>
            </a:endParaRPr>
          </a:p>
          <a:p>
            <a:pPr marL="0" indent="0" algn="l">
              <a:lnSpc>
                <a:spcPct val="100000"/>
              </a:lnSpc>
              <a:spcBef>
                <a:spcPts val="0"/>
              </a:spcBef>
              <a:spcAft>
                <a:spcPts val="0"/>
              </a:spcAft>
              <a:buNone/>
            </a:pPr>
            <a:r>
              <a:rPr lang="en-US" altLang="ja-JP" sz="3100" b="0" dirty="0" smtClean="0">
                <a:gradFill>
                  <a:gsLst>
                    <a:gs pos="0">
                      <a:schemeClr val="accent1"/>
                    </a:gs>
                    <a:gs pos="86000">
                      <a:schemeClr val="accent1"/>
                    </a:gs>
                  </a:gsLst>
                  <a:lin ang="5400000" scaled="0"/>
                </a:gradFill>
                <a:ea typeface="メイリオ"/>
              </a:rPr>
              <a:t>Senior Test Lead</a:t>
            </a:r>
            <a:endParaRPr lang="ja-JP" altLang="en-US" sz="3100" b="0" dirty="0" smtClean="0">
              <a:gradFill>
                <a:gsLst>
                  <a:gs pos="0">
                    <a:schemeClr val="accent1"/>
                  </a:gs>
                  <a:gs pos="86000">
                    <a:schemeClr val="accent1"/>
                  </a:gs>
                </a:gsLst>
                <a:lin ang="5400000" scaled="0"/>
              </a:gradFill>
              <a:ea typeface="メイリオ"/>
            </a:endParaRPr>
          </a:p>
          <a:p>
            <a:pPr marL="0" indent="0" algn="l">
              <a:lnSpc>
                <a:spcPct val="100000"/>
              </a:lnSpc>
              <a:spcBef>
                <a:spcPts val="0"/>
              </a:spcBef>
              <a:spcAft>
                <a:spcPts val="0"/>
              </a:spcAft>
              <a:buNone/>
            </a:pPr>
            <a:r>
              <a:rPr lang="en-US" altLang="ja-JP" sz="3100" b="0" dirty="0" smtClean="0">
                <a:gradFill>
                  <a:gsLst>
                    <a:gs pos="0">
                      <a:schemeClr val="accent1"/>
                    </a:gs>
                    <a:gs pos="86000">
                      <a:schemeClr val="accent1"/>
                    </a:gs>
                  </a:gsLst>
                  <a:lin ang="5400000" scaled="0"/>
                </a:gradFill>
                <a:ea typeface="メイリオ"/>
              </a:rPr>
              <a:t>Microsoft Corporation</a:t>
            </a:r>
            <a:endParaRPr lang="ja-JP" altLang="en-US" sz="3100" dirty="0">
              <a:ea typeface="メイリオ"/>
            </a:endParaRPr>
          </a:p>
        </p:txBody>
      </p:sp>
      <p:sp>
        <p:nvSpPr>
          <p:cNvPr id="9" name="Text Placeholder 8"/>
          <p:cNvSpPr>
            <a:spLocks noGrp="1"/>
          </p:cNvSpPr>
          <p:nvPr>
            <p:ph type="body" sz="quarter" idx="10"/>
          </p:nvPr>
        </p:nvSpPr>
        <p:spPr>
          <a:xfrm>
            <a:off x="969964" y="190502"/>
            <a:ext cx="2547937" cy="307777"/>
          </a:xfrm>
        </p:spPr>
        <p:txBody>
          <a:bodyPr/>
          <a:lstStyle/>
          <a:p>
            <a:pPr marL="0" indent="0" algn="l" defTabSz="914400">
              <a:spcBef>
                <a:spcPts val="0"/>
              </a:spcBef>
              <a:spcAft>
                <a:spcPts val="1200"/>
              </a:spcAft>
              <a:buNone/>
            </a:pPr>
            <a:r>
              <a:rPr lang="en-US" altLang="ja-JP" sz="2000" b="0" baseline="0" smtClean="0">
                <a:gradFill>
                  <a:gsLst>
                    <a:gs pos="0">
                      <a:schemeClr val="bg2"/>
                    </a:gs>
                    <a:gs pos="86000">
                      <a:schemeClr val="bg2"/>
                    </a:gs>
                  </a:gsLst>
                  <a:lin ang="5400000" scaled="0"/>
                </a:gradFill>
                <a:latin typeface="Segoe UI Light"/>
                <a:ea typeface="メイリオ"/>
                <a:cs typeface="+mn-cs"/>
              </a:rPr>
              <a:t>HW-903T</a:t>
            </a:r>
            <a:endParaRPr lang="en-US" altLang="ja-JP" sz="2000" b="0" baseline="0">
              <a:gradFill>
                <a:gsLst>
                  <a:gs pos="0">
                    <a:schemeClr val="bg2"/>
                  </a:gs>
                  <a:gs pos="86000">
                    <a:schemeClr val="bg2"/>
                  </a:gs>
                </a:gsLst>
                <a:lin ang="5400000" scaled="0"/>
              </a:gradFill>
              <a:latin typeface="Segoe UI Light"/>
              <a:ea typeface="メイリオ"/>
              <a:cs typeface="+mn-cs"/>
            </a:endParaRP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シンプル化のメリット</a:t>
            </a:r>
            <a:endParaRPr lang="ja-JP" altLang="en-US" dirty="0">
              <a:ea typeface="メイリオ"/>
            </a:endParaRPr>
          </a:p>
        </p:txBody>
      </p:sp>
      <p:sp>
        <p:nvSpPr>
          <p:cNvPr id="3" name="Text Placeholder 2"/>
          <p:cNvSpPr>
            <a:spLocks noGrp="1"/>
          </p:cNvSpPr>
          <p:nvPr>
            <p:ph type="body" sz="quarter" idx="10"/>
          </p:nvPr>
        </p:nvSpPr>
        <p:spPr>
          <a:xfrm>
            <a:off x="519114" y="1907822"/>
            <a:ext cx="11043621" cy="2431435"/>
          </a:xfrm>
        </p:spPr>
        <p:txBody>
          <a:bodyPr/>
          <a:lstStyle/>
          <a:p>
            <a:pPr marL="457200" indent="-457200" algn="l" defTabSz="914400">
              <a:spcBef>
                <a:spcPts val="0"/>
              </a:spcBef>
              <a:spcAft>
                <a:spcPts val="18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デバイスのインストールが迅速</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複雑さが軽減し、インストールの成功率が向上</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 パッケージは最低限にし、デバイスの価値を高める </a:t>
            </a:r>
            <a:r>
              <a:rPr lang="en-US" altLang="ja-JP" sz="3200" b="0" dirty="0" smtClean="0">
                <a:gradFill>
                  <a:gsLst>
                    <a:gs pos="0">
                      <a:schemeClr val="tx1"/>
                    </a:gs>
                    <a:gs pos="86000">
                      <a:schemeClr val="tx1"/>
                    </a:gs>
                  </a:gsLst>
                  <a:lin ang="5400000" scaled="0"/>
                </a:gradFill>
                <a:latin typeface="Segoe UI Light"/>
                <a:ea typeface="メイリオ"/>
                <a:cs typeface="+mn-cs"/>
              </a:rPr>
              <a:t>Metro </a:t>
            </a:r>
            <a:r>
              <a:rPr lang="ja-JP" altLang="en-US" sz="3200" b="0" dirty="0" smtClean="0">
                <a:gradFill>
                  <a:gsLst>
                    <a:gs pos="0">
                      <a:schemeClr val="tx1"/>
                    </a:gs>
                    <a:gs pos="86000">
                      <a:schemeClr val="tx1"/>
                    </a:gs>
                  </a:gsLst>
                  <a:lin ang="5400000" scaled="0"/>
                </a:gradFill>
                <a:latin typeface="Segoe UI Light"/>
                <a:ea typeface="メイリオ"/>
                <a:cs typeface="+mn-cs"/>
              </a:rPr>
              <a:t>スタイル アプリを自動的に提供</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41366334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9147814" cy="1569660"/>
          </a:xfrm>
          <a:prstGeom prst="rect">
            <a:avLst/>
          </a:prstGeom>
          <a:noFill/>
        </p:spPr>
        <p:txBody>
          <a:bodyPr wrap="square" rtlCol="0">
            <a:spAutoFit/>
          </a:bodyPr>
          <a:lstStyle/>
          <a:p>
            <a:pPr algn="l" defTabSz="914400">
              <a:buNone/>
            </a:pPr>
            <a:r>
              <a:rPr lang="en-US" altLang="ja-JP" sz="4800" b="0" dirty="0" smtClean="0">
                <a:solidFill>
                  <a:schemeClr val="tx1"/>
                </a:solidFill>
                <a:latin typeface="Segoe UI Semibold"/>
                <a:ea typeface="メイリオ"/>
                <a:cs typeface="+mn-cs"/>
              </a:rPr>
              <a:t>Windows 8 </a:t>
            </a:r>
            <a:r>
              <a:rPr lang="ja-JP" altLang="en-US" sz="4800" b="0" dirty="0" smtClean="0">
                <a:solidFill>
                  <a:schemeClr val="tx1"/>
                </a:solidFill>
                <a:latin typeface="Segoe UI Semibold"/>
                <a:ea typeface="メイリオ"/>
                <a:cs typeface="+mn-cs"/>
              </a:rPr>
              <a:t>向けにパッケージを合理化する方法</a:t>
            </a:r>
            <a:endParaRPr lang="ja-JP" altLang="en-US" sz="4800" b="0" dirty="0">
              <a:solidFill>
                <a:schemeClr val="tx1"/>
              </a:solidFill>
              <a:latin typeface="Segoe UI Semibold"/>
              <a:ea typeface="メイリオ"/>
              <a:cs typeface="+mn-cs"/>
            </a:endParaRPr>
          </a:p>
        </p:txBody>
      </p:sp>
    </p:spTree>
    <p:extLst>
      <p:ext uri="{BB962C8B-B14F-4D97-AF65-F5344CB8AC3E}">
        <p14:creationId xmlns:p14="http://schemas.microsoft.com/office/powerpoint/2010/main" val="3343006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36124"/>
            <a:ext cx="10969943" cy="1990726"/>
          </a:xfrm>
        </p:spPr>
        <p:txBody>
          <a:bodyPr>
            <a:noAutofit/>
          </a:bodyPr>
          <a:lstStyle/>
          <a:p>
            <a:pPr algn="ctr" defTabSz="914400">
              <a:lnSpc>
                <a:spcPct val="100000"/>
              </a:lnSpc>
            </a:pP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「シンプルで、効率よく、スピーディに」</a:t>
            </a:r>
            <a:b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b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最高のデバイス インストール エクスペリエンスとは、迅速</a:t>
            </a:r>
            <a:r>
              <a:rPr lang="ja-JP" altLang="en-US" sz="4000" dirty="0">
                <a:latin typeface="Segoe UI Light"/>
                <a:ea typeface="メイリオ"/>
                <a:cs typeface="Arial"/>
              </a:rPr>
              <a:t>で、ユーザーを混乱</a:t>
            </a:r>
            <a:r>
              <a:rPr lang="ja-JP" altLang="en-US" sz="4000" dirty="0" smtClean="0">
                <a:latin typeface="Segoe UI Light"/>
                <a:ea typeface="メイリオ"/>
                <a:cs typeface="Arial"/>
              </a:rPr>
              <a:t>させることなく、期待された</a:t>
            </a:r>
            <a:r>
              <a:rPr lang="ja-JP" altLang="en-US" sz="40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エクスペリエンスを提供すること</a:t>
            </a:r>
            <a:endParaRPr lang="ja-JP" altLang="en-US" sz="4000" dirty="0">
              <a:latin typeface="+mn-lt"/>
              <a:ea typeface="メイリオ"/>
            </a:endParaRPr>
          </a:p>
        </p:txBody>
      </p:sp>
    </p:spTree>
    <p:extLst>
      <p:ext uri="{BB962C8B-B14F-4D97-AF65-F5344CB8AC3E}">
        <p14:creationId xmlns:p14="http://schemas.microsoft.com/office/powerpoint/2010/main" val="426786796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マッチングに関する戦略</a:t>
            </a:r>
            <a:endParaRPr lang="ja-JP" altLang="en-US" dirty="0">
              <a:ea typeface="メイリオ"/>
            </a:endParaRPr>
          </a:p>
        </p:txBody>
      </p:sp>
      <p:sp>
        <p:nvSpPr>
          <p:cNvPr id="3" name="Text Placeholder 2"/>
          <p:cNvSpPr>
            <a:spLocks noGrp="1"/>
          </p:cNvSpPr>
          <p:nvPr>
            <p:ph type="body" sz="quarter" idx="10"/>
          </p:nvPr>
        </p:nvSpPr>
        <p:spPr>
          <a:xfrm>
            <a:off x="460119" y="1347537"/>
            <a:ext cx="11397585" cy="3539430"/>
          </a:xfrm>
        </p:spPr>
        <p:txBody>
          <a:bodyPr/>
          <a:lstStyle/>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ドライバーとデバイスのマッチングには、計画と戦略が必要</a:t>
            </a:r>
          </a:p>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汎用的な機能は、幅広いモデルとマッチングさせる</a:t>
            </a:r>
            <a:endParaRPr lang="en-US" altLang="ja-JP" sz="3000" b="0" dirty="0" smtClean="0">
              <a:gradFill>
                <a:gsLst>
                  <a:gs pos="0">
                    <a:schemeClr val="tx1"/>
                  </a:gs>
                  <a:gs pos="86000">
                    <a:schemeClr val="tx1"/>
                  </a:gs>
                </a:gsLst>
                <a:lin ang="5400000" scaled="0"/>
              </a:gradFill>
              <a:latin typeface="Segoe UI Light"/>
              <a:ea typeface="メイリオ"/>
              <a:cs typeface="+mn-cs"/>
            </a:endParaRPr>
          </a:p>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上位のドライバーは、より具体的なハードウェア </a:t>
            </a:r>
            <a:r>
              <a:rPr lang="en-US" altLang="ja-JP" sz="3000" b="0" dirty="0" smtClean="0">
                <a:gradFill>
                  <a:gsLst>
                    <a:gs pos="0">
                      <a:schemeClr val="tx1"/>
                    </a:gs>
                    <a:gs pos="86000">
                      <a:schemeClr val="tx1"/>
                    </a:gs>
                  </a:gsLst>
                  <a:lin ang="5400000" scaled="0"/>
                </a:gradFill>
                <a:latin typeface="Segoe UI Light"/>
                <a:ea typeface="メイリオ"/>
                <a:cs typeface="+mn-cs"/>
              </a:rPr>
              <a:t>ID </a:t>
            </a:r>
            <a:endParaRPr lang="ja-JP" altLang="en-US" sz="3000" b="0" dirty="0" smtClean="0">
              <a:gradFill>
                <a:gsLst>
                  <a:gs pos="0">
                    <a:schemeClr val="tx1"/>
                  </a:gs>
                  <a:gs pos="86000">
                    <a:schemeClr val="tx1"/>
                  </a:gs>
                </a:gsLst>
                <a:lin ang="5400000" scaled="0"/>
              </a:gradFill>
              <a:latin typeface="Segoe UI Light"/>
              <a:ea typeface="メイリオ"/>
              <a:cs typeface="+mn-cs"/>
            </a:endParaRPr>
          </a:p>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幅広く適用されるドライバーは、より一般的なハードウェア </a:t>
            </a:r>
            <a:r>
              <a:rPr lang="en-US" altLang="ja-JP" sz="3000" b="0" dirty="0" smtClean="0">
                <a:gradFill>
                  <a:gsLst>
                    <a:gs pos="0">
                      <a:schemeClr val="tx1"/>
                    </a:gs>
                    <a:gs pos="86000">
                      <a:schemeClr val="tx1"/>
                    </a:gs>
                  </a:gsLst>
                  <a:lin ang="5400000" scaled="0"/>
                </a:gradFill>
                <a:latin typeface="Segoe UI Light"/>
                <a:ea typeface="メイリオ"/>
                <a:cs typeface="+mn-cs"/>
              </a:rPr>
              <a:t>ID </a:t>
            </a:r>
            <a:endParaRPr lang="ja-JP" altLang="en-US" sz="3000" b="0" dirty="0" smtClean="0">
              <a:gradFill>
                <a:gsLst>
                  <a:gs pos="0">
                    <a:schemeClr val="tx1"/>
                  </a:gs>
                  <a:gs pos="86000">
                    <a:schemeClr val="tx1"/>
                  </a:gs>
                </a:gsLst>
                <a:lin ang="5400000" scaled="0"/>
              </a:gradFill>
              <a:latin typeface="Segoe UI Light"/>
              <a:ea typeface="メイリオ"/>
              <a:cs typeface="+mn-cs"/>
            </a:endParaRPr>
          </a:p>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最も具体的なハードウェア </a:t>
            </a:r>
            <a:r>
              <a:rPr lang="en-US" altLang="ja-JP" sz="3000" b="0" dirty="0" smtClean="0">
                <a:gradFill>
                  <a:gsLst>
                    <a:gs pos="0">
                      <a:schemeClr val="tx1"/>
                    </a:gs>
                    <a:gs pos="86000">
                      <a:schemeClr val="tx1"/>
                    </a:gs>
                  </a:gsLst>
                  <a:lin ang="5400000" scaled="0"/>
                </a:gradFill>
                <a:latin typeface="Segoe UI Light"/>
                <a:ea typeface="メイリオ"/>
                <a:cs typeface="+mn-cs"/>
              </a:rPr>
              <a:t>ID </a:t>
            </a:r>
            <a:r>
              <a:rPr lang="ja-JP" altLang="en-US" sz="3000" b="0" dirty="0" smtClean="0">
                <a:gradFill>
                  <a:gsLst>
                    <a:gs pos="0">
                      <a:schemeClr val="tx1"/>
                    </a:gs>
                    <a:gs pos="86000">
                      <a:schemeClr val="tx1"/>
                    </a:gs>
                  </a:gsLst>
                  <a:lin ang="5400000" scaled="0"/>
                </a:gradFill>
                <a:latin typeface="Segoe UI Light"/>
                <a:ea typeface="メイリオ"/>
                <a:cs typeface="+mn-cs"/>
              </a:rPr>
              <a:t>は、一意のハードウェア用に確保</a:t>
            </a:r>
          </a:p>
          <a:p>
            <a:pPr marL="457200" indent="-457200" algn="l" defTabSz="914400">
              <a:spcBef>
                <a:spcPts val="0"/>
              </a:spcBef>
              <a:spcAft>
                <a:spcPts val="1200"/>
              </a:spcAft>
              <a:buFont typeface="Arial"/>
              <a:buChar char="•"/>
            </a:pPr>
            <a:r>
              <a:rPr lang="ja-JP" altLang="en-US" sz="3000" b="0" dirty="0" smtClean="0">
                <a:gradFill>
                  <a:gsLst>
                    <a:gs pos="0">
                      <a:schemeClr val="tx1"/>
                    </a:gs>
                    <a:gs pos="86000">
                      <a:schemeClr val="tx1"/>
                    </a:gs>
                  </a:gsLst>
                  <a:lin ang="5400000" scaled="0"/>
                </a:gradFill>
                <a:latin typeface="Segoe UI Light"/>
                <a:ea typeface="メイリオ"/>
                <a:cs typeface="+mn-cs"/>
              </a:rPr>
              <a:t>汎用クラス ドライバーは、互換性 </a:t>
            </a:r>
            <a:r>
              <a:rPr lang="en-US" altLang="ja-JP" sz="3000" b="0" dirty="0" smtClean="0">
                <a:gradFill>
                  <a:gsLst>
                    <a:gs pos="0">
                      <a:schemeClr val="tx1"/>
                    </a:gs>
                    <a:gs pos="86000">
                      <a:schemeClr val="tx1"/>
                    </a:gs>
                  </a:gsLst>
                  <a:lin ang="5400000" scaled="0"/>
                </a:gradFill>
                <a:latin typeface="Segoe UI Light"/>
                <a:ea typeface="メイリオ"/>
                <a:cs typeface="+mn-cs"/>
              </a:rPr>
              <a:t>ID </a:t>
            </a:r>
            <a:r>
              <a:rPr lang="ja-JP" altLang="en-US" sz="3000" b="0" dirty="0" smtClean="0">
                <a:gradFill>
                  <a:gsLst>
                    <a:gs pos="0">
                      <a:schemeClr val="tx1"/>
                    </a:gs>
                    <a:gs pos="86000">
                      <a:schemeClr val="tx1"/>
                    </a:gs>
                  </a:gsLst>
                  <a:lin ang="5400000" scaled="0"/>
                </a:gradFill>
                <a:latin typeface="Segoe UI Light"/>
                <a:ea typeface="メイリオ"/>
                <a:cs typeface="+mn-cs"/>
              </a:rPr>
              <a:t>とマッチング</a:t>
            </a:r>
            <a:endParaRPr lang="ja-JP" altLang="en-US" sz="30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6171934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マッチングの例</a:t>
            </a:r>
            <a:endParaRPr lang="ja-JP" altLang="en-US" dirty="0">
              <a:ea typeface="メイリオ"/>
            </a:endParaRPr>
          </a:p>
        </p:txBody>
      </p:sp>
      <p:sp>
        <p:nvSpPr>
          <p:cNvPr id="13" name="Rectangle 12"/>
          <p:cNvSpPr/>
          <p:nvPr/>
        </p:nvSpPr>
        <p:spPr bwMode="auto">
          <a:xfrm>
            <a:off x="534005" y="1097062"/>
            <a:ext cx="11134119" cy="4740724"/>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5" name="Rectangle 14"/>
          <p:cNvSpPr/>
          <p:nvPr/>
        </p:nvSpPr>
        <p:spPr bwMode="auto">
          <a:xfrm>
            <a:off x="1157291" y="1814513"/>
            <a:ext cx="9949678" cy="4027243"/>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6" name="Rectangle 15"/>
          <p:cNvSpPr/>
          <p:nvPr/>
        </p:nvSpPr>
        <p:spPr bwMode="auto">
          <a:xfrm>
            <a:off x="1839034" y="2643188"/>
            <a:ext cx="8586192" cy="3194598"/>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7" name="Rectangle 16"/>
          <p:cNvSpPr/>
          <p:nvPr/>
        </p:nvSpPr>
        <p:spPr bwMode="auto">
          <a:xfrm>
            <a:off x="2736130" y="4064706"/>
            <a:ext cx="6698307" cy="1777049"/>
          </a:xfrm>
          <a:prstGeom prst="rect">
            <a:avLst/>
          </a:prstGeom>
          <a:noFill/>
          <a:ln w="57150" cmpd="sng">
            <a:solidFill>
              <a:schemeClr val="tx1"/>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8" name="TextBox 17"/>
          <p:cNvSpPr txBox="1"/>
          <p:nvPr/>
        </p:nvSpPr>
        <p:spPr>
          <a:xfrm>
            <a:off x="2891892" y="4073372"/>
            <a:ext cx="6542545" cy="492443"/>
          </a:xfrm>
          <a:prstGeom prst="rect">
            <a:avLst/>
          </a:prstGeom>
          <a:noFill/>
        </p:spPr>
        <p:txBody>
          <a:bodyPr wrap="square" lIns="0" tIns="0" rIns="0" bIns="0" rtlCol="0">
            <a:spAutoFit/>
          </a:bodyPr>
          <a:lstStyle/>
          <a:p>
            <a:pPr defTabSz="914400"/>
            <a:r>
              <a:rPr lang="ja-JP" altLang="en-US" sz="3200" dirty="0" smtClean="0">
                <a:gradFill>
                  <a:gsLst>
                    <a:gs pos="0">
                      <a:schemeClr val="tx1"/>
                    </a:gs>
                    <a:gs pos="86000">
                      <a:schemeClr val="tx1"/>
                    </a:gs>
                  </a:gsLst>
                  <a:lin ang="5400000" scaled="0"/>
                </a:gradFill>
                <a:ea typeface="メイリオ"/>
              </a:rPr>
              <a:t>自動車</a:t>
            </a:r>
            <a:r>
              <a:rPr lang="en-US" altLang="ja-JP" sz="3200" b="1" dirty="0" smtClean="0">
                <a:gradFill>
                  <a:gsLst>
                    <a:gs pos="0">
                      <a:schemeClr val="tx1"/>
                    </a:gs>
                    <a:gs pos="86000">
                      <a:schemeClr val="tx1"/>
                    </a:gs>
                  </a:gsLst>
                  <a:lin ang="5400000" scaled="0"/>
                </a:gradFill>
                <a:latin typeface="Segoe UI Light"/>
                <a:ea typeface="メイリオ"/>
                <a:cs typeface="+mn-cs"/>
              </a:rPr>
              <a:t>\</a:t>
            </a:r>
            <a:r>
              <a:rPr lang="ja-JP" altLang="en-US" sz="3200" dirty="0">
                <a:solidFill>
                  <a:srgbClr val="65BC46"/>
                </a:solidFill>
                <a:ea typeface="メイリオ"/>
              </a:rPr>
              <a:t>トヨタ</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ja-JP" altLang="en-US" sz="3200" dirty="0">
                <a:solidFill>
                  <a:srgbClr val="0087FF"/>
                </a:solidFill>
                <a:ea typeface="メイリオ"/>
              </a:rPr>
              <a:t>タコマ</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en-US" altLang="ja-JP" sz="3200" b="1" dirty="0" smtClean="0">
                <a:solidFill>
                  <a:srgbClr val="FFFF00"/>
                </a:solidFill>
                <a:latin typeface="Segoe UI Light"/>
                <a:ea typeface="メイリオ"/>
                <a:cs typeface="+mn-cs"/>
              </a:rPr>
              <a:t>4</a:t>
            </a:r>
            <a:r>
              <a:rPr lang="ja-JP" altLang="en-US" sz="3200" dirty="0">
                <a:solidFill>
                  <a:srgbClr val="FFFF00"/>
                </a:solidFill>
                <a:ea typeface="メイリオ"/>
              </a:rPr>
              <a:t>ドア</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en-US" altLang="ja-JP" sz="3200" b="1" dirty="0" smtClean="0">
                <a:solidFill>
                  <a:srgbClr val="FF0000"/>
                </a:solidFill>
                <a:latin typeface="Segoe UI Light"/>
                <a:ea typeface="メイリオ"/>
                <a:cs typeface="+mn-cs"/>
              </a:rPr>
              <a:t>v6</a:t>
            </a:r>
            <a:endParaRPr lang="ja-JP" altLang="en-US" sz="3200" b="1" dirty="0">
              <a:solidFill>
                <a:srgbClr val="FF0000"/>
              </a:solidFill>
              <a:latin typeface="Segoe UI Light"/>
              <a:ea typeface="メイリオ"/>
              <a:cs typeface="+mn-cs"/>
            </a:endParaRPr>
          </a:p>
        </p:txBody>
      </p:sp>
      <p:sp>
        <p:nvSpPr>
          <p:cNvPr id="19" name="TextBox 18"/>
          <p:cNvSpPr txBox="1"/>
          <p:nvPr/>
        </p:nvSpPr>
        <p:spPr>
          <a:xfrm>
            <a:off x="683130" y="1097062"/>
            <a:ext cx="8031057" cy="492443"/>
          </a:xfrm>
          <a:prstGeom prst="rect">
            <a:avLst/>
          </a:prstGeom>
          <a:noFill/>
        </p:spPr>
        <p:txBody>
          <a:bodyPr wrap="square" lIns="0" tIns="0" rIns="0" bIns="0" rtlCol="0">
            <a:spAutoFit/>
          </a:bodyPr>
          <a:lstStyle/>
          <a:p>
            <a:pPr algn="l" defTabSz="914400">
              <a:buNone/>
            </a:pPr>
            <a:r>
              <a:rPr lang="ja-JP" altLang="en-US" sz="3200" dirty="0" smtClean="0">
                <a:gradFill>
                  <a:gsLst>
                    <a:gs pos="0">
                      <a:schemeClr val="tx1"/>
                    </a:gs>
                    <a:gs pos="86000">
                      <a:schemeClr val="tx1"/>
                    </a:gs>
                  </a:gsLst>
                  <a:lin ang="5400000" scaled="0"/>
                </a:gradFill>
                <a:latin typeface="Segoe UI Light"/>
                <a:ea typeface="メイリオ"/>
              </a:rPr>
              <a:t>自動車</a:t>
            </a:r>
            <a:r>
              <a:rPr lang="en-US" altLang="ja-JP" sz="3200" b="1" dirty="0" smtClean="0">
                <a:gradFill>
                  <a:gsLst>
                    <a:gs pos="0">
                      <a:schemeClr val="tx1"/>
                    </a:gs>
                    <a:gs pos="86000">
                      <a:schemeClr val="tx1"/>
                    </a:gs>
                  </a:gsLst>
                  <a:lin ang="5400000" scaled="0"/>
                </a:gradFill>
                <a:latin typeface="Segoe UI Light"/>
                <a:ea typeface="メイリオ"/>
                <a:cs typeface="+mn-cs"/>
              </a:rPr>
              <a:t>\</a:t>
            </a:r>
            <a:r>
              <a:rPr lang="ja-JP" altLang="en-US" sz="3200" dirty="0" smtClean="0">
                <a:solidFill>
                  <a:srgbClr val="65BC46"/>
                </a:solidFill>
                <a:latin typeface="Segoe UI Light"/>
                <a:ea typeface="メイリオ"/>
                <a:cs typeface="+mn-cs"/>
              </a:rPr>
              <a:t>乗用車</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ja-JP" altLang="en-US" sz="3200" dirty="0" smtClean="0">
                <a:solidFill>
                  <a:srgbClr val="0087FF"/>
                </a:solidFill>
                <a:latin typeface="Segoe UI Light"/>
                <a:ea typeface="メイリオ"/>
                <a:cs typeface="+mn-cs"/>
              </a:rPr>
              <a:t>中型車</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en-US" altLang="ja-JP" sz="3200" b="1" dirty="0" smtClean="0">
                <a:solidFill>
                  <a:srgbClr val="FFFF00"/>
                </a:solidFill>
                <a:latin typeface="Segoe UI Light"/>
                <a:ea typeface="メイリオ"/>
                <a:cs typeface="+mn-cs"/>
              </a:rPr>
              <a:t>2</a:t>
            </a:r>
            <a:r>
              <a:rPr lang="ja-JP" altLang="en-US" sz="3200" b="1" dirty="0" smtClean="0">
                <a:solidFill>
                  <a:srgbClr val="FFFF00"/>
                </a:solidFill>
                <a:latin typeface="Segoe UI Light"/>
                <a:ea typeface="メイリオ"/>
                <a:cs typeface="+mn-cs"/>
              </a:rPr>
              <a:t> </a:t>
            </a:r>
            <a:r>
              <a:rPr lang="ja-JP" altLang="en-US" sz="3200" dirty="0" smtClean="0">
                <a:solidFill>
                  <a:srgbClr val="FFFF00"/>
                </a:solidFill>
                <a:latin typeface="Segoe UI Light"/>
                <a:ea typeface="メイリオ"/>
                <a:cs typeface="+mn-cs"/>
              </a:rPr>
              <a:t>ドア</a:t>
            </a:r>
            <a:endParaRPr lang="ja-JP" altLang="en-US" sz="3200" dirty="0">
              <a:solidFill>
                <a:srgbClr val="FFFF00"/>
              </a:solidFill>
              <a:latin typeface="Segoe UI Light"/>
              <a:ea typeface="メイリオ"/>
              <a:cs typeface="+mn-cs"/>
            </a:endParaRPr>
          </a:p>
        </p:txBody>
      </p:sp>
      <p:sp>
        <p:nvSpPr>
          <p:cNvPr id="20" name="TextBox 19"/>
          <p:cNvSpPr txBox="1"/>
          <p:nvPr/>
        </p:nvSpPr>
        <p:spPr>
          <a:xfrm>
            <a:off x="1322362" y="1817396"/>
            <a:ext cx="4809768" cy="492443"/>
          </a:xfrm>
          <a:prstGeom prst="rect">
            <a:avLst/>
          </a:prstGeom>
          <a:noFill/>
        </p:spPr>
        <p:txBody>
          <a:bodyPr wrap="square" lIns="0" tIns="0" rIns="0" bIns="0" rtlCol="0">
            <a:spAutoFit/>
          </a:bodyPr>
          <a:lstStyle/>
          <a:p>
            <a:pPr defTabSz="914400"/>
            <a:r>
              <a:rPr lang="ja-JP" altLang="en-US" sz="3200" dirty="0" smtClean="0">
                <a:gradFill>
                  <a:gsLst>
                    <a:gs pos="0">
                      <a:schemeClr val="tx1"/>
                    </a:gs>
                    <a:gs pos="86000">
                      <a:schemeClr val="tx1"/>
                    </a:gs>
                  </a:gsLst>
                  <a:lin ang="5400000" scaled="0"/>
                </a:gradFill>
                <a:ea typeface="メイリオ"/>
              </a:rPr>
              <a:t>自動車</a:t>
            </a:r>
            <a:r>
              <a:rPr lang="en-US" altLang="ja-JP" sz="3200" b="1" dirty="0" smtClean="0">
                <a:gradFill>
                  <a:gsLst>
                    <a:gs pos="0">
                      <a:schemeClr val="tx1"/>
                    </a:gs>
                    <a:gs pos="86000">
                      <a:schemeClr val="tx1"/>
                    </a:gs>
                  </a:gsLst>
                  <a:lin ang="5400000" scaled="0"/>
                </a:gradFill>
                <a:latin typeface="Segoe UI Light"/>
                <a:ea typeface="メイリオ"/>
                <a:cs typeface="+mn-cs"/>
              </a:rPr>
              <a:t>\</a:t>
            </a:r>
            <a:r>
              <a:rPr lang="ja-JP" altLang="en-US" sz="3200" dirty="0" smtClean="0">
                <a:solidFill>
                  <a:srgbClr val="65BC46"/>
                </a:solidFill>
                <a:latin typeface="Segoe UI Light"/>
                <a:ea typeface="メイリオ"/>
              </a:rPr>
              <a:t>トヨタ</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ja-JP" altLang="en-US" sz="3200" dirty="0" smtClean="0">
                <a:solidFill>
                  <a:srgbClr val="0087FF"/>
                </a:solidFill>
                <a:latin typeface="Segoe UI Light"/>
                <a:ea typeface="メイリオ"/>
              </a:rPr>
              <a:t>タコマ</a:t>
            </a:r>
            <a:endParaRPr lang="ja-JP" altLang="en-US" sz="3200" dirty="0" smtClean="0">
              <a:solidFill>
                <a:srgbClr val="0087FF"/>
              </a:solidFill>
              <a:ea typeface="メイリオ"/>
            </a:endParaRPr>
          </a:p>
        </p:txBody>
      </p:sp>
      <p:sp>
        <p:nvSpPr>
          <p:cNvPr id="21" name="TextBox 20"/>
          <p:cNvSpPr txBox="1"/>
          <p:nvPr/>
        </p:nvSpPr>
        <p:spPr>
          <a:xfrm>
            <a:off x="2010818" y="2663104"/>
            <a:ext cx="6703369" cy="984885"/>
          </a:xfrm>
          <a:prstGeom prst="rect">
            <a:avLst/>
          </a:prstGeom>
          <a:noFill/>
        </p:spPr>
        <p:txBody>
          <a:bodyPr wrap="square" lIns="0" tIns="0" rIns="0" bIns="0" rtlCol="0">
            <a:spAutoFit/>
          </a:bodyPr>
          <a:lstStyle/>
          <a:p>
            <a:pPr defTabSz="914400"/>
            <a:r>
              <a:rPr lang="ja-JP" altLang="en-US" sz="3200" dirty="0" smtClean="0">
                <a:gradFill>
                  <a:gsLst>
                    <a:gs pos="0">
                      <a:schemeClr val="tx1"/>
                    </a:gs>
                    <a:gs pos="86000">
                      <a:schemeClr val="tx1"/>
                    </a:gs>
                  </a:gsLst>
                  <a:lin ang="5400000" scaled="0"/>
                </a:gradFill>
                <a:ea typeface="メイリオ"/>
              </a:rPr>
              <a:t>自動車</a:t>
            </a:r>
            <a:r>
              <a:rPr lang="en-US" altLang="ja-JP" sz="3200" b="1" dirty="0" smtClean="0">
                <a:gradFill>
                  <a:gsLst>
                    <a:gs pos="0">
                      <a:schemeClr val="tx1"/>
                    </a:gs>
                    <a:gs pos="86000">
                      <a:schemeClr val="tx1"/>
                    </a:gs>
                  </a:gsLst>
                  <a:lin ang="5400000" scaled="0"/>
                </a:gradFill>
                <a:latin typeface="Segoe UI Light"/>
                <a:ea typeface="メイリオ"/>
                <a:cs typeface="+mn-cs"/>
              </a:rPr>
              <a:t>\</a:t>
            </a:r>
            <a:r>
              <a:rPr lang="ja-JP" altLang="en-US" sz="3200" dirty="0">
                <a:solidFill>
                  <a:srgbClr val="65BC46"/>
                </a:solidFill>
                <a:ea typeface="メイリオ"/>
              </a:rPr>
              <a:t>トヨタ</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ja-JP" altLang="en-US" sz="3200" dirty="0">
                <a:solidFill>
                  <a:srgbClr val="0087FF"/>
                </a:solidFill>
                <a:ea typeface="メイリオ"/>
              </a:rPr>
              <a:t>タコマ</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en-US" altLang="ja-JP" sz="3200" b="1" dirty="0" smtClean="0">
                <a:solidFill>
                  <a:srgbClr val="FFFF00"/>
                </a:solidFill>
                <a:latin typeface="Segoe UI Light"/>
                <a:ea typeface="メイリオ"/>
                <a:cs typeface="+mn-cs"/>
              </a:rPr>
              <a:t>4</a:t>
            </a:r>
            <a:r>
              <a:rPr lang="ja-JP" altLang="en-US" sz="3200" dirty="0" smtClean="0">
                <a:solidFill>
                  <a:srgbClr val="FFFF00"/>
                </a:solidFill>
                <a:ea typeface="メイリオ"/>
              </a:rPr>
              <a:t>ドア </a:t>
            </a:r>
            <a:r>
              <a:rPr lang="ja-JP" altLang="en-US" sz="2800" dirty="0" smtClean="0">
                <a:gradFill>
                  <a:gsLst>
                    <a:gs pos="0">
                      <a:schemeClr val="tx1"/>
                    </a:gs>
                    <a:gs pos="86000">
                      <a:schemeClr val="tx1"/>
                    </a:gs>
                  </a:gsLst>
                  <a:lin ang="5400000" scaled="0"/>
                </a:gradFill>
                <a:latin typeface="Segoe UI Light"/>
                <a:ea typeface="メイリオ"/>
                <a:cs typeface="+mn-cs"/>
              </a:rPr>
              <a:t>または</a:t>
            </a:r>
            <a:r>
              <a:rPr lang="ja-JP" altLang="en-US" sz="3200" b="1" dirty="0" smtClean="0">
                <a:gradFill>
                  <a:gsLst>
                    <a:gs pos="0">
                      <a:schemeClr val="tx1"/>
                    </a:gs>
                    <a:gs pos="86000">
                      <a:schemeClr val="tx1"/>
                    </a:gs>
                  </a:gsLst>
                  <a:lin ang="5400000" scaled="0"/>
                </a:gradFill>
                <a:latin typeface="Segoe UI Light"/>
                <a:ea typeface="メイリオ"/>
                <a:cs typeface="+mn-cs"/>
              </a:rPr>
              <a:t> </a:t>
            </a:r>
            <a:r>
              <a:rPr lang="ja-JP" altLang="en-US" sz="3200" dirty="0" smtClean="0">
                <a:gradFill>
                  <a:gsLst>
                    <a:gs pos="0">
                      <a:schemeClr val="tx1"/>
                    </a:gs>
                    <a:gs pos="86000">
                      <a:schemeClr val="tx1"/>
                    </a:gs>
                  </a:gsLst>
                  <a:lin ang="5400000" scaled="0"/>
                </a:gradFill>
                <a:ea typeface="メイリオ"/>
              </a:rPr>
              <a:t>自動車</a:t>
            </a:r>
            <a:r>
              <a:rPr lang="en-US" altLang="ja-JP" sz="3200" b="1" dirty="0" smtClean="0">
                <a:gradFill>
                  <a:gsLst>
                    <a:gs pos="0">
                      <a:schemeClr val="tx1"/>
                    </a:gs>
                    <a:gs pos="86000">
                      <a:schemeClr val="tx1"/>
                    </a:gs>
                  </a:gsLst>
                  <a:lin ang="5400000" scaled="0"/>
                </a:gradFill>
                <a:latin typeface="Segoe UI Light"/>
                <a:ea typeface="メイリオ"/>
                <a:cs typeface="+mn-cs"/>
              </a:rPr>
              <a:t>\</a:t>
            </a:r>
            <a:r>
              <a:rPr lang="ja-JP" altLang="en-US" sz="3200" dirty="0">
                <a:solidFill>
                  <a:srgbClr val="65BC46"/>
                </a:solidFill>
                <a:ea typeface="メイリオ"/>
              </a:rPr>
              <a:t>トヨタ</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ja-JP" altLang="en-US" sz="3200" dirty="0">
                <a:solidFill>
                  <a:srgbClr val="0087FF"/>
                </a:solidFill>
                <a:ea typeface="メイリオ"/>
              </a:rPr>
              <a:t>タコマ</a:t>
            </a:r>
            <a:r>
              <a:rPr lang="en-US" altLang="ja-JP" sz="3200" b="1" dirty="0" smtClean="0">
                <a:gradFill>
                  <a:gsLst>
                    <a:gs pos="0">
                      <a:schemeClr val="tx1"/>
                    </a:gs>
                    <a:gs pos="86000">
                      <a:schemeClr val="tx1"/>
                    </a:gs>
                  </a:gsLst>
                  <a:lin ang="5400000" scaled="0"/>
                </a:gradFill>
                <a:latin typeface="Segoe UI Light"/>
                <a:ea typeface="メイリオ"/>
                <a:cs typeface="+mn-cs"/>
              </a:rPr>
              <a:t>&amp;</a:t>
            </a:r>
            <a:r>
              <a:rPr lang="en-US" altLang="ja-JP" sz="3200" b="1" dirty="0" smtClean="0">
                <a:solidFill>
                  <a:srgbClr val="FFFF00"/>
                </a:solidFill>
                <a:latin typeface="Segoe UI Light"/>
                <a:ea typeface="メイリオ"/>
                <a:cs typeface="+mn-cs"/>
              </a:rPr>
              <a:t>v6</a:t>
            </a:r>
            <a:endParaRPr lang="ja-JP" altLang="en-US" sz="3200" b="1" dirty="0">
              <a:solidFill>
                <a:srgbClr val="FFFF00"/>
              </a:solidFill>
              <a:latin typeface="Segoe UI Light"/>
              <a:ea typeface="メイリオ"/>
              <a:cs typeface="+mn-cs"/>
            </a:endParaRPr>
          </a:p>
        </p:txBody>
      </p:sp>
    </p:spTree>
    <p:extLst>
      <p:ext uri="{BB962C8B-B14F-4D97-AF65-F5344CB8AC3E}">
        <p14:creationId xmlns:p14="http://schemas.microsoft.com/office/powerpoint/2010/main" val="1773623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6" grpId="0" animBg="1"/>
      <p:bldP spid="16" grpId="1"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ターゲットの設定</a:t>
            </a:r>
            <a:endParaRPr lang="ja-JP" altLang="en-US" dirty="0">
              <a:ea typeface="メイリオ"/>
            </a:endParaRPr>
          </a:p>
        </p:txBody>
      </p:sp>
      <p:sp>
        <p:nvSpPr>
          <p:cNvPr id="3" name="Text Placeholder 2"/>
          <p:cNvSpPr>
            <a:spLocks noGrp="1"/>
          </p:cNvSpPr>
          <p:nvPr>
            <p:ph type="body" sz="quarter" idx="10"/>
          </p:nvPr>
        </p:nvSpPr>
        <p:spPr>
          <a:xfrm>
            <a:off x="519112" y="1907822"/>
            <a:ext cx="11149013" cy="3077766"/>
          </a:xfrm>
        </p:spPr>
        <p:txBody>
          <a:bodyPr/>
          <a:lstStyle/>
          <a:p>
            <a:pPr marL="571500" indent="-571500" algn="l" defTabSz="914400">
              <a:spcBef>
                <a:spcPts val="0"/>
              </a:spcBef>
              <a:spcAft>
                <a:spcPts val="24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 のバイナリに対応するプロセッサ アーキテクチャをターゲットに設定する</a:t>
            </a:r>
          </a:p>
          <a:p>
            <a:pPr marL="571500" indent="-571500" algn="l" defTabSz="914400">
              <a:spcBef>
                <a:spcPts val="0"/>
              </a:spcBef>
              <a:spcAft>
                <a:spcPts val="24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OS </a:t>
            </a:r>
            <a:r>
              <a:rPr lang="ja-JP" altLang="en-US" sz="3200" b="0" dirty="0" smtClean="0">
                <a:gradFill>
                  <a:gsLst>
                    <a:gs pos="0">
                      <a:schemeClr val="tx1"/>
                    </a:gs>
                    <a:gs pos="86000">
                      <a:schemeClr val="tx1"/>
                    </a:gs>
                  </a:gsLst>
                  <a:lin ang="5400000" scaled="0"/>
                </a:gradFill>
                <a:latin typeface="Segoe UI Light"/>
                <a:ea typeface="メイリオ"/>
                <a:cs typeface="+mn-cs"/>
              </a:rPr>
              <a:t>バージョンをターゲットに設定する必要はない</a:t>
            </a:r>
          </a:p>
          <a:p>
            <a:pPr marL="571500" indent="-571500" algn="l" defTabSz="914400">
              <a:spcBef>
                <a:spcPts val="0"/>
              </a:spcBef>
              <a:spcAft>
                <a:spcPts val="24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Windows Update </a:t>
            </a:r>
            <a:r>
              <a:rPr lang="ja-JP" altLang="en-US" sz="3200" b="0" dirty="0" smtClean="0">
                <a:gradFill>
                  <a:gsLst>
                    <a:gs pos="0">
                      <a:schemeClr val="tx1"/>
                    </a:gs>
                    <a:gs pos="86000">
                      <a:schemeClr val="tx1"/>
                    </a:gs>
                  </a:gsLst>
                  <a:lin ang="5400000" scaled="0"/>
                </a:gradFill>
                <a:latin typeface="Segoe UI Light"/>
                <a:ea typeface="メイリオ"/>
                <a:cs typeface="+mn-cs"/>
              </a:rPr>
              <a:t>により、</a:t>
            </a:r>
            <a:r>
              <a:rPr lang="ja-JP" altLang="en-US" sz="3200" dirty="0" smtClean="0">
                <a:latin typeface="Segoe UI Light"/>
                <a:ea typeface="メイリオ"/>
              </a:rPr>
              <a:t>最新かつ最も適切な</a:t>
            </a:r>
            <a:r>
              <a:rPr lang="ja-JP" altLang="en-US" sz="3200" b="0" dirty="0" smtClean="0">
                <a:gradFill>
                  <a:gsLst>
                    <a:gs pos="0">
                      <a:schemeClr val="tx1"/>
                    </a:gs>
                    <a:gs pos="86000">
                      <a:schemeClr val="tx1"/>
                    </a:gs>
                  </a:gsLst>
                  <a:lin ang="5400000" scaled="0"/>
                </a:gradFill>
                <a:latin typeface="Segoe UI Light"/>
                <a:ea typeface="メイリオ"/>
                <a:cs typeface="+mn-cs"/>
              </a:rPr>
              <a:t>ドライバーが提供される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356449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構成</a:t>
            </a:r>
            <a:endParaRPr lang="ja-JP" altLang="en-US" dirty="0">
              <a:ea typeface="メイリオ"/>
            </a:endParaRPr>
          </a:p>
        </p:txBody>
      </p:sp>
      <p:sp>
        <p:nvSpPr>
          <p:cNvPr id="3" name="Text Placeholder 2"/>
          <p:cNvSpPr>
            <a:spLocks noGrp="1"/>
          </p:cNvSpPr>
          <p:nvPr>
            <p:ph type="body" sz="quarter" idx="10"/>
          </p:nvPr>
        </p:nvSpPr>
        <p:spPr>
          <a:xfrm>
            <a:off x="519113" y="1907822"/>
            <a:ext cx="10807647" cy="3416320"/>
          </a:xfrm>
        </p:spPr>
        <p:txBody>
          <a:bodyPr/>
          <a:lstStyle/>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INF </a:t>
            </a:r>
            <a:r>
              <a:rPr lang="ja-JP" altLang="en-US" sz="3200" b="0" dirty="0" smtClean="0">
                <a:gradFill>
                  <a:gsLst>
                    <a:gs pos="0">
                      <a:schemeClr val="tx1"/>
                    </a:gs>
                    <a:gs pos="86000">
                      <a:schemeClr val="tx1"/>
                    </a:gs>
                  </a:gsLst>
                  <a:lin ang="5400000" scaled="0"/>
                </a:gradFill>
                <a:latin typeface="Segoe UI Light"/>
                <a:ea typeface="メイリオ"/>
                <a:cs typeface="+mn-cs"/>
              </a:rPr>
              <a:t>ですべてのデバイス設定を記述する </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シンプルな基本の </a:t>
            </a:r>
            <a:r>
              <a:rPr lang="en-US" altLang="ja-JP" sz="3200" b="0" dirty="0" smtClean="0">
                <a:gradFill>
                  <a:gsLst>
                    <a:gs pos="0">
                      <a:schemeClr val="tx1"/>
                    </a:gs>
                    <a:gs pos="86000">
                      <a:schemeClr val="tx1"/>
                    </a:gs>
                  </a:gsLst>
                  <a:lin ang="5400000" scaled="0"/>
                </a:gradFill>
                <a:latin typeface="Segoe UI Light"/>
                <a:ea typeface="メイリオ"/>
                <a:cs typeface="+mn-cs"/>
              </a:rPr>
              <a:t>INF </a:t>
            </a:r>
            <a:r>
              <a:rPr lang="ja-JP" altLang="en-US" sz="3200" b="0" dirty="0" smtClean="0">
                <a:gradFill>
                  <a:gsLst>
                    <a:gs pos="0">
                      <a:schemeClr val="tx1"/>
                    </a:gs>
                    <a:gs pos="86000">
                      <a:schemeClr val="tx1"/>
                    </a:gs>
                  </a:gsLst>
                  <a:lin ang="5400000" scaled="0"/>
                </a:gradFill>
                <a:latin typeface="Segoe UI Light"/>
                <a:ea typeface="メイリオ"/>
                <a:cs typeface="+mn-cs"/>
              </a:rPr>
              <a:t>ディレクティブを使用する</a:t>
            </a: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Co-installer</a:t>
            </a:r>
            <a:r>
              <a:rPr lang="ja-JP" altLang="en-US" sz="3200" b="0" dirty="0" smtClean="0">
                <a:gradFill>
                  <a:gsLst>
                    <a:gs pos="0">
                      <a:schemeClr val="tx1"/>
                    </a:gs>
                    <a:gs pos="86000">
                      <a:schemeClr val="tx1"/>
                    </a:gs>
                  </a:gsLst>
                  <a:lin ang="5400000" scaled="0"/>
                </a:gradFill>
                <a:latin typeface="Segoe UI Light"/>
                <a:ea typeface="メイリオ"/>
                <a:cs typeface="+mn-cs"/>
              </a:rPr>
              <a:t> の使用は避け、</a:t>
            </a: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の迅速なデバイス</a:t>
            </a:r>
            <a:r>
              <a:rPr lang="ja-JP" altLang="en-US" sz="3200" dirty="0">
                <a:latin typeface="Segoe UI Light"/>
                <a:ea typeface="メイリオ"/>
              </a:rPr>
              <a:t>設定</a:t>
            </a:r>
            <a:r>
              <a:rPr lang="ja-JP" altLang="en-US" sz="3200" b="0" dirty="0" smtClean="0">
                <a:gradFill>
                  <a:gsLst>
                    <a:gs pos="0">
                      <a:schemeClr val="tx1"/>
                    </a:gs>
                    <a:gs pos="86000">
                      <a:schemeClr val="tx1"/>
                    </a:gs>
                  </a:gsLst>
                  <a:lin ang="5400000" scaled="0"/>
                </a:gradFill>
                <a:latin typeface="Segoe UI Light"/>
                <a:ea typeface="メイリオ"/>
                <a:cs typeface="+mn-cs"/>
              </a:rPr>
              <a:t>を利用する</a:t>
            </a: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[HW-888C] Delivering </a:t>
            </a:r>
            <a:r>
              <a:rPr lang="en-US" altLang="ja-JP" sz="3200" b="0" dirty="0" smtClean="0">
                <a:gradFill>
                  <a:gsLst>
                    <a:gs pos="0">
                      <a:schemeClr val="tx1"/>
                    </a:gs>
                    <a:gs pos="86000">
                      <a:schemeClr val="tx1"/>
                    </a:gs>
                  </a:gsLst>
                  <a:lin ang="5400000" scaled="0"/>
                </a:gradFill>
                <a:latin typeface="Segoe UI Light"/>
                <a:ea typeface="メイリオ"/>
                <a:cs typeface="+mn-cs"/>
              </a:rPr>
              <a:t>Great Device Installation </a:t>
            </a:r>
            <a:r>
              <a:rPr lang="en-US" altLang="ja-JP" sz="3200" b="0" dirty="0" smtClean="0">
                <a:gradFill>
                  <a:gsLst>
                    <a:gs pos="0">
                      <a:schemeClr val="tx1"/>
                    </a:gs>
                    <a:gs pos="86000">
                      <a:schemeClr val="tx1"/>
                    </a:gs>
                  </a:gsLst>
                  <a:lin ang="5400000" scaled="0"/>
                </a:gradFill>
                <a:latin typeface="Segoe UI Light"/>
                <a:ea typeface="メイリオ"/>
                <a:cs typeface="+mn-cs"/>
              </a:rPr>
              <a:t>Experiences</a:t>
            </a:r>
            <a:r>
              <a:rPr lang="ja-JP" altLang="en-US" sz="3200" b="0" dirty="0" smtClean="0">
                <a:gradFill>
                  <a:gsLst>
                    <a:gs pos="0">
                      <a:schemeClr val="tx1"/>
                    </a:gs>
                    <a:gs pos="86000">
                      <a:schemeClr val="tx1"/>
                    </a:gs>
                  </a:gsLst>
                  <a:lin ang="5400000" scaled="0"/>
                </a:gradFill>
                <a:latin typeface="Segoe UI Light"/>
                <a:ea typeface="メイリオ"/>
                <a:cs typeface="+mn-cs"/>
              </a:rPr>
              <a:t>を</a:t>
            </a:r>
            <a:r>
              <a:rPr lang="ja-JP" altLang="en-US" sz="3200" b="0" dirty="0" smtClean="0">
                <a:gradFill>
                  <a:gsLst>
                    <a:gs pos="0">
                      <a:schemeClr val="tx1"/>
                    </a:gs>
                    <a:gs pos="86000">
                      <a:schemeClr val="tx1"/>
                    </a:gs>
                  </a:gsLst>
                  <a:lin ang="5400000" scaled="0"/>
                </a:gradFill>
                <a:latin typeface="Segoe UI Light"/>
                <a:ea typeface="メイリオ"/>
                <a:cs typeface="+mn-cs"/>
              </a:rPr>
              <a:t>ご覧ください</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37723747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バージョン管理とローカライズ</a:t>
            </a:r>
            <a:endParaRPr lang="ja-JP" altLang="en-US" dirty="0">
              <a:ea typeface="メイリオ"/>
            </a:endParaRPr>
          </a:p>
        </p:txBody>
      </p:sp>
      <p:sp>
        <p:nvSpPr>
          <p:cNvPr id="3" name="Text Placeholder 2"/>
          <p:cNvSpPr>
            <a:spLocks noGrp="1"/>
          </p:cNvSpPr>
          <p:nvPr>
            <p:ph type="body" sz="quarter" idx="10"/>
          </p:nvPr>
        </p:nvSpPr>
        <p:spPr>
          <a:xfrm>
            <a:off x="519112" y="1907822"/>
            <a:ext cx="10525877" cy="2693045"/>
          </a:xfrm>
        </p:spPr>
        <p:txBody>
          <a:bodyPr/>
          <a:lstStyle/>
          <a:p>
            <a:pPr marL="571500" indent="-5715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一貫性のあるバージョン管理スキームを使用することにより、シンプルかつターゲット化されたドライバー更新ができるようにする</a:t>
            </a:r>
            <a:endParaRPr lang="ja-JP" altLang="en-US" sz="3200" dirty="0" smtClean="0">
              <a:ea typeface="メイリオ"/>
            </a:endParaRPr>
          </a:p>
          <a:p>
            <a:pPr marL="571500" indent="-5715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デバイスの記述をローカライズすることで、世界中のユーザーをサポートする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87314188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パッケージ ペイロード</a:t>
            </a:r>
            <a:endParaRPr lang="ja-JP" altLang="en-US" dirty="0">
              <a:ea typeface="メイリオ"/>
            </a:endParaRPr>
          </a:p>
        </p:txBody>
      </p:sp>
      <p:sp>
        <p:nvSpPr>
          <p:cNvPr id="3" name="Text Placeholder 2"/>
          <p:cNvSpPr>
            <a:spLocks noGrp="1"/>
          </p:cNvSpPr>
          <p:nvPr>
            <p:ph type="body" sz="quarter" idx="10"/>
          </p:nvPr>
        </p:nvSpPr>
        <p:spPr>
          <a:xfrm>
            <a:off x="519112" y="1905000"/>
            <a:ext cx="10381499" cy="2923877"/>
          </a:xfrm>
        </p:spPr>
        <p:txBody>
          <a:bodyPr/>
          <a:lstStyle/>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ターゲット デバイス固有のパッケージを作成する</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インストーラーの使用は避ける</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アプリケーションは別に配布する</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カタログ ファイルを使用して </a:t>
            </a:r>
            <a:r>
              <a:rPr lang="en-US" altLang="ja-JP" sz="3200" b="0" dirty="0" smtClean="0">
                <a:gradFill>
                  <a:gsLst>
                    <a:gs pos="0">
                      <a:schemeClr val="tx1"/>
                    </a:gs>
                    <a:gs pos="86000">
                      <a:schemeClr val="tx1"/>
                    </a:gs>
                  </a:gsLst>
                  <a:lin ang="5400000" scaled="0"/>
                </a:gradFill>
                <a:latin typeface="Segoe UI Light"/>
                <a:ea typeface="メイリオ"/>
                <a:cs typeface="+mn-cs"/>
              </a:rPr>
              <a:t>INF </a:t>
            </a:r>
            <a:r>
              <a:rPr lang="ja-JP" altLang="en-US" sz="3200" b="0" dirty="0" smtClean="0">
                <a:gradFill>
                  <a:gsLst>
                    <a:gs pos="0">
                      <a:schemeClr val="tx1"/>
                    </a:gs>
                    <a:gs pos="86000">
                      <a:schemeClr val="tx1"/>
                    </a:gs>
                  </a:gsLst>
                  <a:lin ang="5400000" scaled="0"/>
                </a:gradFill>
                <a:latin typeface="Segoe UI Light"/>
                <a:ea typeface="メイリオ"/>
                <a:cs typeface="+mn-cs"/>
              </a:rPr>
              <a:t>およびドライバー ファイルに署名する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27979235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8284205" cy="1569660"/>
          </a:xfrm>
          <a:prstGeom prst="rect">
            <a:avLst/>
          </a:prstGeom>
          <a:noFill/>
        </p:spPr>
        <p:txBody>
          <a:bodyPr wrap="square" rtlCol="0">
            <a:spAutoFit/>
          </a:bodyPr>
          <a:lstStyle/>
          <a:p>
            <a:pPr algn="l" defTabSz="914400">
              <a:buNone/>
            </a:pPr>
            <a:r>
              <a:rPr lang="ja-JP" altLang="en-US" sz="4800" b="0" dirty="0" smtClean="0">
                <a:solidFill>
                  <a:schemeClr val="tx1"/>
                </a:solidFill>
                <a:latin typeface="Segoe UI Semibold"/>
                <a:ea typeface="メイリオ"/>
                <a:cs typeface="+mn-cs"/>
              </a:rPr>
              <a:t>開発、</a:t>
            </a:r>
            <a:r>
              <a:rPr lang="en-US" altLang="ja-JP" sz="4800" b="0" dirty="0" smtClean="0">
                <a:solidFill>
                  <a:schemeClr val="tx1"/>
                </a:solidFill>
                <a:latin typeface="Segoe UI Semibold"/>
                <a:ea typeface="メイリオ"/>
                <a:cs typeface="+mn-cs"/>
              </a:rPr>
              <a:t>Certification</a:t>
            </a:r>
            <a:r>
              <a:rPr lang="ja-JP" altLang="en-US" sz="4800" b="0" dirty="0" err="1" smtClean="0">
                <a:solidFill>
                  <a:schemeClr val="tx1"/>
                </a:solidFill>
                <a:latin typeface="Segoe UI Semibold"/>
                <a:ea typeface="メイリオ"/>
                <a:cs typeface="+mn-cs"/>
              </a:rPr>
              <a:t>、</a:t>
            </a:r>
            <a:r>
              <a:rPr lang="ja-JP" altLang="en-US" sz="4800" b="0" dirty="0" smtClean="0">
                <a:solidFill>
                  <a:schemeClr val="tx1"/>
                </a:solidFill>
                <a:latin typeface="Segoe UI Semibold"/>
                <a:ea typeface="メイリオ"/>
                <a:cs typeface="+mn-cs"/>
              </a:rPr>
              <a:t>配布について</a:t>
            </a:r>
            <a:endParaRPr lang="ja-JP" altLang="en-US" sz="4800" dirty="0">
              <a:latin typeface="+mj-lt"/>
              <a:ea typeface="メイリオ"/>
            </a:endParaRPr>
          </a:p>
        </p:txBody>
      </p:sp>
    </p:spTree>
    <p:extLst>
      <p:ext uri="{BB962C8B-B14F-4D97-AF65-F5344CB8AC3E}">
        <p14:creationId xmlns:p14="http://schemas.microsoft.com/office/powerpoint/2010/main" val="3023251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393829234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開発と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Certification</a:t>
            </a:r>
            <a:endParaRPr lang="ja-JP" altLang="en-US" dirty="0">
              <a:ea typeface="メイリオ"/>
            </a:endParaRPr>
          </a:p>
        </p:txBody>
      </p:sp>
      <p:sp>
        <p:nvSpPr>
          <p:cNvPr id="3" name="Text Placeholder 2"/>
          <p:cNvSpPr>
            <a:spLocks noGrp="1"/>
          </p:cNvSpPr>
          <p:nvPr>
            <p:ph type="body" sz="quarter" idx="10"/>
          </p:nvPr>
        </p:nvSpPr>
        <p:spPr>
          <a:xfrm>
            <a:off x="519113" y="1684731"/>
            <a:ext cx="11404181" cy="5709255"/>
          </a:xfrm>
        </p:spPr>
        <p:txBody>
          <a:bodyPr/>
          <a:lstStyle/>
          <a:p>
            <a:pPr marL="571500" indent="-571500" algn="l" defTabSz="914400">
              <a:spcBef>
                <a:spcPts val="0"/>
              </a:spcBef>
              <a:spcAft>
                <a:spcPts val="18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a:t>
            </a:r>
            <a:r>
              <a:rPr lang="ja-JP" altLang="en-US" sz="3200" b="0" dirty="0" smtClean="0">
                <a:gradFill>
                  <a:gsLst>
                    <a:gs pos="0">
                      <a:schemeClr val="tx1"/>
                    </a:gs>
                    <a:gs pos="86000">
                      <a:schemeClr val="tx1"/>
                    </a:gs>
                  </a:gsLst>
                  <a:lin ang="5400000" scaled="0"/>
                </a:gradFill>
                <a:latin typeface="Segoe UI Light"/>
                <a:ea typeface="メイリオ"/>
                <a:cs typeface="+mn-cs"/>
              </a:rPr>
              <a:t>と </a:t>
            </a:r>
            <a:r>
              <a:rPr lang="en-US" altLang="ja-JP" sz="3200" b="0" dirty="0" smtClean="0">
                <a:gradFill>
                  <a:gsLst>
                    <a:gs pos="0">
                      <a:schemeClr val="tx1"/>
                    </a:gs>
                    <a:gs pos="86000">
                      <a:schemeClr val="tx1"/>
                    </a:gs>
                  </a:gsLst>
                  <a:lin ang="5400000" scaled="0"/>
                </a:gradFill>
                <a:latin typeface="Segoe UI Light"/>
                <a:ea typeface="メイリオ"/>
                <a:cs typeface="+mn-cs"/>
              </a:rPr>
              <a:t>Visual Studio </a:t>
            </a:r>
            <a:r>
              <a:rPr lang="ja-JP" altLang="en-US" sz="3200" b="0" dirty="0" smtClean="0">
                <a:gradFill>
                  <a:gsLst>
                    <a:gs pos="0">
                      <a:schemeClr val="tx1"/>
                    </a:gs>
                    <a:gs pos="86000">
                      <a:schemeClr val="tx1"/>
                    </a:gs>
                  </a:gsLst>
                  <a:lin ang="5400000" scaled="0"/>
                </a:gradFill>
                <a:latin typeface="Segoe UI Light"/>
                <a:ea typeface="メイリオ"/>
                <a:cs typeface="+mn-cs"/>
              </a:rPr>
              <a:t>の組み合わせにより、世界水準のドライバー開発環境を確立</a:t>
            </a:r>
          </a:p>
          <a:p>
            <a:pPr marL="1427196" lvl="1" indent="-571500" algn="l" defTabSz="914400">
              <a:spcBef>
                <a:spcPts val="0"/>
              </a:spcBef>
              <a:spcAft>
                <a:spcPts val="1800"/>
              </a:spcAft>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Visual Studio 11 </a:t>
            </a:r>
            <a:r>
              <a:rPr lang="ja-JP" altLang="en-US" sz="2800" b="0" dirty="0" smtClean="0">
                <a:gradFill>
                  <a:gsLst>
                    <a:gs pos="0">
                      <a:schemeClr val="tx1"/>
                    </a:gs>
                    <a:gs pos="86000">
                      <a:schemeClr val="tx1"/>
                    </a:gs>
                  </a:gsLst>
                  <a:lin ang="5400000" scaled="0"/>
                </a:gradFill>
                <a:latin typeface="Segoe UI Light"/>
                <a:ea typeface="メイリオ"/>
                <a:cs typeface="+mn-cs"/>
              </a:rPr>
              <a:t>および </a:t>
            </a:r>
            <a:r>
              <a:rPr lang="en-US" altLang="ja-JP" sz="2800" b="0" dirty="0" smtClean="0">
                <a:gradFill>
                  <a:gsLst>
                    <a:gs pos="0">
                      <a:schemeClr val="tx1"/>
                    </a:gs>
                    <a:gs pos="86000">
                      <a:schemeClr val="tx1"/>
                    </a:gs>
                  </a:gsLst>
                  <a:lin ang="5400000" scaled="0"/>
                </a:gradFill>
                <a:latin typeface="Segoe UI Light"/>
                <a:ea typeface="メイリオ"/>
                <a:cs typeface="+mn-cs"/>
              </a:rPr>
              <a:t>Windows Driver Kit  add-on pack </a:t>
            </a:r>
            <a:r>
              <a:rPr lang="ja-JP" altLang="en-US" sz="2800" b="0" dirty="0" smtClean="0">
                <a:gradFill>
                  <a:gsLst>
                    <a:gs pos="0">
                      <a:schemeClr val="tx1"/>
                    </a:gs>
                    <a:gs pos="86000">
                      <a:schemeClr val="tx1"/>
                    </a:gs>
                  </a:gsLst>
                  <a:lin ang="5400000" scaled="0"/>
                </a:gradFill>
                <a:latin typeface="Segoe UI Light"/>
                <a:ea typeface="メイリオ"/>
                <a:cs typeface="+mn-cs"/>
              </a:rPr>
              <a:t>を利用して、優れた </a:t>
            </a:r>
            <a:r>
              <a:rPr lang="en-US" altLang="ja-JP" sz="2800" b="0" dirty="0" smtClean="0">
                <a:gradFill>
                  <a:gsLst>
                    <a:gs pos="0">
                      <a:schemeClr val="tx1"/>
                    </a:gs>
                    <a:gs pos="86000">
                      <a:schemeClr val="tx1"/>
                    </a:gs>
                  </a:gsLst>
                  <a:lin ang="5400000" scaled="0"/>
                </a:gradFill>
                <a:latin typeface="Segoe UI Light"/>
                <a:ea typeface="メイリオ"/>
                <a:cs typeface="+mn-cs"/>
              </a:rPr>
              <a:t>Windows </a:t>
            </a:r>
            <a:r>
              <a:rPr lang="ja-JP" altLang="en-US" sz="2800" b="0" dirty="0" smtClean="0">
                <a:gradFill>
                  <a:gsLst>
                    <a:gs pos="0">
                      <a:schemeClr val="tx1"/>
                    </a:gs>
                    <a:gs pos="86000">
                      <a:schemeClr val="tx1"/>
                    </a:gs>
                  </a:gsLst>
                  <a:lin ang="5400000" scaled="0"/>
                </a:gradFill>
                <a:latin typeface="Segoe UI Light"/>
                <a:ea typeface="メイリオ"/>
                <a:cs typeface="+mn-cs"/>
              </a:rPr>
              <a:t>デバイス エクスペリエンスを構築</a:t>
            </a:r>
          </a:p>
          <a:p>
            <a:pPr marL="571500" indent="-571500" algn="l" defTabSz="914400">
              <a:spcBef>
                <a:spcPts val="0"/>
              </a:spcBef>
              <a:spcAft>
                <a:spcPts val="18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Hardware Certification Kit (HCK) </a:t>
            </a:r>
            <a:r>
              <a:rPr lang="ja-JP" altLang="en-US" sz="3200" b="0" dirty="0" smtClean="0">
                <a:gradFill>
                  <a:gsLst>
                    <a:gs pos="0">
                      <a:schemeClr val="tx1"/>
                    </a:gs>
                    <a:gs pos="86000">
                      <a:schemeClr val="tx1"/>
                    </a:gs>
                  </a:gsLst>
                  <a:lin ang="5400000" scaled="0"/>
                </a:gradFill>
                <a:latin typeface="Segoe UI Light"/>
                <a:ea typeface="メイリオ"/>
                <a:cs typeface="+mn-cs"/>
              </a:rPr>
              <a:t>は、ユーザーの</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dirty="0" smtClean="0">
                <a:latin typeface="Segoe UI Light"/>
                <a:ea typeface="メイリオ"/>
              </a:rPr>
              <a:t>期待</a:t>
            </a:r>
            <a:r>
              <a:rPr lang="ja-JP" altLang="en-US" sz="3200" b="0" dirty="0" smtClean="0">
                <a:gradFill>
                  <a:gsLst>
                    <a:gs pos="0">
                      <a:schemeClr val="tx1"/>
                    </a:gs>
                    <a:gs pos="86000">
                      <a:schemeClr val="tx1"/>
                    </a:gs>
                  </a:gsLst>
                  <a:lin ang="5400000" scaled="0"/>
                </a:gradFill>
                <a:latin typeface="Segoe UI Light"/>
                <a:ea typeface="メイリオ"/>
                <a:cs typeface="+mn-cs"/>
              </a:rPr>
              <a:t>を満たすハードウェアを提供するための補助ツール</a:t>
            </a:r>
            <a:endParaRPr lang="ja-JP" altLang="en-US" sz="3200" dirty="0" smtClean="0">
              <a:ea typeface="メイリオ"/>
            </a:endParaRPr>
          </a:p>
          <a:p>
            <a:pPr marL="571500" indent="-571500" algn="l" defTabSz="914400">
              <a:spcBef>
                <a:spcPts val="0"/>
              </a:spcBef>
              <a:spcAft>
                <a:spcPts val="18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HCK </a:t>
            </a:r>
            <a:r>
              <a:rPr lang="ja-JP" altLang="en-US" sz="3200" b="0" dirty="0" smtClean="0">
                <a:gradFill>
                  <a:gsLst>
                    <a:gs pos="0">
                      <a:schemeClr val="tx1"/>
                    </a:gs>
                    <a:gs pos="86000">
                      <a:schemeClr val="tx1"/>
                    </a:gs>
                  </a:gsLst>
                  <a:lin ang="5400000" scaled="0"/>
                </a:gradFill>
                <a:latin typeface="Segoe UI Light"/>
                <a:ea typeface="メイリオ"/>
                <a:cs typeface="+mn-cs"/>
              </a:rPr>
              <a:t>を使って、パッケージのテストと確認を早期から</a:t>
            </a:r>
            <a:r>
              <a:rPr lang="en-US" altLang="ja-JP" sz="3200" b="0" dirty="0" smtClean="0">
                <a:gradFill>
                  <a:gsLst>
                    <a:gs pos="0">
                      <a:schemeClr val="tx1"/>
                    </a:gs>
                    <a:gs pos="86000">
                      <a:schemeClr val="tx1"/>
                    </a:gs>
                  </a:gsLst>
                  <a:lin ang="5400000" scaled="0"/>
                </a:gradFill>
                <a:latin typeface="Segoe UI Light"/>
                <a:ea typeface="メイリオ"/>
                <a:cs typeface="+mn-cs"/>
              </a:rPr>
              <a:t/>
            </a:r>
            <a:br>
              <a:rPr lang="en-US" altLang="ja-JP" sz="3200" b="0" dirty="0" smtClean="0">
                <a:gradFill>
                  <a:gsLst>
                    <a:gs pos="0">
                      <a:schemeClr val="tx1"/>
                    </a:gs>
                    <a:gs pos="86000">
                      <a:schemeClr val="tx1"/>
                    </a:gs>
                  </a:gsLst>
                  <a:lin ang="5400000" scaled="0"/>
                </a:gradFill>
                <a:latin typeface="Segoe UI Light"/>
                <a:ea typeface="メイリオ"/>
                <a:cs typeface="+mn-cs"/>
              </a:rPr>
            </a:br>
            <a:r>
              <a:rPr lang="ja-JP" altLang="en-US" sz="3200" b="0" dirty="0" smtClean="0">
                <a:gradFill>
                  <a:gsLst>
                    <a:gs pos="0">
                      <a:schemeClr val="tx1"/>
                    </a:gs>
                    <a:gs pos="86000">
                      <a:schemeClr val="tx1"/>
                    </a:gs>
                  </a:gsLst>
                  <a:lin ang="5400000" scaled="0"/>
                </a:gradFill>
                <a:latin typeface="Segoe UI Light"/>
                <a:ea typeface="メイリオ"/>
                <a:cs typeface="+mn-cs"/>
              </a:rPr>
              <a:t>定期的に実行</a:t>
            </a:r>
            <a:endParaRPr lang="ja-JP" altLang="en-US" sz="3200" dirty="0" smtClean="0">
              <a:ea typeface="メイリオ"/>
            </a:endParaRPr>
          </a:p>
          <a:p>
            <a:pPr marL="460400" lvl="1" indent="-460400" algn="l" defTabSz="914400">
              <a:spcBef>
                <a:spcPts val="0"/>
              </a:spcBef>
              <a:spcAft>
                <a:spcPts val="1800"/>
              </a:spcAft>
              <a:buSzPct val="90000"/>
              <a:buFont typeface="Arial"/>
              <a:buChar char="•"/>
            </a:pPr>
            <a:endParaRPr lang="ja-JP" altLang="en-US" sz="2400" dirty="0" smtClean="0">
              <a:ea typeface="メイリオ"/>
            </a:endParaRPr>
          </a:p>
          <a:p>
            <a:pPr marL="460400" lvl="1" indent="-460400" algn="l" defTabSz="914400">
              <a:spcBef>
                <a:spcPts val="0"/>
              </a:spcBef>
              <a:spcAft>
                <a:spcPts val="1800"/>
              </a:spcAft>
              <a:buSzPct val="90000"/>
              <a:buFont typeface="Arial"/>
              <a:buChar char="•"/>
            </a:pPr>
            <a:endParaRPr lang="ja-JP" altLang="en-US" sz="2400" dirty="0" smtClean="0">
              <a:ea typeface="メイリオ"/>
            </a:endParaRPr>
          </a:p>
        </p:txBody>
      </p:sp>
    </p:spTree>
    <p:extLst>
      <p:ext uri="{BB962C8B-B14F-4D97-AF65-F5344CB8AC3E}">
        <p14:creationId xmlns:p14="http://schemas.microsoft.com/office/powerpoint/2010/main" val="19667452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展開</a:t>
            </a:r>
            <a:endParaRPr lang="ja-JP" altLang="en-US" dirty="0">
              <a:ea typeface="メイリオ"/>
            </a:endParaRPr>
          </a:p>
        </p:txBody>
      </p:sp>
      <p:sp>
        <p:nvSpPr>
          <p:cNvPr id="3" name="Text Placeholder 2"/>
          <p:cNvSpPr>
            <a:spLocks noGrp="1"/>
          </p:cNvSpPr>
          <p:nvPr>
            <p:ph type="body" sz="quarter" idx="10"/>
          </p:nvPr>
        </p:nvSpPr>
        <p:spPr>
          <a:xfrm>
            <a:off x="519111" y="1351844"/>
            <a:ext cx="11149013" cy="4619726"/>
          </a:xfrm>
        </p:spPr>
        <p:txBody>
          <a:bodyPr/>
          <a:lstStyle/>
          <a:p>
            <a:pPr marL="0" indent="0" algn="l" defTabSz="914400">
              <a:spcBef>
                <a:spcPts val="0"/>
              </a:spcBef>
              <a:spcAft>
                <a:spcPts val="600"/>
              </a:spcAft>
              <a:buNone/>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 パッケージを提供するためのあらゆる手段を検討</a:t>
            </a:r>
          </a:p>
          <a:p>
            <a:pPr marL="855696" lvl="1" indent="-395295" algn="l" defTabSz="914400">
              <a:lnSpc>
                <a:spcPct val="95000"/>
              </a:lnSpc>
              <a:spcBef>
                <a:spcPts val="0"/>
              </a:spcBef>
              <a:spcAft>
                <a:spcPts val="600"/>
              </a:spcAft>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Windows Update</a:t>
            </a:r>
            <a:endParaRPr lang="ja-JP" altLang="en-US" sz="2800" b="0" dirty="0" smtClean="0">
              <a:gradFill>
                <a:gsLst>
                  <a:gs pos="0">
                    <a:schemeClr val="tx1"/>
                  </a:gs>
                  <a:gs pos="86000">
                    <a:schemeClr val="tx1"/>
                  </a:gs>
                </a:gsLst>
                <a:lin ang="5400000" scaled="0"/>
              </a:gradFill>
              <a:latin typeface="Segoe UI Light"/>
              <a:ea typeface="メイリオ"/>
              <a:cs typeface="+mn-cs"/>
            </a:endParaRPr>
          </a:p>
          <a:p>
            <a:pPr marL="855696" lvl="1" indent="-395295" algn="l" defTabSz="914400">
              <a:lnSpc>
                <a:spcPct val="95000"/>
              </a:lnSpc>
              <a:spcBef>
                <a:spcPts val="0"/>
              </a:spcBef>
              <a:spcAft>
                <a:spcPts val="600"/>
              </a:spcAft>
              <a:buSzPct val="90000"/>
              <a:buFont typeface="Arial"/>
              <a:buChar char="•"/>
            </a:pPr>
            <a:r>
              <a:rPr lang="en-US" altLang="ja-JP" sz="2800" b="0" dirty="0" err="1" smtClean="0">
                <a:gradFill>
                  <a:gsLst>
                    <a:gs pos="0">
                      <a:schemeClr val="tx1"/>
                    </a:gs>
                    <a:gs pos="86000">
                      <a:schemeClr val="tx1"/>
                    </a:gs>
                  </a:gsLst>
                  <a:lin ang="5400000" scaled="0"/>
                </a:gradFill>
                <a:latin typeface="Segoe UI Light"/>
                <a:ea typeface="メイリオ"/>
                <a:cs typeface="+mn-cs"/>
              </a:rPr>
              <a:t>SetupCopyOEMInf</a:t>
            </a:r>
            <a:endParaRPr lang="ja-JP" altLang="en-US" sz="2800" dirty="0" smtClean="0">
              <a:ea typeface="メイリオ"/>
            </a:endParaRPr>
          </a:p>
          <a:p>
            <a:pPr marL="855696" lvl="1" indent="-395295" algn="l" defTabSz="914400">
              <a:lnSpc>
                <a:spcPct val="95000"/>
              </a:lnSpc>
              <a:spcBef>
                <a:spcPts val="0"/>
              </a:spcBef>
              <a:spcAft>
                <a:spcPts val="600"/>
              </a:spcAft>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オフライン イメージの作成</a:t>
            </a:r>
          </a:p>
          <a:p>
            <a:pPr marL="855696" lvl="1" indent="-395295" algn="l" defTabSz="914400">
              <a:lnSpc>
                <a:spcPct val="95000"/>
              </a:lnSpc>
              <a:spcBef>
                <a:spcPts val="0"/>
              </a:spcBef>
              <a:spcAft>
                <a:spcPts val="600"/>
              </a:spcAft>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対話ユーザーなしの展開</a:t>
            </a:r>
          </a:p>
          <a:p>
            <a:pPr marL="855696" lvl="1" indent="-395295" algn="l" defTabSz="914400">
              <a:lnSpc>
                <a:spcPct val="95000"/>
              </a:lnSpc>
              <a:spcBef>
                <a:spcPts val="0"/>
              </a:spcBef>
              <a:spcAft>
                <a:spcPts val="600"/>
              </a:spcAft>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管理対象のデスクトップへの展開</a:t>
            </a:r>
          </a:p>
          <a:p>
            <a:pPr marL="855696" lvl="1" indent="-395295" algn="l" defTabSz="914400">
              <a:lnSpc>
                <a:spcPct val="95000"/>
              </a:lnSpc>
              <a:spcBef>
                <a:spcPts val="0"/>
              </a:spcBef>
              <a:spcAft>
                <a:spcPts val="600"/>
              </a:spcAft>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rPr>
              <a:t>無人セットアップ</a:t>
            </a:r>
          </a:p>
          <a:p>
            <a:pPr marL="855696" lvl="1" indent="-395295" algn="l" defTabSz="914400">
              <a:lnSpc>
                <a:spcPct val="95000"/>
              </a:lnSpc>
              <a:spcBef>
                <a:spcPts val="0"/>
              </a:spcBef>
              <a:spcAft>
                <a:spcPts val="1800"/>
              </a:spcAft>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rPr>
              <a:t>OS </a:t>
            </a:r>
            <a:r>
              <a:rPr lang="ja-JP" altLang="en-US" sz="2800" b="0" dirty="0" smtClean="0">
                <a:gradFill>
                  <a:gsLst>
                    <a:gs pos="0">
                      <a:schemeClr val="tx1"/>
                    </a:gs>
                    <a:gs pos="86000">
                      <a:schemeClr val="tx1"/>
                    </a:gs>
                  </a:gsLst>
                  <a:lin ang="5400000" scaled="0"/>
                </a:gradFill>
                <a:latin typeface="Segoe UI Light"/>
                <a:ea typeface="メイリオ"/>
                <a:cs typeface="+mn-cs"/>
              </a:rPr>
              <a:t>アップグレード</a:t>
            </a:r>
            <a:r>
              <a:rPr lang="en-US" altLang="ja-JP" sz="2800" b="0" dirty="0" smtClean="0">
                <a:gradFill>
                  <a:gsLst>
                    <a:gs pos="0">
                      <a:schemeClr val="tx1"/>
                    </a:gs>
                    <a:gs pos="86000">
                      <a:schemeClr val="tx1"/>
                    </a:gs>
                  </a:gsLst>
                  <a:lin ang="5400000" scaled="0"/>
                </a:gradFill>
                <a:latin typeface="Segoe UI Light"/>
                <a:ea typeface="メイリオ"/>
                <a:cs typeface="+mn-cs"/>
              </a:rPr>
              <a:t>/</a:t>
            </a:r>
            <a:r>
              <a:rPr lang="ja-JP" altLang="en-US" sz="2800" b="0" dirty="0" smtClean="0">
                <a:gradFill>
                  <a:gsLst>
                    <a:gs pos="0">
                      <a:schemeClr val="tx1"/>
                    </a:gs>
                    <a:gs pos="86000">
                      <a:schemeClr val="tx1"/>
                    </a:gs>
                  </a:gsLst>
                  <a:lin ang="5400000" scaled="0"/>
                </a:gradFill>
                <a:latin typeface="Segoe UI Light"/>
                <a:ea typeface="メイリオ"/>
                <a:cs typeface="+mn-cs"/>
              </a:rPr>
              <a:t>移行</a:t>
            </a:r>
          </a:p>
          <a:p>
            <a:pPr marL="0" indent="0" algn="l" defTabSz="914400">
              <a:spcBef>
                <a:spcPts val="0"/>
              </a:spcBef>
              <a:spcAft>
                <a:spcPts val="1200"/>
              </a:spcAft>
              <a:buNone/>
            </a:pPr>
            <a:r>
              <a:rPr lang="ja-JP" altLang="en-US" sz="3200" b="0" dirty="0" smtClean="0">
                <a:gradFill>
                  <a:gsLst>
                    <a:gs pos="0">
                      <a:schemeClr val="tx1"/>
                    </a:gs>
                    <a:gs pos="86000">
                      <a:schemeClr val="tx1"/>
                    </a:gs>
                  </a:gsLst>
                  <a:lin ang="5400000" scaled="0"/>
                </a:gradFill>
                <a:latin typeface="Segoe UI Light"/>
                <a:ea typeface="メイリオ"/>
                <a:cs typeface="+mn-cs"/>
              </a:rPr>
              <a:t>ランタイム環境はいずれ変化する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5653561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Update</a:t>
            </a:r>
            <a:endParaRPr lang="ja-JP" altLang="en-US" dirty="0">
              <a:ea typeface="メイリオ"/>
            </a:endParaRPr>
          </a:p>
        </p:txBody>
      </p:sp>
      <p:sp>
        <p:nvSpPr>
          <p:cNvPr id="3" name="Text Placeholder 2"/>
          <p:cNvSpPr>
            <a:spLocks noGrp="1"/>
          </p:cNvSpPr>
          <p:nvPr>
            <p:ph type="body" sz="quarter" idx="10"/>
          </p:nvPr>
        </p:nvSpPr>
        <p:spPr>
          <a:xfrm>
            <a:off x="519114" y="1468863"/>
            <a:ext cx="11149011" cy="4370427"/>
          </a:xfrm>
        </p:spPr>
        <p:txBody>
          <a:bodyPr/>
          <a:lstStyle/>
          <a:p>
            <a:pPr marL="457200" indent="-457200" algn="l" defTabSz="914400">
              <a:spcBef>
                <a:spcPts val="0"/>
              </a:spcBef>
              <a:spcAft>
                <a:spcPts val="18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Microsoft </a:t>
            </a:r>
            <a:r>
              <a:rPr lang="ja-JP" altLang="en-US" sz="3200" b="0" dirty="0" smtClean="0">
                <a:gradFill>
                  <a:gsLst>
                    <a:gs pos="0">
                      <a:schemeClr val="tx1"/>
                    </a:gs>
                    <a:gs pos="86000">
                      <a:schemeClr val="tx1"/>
                    </a:gs>
                  </a:gsLst>
                  <a:lin ang="5400000" scaled="0"/>
                </a:gradFill>
                <a:latin typeface="Segoe UI Light"/>
                <a:ea typeface="メイリオ"/>
                <a:cs typeface="+mn-cs"/>
              </a:rPr>
              <a:t>の帯域幅と展開インフラを利用する</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最も</a:t>
            </a:r>
            <a:r>
              <a:rPr lang="ja-JP" altLang="en-US" sz="3200" dirty="0">
                <a:latin typeface="Segoe UI Light"/>
                <a:ea typeface="メイリオ"/>
              </a:rPr>
              <a:t>適切で</a:t>
            </a:r>
            <a:r>
              <a:rPr lang="ja-JP" altLang="en-US" sz="3200" b="0" dirty="0" smtClean="0">
                <a:gradFill>
                  <a:gsLst>
                    <a:gs pos="0">
                      <a:schemeClr val="tx1"/>
                    </a:gs>
                    <a:gs pos="86000">
                      <a:schemeClr val="tx1"/>
                    </a:gs>
                  </a:gsLst>
                  <a:lin ang="5400000" scaled="0"/>
                </a:gradFill>
                <a:latin typeface="Segoe UI Light"/>
                <a:ea typeface="メイリオ"/>
                <a:cs typeface="+mn-cs"/>
              </a:rPr>
              <a:t>最新のドライバーが提供される</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ドライバーを世界中に迅速に配布可能</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インストール済みバージョンをターゲットに設定し、特定のドライバー バージョンの問題を解決</a:t>
            </a:r>
          </a:p>
          <a:p>
            <a:pPr marL="457200" indent="-4572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 </a:t>
            </a:r>
            <a:r>
              <a:rPr lang="en-US" altLang="ja-JP" sz="3200" b="0" dirty="0" smtClean="0">
                <a:gradFill>
                  <a:gsLst>
                    <a:gs pos="0">
                      <a:schemeClr val="tx1"/>
                    </a:gs>
                    <a:gs pos="86000">
                      <a:schemeClr val="tx1"/>
                    </a:gs>
                  </a:gsLst>
                  <a:lin ang="5400000" scaled="0"/>
                </a:gradFill>
                <a:latin typeface="Segoe UI Light"/>
                <a:ea typeface="メイリオ"/>
                <a:cs typeface="+mn-cs"/>
              </a:rPr>
              <a:t>PC </a:t>
            </a:r>
            <a:r>
              <a:rPr lang="ja-JP" altLang="en-US" sz="3200" b="0" dirty="0" smtClean="0">
                <a:gradFill>
                  <a:gsLst>
                    <a:gs pos="0">
                      <a:schemeClr val="tx1"/>
                    </a:gs>
                    <a:gs pos="86000">
                      <a:schemeClr val="tx1"/>
                    </a:gs>
                  </a:gsLst>
                  <a:lin ang="5400000" scaled="0"/>
                </a:gradFill>
                <a:latin typeface="Segoe UI Light"/>
                <a:ea typeface="メイリオ"/>
                <a:cs typeface="+mn-cs"/>
              </a:rPr>
              <a:t>フォーム ファクターでは、従来の物理メディアの使用が困難な場合がある</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56535611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まとめ</a:t>
            </a:r>
            <a:endParaRPr lang="ja-JP" altLang="en-US" dirty="0">
              <a:ea typeface="メイリオ"/>
            </a:endParaRPr>
          </a:p>
        </p:txBody>
      </p:sp>
      <p:sp>
        <p:nvSpPr>
          <p:cNvPr id="3" name="Text Placeholder 2"/>
          <p:cNvSpPr>
            <a:spLocks noGrp="1"/>
          </p:cNvSpPr>
          <p:nvPr>
            <p:ph type="body" sz="quarter" idx="10"/>
          </p:nvPr>
        </p:nvSpPr>
        <p:spPr>
          <a:xfrm>
            <a:off x="519114" y="1351544"/>
            <a:ext cx="11014125" cy="4770537"/>
          </a:xfrm>
        </p:spPr>
        <p:txBody>
          <a:bodyPr/>
          <a:lstStyle/>
          <a:p>
            <a:pPr marL="0" indent="0" algn="l" defTabSz="914400">
              <a:spcBef>
                <a:spcPts val="0"/>
              </a:spcBef>
              <a:spcAft>
                <a:spcPts val="1200"/>
              </a:spcAft>
              <a:buNone/>
            </a:pPr>
            <a:r>
              <a:rPr lang="ja-JP" altLang="en-US" sz="3000" b="0" dirty="0" smtClean="0">
                <a:gradFill>
                  <a:gsLst>
                    <a:gs pos="0">
                      <a:schemeClr val="tx1"/>
                    </a:gs>
                    <a:gs pos="86000">
                      <a:schemeClr val="tx1"/>
                    </a:gs>
                  </a:gsLst>
                  <a:lin ang="5400000" scaled="0"/>
                </a:gradFill>
                <a:latin typeface="Segoe UI Light"/>
                <a:ea typeface="メイリオ"/>
                <a:cs typeface="+mn-cs"/>
              </a:rPr>
              <a:t>自己記述的なドライバー パッケージを作成し、</a:t>
            </a:r>
            <a:r>
              <a:rPr lang="en-US" altLang="ja-JP" sz="3000" b="0" dirty="0" smtClean="0">
                <a:gradFill>
                  <a:gsLst>
                    <a:gs pos="0">
                      <a:schemeClr val="tx1"/>
                    </a:gs>
                    <a:gs pos="86000">
                      <a:schemeClr val="tx1"/>
                    </a:gs>
                  </a:gsLst>
                  <a:lin ang="5400000" scaled="0"/>
                </a:gradFill>
                <a:latin typeface="Segoe UI Light"/>
                <a:ea typeface="メイリオ"/>
                <a:cs typeface="+mn-cs"/>
              </a:rPr>
              <a:t>Certification</a:t>
            </a:r>
            <a:r>
              <a:rPr lang="ja-JP" altLang="en-US" sz="3000" b="0" dirty="0" smtClean="0">
                <a:gradFill>
                  <a:gsLst>
                    <a:gs pos="0">
                      <a:schemeClr val="tx1"/>
                    </a:gs>
                    <a:gs pos="86000">
                      <a:schemeClr val="tx1"/>
                    </a:gs>
                  </a:gsLst>
                  <a:lin ang="5400000" scaled="0"/>
                </a:gradFill>
                <a:latin typeface="Segoe UI Light"/>
                <a:ea typeface="メイリオ"/>
                <a:cs typeface="+mn-cs"/>
              </a:rPr>
              <a:t> テストに合格のうえ </a:t>
            </a:r>
            <a:r>
              <a:rPr lang="en-US" altLang="ja-JP" sz="3000" b="0" dirty="0" smtClean="0">
                <a:gradFill>
                  <a:gsLst>
                    <a:gs pos="0">
                      <a:schemeClr val="tx1"/>
                    </a:gs>
                    <a:gs pos="86000">
                      <a:schemeClr val="tx1"/>
                    </a:gs>
                  </a:gsLst>
                  <a:lin ang="5400000" scaled="0"/>
                </a:gradFill>
                <a:latin typeface="Segoe UI Light"/>
                <a:ea typeface="メイリオ"/>
                <a:cs typeface="+mn-cs"/>
              </a:rPr>
              <a:t>Windows Update </a:t>
            </a:r>
            <a:r>
              <a:rPr lang="ja-JP" altLang="en-US" sz="3000" b="0" dirty="0" smtClean="0">
                <a:gradFill>
                  <a:gsLst>
                    <a:gs pos="0">
                      <a:schemeClr val="tx1"/>
                    </a:gs>
                    <a:gs pos="86000">
                      <a:schemeClr val="tx1"/>
                    </a:gs>
                  </a:gsLst>
                  <a:lin ang="5400000" scaled="0"/>
                </a:gradFill>
                <a:latin typeface="Segoe UI Light"/>
                <a:ea typeface="メイリオ"/>
                <a:cs typeface="+mn-cs"/>
              </a:rPr>
              <a:t>で配布する</a:t>
            </a:r>
          </a:p>
          <a:p>
            <a:pPr marL="855696" lvl="1" indent="-395295" algn="l" defTabSz="914400">
              <a:spcBef>
                <a:spcPts val="0"/>
              </a:spcBef>
              <a:spcAft>
                <a:spcPts val="600"/>
              </a:spcAft>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自動的に提供</a:t>
            </a:r>
          </a:p>
          <a:p>
            <a:pPr marL="855696" lvl="1" indent="-395295" algn="l" defTabSz="914400">
              <a:spcBef>
                <a:spcPts val="0"/>
              </a:spcBef>
              <a:spcAft>
                <a:spcPts val="1800"/>
              </a:spcAft>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迅速で信頼性の高いインストール</a:t>
            </a:r>
          </a:p>
          <a:p>
            <a:pPr marL="0" indent="0" algn="l" defTabSz="914400">
              <a:spcBef>
                <a:spcPts val="0"/>
              </a:spcBef>
              <a:spcAft>
                <a:spcPts val="1800"/>
              </a:spcAft>
              <a:buNone/>
            </a:pPr>
            <a:r>
              <a:rPr lang="en-US" altLang="ja-JP" sz="3000" b="0" dirty="0" smtClean="0">
                <a:gradFill>
                  <a:gsLst>
                    <a:gs pos="0">
                      <a:schemeClr val="tx1"/>
                    </a:gs>
                    <a:gs pos="86000">
                      <a:schemeClr val="tx1"/>
                    </a:gs>
                  </a:gsLst>
                  <a:lin ang="5400000" scaled="0"/>
                </a:gradFill>
                <a:latin typeface="Segoe UI Light"/>
                <a:ea typeface="メイリオ"/>
                <a:cs typeface="+mn-cs"/>
              </a:rPr>
              <a:t>WDK </a:t>
            </a:r>
            <a:r>
              <a:rPr lang="ja-JP" altLang="en-US" sz="3000" b="0" dirty="0" smtClean="0">
                <a:gradFill>
                  <a:gsLst>
                    <a:gs pos="0">
                      <a:schemeClr val="tx1"/>
                    </a:gs>
                    <a:gs pos="86000">
                      <a:schemeClr val="tx1"/>
                    </a:gs>
                  </a:gsLst>
                  <a:lin ang="5400000" scaled="0"/>
                </a:gradFill>
                <a:latin typeface="Segoe UI Light"/>
                <a:ea typeface="メイリオ"/>
                <a:cs typeface="+mn-cs"/>
              </a:rPr>
              <a:t>および </a:t>
            </a:r>
            <a:r>
              <a:rPr lang="en-US" altLang="ja-JP" sz="3000" b="0" dirty="0" smtClean="0">
                <a:gradFill>
                  <a:gsLst>
                    <a:gs pos="0">
                      <a:schemeClr val="tx1"/>
                    </a:gs>
                    <a:gs pos="86000">
                      <a:schemeClr val="tx1"/>
                    </a:gs>
                  </a:gsLst>
                  <a:lin ang="5400000" scaled="0"/>
                </a:gradFill>
                <a:latin typeface="Segoe UI Light"/>
                <a:ea typeface="メイリオ"/>
                <a:cs typeface="+mn-cs"/>
              </a:rPr>
              <a:t>HCK </a:t>
            </a:r>
            <a:r>
              <a:rPr lang="ja-JP" altLang="en-US" sz="3000" b="0" dirty="0" smtClean="0">
                <a:gradFill>
                  <a:gsLst>
                    <a:gs pos="0">
                      <a:schemeClr val="tx1"/>
                    </a:gs>
                    <a:gs pos="86000">
                      <a:schemeClr val="tx1"/>
                    </a:gs>
                  </a:gsLst>
                  <a:lin ang="5400000" scaled="0"/>
                </a:gradFill>
                <a:latin typeface="Segoe UI Light"/>
                <a:ea typeface="メイリオ"/>
                <a:cs typeface="+mn-cs"/>
              </a:rPr>
              <a:t>を利用する</a:t>
            </a:r>
          </a:p>
          <a:p>
            <a:pPr marL="0" indent="0" algn="l" defTabSz="914400">
              <a:spcBef>
                <a:spcPts val="0"/>
              </a:spcBef>
              <a:spcAft>
                <a:spcPts val="1200"/>
              </a:spcAft>
              <a:buNone/>
            </a:pPr>
            <a:r>
              <a:rPr lang="ja-JP" altLang="en-US" sz="3000" b="0" dirty="0" smtClean="0">
                <a:gradFill>
                  <a:gsLst>
                    <a:gs pos="0">
                      <a:schemeClr val="tx1"/>
                    </a:gs>
                    <a:gs pos="86000">
                      <a:schemeClr val="tx1"/>
                    </a:gs>
                  </a:gsLst>
                  <a:lin ang="5400000" scaled="0"/>
                </a:gradFill>
                <a:latin typeface="Segoe UI Light"/>
                <a:ea typeface="メイリオ"/>
                <a:cs typeface="+mn-cs"/>
              </a:rPr>
              <a:t>ドライバー パッケージにユーザー エクスペリエンスを重ねる</a:t>
            </a:r>
          </a:p>
          <a:p>
            <a:pPr marL="855696" lvl="1" indent="-395295" algn="l" defTabSz="914400">
              <a:spcBef>
                <a:spcPts val="0"/>
              </a:spcBef>
              <a:spcAft>
                <a:spcPts val="600"/>
              </a:spcAft>
              <a:buSzPct val="90000"/>
              <a:buFont typeface="Arial"/>
              <a:buChar char="•"/>
            </a:pPr>
            <a:r>
              <a:rPr lang="en-US" altLang="ja-JP" sz="2600" b="0" dirty="0" smtClean="0">
                <a:gradFill>
                  <a:gsLst>
                    <a:gs pos="0">
                      <a:schemeClr val="tx1"/>
                    </a:gs>
                    <a:gs pos="86000">
                      <a:schemeClr val="tx1"/>
                    </a:gs>
                  </a:gsLst>
                  <a:lin ang="5400000" scaled="0"/>
                </a:gradFill>
                <a:latin typeface="Segoe UI Light"/>
                <a:ea typeface="メイリオ"/>
                <a:cs typeface="+mn-cs"/>
              </a:rPr>
              <a:t>Metro </a:t>
            </a:r>
            <a:r>
              <a:rPr lang="ja-JP" altLang="en-US" sz="2600" b="0" dirty="0" smtClean="0">
                <a:gradFill>
                  <a:gsLst>
                    <a:gs pos="0">
                      <a:schemeClr val="tx1"/>
                    </a:gs>
                    <a:gs pos="86000">
                      <a:schemeClr val="tx1"/>
                    </a:gs>
                  </a:gsLst>
                  <a:lin ang="5400000" scaled="0"/>
                </a:gradFill>
                <a:latin typeface="Segoe UI Light"/>
                <a:ea typeface="メイリオ"/>
                <a:cs typeface="+mn-cs"/>
              </a:rPr>
              <a:t>スタイルのデバイス アプリを自動的に提供する</a:t>
            </a:r>
          </a:p>
          <a:p>
            <a:pPr marL="855696" lvl="1" indent="-395295" algn="l" defTabSz="914400">
              <a:spcBef>
                <a:spcPts val="0"/>
              </a:spcBef>
              <a:spcAft>
                <a:spcPts val="1200"/>
              </a:spcAft>
              <a:buSzPct val="90000"/>
              <a:buFont typeface="Arial"/>
              <a:buChar char="•"/>
            </a:pPr>
            <a:r>
              <a:rPr lang="ja-JP" altLang="en-US" sz="2600" b="0" dirty="0" smtClean="0">
                <a:gradFill>
                  <a:gsLst>
                    <a:gs pos="0">
                      <a:schemeClr val="tx1"/>
                    </a:gs>
                    <a:gs pos="86000">
                      <a:schemeClr val="tx1"/>
                    </a:gs>
                  </a:gsLst>
                  <a:lin ang="5400000" scaled="0"/>
                </a:gradFill>
                <a:latin typeface="Segoe UI Light"/>
                <a:ea typeface="メイリオ"/>
                <a:cs typeface="+mn-cs"/>
              </a:rPr>
              <a:t>デスクトップ ソフトウェア エクスペリエンスには </a:t>
            </a:r>
            <a:r>
              <a:rPr lang="en-US" altLang="ja-JP" sz="2600" b="0" dirty="0" err="1" smtClean="0">
                <a:gradFill>
                  <a:gsLst>
                    <a:gs pos="0">
                      <a:schemeClr val="tx1"/>
                    </a:gs>
                    <a:gs pos="86000">
                      <a:schemeClr val="tx1"/>
                    </a:gs>
                  </a:gsLst>
                  <a:lin ang="5400000" scaled="0"/>
                </a:gradFill>
                <a:latin typeface="Segoe UI Light"/>
                <a:ea typeface="メイリオ"/>
                <a:cs typeface="+mn-cs"/>
              </a:rPr>
              <a:t>RequestAdditionalSoftware</a:t>
            </a:r>
            <a:r>
              <a:rPr lang="en-US" altLang="ja-JP" sz="2600" b="0" dirty="0" smtClean="0">
                <a:gradFill>
                  <a:gsLst>
                    <a:gs pos="0">
                      <a:schemeClr val="tx1"/>
                    </a:gs>
                    <a:gs pos="86000">
                      <a:schemeClr val="tx1"/>
                    </a:gs>
                  </a:gsLst>
                  <a:lin ang="5400000" scaled="0"/>
                </a:gradFill>
                <a:latin typeface="Segoe UI Light"/>
                <a:ea typeface="メイリオ"/>
                <a:cs typeface="+mn-cs"/>
              </a:rPr>
              <a:t> </a:t>
            </a:r>
            <a:r>
              <a:rPr lang="ja-JP" altLang="en-US" sz="2600" b="0" dirty="0" smtClean="0">
                <a:gradFill>
                  <a:gsLst>
                    <a:gs pos="0">
                      <a:schemeClr val="tx1"/>
                    </a:gs>
                    <a:gs pos="86000">
                      <a:schemeClr val="tx1"/>
                    </a:gs>
                  </a:gsLst>
                  <a:lin ang="5400000" scaled="0"/>
                </a:gradFill>
                <a:latin typeface="Segoe UI Light"/>
                <a:ea typeface="メイリオ"/>
                <a:cs typeface="+mn-cs"/>
              </a:rPr>
              <a:t>を使用する</a:t>
            </a:r>
            <a:endParaRPr lang="ja-JP" altLang="en-US" sz="26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5653561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Content Placeholder 6"/>
          <p:cNvSpPr>
            <a:spLocks noGrp="1"/>
          </p:cNvSpPr>
          <p:nvPr>
            <p:ph idx="1"/>
          </p:nvPr>
        </p:nvSpPr>
        <p:spPr>
          <a:xfrm>
            <a:off x="519112" y="1447800"/>
            <a:ext cx="11149013" cy="2831544"/>
          </a:xfrm>
        </p:spPr>
        <p:txBody>
          <a:bodyPr/>
          <a:lstStyle/>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Design considerations for your device and drivers</a:t>
            </a: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Delivering Great Device Installation Experiences</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Modern driver development using Visual Studio</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Introducing the Windows Hardware Certification Kit</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571500" indent="-5715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Experiencing the Windows Hardware Certification Kit</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
        <p:nvSpPr>
          <p:cNvPr id="10" name="Rectangle 9"/>
          <p:cNvSpPr/>
          <p:nvPr/>
        </p:nvSpPr>
        <p:spPr bwMode="auto">
          <a:xfrm>
            <a:off x="61254" y="1460731"/>
            <a:ext cx="11073518" cy="1024127"/>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ja-JP" altLang="en-US" dirty="0">
              <a:gradFill>
                <a:gsLst>
                  <a:gs pos="0">
                    <a:srgbClr val="292929"/>
                  </a:gs>
                  <a:gs pos="86000">
                    <a:srgbClr val="292929"/>
                  </a:gs>
                </a:gsLst>
                <a:lin ang="5400000" scaled="0"/>
              </a:gradFill>
              <a:ea typeface="メイリオ"/>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関連資料およびリソース</a:t>
            </a:r>
            <a:endParaRPr lang="ja-JP" altLang="en-US" dirty="0">
              <a:ea typeface="メイリオ"/>
            </a:endParaRPr>
          </a:p>
        </p:txBody>
      </p:sp>
      <p:sp>
        <p:nvSpPr>
          <p:cNvPr id="4" name="Content Placeholder 3"/>
          <p:cNvSpPr>
            <a:spLocks noGrp="1"/>
          </p:cNvSpPr>
          <p:nvPr>
            <p:ph idx="1"/>
          </p:nvPr>
        </p:nvSpPr>
        <p:spPr>
          <a:xfrm>
            <a:off x="77674" y="1615575"/>
            <a:ext cx="11590451" cy="4930581"/>
          </a:xfrm>
        </p:spPr>
        <p:txBody>
          <a:bodyPr/>
          <a:lstStyle/>
          <a:p>
            <a:pPr marL="460400" lvl="1" indent="0" algn="l" defTabSz="914400">
              <a:spcBef>
                <a:spcPts val="0"/>
              </a:spcBef>
              <a:spcAft>
                <a:spcPts val="1800"/>
              </a:spcAft>
              <a:buNone/>
            </a:pPr>
            <a:r>
              <a:rPr lang="ja-JP" altLang="en-US" sz="3200" b="0" dirty="0" smtClean="0">
                <a:gradFill>
                  <a:gsLst>
                    <a:gs pos="0">
                      <a:schemeClr val="tx1"/>
                    </a:gs>
                    <a:gs pos="86000">
                      <a:schemeClr val="tx1"/>
                    </a:gs>
                  </a:gsLst>
                  <a:lin ang="5400000" scaled="0"/>
                </a:gradFill>
                <a:latin typeface="Segoe UI Light"/>
                <a:ea typeface="メイリオ"/>
                <a:hlinkClick r:id="rId3"/>
              </a:rPr>
              <a:t>ドライバー署名用ツール </a:t>
            </a:r>
            <a:r>
              <a:rPr lang="en-US" altLang="ja-JP" sz="3200" b="0" dirty="0" smtClean="0">
                <a:gradFill>
                  <a:gsLst>
                    <a:gs pos="0">
                      <a:schemeClr val="tx1"/>
                    </a:gs>
                    <a:gs pos="86000">
                      <a:schemeClr val="tx1"/>
                    </a:gs>
                  </a:gsLst>
                  <a:lin ang="5400000" scaled="0"/>
                </a:gradFill>
                <a:latin typeface="Segoe UI Light"/>
                <a:ea typeface="メイリオ"/>
                <a:hlinkClick r:id="rId3"/>
              </a:rPr>
              <a:t>(</a:t>
            </a:r>
            <a:r>
              <a:rPr lang="ja-JP" altLang="en-US" sz="3200" b="0" dirty="0" smtClean="0">
                <a:gradFill>
                  <a:gsLst>
                    <a:gs pos="0">
                      <a:schemeClr val="tx1"/>
                    </a:gs>
                    <a:gs pos="86000">
                      <a:schemeClr val="tx1"/>
                    </a:gs>
                  </a:gsLst>
                  <a:lin ang="5400000" scaled="0"/>
                </a:gradFill>
                <a:latin typeface="Segoe UI Light"/>
                <a:ea typeface="メイリオ"/>
                <a:hlinkClick r:id="rId3"/>
              </a:rPr>
              <a:t>英語</a:t>
            </a:r>
            <a:r>
              <a:rPr lang="en-US" altLang="ja-JP" sz="3200" b="0" dirty="0" smtClean="0">
                <a:gradFill>
                  <a:gsLst>
                    <a:gs pos="0">
                      <a:schemeClr val="tx1"/>
                    </a:gs>
                    <a:gs pos="86000">
                      <a:schemeClr val="tx1"/>
                    </a:gs>
                  </a:gsLst>
                  <a:lin ang="5400000" scaled="0"/>
                </a:gradFill>
                <a:latin typeface="Segoe UI Light"/>
                <a:ea typeface="メイリオ"/>
                <a:hlinkClick r:id="rId3"/>
              </a:rPr>
              <a:t>)</a:t>
            </a:r>
            <a:endParaRPr lang="ja-JP" altLang="en-US" sz="3200" dirty="0" smtClean="0">
              <a:ea typeface="メイリオ"/>
            </a:endParaRPr>
          </a:p>
          <a:p>
            <a:pPr marL="460400" lvl="1" indent="0" algn="l" defTabSz="914400">
              <a:spcBef>
                <a:spcPts val="0"/>
              </a:spcBef>
              <a:spcAft>
                <a:spcPts val="1800"/>
              </a:spcAft>
              <a:buNone/>
            </a:pPr>
            <a:r>
              <a:rPr lang="ja-JP" altLang="en-US" sz="3200" b="0" dirty="0" smtClean="0">
                <a:gradFill>
                  <a:gsLst>
                    <a:gs pos="0">
                      <a:schemeClr val="tx1"/>
                    </a:gs>
                    <a:gs pos="86000">
                      <a:schemeClr val="tx1"/>
                    </a:gs>
                  </a:gsLst>
                  <a:lin ang="5400000" scaled="0"/>
                </a:gradFill>
                <a:latin typeface="Segoe UI Light"/>
                <a:ea typeface="メイリオ"/>
                <a:hlinkClick r:id="rId4"/>
              </a:rPr>
              <a:t>デバイス メタデータ パッケージ用ツール </a:t>
            </a:r>
            <a:r>
              <a:rPr lang="en-US" altLang="ja-JP" sz="3200" b="0" dirty="0" smtClean="0">
                <a:gradFill>
                  <a:gsLst>
                    <a:gs pos="0">
                      <a:schemeClr val="tx1"/>
                    </a:gs>
                    <a:gs pos="86000">
                      <a:schemeClr val="tx1"/>
                    </a:gs>
                  </a:gsLst>
                  <a:lin ang="5400000" scaled="0"/>
                </a:gradFill>
                <a:latin typeface="Segoe UI Light"/>
                <a:ea typeface="メイリオ"/>
                <a:hlinkClick r:id="rId4"/>
              </a:rPr>
              <a:t>(</a:t>
            </a:r>
            <a:r>
              <a:rPr lang="ja-JP" altLang="en-US" sz="3200" b="0" dirty="0" smtClean="0">
                <a:gradFill>
                  <a:gsLst>
                    <a:gs pos="0">
                      <a:schemeClr val="tx1"/>
                    </a:gs>
                    <a:gs pos="86000">
                      <a:schemeClr val="tx1"/>
                    </a:gs>
                  </a:gsLst>
                  <a:lin ang="5400000" scaled="0"/>
                </a:gradFill>
                <a:latin typeface="Segoe UI Light"/>
                <a:ea typeface="メイリオ"/>
                <a:hlinkClick r:id="rId4"/>
              </a:rPr>
              <a:t>英語</a:t>
            </a:r>
            <a:r>
              <a:rPr lang="en-US" altLang="ja-JP" sz="3200" b="0" dirty="0" smtClean="0">
                <a:gradFill>
                  <a:gsLst>
                    <a:gs pos="0">
                      <a:schemeClr val="tx1"/>
                    </a:gs>
                    <a:gs pos="86000">
                      <a:schemeClr val="tx1"/>
                    </a:gs>
                  </a:gsLst>
                  <a:lin ang="5400000" scaled="0"/>
                </a:gradFill>
                <a:latin typeface="Segoe UI Light"/>
                <a:ea typeface="メイリオ"/>
                <a:hlinkClick r:id="rId4"/>
              </a:rPr>
              <a:t>)</a:t>
            </a:r>
            <a:endParaRPr lang="ja-JP" altLang="en-US" sz="3200" dirty="0" smtClean="0">
              <a:ea typeface="メイリオ"/>
            </a:endParaRPr>
          </a:p>
          <a:p>
            <a:pPr marL="460400" lvl="1" indent="0" algn="l" defTabSz="914400">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hlinkClick r:id="rId5"/>
              </a:rPr>
              <a:t>Windows </a:t>
            </a:r>
            <a:r>
              <a:rPr lang="ja-JP" altLang="en-US" sz="3200" b="0" dirty="0" smtClean="0">
                <a:gradFill>
                  <a:gsLst>
                    <a:gs pos="0">
                      <a:schemeClr val="tx1"/>
                    </a:gs>
                    <a:gs pos="86000">
                      <a:schemeClr val="tx1"/>
                    </a:gs>
                  </a:gsLst>
                  <a:lin ang="5400000" scaled="0"/>
                </a:gradFill>
                <a:latin typeface="Segoe UI Light"/>
                <a:ea typeface="メイリオ"/>
                <a:hlinkClick r:id="rId5"/>
              </a:rPr>
              <a:t>ハードウェア デベロッパー センター ダッシュボード </a:t>
            </a:r>
            <a:r>
              <a:rPr lang="en-US" altLang="ja-JP" sz="3200" b="0" dirty="0" smtClean="0">
                <a:gradFill>
                  <a:gsLst>
                    <a:gs pos="0">
                      <a:schemeClr val="tx1"/>
                    </a:gs>
                    <a:gs pos="86000">
                      <a:schemeClr val="tx1"/>
                    </a:gs>
                  </a:gsLst>
                  <a:lin ang="5400000" scaled="0"/>
                </a:gradFill>
                <a:latin typeface="Segoe UI Light"/>
                <a:ea typeface="メイリオ"/>
                <a:hlinkClick r:id="rId5"/>
              </a:rPr>
              <a:t>(</a:t>
            </a:r>
            <a:r>
              <a:rPr lang="ja-JP" altLang="en-US" sz="3200" b="0" dirty="0" smtClean="0">
                <a:gradFill>
                  <a:gsLst>
                    <a:gs pos="0">
                      <a:schemeClr val="tx1"/>
                    </a:gs>
                    <a:gs pos="86000">
                      <a:schemeClr val="tx1"/>
                    </a:gs>
                  </a:gsLst>
                  <a:lin ang="5400000" scaled="0"/>
                </a:gradFill>
                <a:latin typeface="Segoe UI Light"/>
                <a:ea typeface="メイリオ"/>
                <a:hlinkClick r:id="rId5"/>
              </a:rPr>
              <a:t>英語</a:t>
            </a:r>
            <a:r>
              <a:rPr lang="en-US" altLang="ja-JP" sz="3200" b="0" dirty="0" smtClean="0">
                <a:gradFill>
                  <a:gsLst>
                    <a:gs pos="0">
                      <a:schemeClr val="tx1"/>
                    </a:gs>
                    <a:gs pos="86000">
                      <a:schemeClr val="tx1"/>
                    </a:gs>
                  </a:gsLst>
                  <a:lin ang="5400000" scaled="0"/>
                </a:gradFill>
                <a:latin typeface="Segoe UI Light"/>
                <a:ea typeface="メイリオ"/>
                <a:hlinkClick r:id="rId5"/>
              </a:rPr>
              <a:t>)</a:t>
            </a:r>
            <a:endParaRPr lang="ja-JP" altLang="en-US" sz="3200" dirty="0" smtClean="0">
              <a:ea typeface="メイリオ"/>
            </a:endParaRPr>
          </a:p>
          <a:p>
            <a:pPr marL="460400" lvl="1" indent="0" algn="l" defTabSz="914400">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hlinkClick r:id="rId6"/>
              </a:rPr>
              <a:t>Windows 8 </a:t>
            </a:r>
            <a:r>
              <a:rPr lang="ja-JP" altLang="en-US" sz="3200" b="0" dirty="0" smtClean="0">
                <a:gradFill>
                  <a:gsLst>
                    <a:gs pos="0">
                      <a:schemeClr val="tx1"/>
                    </a:gs>
                    <a:gs pos="86000">
                      <a:schemeClr val="tx1"/>
                    </a:gs>
                  </a:gsLst>
                  <a:lin ang="5400000" scaled="0"/>
                </a:gradFill>
                <a:latin typeface="Segoe UI Light"/>
                <a:ea typeface="メイリオ"/>
                <a:hlinkClick r:id="rId6"/>
              </a:rPr>
              <a:t>認定要件 </a:t>
            </a:r>
            <a:r>
              <a:rPr lang="en-US" altLang="ja-JP" sz="3200" b="0" dirty="0" smtClean="0">
                <a:gradFill>
                  <a:gsLst>
                    <a:gs pos="0">
                      <a:schemeClr val="tx1"/>
                    </a:gs>
                    <a:gs pos="86000">
                      <a:schemeClr val="tx1"/>
                    </a:gs>
                  </a:gsLst>
                  <a:lin ang="5400000" scaled="0"/>
                </a:gradFill>
                <a:latin typeface="Segoe UI Light"/>
                <a:ea typeface="メイリオ"/>
                <a:hlinkClick r:id="rId6"/>
              </a:rPr>
              <a:t>– </a:t>
            </a:r>
            <a:r>
              <a:rPr lang="ja-JP" altLang="en-US" sz="3200" b="0" dirty="0" smtClean="0">
                <a:gradFill>
                  <a:gsLst>
                    <a:gs pos="0">
                      <a:schemeClr val="tx1"/>
                    </a:gs>
                    <a:gs pos="86000">
                      <a:schemeClr val="tx1"/>
                    </a:gs>
                  </a:gsLst>
                  <a:lin ang="5400000" scaled="0"/>
                </a:gradFill>
                <a:latin typeface="Segoe UI Light"/>
                <a:ea typeface="メイリオ"/>
                <a:hlinkClick r:id="rId6"/>
              </a:rPr>
              <a:t>プレビュー</a:t>
            </a:r>
            <a:endParaRPr lang="ja-JP" altLang="en-US" sz="3200" dirty="0" smtClean="0">
              <a:ea typeface="メイリオ"/>
              <a:hlinkClick r:id="rId7"/>
            </a:endParaRPr>
          </a:p>
          <a:p>
            <a:pPr marL="460400" lvl="1" indent="0" algn="l" defTabSz="914400">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hlinkClick r:id="rId7"/>
              </a:rPr>
              <a:t>Windows </a:t>
            </a:r>
            <a:r>
              <a:rPr lang="ja-JP" altLang="en-US" sz="3200" b="0" dirty="0" smtClean="0">
                <a:gradFill>
                  <a:gsLst>
                    <a:gs pos="0">
                      <a:schemeClr val="tx1"/>
                    </a:gs>
                    <a:gs pos="86000">
                      <a:schemeClr val="tx1"/>
                    </a:gs>
                  </a:gsLst>
                  <a:lin ang="5400000" scaled="0"/>
                </a:gradFill>
                <a:latin typeface="Segoe UI Light"/>
                <a:ea typeface="メイリオ"/>
                <a:hlinkClick r:id="rId7"/>
              </a:rPr>
              <a:t>ハードウェア デベロッパー センター</a:t>
            </a:r>
            <a:endParaRPr lang="ja-JP" altLang="en-US" sz="3200" dirty="0" smtClean="0">
              <a:ea typeface="メイリオ"/>
            </a:endParaRPr>
          </a:p>
          <a:p>
            <a:pPr marL="460400" lvl="1" indent="0" algn="l" defTabSz="914400">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hlinkClick r:id="rId8"/>
              </a:rPr>
              <a:t>Windows </a:t>
            </a:r>
            <a:r>
              <a:rPr lang="ja-JP" altLang="en-US" sz="3200" b="0" dirty="0" smtClean="0">
                <a:gradFill>
                  <a:gsLst>
                    <a:gs pos="0">
                      <a:schemeClr val="tx1"/>
                    </a:gs>
                    <a:gs pos="86000">
                      <a:schemeClr val="tx1"/>
                    </a:gs>
                  </a:gsLst>
                  <a:lin ang="5400000" scaled="0"/>
                </a:gradFill>
                <a:latin typeface="Segoe UI Light"/>
                <a:ea typeface="メイリオ"/>
                <a:hlinkClick r:id="rId8"/>
              </a:rPr>
              <a:t>デベロッパー センター</a:t>
            </a:r>
            <a:endParaRPr lang="ja-JP" altLang="en-US" sz="3200" dirty="0" smtClean="0">
              <a:ea typeface="メイリオ"/>
            </a:endParaRPr>
          </a:p>
          <a:p>
            <a:pPr marL="0" indent="0" algn="l" defTabSz="914400">
              <a:lnSpc>
                <a:spcPct val="90000"/>
              </a:lnSpc>
              <a:spcBef>
                <a:spcPts val="0"/>
              </a:spcBef>
              <a:spcAft>
                <a:spcPts val="1800"/>
              </a:spcAft>
              <a:buNone/>
            </a:pPr>
            <a:endParaRPr lang="ja-JP" altLang="en-US" sz="3200" dirty="0">
              <a:ea typeface="メイリオ"/>
            </a:endParaRPr>
          </a:p>
        </p:txBody>
      </p:sp>
      <p:sp>
        <p:nvSpPr>
          <p:cNvPr id="18" name="Rectangle 17"/>
          <p:cNvSpPr/>
          <p:nvPr/>
        </p:nvSpPr>
        <p:spPr bwMode="auto">
          <a:xfrm>
            <a:off x="5938103" y="55207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ja-JP" altLang="en-US" b="1" dirty="0">
              <a:gradFill>
                <a:gsLst>
                  <a:gs pos="0">
                    <a:srgbClr val="292929"/>
                  </a:gs>
                  <a:gs pos="86000">
                    <a:srgbClr val="292929"/>
                  </a:gs>
                </a:gsLst>
                <a:lin ang="5400000" scaled="0"/>
              </a:gradFill>
              <a:ea typeface="メイリオ"/>
            </a:endParaRPr>
          </a:p>
        </p:txBody>
      </p:sp>
    </p:spTree>
    <p:extLst>
      <p:ext uri="{BB962C8B-B14F-4D97-AF65-F5344CB8AC3E}">
        <p14:creationId xmlns:p14="http://schemas.microsoft.com/office/powerpoint/2010/main" val="281729978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ts val="0"/>
              </a:spcBef>
              <a:spcAft>
                <a:spcPts val="1200"/>
              </a:spcAft>
              <a:buNone/>
            </a:pPr>
            <a:r>
              <a:rPr lang="en-US" altLang="ja-JP" sz="10000" b="0" u="none" strike="noStrike" spc="-300" baseline="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16593966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cSld>
  <p:clrMapOvr>
    <a:masterClrMapping/>
  </p:clrMapOvr>
  <p:transition>
    <p:strips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56" y="230116"/>
            <a:ext cx="11149013" cy="609398"/>
          </a:xfrm>
        </p:spPr>
        <p:txBody>
          <a:bodyPr>
            <a:normAutofit/>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デバイスのライフサイクル</a:t>
            </a:r>
            <a:endParaRPr lang="ja-JP" altLang="en-US" dirty="0">
              <a:ea typeface="メイリオ"/>
            </a:endParaRPr>
          </a:p>
        </p:txBody>
      </p:sp>
      <p:graphicFrame>
        <p:nvGraphicFramePr>
          <p:cNvPr id="5" name="Diagram 4"/>
          <p:cNvGraphicFramePr/>
          <p:nvPr>
            <p:extLst>
              <p:ext uri="{D42A27DB-BD31-4B8C-83A1-F6EECF244321}">
                <p14:modId xmlns:p14="http://schemas.microsoft.com/office/powerpoint/2010/main" val="1356885631"/>
              </p:ext>
            </p:extLst>
          </p:nvPr>
        </p:nvGraphicFramePr>
        <p:xfrm>
          <a:off x="2844019" y="937485"/>
          <a:ext cx="6500786" cy="533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14872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Text Placeholder 2"/>
          <p:cNvSpPr>
            <a:spLocks noGrp="1"/>
          </p:cNvSpPr>
          <p:nvPr>
            <p:ph type="body" sz="quarter" idx="10"/>
          </p:nvPr>
        </p:nvSpPr>
        <p:spPr>
          <a:xfrm>
            <a:off x="519114" y="1106606"/>
            <a:ext cx="10561970" cy="5170646"/>
          </a:xfrm>
        </p:spPr>
        <p:txBody>
          <a:bodyPr/>
          <a:lstStyle/>
          <a:p>
            <a:pPr marL="457200" indent="-4572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 パッケージとは</a:t>
            </a:r>
          </a:p>
          <a:p>
            <a:pPr marL="457200" indent="-4572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パッケージ化の重要性</a:t>
            </a:r>
          </a:p>
          <a:p>
            <a:pPr marL="457200" indent="-4572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向けにパッケージを</a:t>
            </a:r>
            <a:r>
              <a:rPr lang="ja-JP" altLang="en-US" sz="3200" dirty="0" smtClean="0">
                <a:latin typeface="Segoe UI Light"/>
                <a:ea typeface="メイリオ"/>
              </a:rPr>
              <a:t>合理化</a:t>
            </a:r>
            <a:r>
              <a:rPr lang="ja-JP" altLang="en-US" sz="3200" b="0" dirty="0" smtClean="0">
                <a:gradFill>
                  <a:gsLst>
                    <a:gs pos="0">
                      <a:schemeClr val="tx1"/>
                    </a:gs>
                    <a:gs pos="86000">
                      <a:schemeClr val="tx1"/>
                    </a:gs>
                  </a:gsLst>
                  <a:lin ang="5400000" scaled="0"/>
                </a:gradFill>
                <a:latin typeface="Segoe UI Light"/>
                <a:ea typeface="メイリオ"/>
                <a:cs typeface="+mn-cs"/>
              </a:rPr>
              <a:t>する方法</a:t>
            </a:r>
          </a:p>
          <a:p>
            <a:pPr marL="457200" indent="-457200" algn="l" defTabSz="914400">
              <a:spcBef>
                <a:spcPts val="0"/>
              </a:spcBef>
              <a:spcAft>
                <a:spcPts val="24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開発、</a:t>
            </a:r>
            <a:r>
              <a:rPr lang="en-US" altLang="ja-JP" sz="3200" b="0" dirty="0" smtClean="0">
                <a:gradFill>
                  <a:gsLst>
                    <a:gs pos="0">
                      <a:schemeClr val="tx1"/>
                    </a:gs>
                    <a:gs pos="86000">
                      <a:schemeClr val="tx1"/>
                    </a:gs>
                  </a:gsLst>
                  <a:lin ang="5400000" scaled="0"/>
                </a:gradFill>
                <a:latin typeface="Segoe UI Light"/>
                <a:ea typeface="メイリオ"/>
                <a:cs typeface="+mn-cs"/>
              </a:rPr>
              <a:t>Certification</a:t>
            </a:r>
            <a:r>
              <a:rPr lang="ja-JP" altLang="en-US" sz="3200" b="0" dirty="0" err="1" smtClean="0">
                <a:gradFill>
                  <a:gsLst>
                    <a:gs pos="0">
                      <a:schemeClr val="tx1"/>
                    </a:gs>
                    <a:gs pos="86000">
                      <a:schemeClr val="tx1"/>
                    </a:gs>
                  </a:gsLst>
                  <a:lin ang="5400000" scaled="0"/>
                </a:gradFill>
                <a:latin typeface="Segoe UI Light"/>
                <a:ea typeface="メイリオ"/>
                <a:cs typeface="+mn-cs"/>
              </a:rPr>
              <a:t>、</a:t>
            </a:r>
            <a:r>
              <a:rPr lang="ja-JP" altLang="en-US" sz="3200" b="0" dirty="0" smtClean="0">
                <a:gradFill>
                  <a:gsLst>
                    <a:gs pos="0">
                      <a:schemeClr val="tx1"/>
                    </a:gs>
                    <a:gs pos="86000">
                      <a:schemeClr val="tx1"/>
                    </a:gs>
                  </a:gsLst>
                  <a:lin ang="5400000" scaled="0"/>
                </a:gradFill>
                <a:latin typeface="Segoe UI Light"/>
                <a:ea typeface="メイリオ"/>
                <a:cs typeface="+mn-cs"/>
              </a:rPr>
              <a:t>配布について</a:t>
            </a:r>
          </a:p>
          <a:p>
            <a:pPr marL="0" indent="0" algn="l" defTabSz="914400">
              <a:spcBef>
                <a:spcPts val="0"/>
              </a:spcBef>
              <a:spcAft>
                <a:spcPts val="2400"/>
              </a:spcAft>
              <a:buNone/>
            </a:pPr>
            <a:endParaRPr lang="ja-JP" altLang="en-US" sz="3200" dirty="0" smtClean="0">
              <a:ea typeface="メイリオ"/>
            </a:endParaRPr>
          </a:p>
          <a:p>
            <a:pPr marL="0" indent="0" algn="l" defTabSz="914400">
              <a:spcBef>
                <a:spcPts val="0"/>
              </a:spcBef>
              <a:spcAft>
                <a:spcPts val="1200"/>
              </a:spcAft>
              <a:buNone/>
            </a:pPr>
            <a:r>
              <a:rPr lang="ja-JP" altLang="en-US" sz="3200" b="0" dirty="0" smtClean="0">
                <a:gradFill>
                  <a:gsLst>
                    <a:gs pos="0">
                      <a:schemeClr val="tx1"/>
                    </a:gs>
                    <a:gs pos="86000">
                      <a:schemeClr val="tx1"/>
                    </a:gs>
                  </a:gsLst>
                  <a:lin ang="5400000" scaled="0"/>
                </a:gradFill>
                <a:latin typeface="Segoe UI Semibold"/>
                <a:ea typeface="メイリオ"/>
                <a:cs typeface="+mn-cs"/>
              </a:rPr>
              <a:t>理解していただきたいこと</a:t>
            </a:r>
          </a:p>
          <a:p>
            <a:pPr marL="457200" indent="-457200" algn="l" defTabSz="914400">
              <a:spcBef>
                <a:spcPts val="0"/>
              </a:spcBef>
              <a:spcAft>
                <a:spcPts val="1200"/>
              </a:spcAft>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の機能をフル活用できるよう策定されたパッケージ化と配布の戦略</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72661716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defTabSz="914400">
              <a:spcBef>
                <a:spcPct val="0"/>
              </a:spcBef>
              <a:buNone/>
            </a:pPr>
            <a:r>
              <a:rPr lang="en-US" altLang="ja-JP" sz="4000" b="0" spc="-100" baseline="0" dirty="0" smtClean="0">
                <a:ln w="3175">
                  <a:noFill/>
                </a:ln>
                <a:gradFill flip="none" rotWithShape="1">
                  <a:gsLst>
                    <a:gs pos="0">
                      <a:srgbClr val="FFFFFF"/>
                    </a:gs>
                    <a:gs pos="86000">
                      <a:srgbClr val="FFFFFF"/>
                    </a:gs>
                  </a:gsLst>
                  <a:lin ang="5400000" scaled="0"/>
                  <a:tileRect/>
                </a:gradFill>
                <a:effectLst/>
                <a:latin typeface="Segoe UI Light"/>
                <a:ea typeface="メイリオ"/>
                <a:cs typeface="Arial"/>
              </a:rPr>
              <a:t>Windows 8 </a:t>
            </a:r>
            <a:r>
              <a:rPr lang="ja-JP" altLang="en-US" sz="4000" b="0" spc="-100" baseline="0" dirty="0" smtClean="0">
                <a:ln w="3175">
                  <a:noFill/>
                </a:ln>
                <a:gradFill flip="none" rotWithShape="1">
                  <a:gsLst>
                    <a:gs pos="0">
                      <a:srgbClr val="FFFFFF"/>
                    </a:gs>
                    <a:gs pos="86000">
                      <a:srgbClr val="FFFFFF"/>
                    </a:gs>
                  </a:gsLst>
                  <a:lin ang="5400000" scaled="0"/>
                  <a:tileRect/>
                </a:gradFill>
                <a:effectLst/>
                <a:latin typeface="Segoe UI Light"/>
                <a:ea typeface="メイリオ"/>
                <a:cs typeface="Arial"/>
              </a:rPr>
              <a:t>では、デバイス エクスペリエンスの新しい考え方として、パッケージ化と配布から始まるエクスペリエンス</a:t>
            </a:r>
            <a:r>
              <a:rPr lang="ja-JP" altLang="en-US" sz="4000" dirty="0" smtClean="0">
                <a:gradFill flip="none" rotWithShape="1">
                  <a:gsLst>
                    <a:gs pos="0">
                      <a:srgbClr val="FFFFFF"/>
                    </a:gs>
                    <a:gs pos="86000">
                      <a:srgbClr val="FFFFFF"/>
                    </a:gs>
                  </a:gsLst>
                  <a:lin ang="5400000" scaled="0"/>
                  <a:tileRect/>
                </a:gradFill>
                <a:latin typeface="Segoe UI Light"/>
                <a:ea typeface="メイリオ"/>
                <a:cs typeface="Arial"/>
              </a:rPr>
              <a:t>を</a:t>
            </a:r>
            <a:r>
              <a:rPr lang="ja-JP" altLang="en-US" sz="4000" b="0" spc="-100" baseline="0" dirty="0" smtClean="0">
                <a:ln w="3175">
                  <a:noFill/>
                </a:ln>
                <a:gradFill flip="none" rotWithShape="1">
                  <a:gsLst>
                    <a:gs pos="0">
                      <a:srgbClr val="FFFFFF"/>
                    </a:gs>
                    <a:gs pos="86000">
                      <a:srgbClr val="FFFFFF"/>
                    </a:gs>
                  </a:gsLst>
                  <a:lin ang="5400000" scaled="0"/>
                  <a:tileRect/>
                </a:gradFill>
                <a:effectLst/>
                <a:latin typeface="Segoe UI Light"/>
                <a:ea typeface="メイリオ"/>
                <a:cs typeface="Arial"/>
              </a:rPr>
              <a:t>採用</a:t>
            </a:r>
            <a:endParaRPr lang="ja-JP" altLang="en-US" sz="4000" dirty="0">
              <a:latin typeface="+mn-lt"/>
              <a:ea typeface="メイリオ"/>
            </a:endParaRPr>
          </a:p>
        </p:txBody>
      </p:sp>
    </p:spTree>
    <p:extLst>
      <p:ext uri="{BB962C8B-B14F-4D97-AF65-F5344CB8AC3E}">
        <p14:creationId xmlns:p14="http://schemas.microsoft.com/office/powerpoint/2010/main" val="271236371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719642" cy="830997"/>
          </a:xfrm>
          <a:prstGeom prst="rect">
            <a:avLst/>
          </a:prstGeom>
          <a:noFill/>
        </p:spPr>
        <p:txBody>
          <a:bodyPr wrap="square" rtlCol="0">
            <a:spAutoFit/>
          </a:bodyPr>
          <a:lstStyle/>
          <a:p>
            <a:pPr algn="l" defTabSz="914400">
              <a:buNone/>
            </a:pPr>
            <a:r>
              <a:rPr lang="ja-JP" altLang="en-US" sz="4800" b="0" dirty="0" smtClean="0">
                <a:solidFill>
                  <a:srgbClr val="FFFFFF"/>
                </a:solidFill>
                <a:latin typeface="Segoe UI Semibold"/>
                <a:ea typeface="メイリオ"/>
                <a:cs typeface="+mn-cs"/>
              </a:rPr>
              <a:t>パッケージ化の重要性</a:t>
            </a:r>
            <a:endParaRPr lang="ja-JP" altLang="en-US" sz="4800" dirty="0">
              <a:solidFill>
                <a:srgbClr val="FFFFFF"/>
              </a:solidFill>
              <a:latin typeface="+mj-lt"/>
              <a:ea typeface="メイリオ"/>
            </a:endParaRPr>
          </a:p>
        </p:txBody>
      </p:sp>
    </p:spTree>
    <p:extLst>
      <p:ext uri="{BB962C8B-B14F-4D97-AF65-F5344CB8AC3E}">
        <p14:creationId xmlns:p14="http://schemas.microsoft.com/office/powerpoint/2010/main" val="32808291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519906" y="2714959"/>
            <a:ext cx="11149013" cy="1846659"/>
          </a:xfrm>
        </p:spPr>
        <p:txBody>
          <a:bodyPr/>
          <a:lstStyle/>
          <a:p>
            <a:pPr marL="0" indent="0" algn="ctr" defTabSz="914400">
              <a:spcBef>
                <a:spcPts val="0"/>
              </a:spcBef>
              <a:spcAft>
                <a:spcPts val="1200"/>
              </a:spcAft>
              <a:buNone/>
            </a:pPr>
            <a:r>
              <a:rPr lang="ja-JP" altLang="en-US" b="0" dirty="0" smtClean="0">
                <a:gradFill>
                  <a:gsLst>
                    <a:gs pos="0">
                      <a:schemeClr val="tx1"/>
                    </a:gs>
                    <a:gs pos="86000">
                      <a:schemeClr val="tx1"/>
                    </a:gs>
                  </a:gsLst>
                  <a:lin ang="5400000" scaled="0"/>
                </a:gradFill>
                <a:latin typeface="Segoe UI Light"/>
                <a:ea typeface="メイリオ"/>
              </a:rPr>
              <a:t>優れたドライバー パッケージは、</a:t>
            </a:r>
            <a:r>
              <a:rPr lang="en-US" altLang="ja-JP" b="0" dirty="0" smtClean="0">
                <a:gradFill>
                  <a:gsLst>
                    <a:gs pos="0">
                      <a:schemeClr val="tx1"/>
                    </a:gs>
                    <a:gs pos="86000">
                      <a:schemeClr val="tx1"/>
                    </a:gs>
                  </a:gsLst>
                  <a:lin ang="5400000" scaled="0"/>
                </a:gradFill>
                <a:latin typeface="Segoe UI Light"/>
                <a:ea typeface="メイリオ"/>
              </a:rPr>
              <a:t/>
            </a:r>
            <a:br>
              <a:rPr lang="en-US" altLang="ja-JP" b="0" dirty="0" smtClean="0">
                <a:gradFill>
                  <a:gsLst>
                    <a:gs pos="0">
                      <a:schemeClr val="tx1"/>
                    </a:gs>
                    <a:gs pos="86000">
                      <a:schemeClr val="tx1"/>
                    </a:gs>
                  </a:gsLst>
                  <a:lin ang="5400000" scaled="0"/>
                </a:gradFill>
                <a:latin typeface="Segoe UI Light"/>
                <a:ea typeface="メイリオ"/>
              </a:rPr>
            </a:br>
            <a:r>
              <a:rPr lang="en-US" altLang="ja-JP" b="0" dirty="0" smtClean="0">
                <a:gradFill>
                  <a:gsLst>
                    <a:gs pos="0">
                      <a:schemeClr val="tx1"/>
                    </a:gs>
                    <a:gs pos="86000">
                      <a:schemeClr val="tx1"/>
                    </a:gs>
                  </a:gsLst>
                  <a:lin ang="5400000" scaled="0"/>
                </a:gradFill>
                <a:latin typeface="Segoe UI Light"/>
                <a:ea typeface="メイリオ"/>
              </a:rPr>
              <a:t>Windows 8 </a:t>
            </a:r>
            <a:r>
              <a:rPr lang="ja-JP" altLang="en-US" b="0" dirty="0" smtClean="0">
                <a:gradFill>
                  <a:gsLst>
                    <a:gs pos="0">
                      <a:schemeClr val="tx1"/>
                    </a:gs>
                    <a:gs pos="86000">
                      <a:schemeClr val="tx1"/>
                    </a:gs>
                  </a:gsLst>
                  <a:lin ang="5400000" scaled="0"/>
                </a:gradFill>
                <a:latin typeface="Segoe UI Light"/>
                <a:ea typeface="メイリオ"/>
              </a:rPr>
              <a:t>のユーザー エクスペリエンスを</a:t>
            </a:r>
            <a:r>
              <a:rPr lang="en-US" altLang="ja-JP" b="0" dirty="0" smtClean="0">
                <a:gradFill>
                  <a:gsLst>
                    <a:gs pos="0">
                      <a:schemeClr val="tx1"/>
                    </a:gs>
                    <a:gs pos="86000">
                      <a:schemeClr val="tx1"/>
                    </a:gs>
                  </a:gsLst>
                  <a:lin ang="5400000" scaled="0"/>
                </a:gradFill>
                <a:latin typeface="Segoe UI Light"/>
                <a:ea typeface="メイリオ"/>
              </a:rPr>
              <a:t/>
            </a:r>
            <a:br>
              <a:rPr lang="en-US" altLang="ja-JP" b="0" dirty="0" smtClean="0">
                <a:gradFill>
                  <a:gsLst>
                    <a:gs pos="0">
                      <a:schemeClr val="tx1"/>
                    </a:gs>
                    <a:gs pos="86000">
                      <a:schemeClr val="tx1"/>
                    </a:gs>
                  </a:gsLst>
                  <a:lin ang="5400000" scaled="0"/>
                </a:gradFill>
                <a:latin typeface="Segoe UI Light"/>
                <a:ea typeface="メイリオ"/>
              </a:rPr>
            </a:br>
            <a:r>
              <a:rPr lang="ja-JP" altLang="en-US" b="0" dirty="0" smtClean="0">
                <a:gradFill>
                  <a:gsLst>
                    <a:gs pos="0">
                      <a:schemeClr val="tx1"/>
                    </a:gs>
                    <a:gs pos="86000">
                      <a:schemeClr val="tx1"/>
                    </a:gs>
                  </a:gsLst>
                  <a:lin ang="5400000" scaled="0"/>
                </a:gradFill>
                <a:latin typeface="Segoe UI Light"/>
                <a:ea typeface="メイリオ"/>
              </a:rPr>
              <a:t>さらに向上させる</a:t>
            </a:r>
          </a:p>
        </p:txBody>
      </p:sp>
    </p:spTree>
    <p:extLst>
      <p:ext uri="{BB962C8B-B14F-4D97-AF65-F5344CB8AC3E}">
        <p14:creationId xmlns:p14="http://schemas.microsoft.com/office/powerpoint/2010/main" val="7508394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ドライバー パッケージとは</a:t>
            </a:r>
            <a:endParaRPr lang="ja-JP" altLang="en-US" dirty="0">
              <a:ea typeface="メイリオ"/>
            </a:endParaRPr>
          </a:p>
        </p:txBody>
      </p:sp>
      <p:sp>
        <p:nvSpPr>
          <p:cNvPr id="14" name="Text Placeholder 2"/>
          <p:cNvSpPr>
            <a:spLocks noGrp="1"/>
          </p:cNvSpPr>
          <p:nvPr>
            <p:ph type="body" sz="quarter" idx="10"/>
          </p:nvPr>
        </p:nvSpPr>
        <p:spPr>
          <a:xfrm>
            <a:off x="519114" y="1905000"/>
            <a:ext cx="11149012" cy="2431435"/>
          </a:xfrm>
        </p:spPr>
        <p:txBody>
          <a:bodyPr/>
          <a:lstStyle/>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ドライバーがサポートするデバイスを記述</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デバイスに対応するドライバー ファイル</a:t>
            </a: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デバイスの設定情報</a:t>
            </a:r>
            <a:endParaRPr lang="en-US" altLang="ja-JP" sz="3200" b="0" dirty="0" smtClean="0">
              <a:gradFill>
                <a:gsLst>
                  <a:gs pos="0">
                    <a:schemeClr val="tx1"/>
                  </a:gs>
                  <a:gs pos="86000">
                    <a:schemeClr val="tx1"/>
                  </a:gs>
                </a:gsLst>
                <a:lin ang="5400000" scaled="0"/>
              </a:gradFill>
              <a:latin typeface="Segoe UI Light"/>
              <a:ea typeface="メイリオ"/>
              <a:cs typeface="+mn-cs"/>
            </a:endParaRPr>
          </a:p>
          <a:p>
            <a:pPr marL="571500" indent="-571500" algn="l" defTabSz="914400">
              <a:spcBef>
                <a:spcPts val="0"/>
              </a:spcBef>
              <a:spcAft>
                <a:spcPts val="12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バージョン情報</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308482690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小容量パッケージのメリット</a:t>
            </a:r>
            <a:endParaRPr lang="ja-JP" altLang="en-US" dirty="0">
              <a:ea typeface="メイリオ"/>
            </a:endParaRPr>
          </a:p>
        </p:txBody>
      </p:sp>
      <p:sp>
        <p:nvSpPr>
          <p:cNvPr id="3" name="Text Placeholder 2"/>
          <p:cNvSpPr>
            <a:spLocks noGrp="1"/>
          </p:cNvSpPr>
          <p:nvPr>
            <p:ph type="body" sz="quarter" idx="10"/>
          </p:nvPr>
        </p:nvSpPr>
        <p:spPr>
          <a:xfrm>
            <a:off x="519112" y="1905000"/>
            <a:ext cx="10910888" cy="1938992"/>
          </a:xfrm>
        </p:spPr>
        <p:txBody>
          <a:bodyPr/>
          <a:lstStyle/>
          <a:p>
            <a:pPr marL="571500" indent="-5715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ダウンロードとインストールが迅速</a:t>
            </a:r>
          </a:p>
          <a:p>
            <a:pPr marL="571500" indent="-5715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コンポーネント数が少なく、メンテナンスや更新が容易</a:t>
            </a:r>
          </a:p>
          <a:p>
            <a:pPr marL="571500" indent="-571500" algn="l" defTabSz="914400">
              <a:spcBef>
                <a:spcPts val="0"/>
              </a:spcBef>
              <a:spcAft>
                <a:spcPts val="1800"/>
              </a:spcAft>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小型のフォーム ファクターを考慮</a:t>
            </a:r>
            <a:endParaRPr lang="ja-JP" altLang="en-US"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31185622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1270</Words>
  <Application>Microsoft Office PowerPoint</Application>
  <PresentationFormat>ユーザー設定</PresentationFormat>
  <Paragraphs>151</Paragraphs>
  <Slides>28</Slides>
  <Notes>28</Notes>
  <HiddenSlides>0</HiddenSlides>
  <MMClips>0</MMClips>
  <ScaleCrop>false</ScaleCrop>
  <HeadingPairs>
    <vt:vector size="4" baseType="variant">
      <vt:variant>
        <vt:lpstr>テーマ</vt:lpstr>
      </vt:variant>
      <vt:variant>
        <vt:i4>7</vt:i4>
      </vt:variant>
      <vt:variant>
        <vt:lpstr>スライド タイトル</vt:lpstr>
      </vt:variant>
      <vt:variant>
        <vt:i4>28</vt:i4>
      </vt:variant>
    </vt:vector>
  </HeadingPairs>
  <TitlesOfParts>
    <vt:vector size="35"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Best practices for packaging and  distributing device drivers   デバイス ドライバーの パッケージ化と配布に 関するベスト プラクティス</vt:lpstr>
      <vt:lpstr>PowerPoint プレゼンテーション</vt:lpstr>
      <vt:lpstr>デバイスのライフサイクル</vt:lpstr>
      <vt:lpstr>アジェンダ</vt:lpstr>
      <vt:lpstr>Windows 8 では、デバイス エクスペリエンスの新しい考え方として、パッケージ化と配布から始まるエクスペリエンスを採用</vt:lpstr>
      <vt:lpstr>PowerPoint プレゼンテーション</vt:lpstr>
      <vt:lpstr>PowerPoint プレゼンテーション</vt:lpstr>
      <vt:lpstr>ドライバー パッケージとは</vt:lpstr>
      <vt:lpstr>小容量パッケージのメリット</vt:lpstr>
      <vt:lpstr>シンプル化のメリット</vt:lpstr>
      <vt:lpstr>PowerPoint プレゼンテーション</vt:lpstr>
      <vt:lpstr>「シンプルで、効率よく、スピーディに」 最高のデバイス インストール エクスペリエンスとは、迅速で、ユーザーを混乱させることなく、期待されたエクスペリエンスを提供すること</vt:lpstr>
      <vt:lpstr>マッチングに関する戦略</vt:lpstr>
      <vt:lpstr>マッチングの例</vt:lpstr>
      <vt:lpstr>ターゲットの設定</vt:lpstr>
      <vt:lpstr>構成</vt:lpstr>
      <vt:lpstr>バージョン管理とローカライズ</vt:lpstr>
      <vt:lpstr>パッケージ ペイロード</vt:lpstr>
      <vt:lpstr>PowerPoint プレゼンテーション</vt:lpstr>
      <vt:lpstr>開発と Certification</vt:lpstr>
      <vt:lpstr>展開</vt:lpstr>
      <vt:lpstr>Windows Update</vt:lpstr>
      <vt:lpstr>まとめ</vt:lpstr>
      <vt:lpstr>関連セッション</vt:lpstr>
      <vt:lpstr>関連資料およびリソース</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2011-11-18T06:00:02Z</dcterms:created>
  <dcterms:modified xsi:type="dcterms:W3CDTF">2011-11-18T06:39:25Z</dcterms:modified>
</cp:coreProperties>
</file>