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9"/>
  </p:notesMasterIdLst>
  <p:handoutMasterIdLst>
    <p:handoutMasterId r:id="rId60"/>
  </p:handoutMasterIdLst>
  <p:sldIdLst>
    <p:sldId id="430" r:id="rId8"/>
    <p:sldId id="667" r:id="rId9"/>
    <p:sldId id="666" r:id="rId10"/>
    <p:sldId id="578" r:id="rId11"/>
    <p:sldId id="641" r:id="rId12"/>
    <p:sldId id="649" r:id="rId13"/>
    <p:sldId id="591" r:id="rId14"/>
    <p:sldId id="581" r:id="rId15"/>
    <p:sldId id="658" r:id="rId16"/>
    <p:sldId id="585" r:id="rId17"/>
    <p:sldId id="596" r:id="rId18"/>
    <p:sldId id="593" r:id="rId19"/>
    <p:sldId id="594" r:id="rId20"/>
    <p:sldId id="595" r:id="rId21"/>
    <p:sldId id="597" r:id="rId22"/>
    <p:sldId id="643" r:id="rId23"/>
    <p:sldId id="644" r:id="rId24"/>
    <p:sldId id="583" r:id="rId25"/>
    <p:sldId id="587" r:id="rId26"/>
    <p:sldId id="654" r:id="rId27"/>
    <p:sldId id="651" r:id="rId28"/>
    <p:sldId id="652" r:id="rId29"/>
    <p:sldId id="653" r:id="rId30"/>
    <p:sldId id="656" r:id="rId31"/>
    <p:sldId id="586" r:id="rId32"/>
    <p:sldId id="584" r:id="rId33"/>
    <p:sldId id="655" r:id="rId34"/>
    <p:sldId id="661" r:id="rId35"/>
    <p:sldId id="588" r:id="rId36"/>
    <p:sldId id="664" r:id="rId37"/>
    <p:sldId id="617" r:id="rId38"/>
    <p:sldId id="616" r:id="rId39"/>
    <p:sldId id="618" r:id="rId40"/>
    <p:sldId id="623" r:id="rId41"/>
    <p:sldId id="657" r:id="rId42"/>
    <p:sldId id="620" r:id="rId43"/>
    <p:sldId id="619" r:id="rId44"/>
    <p:sldId id="662" r:id="rId45"/>
    <p:sldId id="663" r:id="rId46"/>
    <p:sldId id="622" r:id="rId47"/>
    <p:sldId id="624" r:id="rId48"/>
    <p:sldId id="580" r:id="rId49"/>
    <p:sldId id="589" r:id="rId50"/>
    <p:sldId id="659" r:id="rId51"/>
    <p:sldId id="628" r:id="rId52"/>
    <p:sldId id="572" r:id="rId53"/>
    <p:sldId id="629" r:id="rId54"/>
    <p:sldId id="571" r:id="rId55"/>
    <p:sldId id="665" r:id="rId56"/>
    <p:sldId id="544" r:id="rId57"/>
    <p:sldId id="377" r:id="rId5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 id="667"/>
          </p14:sldIdLst>
        </p14:section>
        <p14:section name="Body of Presentation" id="{3134B837-DC82-4AD0-A289-C27747844212}">
          <p14:sldIdLst>
            <p14:sldId id="666"/>
            <p14:sldId id="578"/>
            <p14:sldId id="641"/>
            <p14:sldId id="649"/>
            <p14:sldId id="591"/>
            <p14:sldId id="581"/>
            <p14:sldId id="658"/>
            <p14:sldId id="585"/>
            <p14:sldId id="596"/>
            <p14:sldId id="593"/>
            <p14:sldId id="594"/>
            <p14:sldId id="595"/>
            <p14:sldId id="597"/>
            <p14:sldId id="643"/>
            <p14:sldId id="644"/>
            <p14:sldId id="583"/>
            <p14:sldId id="587"/>
            <p14:sldId id="654"/>
            <p14:sldId id="651"/>
            <p14:sldId id="652"/>
            <p14:sldId id="653"/>
            <p14:sldId id="656"/>
            <p14:sldId id="586"/>
            <p14:sldId id="584"/>
            <p14:sldId id="655"/>
            <p14:sldId id="661"/>
            <p14:sldId id="588"/>
            <p14:sldId id="664"/>
            <p14:sldId id="617"/>
            <p14:sldId id="616"/>
            <p14:sldId id="618"/>
            <p14:sldId id="623"/>
            <p14:sldId id="657"/>
            <p14:sldId id="620"/>
            <p14:sldId id="619"/>
            <p14:sldId id="662"/>
            <p14:sldId id="663"/>
            <p14:sldId id="622"/>
            <p14:sldId id="624"/>
            <p14:sldId id="580"/>
            <p14:sldId id="589"/>
            <p14:sldId id="659"/>
            <p14:sldId id="628"/>
            <p14:sldId id="572"/>
            <p14:sldId id="629"/>
            <p14:sldId id="571"/>
            <p14:sldId id="665"/>
            <p14:sldId id="544"/>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8D42C6"/>
    <a:srgbClr val="BA8CDC"/>
    <a:srgbClr val="3BA2FF"/>
    <a:srgbClr val="C5CDB1"/>
    <a:srgbClr val="61B4FF"/>
    <a:srgbClr val="AFD9FF"/>
    <a:srgbClr val="69B8FF"/>
    <a:srgbClr val="0087FF"/>
    <a:srgbClr val="A3F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5" autoAdjust="0"/>
    <p:restoredTop sz="93988" autoAdjust="0"/>
  </p:normalViewPr>
  <p:slideViewPr>
    <p:cSldViewPr snapToGrid="0" snapToObjects="1">
      <p:cViewPr varScale="1">
        <p:scale>
          <a:sx n="70" d="100"/>
          <a:sy n="70" d="100"/>
        </p:scale>
        <p:origin x="-276" y="-10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64" d="100"/>
          <a:sy n="64" d="100"/>
        </p:scale>
        <p:origin x="-168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01EF-9EC7-4D98-AAC0-CD10DB07F74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031C10AD-6C6A-47D4-8532-A0BFECB32E06}">
      <dgm:prSet phldrT="[Text]" custT="1"/>
      <dgm:spPr/>
      <dgm:t>
        <a:bodyPr/>
        <a:lstStyle/>
        <a:p>
          <a:pPr>
            <a:lnSpc>
              <a:spcPct val="70000"/>
            </a:lnSpc>
          </a:pPr>
          <a:r>
            <a:rPr lang="ja-JP" altLang="en-US" sz="2000" b="1" i="0" dirty="0" smtClean="0">
              <a:latin typeface="Segoe UI Light"/>
            </a:rPr>
            <a:t>ユーザーと</a:t>
          </a:r>
          <a:r>
            <a:rPr lang="en-US" sz="2000" b="1" i="0" dirty="0" smtClean="0">
              <a:latin typeface="Segoe UI Light"/>
            </a:rPr>
            <a:t/>
          </a:r>
          <a:br>
            <a:rPr lang="en-US" sz="2000" b="1" i="0" dirty="0" smtClean="0">
              <a:latin typeface="Segoe UI Light"/>
            </a:rPr>
          </a:br>
          <a:r>
            <a:rPr lang="ja-JP" altLang="en-US" sz="2000" b="1" i="0" dirty="0" smtClean="0">
              <a:latin typeface="Segoe UI Light"/>
            </a:rPr>
            <a:t>パートナーのコネクション</a:t>
          </a:r>
          <a:endParaRPr lang="en-US" sz="2000" b="1" i="0" dirty="0">
            <a:latin typeface="Segoe UI Light"/>
          </a:endParaRPr>
        </a:p>
      </dgm:t>
    </dgm:pt>
    <dgm:pt modelId="{F774740A-468A-456D-87D9-35018543BAE2}" type="parTrans" cxnId="{FE3FBBF5-D614-4FFD-B649-5F6B05742712}">
      <dgm:prSet/>
      <dgm:spPr/>
      <dgm:t>
        <a:bodyPr/>
        <a:lstStyle/>
        <a:p>
          <a:endParaRPr lang="en-US"/>
        </a:p>
      </dgm:t>
    </dgm:pt>
    <dgm:pt modelId="{EB7EF1EA-3861-4440-AB53-8BC92BC7B7D1}" type="sibTrans" cxnId="{FE3FBBF5-D614-4FFD-B649-5F6B05742712}">
      <dgm:prSet/>
      <dgm:spPr/>
      <dgm:t>
        <a:bodyPr/>
        <a:lstStyle/>
        <a:p>
          <a:endParaRPr lang="en-US"/>
        </a:p>
      </dgm:t>
    </dgm:pt>
    <dgm:pt modelId="{396CF92A-6175-40A8-8828-D640AB625944}">
      <dgm:prSet phldrT="[Text]" custT="1"/>
      <dgm:spPr>
        <a:gradFill rotWithShape="0">
          <a:gsLst>
            <a:gs pos="0">
              <a:schemeClr val="accent2">
                <a:hueOff val="-9730224"/>
                <a:satOff val="29153"/>
                <a:lumOff val="1882"/>
                <a:alphaOff val="0"/>
                <a:shade val="51000"/>
                <a:satMod val="130000"/>
              </a:schemeClr>
            </a:gs>
            <a:gs pos="80000">
              <a:schemeClr val="accent2">
                <a:hueOff val="-9730224"/>
                <a:satOff val="29153"/>
                <a:lumOff val="1882"/>
                <a:alphaOff val="0"/>
                <a:shade val="93000"/>
                <a:satMod val="130000"/>
              </a:schemeClr>
            </a:gs>
            <a:gs pos="100000">
              <a:schemeClr val="accent2">
                <a:hueOff val="-9730224"/>
                <a:satOff val="29153"/>
                <a:lumOff val="1882"/>
                <a:alphaOff val="0"/>
                <a:shade val="94000"/>
                <a:satMod val="135000"/>
              </a:schemeClr>
            </a:gs>
          </a:gsLst>
          <a:lin ang="16200000" scaled="0"/>
        </a:gradFill>
      </dgm:spPr>
      <dgm:t>
        <a:bodyPr/>
        <a:lstStyle/>
        <a:p>
          <a:r>
            <a:rPr lang="en-US" sz="2400" b="1" i="0">
              <a:latin typeface="Segoe UI Semibold"/>
            </a:rPr>
            <a:t>設計と開発</a:t>
          </a:r>
        </a:p>
      </dgm:t>
    </dgm:pt>
    <dgm:pt modelId="{88FF1E10-555D-4658-98C7-0BEFBD0A9D0B}" type="parTrans" cxnId="{FCDDA9B8-B11E-43F7-B3C8-BD8BC494E227}">
      <dgm:prSet/>
      <dgm:spPr/>
      <dgm:t>
        <a:bodyPr/>
        <a:lstStyle/>
        <a:p>
          <a:endParaRPr lang="en-US"/>
        </a:p>
      </dgm:t>
    </dgm:pt>
    <dgm:pt modelId="{0C54E209-BAEC-4F56-809C-6BB0BC108787}" type="sibTrans" cxnId="{FCDDA9B8-B11E-43F7-B3C8-BD8BC494E227}">
      <dgm:prSet/>
      <dgm:spPr>
        <a:gradFill rotWithShape="0">
          <a:gsLst>
            <a:gs pos="0">
              <a:srgbClr val="C0A206"/>
            </a:gs>
            <a:gs pos="80000">
              <a:srgbClr val="FAD40C"/>
            </a:gs>
            <a:gs pos="100000">
              <a:srgbClr val="FFD808"/>
            </a:gs>
          </a:gsLst>
        </a:gradFill>
      </dgm:spPr>
      <dgm:t>
        <a:bodyPr/>
        <a:lstStyle/>
        <a:p>
          <a:endParaRPr lang="en-US"/>
        </a:p>
      </dgm:t>
    </dgm:pt>
    <dgm:pt modelId="{B9D11DDE-6694-4CC7-8E42-B38B7F58A0D6}">
      <dgm:prSet phldrT="[Text]" custT="1"/>
      <dgm:spPr/>
      <dgm:t>
        <a:bodyPr/>
        <a:lstStyle/>
        <a:p>
          <a:r>
            <a:rPr lang="ja-JP" altLang="en-US" sz="2400" b="1" i="0" dirty="0" smtClean="0">
              <a:latin typeface="Segoe UI Light"/>
            </a:rPr>
            <a:t>評価と認定</a:t>
          </a:r>
          <a:endParaRPr lang="en-US" sz="2400" b="1" i="0" dirty="0">
            <a:latin typeface="Segoe UI Light"/>
          </a:endParaRPr>
        </a:p>
      </dgm:t>
    </dgm:pt>
    <dgm:pt modelId="{EFF60015-92E4-48E9-AF9D-95A936FC6B32}" type="parTrans" cxnId="{92436BC3-CF34-4FA6-82A7-AF079E881B22}">
      <dgm:prSet/>
      <dgm:spPr/>
      <dgm:t>
        <a:bodyPr/>
        <a:lstStyle/>
        <a:p>
          <a:endParaRPr lang="en-US"/>
        </a:p>
      </dgm:t>
    </dgm:pt>
    <dgm:pt modelId="{3BA06CB9-A2CF-4D21-AD40-A07943270754}" type="sibTrans" cxnId="{92436BC3-CF34-4FA6-82A7-AF079E881B22}">
      <dgm:prSet/>
      <dgm:spPr/>
      <dgm:t>
        <a:bodyPr/>
        <a:lstStyle/>
        <a:p>
          <a:endParaRPr lang="en-US"/>
        </a:p>
      </dgm:t>
    </dgm:pt>
    <dgm:pt modelId="{829013BB-4E0D-470F-8708-683E746EC237}" type="pres">
      <dgm:prSet presAssocID="{6EDF01EF-9EC7-4D98-AAC0-CD10DB07F747}" presName="cycle" presStyleCnt="0">
        <dgm:presLayoutVars>
          <dgm:dir/>
          <dgm:resizeHandles val="exact"/>
        </dgm:presLayoutVars>
      </dgm:prSet>
      <dgm:spPr/>
      <dgm:t>
        <a:bodyPr/>
        <a:lstStyle/>
        <a:p>
          <a:endParaRPr lang="en-US"/>
        </a:p>
      </dgm:t>
    </dgm:pt>
    <dgm:pt modelId="{61C49F09-2E15-40F1-9C8A-65AD911EBE4E}" type="pres">
      <dgm:prSet presAssocID="{031C10AD-6C6A-47D4-8532-A0BFECB32E06}" presName="node" presStyleLbl="node1" presStyleIdx="0" presStyleCnt="3" custRadScaleRad="100002" custRadScaleInc="-668">
        <dgm:presLayoutVars>
          <dgm:bulletEnabled val="1"/>
        </dgm:presLayoutVars>
      </dgm:prSet>
      <dgm:spPr/>
      <dgm:t>
        <a:bodyPr/>
        <a:lstStyle/>
        <a:p>
          <a:endParaRPr lang="en-US"/>
        </a:p>
      </dgm:t>
    </dgm:pt>
    <dgm:pt modelId="{56ED076E-9C49-46C1-AD65-593F968A518A}" type="pres">
      <dgm:prSet presAssocID="{EB7EF1EA-3861-4440-AB53-8BC92BC7B7D1}" presName="sibTrans" presStyleLbl="sibTrans2D1" presStyleIdx="0" presStyleCnt="3"/>
      <dgm:spPr/>
      <dgm:t>
        <a:bodyPr/>
        <a:lstStyle/>
        <a:p>
          <a:endParaRPr lang="en-US"/>
        </a:p>
      </dgm:t>
    </dgm:pt>
    <dgm:pt modelId="{727DA674-7EC3-446B-9929-DB47C834C58F}" type="pres">
      <dgm:prSet presAssocID="{EB7EF1EA-3861-4440-AB53-8BC92BC7B7D1}" presName="connectorText" presStyleLbl="sibTrans2D1" presStyleIdx="0" presStyleCnt="3"/>
      <dgm:spPr/>
      <dgm:t>
        <a:bodyPr/>
        <a:lstStyle/>
        <a:p>
          <a:endParaRPr lang="en-US"/>
        </a:p>
      </dgm:t>
    </dgm:pt>
    <dgm:pt modelId="{B810BE55-2B97-4935-8C85-EEBC3FA60CB5}" type="pres">
      <dgm:prSet presAssocID="{396CF92A-6175-40A8-8828-D640AB625944}" presName="node" presStyleLbl="node1" presStyleIdx="1" presStyleCnt="3">
        <dgm:presLayoutVars>
          <dgm:bulletEnabled val="1"/>
        </dgm:presLayoutVars>
      </dgm:prSet>
      <dgm:spPr/>
      <dgm:t>
        <a:bodyPr/>
        <a:lstStyle/>
        <a:p>
          <a:endParaRPr lang="en-US"/>
        </a:p>
      </dgm:t>
    </dgm:pt>
    <dgm:pt modelId="{662A8B3A-70F7-4D65-A428-D4FAB0C33D85}" type="pres">
      <dgm:prSet presAssocID="{0C54E209-BAEC-4F56-809C-6BB0BC108787}" presName="sibTrans" presStyleLbl="sibTrans2D1" presStyleIdx="1" presStyleCnt="3"/>
      <dgm:spPr/>
      <dgm:t>
        <a:bodyPr/>
        <a:lstStyle/>
        <a:p>
          <a:endParaRPr lang="en-US"/>
        </a:p>
      </dgm:t>
    </dgm:pt>
    <dgm:pt modelId="{EC4E7839-4EC5-45F2-BFD7-CB81A81FA1E2}" type="pres">
      <dgm:prSet presAssocID="{0C54E209-BAEC-4F56-809C-6BB0BC108787}" presName="connectorText" presStyleLbl="sibTrans2D1" presStyleIdx="1" presStyleCnt="3"/>
      <dgm:spPr/>
      <dgm:t>
        <a:bodyPr/>
        <a:lstStyle/>
        <a:p>
          <a:endParaRPr lang="en-US"/>
        </a:p>
      </dgm:t>
    </dgm:pt>
    <dgm:pt modelId="{9A440F2A-B088-40A1-8E61-74080C48CE51}" type="pres">
      <dgm:prSet presAssocID="{B9D11DDE-6694-4CC7-8E42-B38B7F58A0D6}" presName="node" presStyleLbl="node1" presStyleIdx="2" presStyleCnt="3">
        <dgm:presLayoutVars>
          <dgm:bulletEnabled val="1"/>
        </dgm:presLayoutVars>
      </dgm:prSet>
      <dgm:spPr/>
      <dgm:t>
        <a:bodyPr/>
        <a:lstStyle/>
        <a:p>
          <a:endParaRPr lang="en-US"/>
        </a:p>
      </dgm:t>
    </dgm:pt>
    <dgm:pt modelId="{ECFF9E85-86A5-4C3A-B647-89BA644BE3EB}" type="pres">
      <dgm:prSet presAssocID="{3BA06CB9-A2CF-4D21-AD40-A07943270754}" presName="sibTrans" presStyleLbl="sibTrans2D1" presStyleIdx="2" presStyleCnt="3"/>
      <dgm:spPr/>
      <dgm:t>
        <a:bodyPr/>
        <a:lstStyle/>
        <a:p>
          <a:endParaRPr lang="en-US"/>
        </a:p>
      </dgm:t>
    </dgm:pt>
    <dgm:pt modelId="{60974391-AE31-444B-95C7-6FFEB7EBBEE0}" type="pres">
      <dgm:prSet presAssocID="{3BA06CB9-A2CF-4D21-AD40-A07943270754}" presName="connectorText" presStyleLbl="sibTrans2D1" presStyleIdx="2" presStyleCnt="3"/>
      <dgm:spPr/>
      <dgm:t>
        <a:bodyPr/>
        <a:lstStyle/>
        <a:p>
          <a:endParaRPr lang="en-US"/>
        </a:p>
      </dgm:t>
    </dgm:pt>
  </dgm:ptLst>
  <dgm:cxnLst>
    <dgm:cxn modelId="{25D4962E-25C2-4181-BA8E-BC36E115C879}" type="presOf" srcId="{EB7EF1EA-3861-4440-AB53-8BC92BC7B7D1}" destId="{727DA674-7EC3-446B-9929-DB47C834C58F}" srcOrd="1" destOrd="0" presId="urn:microsoft.com/office/officeart/2005/8/layout/cycle2"/>
    <dgm:cxn modelId="{C1388CE8-4B60-4ACB-BF1E-E21CD028496F}" type="presOf" srcId="{396CF92A-6175-40A8-8828-D640AB625944}" destId="{B810BE55-2B97-4935-8C85-EEBC3FA60CB5}" srcOrd="0" destOrd="0" presId="urn:microsoft.com/office/officeart/2005/8/layout/cycle2"/>
    <dgm:cxn modelId="{EC79EAC4-553F-402D-A03C-62178DE366B7}" type="presOf" srcId="{0C54E209-BAEC-4F56-809C-6BB0BC108787}" destId="{EC4E7839-4EC5-45F2-BFD7-CB81A81FA1E2}" srcOrd="1" destOrd="0" presId="urn:microsoft.com/office/officeart/2005/8/layout/cycle2"/>
    <dgm:cxn modelId="{FCDDA9B8-B11E-43F7-B3C8-BD8BC494E227}" srcId="{6EDF01EF-9EC7-4D98-AAC0-CD10DB07F747}" destId="{396CF92A-6175-40A8-8828-D640AB625944}" srcOrd="1" destOrd="0" parTransId="{88FF1E10-555D-4658-98C7-0BEFBD0A9D0B}" sibTransId="{0C54E209-BAEC-4F56-809C-6BB0BC108787}"/>
    <dgm:cxn modelId="{B5E24899-71A5-4D74-AD22-EF3B8564873E}" type="presOf" srcId="{0C54E209-BAEC-4F56-809C-6BB0BC108787}" destId="{662A8B3A-70F7-4D65-A428-D4FAB0C33D85}" srcOrd="0" destOrd="0" presId="urn:microsoft.com/office/officeart/2005/8/layout/cycle2"/>
    <dgm:cxn modelId="{18E68B33-25D9-424F-948B-9EA0AD2E3D0E}" type="presOf" srcId="{EB7EF1EA-3861-4440-AB53-8BC92BC7B7D1}" destId="{56ED076E-9C49-46C1-AD65-593F968A518A}" srcOrd="0" destOrd="0" presId="urn:microsoft.com/office/officeart/2005/8/layout/cycle2"/>
    <dgm:cxn modelId="{FE3FBBF5-D614-4FFD-B649-5F6B05742712}" srcId="{6EDF01EF-9EC7-4D98-AAC0-CD10DB07F747}" destId="{031C10AD-6C6A-47D4-8532-A0BFECB32E06}" srcOrd="0" destOrd="0" parTransId="{F774740A-468A-456D-87D9-35018543BAE2}" sibTransId="{EB7EF1EA-3861-4440-AB53-8BC92BC7B7D1}"/>
    <dgm:cxn modelId="{37CE93DA-C672-4C59-AD78-BA7ED202ECA5}" type="presOf" srcId="{6EDF01EF-9EC7-4D98-AAC0-CD10DB07F747}" destId="{829013BB-4E0D-470F-8708-683E746EC237}" srcOrd="0" destOrd="0" presId="urn:microsoft.com/office/officeart/2005/8/layout/cycle2"/>
    <dgm:cxn modelId="{92436BC3-CF34-4FA6-82A7-AF079E881B22}" srcId="{6EDF01EF-9EC7-4D98-AAC0-CD10DB07F747}" destId="{B9D11DDE-6694-4CC7-8E42-B38B7F58A0D6}" srcOrd="2" destOrd="0" parTransId="{EFF60015-92E4-48E9-AF9D-95A936FC6B32}" sibTransId="{3BA06CB9-A2CF-4D21-AD40-A07943270754}"/>
    <dgm:cxn modelId="{6153F97D-2152-4CF8-8409-82DE83CBA65F}" type="presOf" srcId="{B9D11DDE-6694-4CC7-8E42-B38B7F58A0D6}" destId="{9A440F2A-B088-40A1-8E61-74080C48CE51}" srcOrd="0" destOrd="0" presId="urn:microsoft.com/office/officeart/2005/8/layout/cycle2"/>
    <dgm:cxn modelId="{AA00F864-E1B5-4219-BDD8-19A595DAF55A}" type="presOf" srcId="{3BA06CB9-A2CF-4D21-AD40-A07943270754}" destId="{60974391-AE31-444B-95C7-6FFEB7EBBEE0}" srcOrd="1" destOrd="0" presId="urn:microsoft.com/office/officeart/2005/8/layout/cycle2"/>
    <dgm:cxn modelId="{6812078E-4138-480C-974C-4142DCB23429}" type="presOf" srcId="{3BA06CB9-A2CF-4D21-AD40-A07943270754}" destId="{ECFF9E85-86A5-4C3A-B647-89BA644BE3EB}" srcOrd="0" destOrd="0" presId="urn:microsoft.com/office/officeart/2005/8/layout/cycle2"/>
    <dgm:cxn modelId="{8FBC5076-D108-47F3-9B00-91605B11D6CE}" type="presOf" srcId="{031C10AD-6C6A-47D4-8532-A0BFECB32E06}" destId="{61C49F09-2E15-40F1-9C8A-65AD911EBE4E}" srcOrd="0" destOrd="0" presId="urn:microsoft.com/office/officeart/2005/8/layout/cycle2"/>
    <dgm:cxn modelId="{8FEF4CEF-2D18-41A5-9704-1896E18BF884}" type="presParOf" srcId="{829013BB-4E0D-470F-8708-683E746EC237}" destId="{61C49F09-2E15-40F1-9C8A-65AD911EBE4E}" srcOrd="0" destOrd="0" presId="urn:microsoft.com/office/officeart/2005/8/layout/cycle2"/>
    <dgm:cxn modelId="{74AE630F-44E7-4D2E-B4D0-1378EA0AD7BC}" type="presParOf" srcId="{829013BB-4E0D-470F-8708-683E746EC237}" destId="{56ED076E-9C49-46C1-AD65-593F968A518A}" srcOrd="1" destOrd="0" presId="urn:microsoft.com/office/officeart/2005/8/layout/cycle2"/>
    <dgm:cxn modelId="{6C772011-2724-426C-A901-BABAEAB649DE}" type="presParOf" srcId="{56ED076E-9C49-46C1-AD65-593F968A518A}" destId="{727DA674-7EC3-446B-9929-DB47C834C58F}" srcOrd="0" destOrd="0" presId="urn:microsoft.com/office/officeart/2005/8/layout/cycle2"/>
    <dgm:cxn modelId="{AAC33CE0-BC07-4903-B738-22F66A087948}" type="presParOf" srcId="{829013BB-4E0D-470F-8708-683E746EC237}" destId="{B810BE55-2B97-4935-8C85-EEBC3FA60CB5}" srcOrd="2" destOrd="0" presId="urn:microsoft.com/office/officeart/2005/8/layout/cycle2"/>
    <dgm:cxn modelId="{15CAC36C-1E64-4A57-AE0B-439742D5755F}" type="presParOf" srcId="{829013BB-4E0D-470F-8708-683E746EC237}" destId="{662A8B3A-70F7-4D65-A428-D4FAB0C33D85}" srcOrd="3" destOrd="0" presId="urn:microsoft.com/office/officeart/2005/8/layout/cycle2"/>
    <dgm:cxn modelId="{F82759A8-1895-4DB0-884A-92AA58FB291C}" type="presParOf" srcId="{662A8B3A-70F7-4D65-A428-D4FAB0C33D85}" destId="{EC4E7839-4EC5-45F2-BFD7-CB81A81FA1E2}" srcOrd="0" destOrd="0" presId="urn:microsoft.com/office/officeart/2005/8/layout/cycle2"/>
    <dgm:cxn modelId="{B1BD29AE-DDB0-4484-9E35-18605C24C170}" type="presParOf" srcId="{829013BB-4E0D-470F-8708-683E746EC237}" destId="{9A440F2A-B088-40A1-8E61-74080C48CE51}" srcOrd="4" destOrd="0" presId="urn:microsoft.com/office/officeart/2005/8/layout/cycle2"/>
    <dgm:cxn modelId="{E35B585E-A940-429F-9F78-02480846D0FF}" type="presParOf" srcId="{829013BB-4E0D-470F-8708-683E746EC237}" destId="{ECFF9E85-86A5-4C3A-B647-89BA644BE3EB}" srcOrd="5" destOrd="0" presId="urn:microsoft.com/office/officeart/2005/8/layout/cycle2"/>
    <dgm:cxn modelId="{0842B9B6-84F3-4C87-86F4-3CFEE9A50FF3}" type="presParOf" srcId="{ECFF9E85-86A5-4C3A-B647-89BA644BE3EB}" destId="{60974391-AE31-444B-95C7-6FFEB7EBBE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F01EF-9EC7-4D98-AAC0-CD10DB07F74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031C10AD-6C6A-47D4-8532-A0BFECB32E06}">
      <dgm:prSet phldrT="[Text]" custT="1"/>
      <dgm:spPr>
        <a:solidFill>
          <a:schemeClr val="bg1">
            <a:lumMod val="75000"/>
            <a:lumOff val="25000"/>
          </a:schemeClr>
        </a:solidFill>
      </dgm:spPr>
      <dgm:t>
        <a:bodyPr/>
        <a:lstStyle/>
        <a:p>
          <a:pPr>
            <a:lnSpc>
              <a:spcPct val="70000"/>
            </a:lnSpc>
          </a:pPr>
          <a:r>
            <a:rPr lang="ja-JP" altLang="en-US" sz="2000" b="1" i="0" baseline="0" noProof="0" dirty="0" smtClean="0">
              <a:solidFill>
                <a:srgbClr val="FFFFFF">
                  <a:lumMod val="65000"/>
                </a:srgbClr>
              </a:solidFill>
              <a:latin typeface="Segoe UI Light"/>
              <a:ea typeface="メイリオ" pitchFamily="50" charset="-128"/>
            </a:rPr>
            <a:t>ユーザーとパートナー</a:t>
          </a:r>
          <a:r>
            <a:rPr lang="ja-JP" altLang="en-US" sz="2000" b="1" i="0" baseline="0" noProof="0" dirty="0" smtClean="0">
              <a:solidFill>
                <a:srgbClr val="FFFFFF">
                  <a:lumMod val="65000"/>
                </a:srgbClr>
              </a:solidFill>
              <a:latin typeface="Segoe UI Light"/>
              <a:ea typeface="メイリオ" pitchFamily="50" charset="-128"/>
            </a:rPr>
            <a:t>のコネクション</a:t>
          </a:r>
          <a:endParaRPr lang="ja-JP" altLang="en-US" sz="2000" b="1" i="0" baseline="0" noProof="0" dirty="0">
            <a:solidFill>
              <a:srgbClr val="FFFFFF">
                <a:lumMod val="65000"/>
              </a:srgbClr>
            </a:solidFill>
            <a:latin typeface="Segoe UI Light"/>
            <a:ea typeface="メイリオ" pitchFamily="50" charset="-128"/>
          </a:endParaRPr>
        </a:p>
      </dgm:t>
    </dgm:pt>
    <dgm:pt modelId="{F774740A-468A-456D-87D9-35018543BAE2}" type="parTrans" cxnId="{FE3FBBF5-D614-4FFD-B649-5F6B05742712}">
      <dgm:prSet/>
      <dgm:spPr/>
      <dgm:t>
        <a:bodyPr/>
        <a:lstStyle/>
        <a:p>
          <a:endParaRPr lang="en-US"/>
        </a:p>
      </dgm:t>
    </dgm:pt>
    <dgm:pt modelId="{EB7EF1EA-3861-4440-AB53-8BC92BC7B7D1}" type="sibTrans" cxnId="{FE3FBBF5-D614-4FFD-B649-5F6B05742712}">
      <dgm:prSet/>
      <dgm:spPr>
        <a:solidFill>
          <a:schemeClr val="bg1">
            <a:lumMod val="75000"/>
            <a:lumOff val="25000"/>
          </a:schemeClr>
        </a:solidFill>
      </dgm:spPr>
      <dgm:t>
        <a:bodyPr/>
        <a:lstStyle/>
        <a:p>
          <a:endParaRPr lang="ja-JP" altLang="en-US" noProof="0"/>
        </a:p>
      </dgm:t>
    </dgm:pt>
    <dgm:pt modelId="{396CF92A-6175-40A8-8828-D640AB625944}">
      <dgm:prSet phldrT="[Text]" custT="1"/>
      <dgm:spPr>
        <a:gradFill rotWithShape="0">
          <a:gsLst>
            <a:gs pos="0">
              <a:schemeClr val="accent2">
                <a:hueOff val="-9730224"/>
                <a:satOff val="29153"/>
                <a:lumOff val="1882"/>
                <a:alphaOff val="0"/>
                <a:shade val="51000"/>
                <a:satMod val="130000"/>
              </a:schemeClr>
            </a:gs>
            <a:gs pos="80000">
              <a:schemeClr val="accent2">
                <a:hueOff val="-9730224"/>
                <a:satOff val="29153"/>
                <a:lumOff val="1882"/>
                <a:alphaOff val="0"/>
                <a:shade val="93000"/>
                <a:satMod val="130000"/>
              </a:schemeClr>
            </a:gs>
            <a:gs pos="100000">
              <a:schemeClr val="accent2">
                <a:hueOff val="-9730224"/>
                <a:satOff val="29153"/>
                <a:lumOff val="1882"/>
                <a:alphaOff val="0"/>
                <a:shade val="94000"/>
                <a:satMod val="135000"/>
              </a:schemeClr>
            </a:gs>
          </a:gsLst>
          <a:lin ang="16200000" scaled="0"/>
        </a:gradFill>
      </dgm:spPr>
      <dgm:t>
        <a:bodyPr/>
        <a:lstStyle/>
        <a:p>
          <a:r>
            <a:rPr lang="ja-JP" altLang="en-US" sz="2400" b="1" i="0" noProof="0" dirty="0" smtClean="0">
              <a:latin typeface="Segoe UI Semibold"/>
            </a:rPr>
            <a:t>設計と開発</a:t>
          </a:r>
          <a:endParaRPr lang="ja-JP" altLang="en-US" sz="2400" b="1" i="0" noProof="0" dirty="0">
            <a:latin typeface="Segoe UI Semibold"/>
          </a:endParaRPr>
        </a:p>
      </dgm:t>
    </dgm:pt>
    <dgm:pt modelId="{88FF1E10-555D-4658-98C7-0BEFBD0A9D0B}" type="parTrans" cxnId="{FCDDA9B8-B11E-43F7-B3C8-BD8BC494E227}">
      <dgm:prSet/>
      <dgm:spPr/>
      <dgm:t>
        <a:bodyPr/>
        <a:lstStyle/>
        <a:p>
          <a:endParaRPr lang="en-US"/>
        </a:p>
      </dgm:t>
    </dgm:pt>
    <dgm:pt modelId="{0C54E209-BAEC-4F56-809C-6BB0BC108787}" type="sibTrans" cxnId="{FCDDA9B8-B11E-43F7-B3C8-BD8BC494E227}">
      <dgm:prSet/>
      <dgm:spPr>
        <a:solidFill>
          <a:schemeClr val="bg1">
            <a:lumMod val="75000"/>
            <a:lumOff val="25000"/>
          </a:schemeClr>
        </a:solidFill>
      </dgm:spPr>
      <dgm:t>
        <a:bodyPr/>
        <a:lstStyle/>
        <a:p>
          <a:endParaRPr lang="ja-JP" altLang="en-US" noProof="0"/>
        </a:p>
      </dgm:t>
    </dgm:pt>
    <dgm:pt modelId="{B9D11DDE-6694-4CC7-8E42-B38B7F58A0D6}">
      <dgm:prSet phldrT="[Text]" custT="1"/>
      <dgm:spPr>
        <a:solidFill>
          <a:schemeClr val="bg1">
            <a:lumMod val="75000"/>
            <a:lumOff val="25000"/>
          </a:schemeClr>
        </a:solidFill>
      </dgm:spPr>
      <dgm:t>
        <a:bodyPr/>
        <a:lstStyle/>
        <a:p>
          <a:pPr>
            <a:lnSpc>
              <a:spcPct val="70000"/>
            </a:lnSpc>
          </a:pPr>
          <a:r>
            <a:rPr lang="ja-JP" altLang="en-US" sz="2400" b="1" i="0" baseline="0" noProof="0" dirty="0" smtClean="0">
              <a:solidFill>
                <a:srgbClr val="FFFFFF">
                  <a:lumMod val="65000"/>
                </a:srgbClr>
              </a:solidFill>
              <a:latin typeface="Segoe UI Light"/>
              <a:ea typeface="メイリオ" pitchFamily="50" charset="-128"/>
            </a:rPr>
            <a:t>評価と認定</a:t>
          </a:r>
          <a:endParaRPr lang="ja-JP" altLang="en-US" sz="2400" b="1" i="0" baseline="0" noProof="0" dirty="0">
            <a:solidFill>
              <a:srgbClr val="FFFFFF">
                <a:lumMod val="65000"/>
              </a:srgbClr>
            </a:solidFill>
            <a:latin typeface="Segoe UI Light"/>
            <a:ea typeface="メイリオ" pitchFamily="50" charset="-128"/>
          </a:endParaRPr>
        </a:p>
      </dgm:t>
    </dgm:pt>
    <dgm:pt modelId="{EFF60015-92E4-48E9-AF9D-95A936FC6B32}" type="parTrans" cxnId="{92436BC3-CF34-4FA6-82A7-AF079E881B22}">
      <dgm:prSet/>
      <dgm:spPr/>
      <dgm:t>
        <a:bodyPr/>
        <a:lstStyle/>
        <a:p>
          <a:endParaRPr lang="en-US"/>
        </a:p>
      </dgm:t>
    </dgm:pt>
    <dgm:pt modelId="{3BA06CB9-A2CF-4D21-AD40-A07943270754}" type="sibTrans" cxnId="{92436BC3-CF34-4FA6-82A7-AF079E881B22}">
      <dgm:prSet/>
      <dgm:spPr>
        <a:solidFill>
          <a:schemeClr val="bg1">
            <a:lumMod val="75000"/>
            <a:lumOff val="25000"/>
          </a:schemeClr>
        </a:solidFill>
      </dgm:spPr>
      <dgm:t>
        <a:bodyPr/>
        <a:lstStyle/>
        <a:p>
          <a:endParaRPr lang="ja-JP" altLang="en-US" noProof="0"/>
        </a:p>
      </dgm:t>
    </dgm:pt>
    <dgm:pt modelId="{829013BB-4E0D-470F-8708-683E746EC237}" type="pres">
      <dgm:prSet presAssocID="{6EDF01EF-9EC7-4D98-AAC0-CD10DB07F747}" presName="cycle" presStyleCnt="0">
        <dgm:presLayoutVars>
          <dgm:dir/>
          <dgm:resizeHandles val="exact"/>
        </dgm:presLayoutVars>
      </dgm:prSet>
      <dgm:spPr/>
      <dgm:t>
        <a:bodyPr/>
        <a:lstStyle/>
        <a:p>
          <a:endParaRPr lang="en-US"/>
        </a:p>
      </dgm:t>
    </dgm:pt>
    <dgm:pt modelId="{61C49F09-2E15-40F1-9C8A-65AD911EBE4E}" type="pres">
      <dgm:prSet presAssocID="{031C10AD-6C6A-47D4-8532-A0BFECB32E06}" presName="node" presStyleLbl="node1" presStyleIdx="0" presStyleCnt="3">
        <dgm:presLayoutVars>
          <dgm:bulletEnabled val="1"/>
        </dgm:presLayoutVars>
      </dgm:prSet>
      <dgm:spPr/>
      <dgm:t>
        <a:bodyPr/>
        <a:lstStyle/>
        <a:p>
          <a:endParaRPr lang="en-US"/>
        </a:p>
      </dgm:t>
    </dgm:pt>
    <dgm:pt modelId="{56ED076E-9C49-46C1-AD65-593F968A518A}" type="pres">
      <dgm:prSet presAssocID="{EB7EF1EA-3861-4440-AB53-8BC92BC7B7D1}" presName="sibTrans" presStyleLbl="sibTrans2D1" presStyleIdx="0" presStyleCnt="3"/>
      <dgm:spPr/>
      <dgm:t>
        <a:bodyPr/>
        <a:lstStyle/>
        <a:p>
          <a:endParaRPr lang="en-US"/>
        </a:p>
      </dgm:t>
    </dgm:pt>
    <dgm:pt modelId="{727DA674-7EC3-446B-9929-DB47C834C58F}" type="pres">
      <dgm:prSet presAssocID="{EB7EF1EA-3861-4440-AB53-8BC92BC7B7D1}" presName="connectorText" presStyleLbl="sibTrans2D1" presStyleIdx="0" presStyleCnt="3"/>
      <dgm:spPr/>
      <dgm:t>
        <a:bodyPr/>
        <a:lstStyle/>
        <a:p>
          <a:endParaRPr lang="en-US"/>
        </a:p>
      </dgm:t>
    </dgm:pt>
    <dgm:pt modelId="{B810BE55-2B97-4935-8C85-EEBC3FA60CB5}" type="pres">
      <dgm:prSet presAssocID="{396CF92A-6175-40A8-8828-D640AB625944}" presName="node" presStyleLbl="node1" presStyleIdx="1" presStyleCnt="3">
        <dgm:presLayoutVars>
          <dgm:bulletEnabled val="1"/>
        </dgm:presLayoutVars>
      </dgm:prSet>
      <dgm:spPr/>
      <dgm:t>
        <a:bodyPr/>
        <a:lstStyle/>
        <a:p>
          <a:endParaRPr lang="en-US"/>
        </a:p>
      </dgm:t>
    </dgm:pt>
    <dgm:pt modelId="{662A8B3A-70F7-4D65-A428-D4FAB0C33D85}" type="pres">
      <dgm:prSet presAssocID="{0C54E209-BAEC-4F56-809C-6BB0BC108787}" presName="sibTrans" presStyleLbl="sibTrans2D1" presStyleIdx="1" presStyleCnt="3"/>
      <dgm:spPr/>
      <dgm:t>
        <a:bodyPr/>
        <a:lstStyle/>
        <a:p>
          <a:endParaRPr lang="en-US"/>
        </a:p>
      </dgm:t>
    </dgm:pt>
    <dgm:pt modelId="{EC4E7839-4EC5-45F2-BFD7-CB81A81FA1E2}" type="pres">
      <dgm:prSet presAssocID="{0C54E209-BAEC-4F56-809C-6BB0BC108787}" presName="connectorText" presStyleLbl="sibTrans2D1" presStyleIdx="1" presStyleCnt="3"/>
      <dgm:spPr/>
      <dgm:t>
        <a:bodyPr/>
        <a:lstStyle/>
        <a:p>
          <a:endParaRPr lang="en-US"/>
        </a:p>
      </dgm:t>
    </dgm:pt>
    <dgm:pt modelId="{9A440F2A-B088-40A1-8E61-74080C48CE51}" type="pres">
      <dgm:prSet presAssocID="{B9D11DDE-6694-4CC7-8E42-B38B7F58A0D6}" presName="node" presStyleLbl="node1" presStyleIdx="2" presStyleCnt="3">
        <dgm:presLayoutVars>
          <dgm:bulletEnabled val="1"/>
        </dgm:presLayoutVars>
      </dgm:prSet>
      <dgm:spPr/>
      <dgm:t>
        <a:bodyPr/>
        <a:lstStyle/>
        <a:p>
          <a:endParaRPr lang="en-US"/>
        </a:p>
      </dgm:t>
    </dgm:pt>
    <dgm:pt modelId="{ECFF9E85-86A5-4C3A-B647-89BA644BE3EB}" type="pres">
      <dgm:prSet presAssocID="{3BA06CB9-A2CF-4D21-AD40-A07943270754}" presName="sibTrans" presStyleLbl="sibTrans2D1" presStyleIdx="2" presStyleCnt="3"/>
      <dgm:spPr/>
      <dgm:t>
        <a:bodyPr/>
        <a:lstStyle/>
        <a:p>
          <a:endParaRPr lang="en-US"/>
        </a:p>
      </dgm:t>
    </dgm:pt>
    <dgm:pt modelId="{60974391-AE31-444B-95C7-6FFEB7EBBEE0}" type="pres">
      <dgm:prSet presAssocID="{3BA06CB9-A2CF-4D21-AD40-A07943270754}" presName="connectorText" presStyleLbl="sibTrans2D1" presStyleIdx="2" presStyleCnt="3"/>
      <dgm:spPr/>
      <dgm:t>
        <a:bodyPr/>
        <a:lstStyle/>
        <a:p>
          <a:endParaRPr lang="en-US"/>
        </a:p>
      </dgm:t>
    </dgm:pt>
  </dgm:ptLst>
  <dgm:cxnLst>
    <dgm:cxn modelId="{FCDDA9B8-B11E-43F7-B3C8-BD8BC494E227}" srcId="{6EDF01EF-9EC7-4D98-AAC0-CD10DB07F747}" destId="{396CF92A-6175-40A8-8828-D640AB625944}" srcOrd="1" destOrd="0" parTransId="{88FF1E10-555D-4658-98C7-0BEFBD0A9D0B}" sibTransId="{0C54E209-BAEC-4F56-809C-6BB0BC108787}"/>
    <dgm:cxn modelId="{00D26F1F-7EB4-49A1-976D-C26B0061724A}" type="presOf" srcId="{EB7EF1EA-3861-4440-AB53-8BC92BC7B7D1}" destId="{727DA674-7EC3-446B-9929-DB47C834C58F}" srcOrd="1" destOrd="0" presId="urn:microsoft.com/office/officeart/2005/8/layout/cycle2"/>
    <dgm:cxn modelId="{ABFD87FC-8486-458B-A64D-288D081B41BB}" type="presOf" srcId="{031C10AD-6C6A-47D4-8532-A0BFECB32E06}" destId="{61C49F09-2E15-40F1-9C8A-65AD911EBE4E}" srcOrd="0" destOrd="0" presId="urn:microsoft.com/office/officeart/2005/8/layout/cycle2"/>
    <dgm:cxn modelId="{2A76F94F-C37A-4D2B-81B3-6EEDAF9EEBB8}" type="presOf" srcId="{0C54E209-BAEC-4F56-809C-6BB0BC108787}" destId="{EC4E7839-4EC5-45F2-BFD7-CB81A81FA1E2}" srcOrd="1" destOrd="0" presId="urn:microsoft.com/office/officeart/2005/8/layout/cycle2"/>
    <dgm:cxn modelId="{A1F76EF2-D636-4575-8E0B-73D085EF41F3}" type="presOf" srcId="{B9D11DDE-6694-4CC7-8E42-B38B7F58A0D6}" destId="{9A440F2A-B088-40A1-8E61-74080C48CE51}" srcOrd="0" destOrd="0" presId="urn:microsoft.com/office/officeart/2005/8/layout/cycle2"/>
    <dgm:cxn modelId="{BF141000-C3C1-47DE-B64C-8E1C5F346739}" type="presOf" srcId="{6EDF01EF-9EC7-4D98-AAC0-CD10DB07F747}" destId="{829013BB-4E0D-470F-8708-683E746EC237}" srcOrd="0" destOrd="0" presId="urn:microsoft.com/office/officeart/2005/8/layout/cycle2"/>
    <dgm:cxn modelId="{23D7D27B-4F27-4B1B-9730-08C98439707F}" type="presOf" srcId="{EB7EF1EA-3861-4440-AB53-8BC92BC7B7D1}" destId="{56ED076E-9C49-46C1-AD65-593F968A518A}" srcOrd="0" destOrd="0" presId="urn:microsoft.com/office/officeart/2005/8/layout/cycle2"/>
    <dgm:cxn modelId="{2C98F455-A1B1-4B31-9BDC-E35CF3670FEF}" type="presOf" srcId="{0C54E209-BAEC-4F56-809C-6BB0BC108787}" destId="{662A8B3A-70F7-4D65-A428-D4FAB0C33D85}" srcOrd="0" destOrd="0" presId="urn:microsoft.com/office/officeart/2005/8/layout/cycle2"/>
    <dgm:cxn modelId="{FE3FBBF5-D614-4FFD-B649-5F6B05742712}" srcId="{6EDF01EF-9EC7-4D98-AAC0-CD10DB07F747}" destId="{031C10AD-6C6A-47D4-8532-A0BFECB32E06}" srcOrd="0" destOrd="0" parTransId="{F774740A-468A-456D-87D9-35018543BAE2}" sibTransId="{EB7EF1EA-3861-4440-AB53-8BC92BC7B7D1}"/>
    <dgm:cxn modelId="{92436BC3-CF34-4FA6-82A7-AF079E881B22}" srcId="{6EDF01EF-9EC7-4D98-AAC0-CD10DB07F747}" destId="{B9D11DDE-6694-4CC7-8E42-B38B7F58A0D6}" srcOrd="2" destOrd="0" parTransId="{EFF60015-92E4-48E9-AF9D-95A936FC6B32}" sibTransId="{3BA06CB9-A2CF-4D21-AD40-A07943270754}"/>
    <dgm:cxn modelId="{0A903AFA-9EAA-4866-BB30-2DCEBCB46B1D}" type="presOf" srcId="{3BA06CB9-A2CF-4D21-AD40-A07943270754}" destId="{ECFF9E85-86A5-4C3A-B647-89BA644BE3EB}" srcOrd="0" destOrd="0" presId="urn:microsoft.com/office/officeart/2005/8/layout/cycle2"/>
    <dgm:cxn modelId="{36EE27EB-FDF0-4027-B2D9-9559CC3AE183}" type="presOf" srcId="{3BA06CB9-A2CF-4D21-AD40-A07943270754}" destId="{60974391-AE31-444B-95C7-6FFEB7EBBEE0}" srcOrd="1" destOrd="0" presId="urn:microsoft.com/office/officeart/2005/8/layout/cycle2"/>
    <dgm:cxn modelId="{CA2B88A5-680A-4BBE-9B2A-6716DB2A0717}" type="presOf" srcId="{396CF92A-6175-40A8-8828-D640AB625944}" destId="{B810BE55-2B97-4935-8C85-EEBC3FA60CB5}" srcOrd="0" destOrd="0" presId="urn:microsoft.com/office/officeart/2005/8/layout/cycle2"/>
    <dgm:cxn modelId="{BA110E29-89D3-4377-B260-05A3315260CF}" type="presParOf" srcId="{829013BB-4E0D-470F-8708-683E746EC237}" destId="{61C49F09-2E15-40F1-9C8A-65AD911EBE4E}" srcOrd="0" destOrd="0" presId="urn:microsoft.com/office/officeart/2005/8/layout/cycle2"/>
    <dgm:cxn modelId="{30575852-9E39-4EC1-9EDB-B11AFB596D63}" type="presParOf" srcId="{829013BB-4E0D-470F-8708-683E746EC237}" destId="{56ED076E-9C49-46C1-AD65-593F968A518A}" srcOrd="1" destOrd="0" presId="urn:microsoft.com/office/officeart/2005/8/layout/cycle2"/>
    <dgm:cxn modelId="{DDD6EDF9-ED67-4740-8487-C80EDFF711BC}" type="presParOf" srcId="{56ED076E-9C49-46C1-AD65-593F968A518A}" destId="{727DA674-7EC3-446B-9929-DB47C834C58F}" srcOrd="0" destOrd="0" presId="urn:microsoft.com/office/officeart/2005/8/layout/cycle2"/>
    <dgm:cxn modelId="{98DBE4C7-2B9C-41D7-9FB4-7D3F04529818}" type="presParOf" srcId="{829013BB-4E0D-470F-8708-683E746EC237}" destId="{B810BE55-2B97-4935-8C85-EEBC3FA60CB5}" srcOrd="2" destOrd="0" presId="urn:microsoft.com/office/officeart/2005/8/layout/cycle2"/>
    <dgm:cxn modelId="{13FFC032-FAC6-4465-B50A-AAD3F041BBF7}" type="presParOf" srcId="{829013BB-4E0D-470F-8708-683E746EC237}" destId="{662A8B3A-70F7-4D65-A428-D4FAB0C33D85}" srcOrd="3" destOrd="0" presId="urn:microsoft.com/office/officeart/2005/8/layout/cycle2"/>
    <dgm:cxn modelId="{3BC0BB16-3591-4839-AA25-C2E8F7E78675}" type="presParOf" srcId="{662A8B3A-70F7-4D65-A428-D4FAB0C33D85}" destId="{EC4E7839-4EC5-45F2-BFD7-CB81A81FA1E2}" srcOrd="0" destOrd="0" presId="urn:microsoft.com/office/officeart/2005/8/layout/cycle2"/>
    <dgm:cxn modelId="{D9E85152-F1BD-436B-8C25-763F6936EB2D}" type="presParOf" srcId="{829013BB-4E0D-470F-8708-683E746EC237}" destId="{9A440F2A-B088-40A1-8E61-74080C48CE51}" srcOrd="4" destOrd="0" presId="urn:microsoft.com/office/officeart/2005/8/layout/cycle2"/>
    <dgm:cxn modelId="{D0DA83F2-1B99-47E9-ACDA-E127C0D799EE}" type="presParOf" srcId="{829013BB-4E0D-470F-8708-683E746EC237}" destId="{ECFF9E85-86A5-4C3A-B647-89BA644BE3EB}" srcOrd="5" destOrd="0" presId="urn:microsoft.com/office/officeart/2005/8/layout/cycle2"/>
    <dgm:cxn modelId="{AB767BA4-687B-4380-B165-811909A239D2}" type="presParOf" srcId="{ECFF9E85-86A5-4C3A-B647-89BA644BE3EB}" destId="{60974391-AE31-444B-95C7-6FFEB7EBBEE0}"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9F09-2E15-40F1-9C8A-65AD911EBE4E}">
      <dsp:nvSpPr>
        <dsp:cNvPr id="0" name=""/>
        <dsp:cNvSpPr/>
      </dsp:nvSpPr>
      <dsp:spPr>
        <a:xfrm>
          <a:off x="2598542" y="369"/>
          <a:ext cx="2316174" cy="23161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0000"/>
            </a:lnSpc>
            <a:spcBef>
              <a:spcPct val="0"/>
            </a:spcBef>
            <a:spcAft>
              <a:spcPct val="35000"/>
            </a:spcAft>
          </a:pPr>
          <a:r>
            <a:rPr lang="ja-JP" altLang="en-US" sz="2000" b="1" i="0" kern="1200" dirty="0" smtClean="0">
              <a:latin typeface="Segoe UI Light"/>
            </a:rPr>
            <a:t>ユーザーと</a:t>
          </a:r>
          <a:r>
            <a:rPr lang="en-US" sz="2000" b="1" i="0" kern="1200" dirty="0" smtClean="0">
              <a:latin typeface="Segoe UI Light"/>
            </a:rPr>
            <a:t/>
          </a:r>
          <a:br>
            <a:rPr lang="en-US" sz="2000" b="1" i="0" kern="1200" dirty="0" smtClean="0">
              <a:latin typeface="Segoe UI Light"/>
            </a:rPr>
          </a:br>
          <a:r>
            <a:rPr lang="ja-JP" altLang="en-US" sz="2000" b="1" i="0" kern="1200" dirty="0" smtClean="0">
              <a:latin typeface="Segoe UI Light"/>
            </a:rPr>
            <a:t>パートナーのコネクション</a:t>
          </a:r>
          <a:endParaRPr lang="en-US" sz="2000" b="1" i="0" kern="1200" dirty="0">
            <a:latin typeface="Segoe UI Light"/>
          </a:endParaRPr>
        </a:p>
      </dsp:txBody>
      <dsp:txXfrm>
        <a:off x="2937738" y="339565"/>
        <a:ext cx="1637782" cy="1637782"/>
      </dsp:txXfrm>
    </dsp:sp>
    <dsp:sp modelId="{56ED076E-9C49-46C1-AD65-593F968A518A}">
      <dsp:nvSpPr>
        <dsp:cNvPr id="0" name=""/>
        <dsp:cNvSpPr/>
      </dsp:nvSpPr>
      <dsp:spPr>
        <a:xfrm rot="3587996">
          <a:off x="4314526" y="2259634"/>
          <a:ext cx="620977" cy="78170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360818" y="2335472"/>
        <a:ext cx="434684" cy="469024"/>
      </dsp:txXfrm>
    </dsp:sp>
    <dsp:sp modelId="{B810BE55-2B97-4935-8C85-EEBC3FA60CB5}">
      <dsp:nvSpPr>
        <dsp:cNvPr id="0" name=""/>
        <dsp:cNvSpPr/>
      </dsp:nvSpPr>
      <dsp:spPr>
        <a:xfrm>
          <a:off x="4352994" y="3014811"/>
          <a:ext cx="2316174" cy="2316174"/>
        </a:xfrm>
        <a:prstGeom prst="ellipse">
          <a:avLst/>
        </a:prstGeom>
        <a:gradFill rotWithShape="0">
          <a:gsLst>
            <a:gs pos="0">
              <a:schemeClr val="accent2">
                <a:hueOff val="-9730224"/>
                <a:satOff val="29153"/>
                <a:lumOff val="1882"/>
                <a:alphaOff val="0"/>
                <a:shade val="51000"/>
                <a:satMod val="130000"/>
              </a:schemeClr>
            </a:gs>
            <a:gs pos="80000">
              <a:schemeClr val="accent2">
                <a:hueOff val="-9730224"/>
                <a:satOff val="29153"/>
                <a:lumOff val="1882"/>
                <a:alphaOff val="0"/>
                <a:shade val="93000"/>
                <a:satMod val="130000"/>
              </a:schemeClr>
            </a:gs>
            <a:gs pos="100000">
              <a:schemeClr val="accent2">
                <a:hueOff val="-9730224"/>
                <a:satOff val="29153"/>
                <a:lumOff val="1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a:latin typeface="Segoe UI Semibold"/>
            </a:rPr>
            <a:t>設計と開発</a:t>
          </a:r>
        </a:p>
      </dsp:txBody>
      <dsp:txXfrm>
        <a:off x="4692190" y="3354007"/>
        <a:ext cx="1637782" cy="1637782"/>
      </dsp:txXfrm>
    </dsp:sp>
    <dsp:sp modelId="{662A8B3A-70F7-4D65-A428-D4FAB0C33D85}">
      <dsp:nvSpPr>
        <dsp:cNvPr id="0" name=""/>
        <dsp:cNvSpPr/>
      </dsp:nvSpPr>
      <dsp:spPr>
        <a:xfrm rot="10800000">
          <a:off x="3479534" y="3782044"/>
          <a:ext cx="617245" cy="781708"/>
        </a:xfrm>
        <a:prstGeom prst="rightArrow">
          <a:avLst>
            <a:gd name="adj1" fmla="val 60000"/>
            <a:gd name="adj2" fmla="val 50000"/>
          </a:avLst>
        </a:prstGeom>
        <a:gradFill rotWithShape="0">
          <a:gsLst>
            <a:gs pos="0">
              <a:srgbClr val="C0A206"/>
            </a:gs>
            <a:gs pos="80000">
              <a:srgbClr val="FAD40C"/>
            </a:gs>
            <a:gs pos="100000">
              <a:srgbClr val="FFD808"/>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3664707" y="3938386"/>
        <a:ext cx="432072" cy="469024"/>
      </dsp:txXfrm>
    </dsp:sp>
    <dsp:sp modelId="{9A440F2A-B088-40A1-8E61-74080C48CE51}">
      <dsp:nvSpPr>
        <dsp:cNvPr id="0" name=""/>
        <dsp:cNvSpPr/>
      </dsp:nvSpPr>
      <dsp:spPr>
        <a:xfrm>
          <a:off x="872206" y="3014811"/>
          <a:ext cx="2316174" cy="2316174"/>
        </a:xfrm>
        <a:prstGeom prst="ellipse">
          <a:avLst/>
        </a:prstGeom>
        <a:gradFill rotWithShape="0">
          <a:gsLst>
            <a:gs pos="0">
              <a:schemeClr val="accent2">
                <a:hueOff val="-12162779"/>
                <a:satOff val="36441"/>
                <a:lumOff val="2353"/>
                <a:alphaOff val="0"/>
                <a:shade val="51000"/>
                <a:satMod val="130000"/>
              </a:schemeClr>
            </a:gs>
            <a:gs pos="80000">
              <a:schemeClr val="accent2">
                <a:hueOff val="-12162779"/>
                <a:satOff val="36441"/>
                <a:lumOff val="2353"/>
                <a:alphaOff val="0"/>
                <a:shade val="93000"/>
                <a:satMod val="130000"/>
              </a:schemeClr>
            </a:gs>
            <a:gs pos="100000">
              <a:schemeClr val="accent2">
                <a:hueOff val="-12162779"/>
                <a:satOff val="36441"/>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ja-JP" altLang="en-US" sz="2400" b="1" i="0" kern="1200" dirty="0" smtClean="0">
              <a:latin typeface="Segoe UI Light"/>
            </a:rPr>
            <a:t>評価と認定</a:t>
          </a:r>
          <a:endParaRPr lang="en-US" sz="2400" b="1" i="0" kern="1200" dirty="0">
            <a:latin typeface="Segoe UI Light"/>
          </a:endParaRPr>
        </a:p>
      </dsp:txBody>
      <dsp:txXfrm>
        <a:off x="1211402" y="3354007"/>
        <a:ext cx="1637782" cy="1637782"/>
      </dsp:txXfrm>
    </dsp:sp>
    <dsp:sp modelId="{ECFF9E85-86A5-4C3A-B647-89BA644BE3EB}">
      <dsp:nvSpPr>
        <dsp:cNvPr id="0" name=""/>
        <dsp:cNvSpPr/>
      </dsp:nvSpPr>
      <dsp:spPr>
        <a:xfrm rot="17987956">
          <a:off x="2578068" y="2289891"/>
          <a:ext cx="613527" cy="781708"/>
        </a:xfrm>
        <a:prstGeom prst="rightArrow">
          <a:avLst>
            <a:gd name="adj1" fmla="val 60000"/>
            <a:gd name="adj2" fmla="val 50000"/>
          </a:avLst>
        </a:prstGeom>
        <a:gradFill rotWithShape="0">
          <a:gsLst>
            <a:gs pos="0">
              <a:schemeClr val="accent2">
                <a:hueOff val="-12162779"/>
                <a:satOff val="36441"/>
                <a:lumOff val="2353"/>
                <a:alphaOff val="0"/>
                <a:shade val="51000"/>
                <a:satMod val="130000"/>
              </a:schemeClr>
            </a:gs>
            <a:gs pos="80000">
              <a:schemeClr val="accent2">
                <a:hueOff val="-12162779"/>
                <a:satOff val="36441"/>
                <a:lumOff val="2353"/>
                <a:alphaOff val="0"/>
                <a:shade val="93000"/>
                <a:satMod val="130000"/>
              </a:schemeClr>
            </a:gs>
            <a:gs pos="100000">
              <a:schemeClr val="accent2">
                <a:hueOff val="-12162779"/>
                <a:satOff val="36441"/>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2624362" y="2526093"/>
        <a:ext cx="429469" cy="469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9F09-2E15-40F1-9C8A-65AD911EBE4E}">
      <dsp:nvSpPr>
        <dsp:cNvPr id="0" name=""/>
        <dsp:cNvSpPr/>
      </dsp:nvSpPr>
      <dsp:spPr>
        <a:xfrm>
          <a:off x="2612600" y="360"/>
          <a:ext cx="2316174" cy="2316174"/>
        </a:xfrm>
        <a:prstGeom prst="ellipse">
          <a:avLst/>
        </a:prstGeom>
        <a:solidFill>
          <a:schemeClr val="bg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0000"/>
            </a:lnSpc>
            <a:spcBef>
              <a:spcPct val="0"/>
            </a:spcBef>
            <a:spcAft>
              <a:spcPct val="35000"/>
            </a:spcAft>
          </a:pPr>
          <a:r>
            <a:rPr lang="ja-JP" altLang="en-US" sz="2000" b="1" i="0" kern="1200" baseline="0" noProof="0" dirty="0" smtClean="0">
              <a:solidFill>
                <a:srgbClr val="FFFFFF">
                  <a:lumMod val="65000"/>
                </a:srgbClr>
              </a:solidFill>
              <a:latin typeface="Segoe UI Light"/>
              <a:ea typeface="メイリオ" pitchFamily="50" charset="-128"/>
            </a:rPr>
            <a:t>ユーザーとパートナー</a:t>
          </a:r>
          <a:r>
            <a:rPr lang="ja-JP" altLang="en-US" sz="2000" b="1" i="0" kern="1200" baseline="0" noProof="0" dirty="0" smtClean="0">
              <a:solidFill>
                <a:srgbClr val="FFFFFF">
                  <a:lumMod val="65000"/>
                </a:srgbClr>
              </a:solidFill>
              <a:latin typeface="Segoe UI Light"/>
              <a:ea typeface="メイリオ" pitchFamily="50" charset="-128"/>
            </a:rPr>
            <a:t>のコネクション</a:t>
          </a:r>
          <a:endParaRPr lang="ja-JP" altLang="en-US" sz="2000" b="1" i="0" kern="1200" baseline="0" noProof="0" dirty="0">
            <a:solidFill>
              <a:srgbClr val="FFFFFF">
                <a:lumMod val="65000"/>
              </a:srgbClr>
            </a:solidFill>
            <a:latin typeface="Segoe UI Light"/>
            <a:ea typeface="メイリオ" pitchFamily="50" charset="-128"/>
          </a:endParaRPr>
        </a:p>
      </dsp:txBody>
      <dsp:txXfrm>
        <a:off x="2951796" y="339556"/>
        <a:ext cx="1637782" cy="1637782"/>
      </dsp:txXfrm>
    </dsp:sp>
    <dsp:sp modelId="{56ED076E-9C49-46C1-AD65-593F968A518A}">
      <dsp:nvSpPr>
        <dsp:cNvPr id="0" name=""/>
        <dsp:cNvSpPr/>
      </dsp:nvSpPr>
      <dsp:spPr>
        <a:xfrm rot="3600000">
          <a:off x="4323527" y="2259690"/>
          <a:ext cx="617245" cy="781708"/>
        </a:xfrm>
        <a:prstGeom prst="rightArrow">
          <a:avLst>
            <a:gd name="adj1" fmla="val 60000"/>
            <a:gd name="adj2" fmla="val 50000"/>
          </a:avLst>
        </a:prstGeom>
        <a:solidFill>
          <a:schemeClr val="bg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ja-JP" altLang="en-US" sz="3000" kern="1200" noProof="0"/>
        </a:p>
      </dsp:txBody>
      <dsp:txXfrm>
        <a:off x="4369820" y="2335850"/>
        <a:ext cx="432072" cy="469024"/>
      </dsp:txXfrm>
    </dsp:sp>
    <dsp:sp modelId="{B810BE55-2B97-4935-8C85-EEBC3FA60CB5}">
      <dsp:nvSpPr>
        <dsp:cNvPr id="0" name=""/>
        <dsp:cNvSpPr/>
      </dsp:nvSpPr>
      <dsp:spPr>
        <a:xfrm>
          <a:off x="4352994" y="3014811"/>
          <a:ext cx="2316174" cy="2316174"/>
        </a:xfrm>
        <a:prstGeom prst="ellipse">
          <a:avLst/>
        </a:prstGeom>
        <a:gradFill rotWithShape="0">
          <a:gsLst>
            <a:gs pos="0">
              <a:schemeClr val="accent2">
                <a:hueOff val="-9730224"/>
                <a:satOff val="29153"/>
                <a:lumOff val="1882"/>
                <a:alphaOff val="0"/>
                <a:shade val="51000"/>
                <a:satMod val="130000"/>
              </a:schemeClr>
            </a:gs>
            <a:gs pos="80000">
              <a:schemeClr val="accent2">
                <a:hueOff val="-9730224"/>
                <a:satOff val="29153"/>
                <a:lumOff val="1882"/>
                <a:alphaOff val="0"/>
                <a:shade val="93000"/>
                <a:satMod val="130000"/>
              </a:schemeClr>
            </a:gs>
            <a:gs pos="100000">
              <a:schemeClr val="accent2">
                <a:hueOff val="-9730224"/>
                <a:satOff val="29153"/>
                <a:lumOff val="1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ja-JP" altLang="en-US" sz="2400" b="1" i="0" kern="1200" noProof="0" dirty="0" smtClean="0">
              <a:latin typeface="Segoe UI Semibold"/>
            </a:rPr>
            <a:t>設計と開発</a:t>
          </a:r>
          <a:endParaRPr lang="ja-JP" altLang="en-US" sz="2400" b="1" i="0" kern="1200" noProof="0" dirty="0">
            <a:latin typeface="Segoe UI Semibold"/>
          </a:endParaRPr>
        </a:p>
      </dsp:txBody>
      <dsp:txXfrm>
        <a:off x="4692190" y="3354007"/>
        <a:ext cx="1637782" cy="1637782"/>
      </dsp:txXfrm>
    </dsp:sp>
    <dsp:sp modelId="{662A8B3A-70F7-4D65-A428-D4FAB0C33D85}">
      <dsp:nvSpPr>
        <dsp:cNvPr id="0" name=""/>
        <dsp:cNvSpPr/>
      </dsp:nvSpPr>
      <dsp:spPr>
        <a:xfrm rot="10800000">
          <a:off x="3479534" y="3782044"/>
          <a:ext cx="617245" cy="781708"/>
        </a:xfrm>
        <a:prstGeom prst="rightArrow">
          <a:avLst>
            <a:gd name="adj1" fmla="val 60000"/>
            <a:gd name="adj2" fmla="val 50000"/>
          </a:avLst>
        </a:prstGeom>
        <a:solidFill>
          <a:schemeClr val="bg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ja-JP" altLang="en-US" sz="3000" kern="1200" noProof="0"/>
        </a:p>
      </dsp:txBody>
      <dsp:txXfrm rot="10800000">
        <a:off x="3664707" y="3938386"/>
        <a:ext cx="432072" cy="469024"/>
      </dsp:txXfrm>
    </dsp:sp>
    <dsp:sp modelId="{9A440F2A-B088-40A1-8E61-74080C48CE51}">
      <dsp:nvSpPr>
        <dsp:cNvPr id="0" name=""/>
        <dsp:cNvSpPr/>
      </dsp:nvSpPr>
      <dsp:spPr>
        <a:xfrm>
          <a:off x="872206" y="3014811"/>
          <a:ext cx="2316174" cy="2316174"/>
        </a:xfrm>
        <a:prstGeom prst="ellipse">
          <a:avLst/>
        </a:prstGeom>
        <a:solidFill>
          <a:schemeClr val="bg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70000"/>
            </a:lnSpc>
            <a:spcBef>
              <a:spcPct val="0"/>
            </a:spcBef>
            <a:spcAft>
              <a:spcPct val="35000"/>
            </a:spcAft>
          </a:pPr>
          <a:r>
            <a:rPr lang="ja-JP" altLang="en-US" sz="2400" b="1" i="0" kern="1200" baseline="0" noProof="0" dirty="0" smtClean="0">
              <a:solidFill>
                <a:srgbClr val="FFFFFF">
                  <a:lumMod val="65000"/>
                </a:srgbClr>
              </a:solidFill>
              <a:latin typeface="Segoe UI Light"/>
              <a:ea typeface="メイリオ" pitchFamily="50" charset="-128"/>
            </a:rPr>
            <a:t>評価と認定</a:t>
          </a:r>
          <a:endParaRPr lang="ja-JP" altLang="en-US" sz="2400" b="1" i="0" kern="1200" baseline="0" noProof="0" dirty="0">
            <a:solidFill>
              <a:srgbClr val="FFFFFF">
                <a:lumMod val="65000"/>
              </a:srgbClr>
            </a:solidFill>
            <a:latin typeface="Segoe UI Light"/>
            <a:ea typeface="メイリオ" pitchFamily="50" charset="-128"/>
          </a:endParaRPr>
        </a:p>
      </dsp:txBody>
      <dsp:txXfrm>
        <a:off x="1211402" y="3354007"/>
        <a:ext cx="1637782" cy="1637782"/>
      </dsp:txXfrm>
    </dsp:sp>
    <dsp:sp modelId="{ECFF9E85-86A5-4C3A-B647-89BA644BE3EB}">
      <dsp:nvSpPr>
        <dsp:cNvPr id="0" name=""/>
        <dsp:cNvSpPr/>
      </dsp:nvSpPr>
      <dsp:spPr>
        <a:xfrm rot="18000000">
          <a:off x="2583133" y="2289947"/>
          <a:ext cx="617245" cy="781708"/>
        </a:xfrm>
        <a:prstGeom prst="rightArrow">
          <a:avLst>
            <a:gd name="adj1" fmla="val 60000"/>
            <a:gd name="adj2" fmla="val 50000"/>
          </a:avLst>
        </a:prstGeom>
        <a:solidFill>
          <a:schemeClr val="bg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ja-JP" altLang="en-US" sz="3000" kern="1200" noProof="0"/>
        </a:p>
      </dsp:txBody>
      <dsp:txXfrm>
        <a:off x="2629426" y="2526471"/>
        <a:ext cx="432072" cy="46902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2:27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6210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323976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45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2:28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9</a:t>
            </a:fld>
            <a:endParaRPr lang="en-US"/>
          </a:p>
        </p:txBody>
      </p:sp>
    </p:spTree>
    <p:extLst>
      <p:ext uri="{BB962C8B-B14F-4D97-AF65-F5344CB8AC3E}">
        <p14:creationId xmlns:p14="http://schemas.microsoft.com/office/powerpoint/2010/main" val="284630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11/9/2011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11/9/2011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11/9/2011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11/9/2011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11/9/2011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go.microsoft.com/fwlink/?LinkID=227319&amp;clcid=0x409"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msdn.microsoft.com/windows/" TargetMode="External"/><Relationship Id="rId5" Type="http://schemas.openxmlformats.org/officeDocument/2006/relationships/hyperlink" Target="http://go.microsoft.com/fwlink/p/?LinkId=227308" TargetMode="External"/><Relationship Id="rId4" Type="http://schemas.openxmlformats.org/officeDocument/2006/relationships/hyperlink" Target="http://go.microsoft.com/fwlink/?LinkID=227317&amp;clcid=0x409"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ownload.microsoft.com/download/5/E/6/5E66B27B-988B-4F50-AF3A-C2FF1E62180F/CON-T550_WH08.ppt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http://msdn.microsoft.com/en-us/windows7trainingcourse_win7backgroundservices_topic2" TargetMode="External"/><Relationship Id="rId4" Type="http://schemas.openxmlformats.org/officeDocument/2006/relationships/hyperlink" Target="http://msdn.microsoft.com/ja-jp/library/ff546342.asp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8075561" cy="1523497"/>
          </a:xfrm>
        </p:spPr>
        <p:txBody>
          <a:bodyPr/>
          <a:lstStyle/>
          <a:p>
            <a:pPr algn="l" defTabSz="914400">
              <a:lnSpc>
                <a:spcPct val="90000"/>
              </a:lnSpc>
              <a:spcBef>
                <a:spcPct val="0"/>
              </a:spcBef>
              <a:buNone/>
            </a:pPr>
            <a: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Designing great devices and </a:t>
            </a:r>
            <a: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drivers</a:t>
            </a:r>
            <a:b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br>
            <a:r>
              <a:rPr lang="en-US" altLang="ja-JP" sz="10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 </a:t>
            </a:r>
            <a:r>
              <a:rPr lang="ja-JP" altLang="en-US"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
            </a:r>
            <a:br>
              <a:rPr lang="ja-JP" altLang="en-US"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br>
            <a:r>
              <a:rPr lang="ja-JP" altLang="en-US"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優れた</a:t>
            </a:r>
            <a:r>
              <a:rPr lang="ja-JP" altLang="en-US"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デバイス</a:t>
            </a:r>
            <a:r>
              <a:rPr lang="ja-JP" altLang="en-US"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と</a:t>
            </a:r>
            <a:r>
              <a:rPr lang="en-US" altLang="ja-JP"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
            </a:r>
            <a:br>
              <a:rPr lang="en-US" altLang="ja-JP"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br>
            <a:r>
              <a:rPr lang="ja-JP" altLang="en-US"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ドライバー</a:t>
            </a:r>
            <a:r>
              <a:rPr lang="ja-JP" altLang="en-US"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を設計</a:t>
            </a:r>
            <a:r>
              <a:rPr lang="ja-JP" altLang="en-US"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する</a:t>
            </a:r>
            <a:endParaRPr lang="ja-JP" altLang="en-US" b="0" i="0" spc="-100" baseline="0" dirty="0">
              <a:ln w="3175">
                <a:noFill/>
              </a:ln>
              <a:gradFill flip="none" rotWithShape="1">
                <a:gsLst>
                  <a:gs pos="0">
                    <a:schemeClr val="bg2"/>
                  </a:gs>
                  <a:gs pos="86000">
                    <a:schemeClr val="bg2"/>
                  </a:gs>
                </a:gsLst>
                <a:lin ang="5400000" scaled="0"/>
                <a:tileRect/>
              </a:gradFill>
              <a:effectLst/>
              <a:latin typeface="Segoe UI Semibold"/>
              <a:ea typeface="+mn-ea"/>
              <a:cs typeface="Arial"/>
            </a:endParaRPr>
          </a:p>
        </p:txBody>
      </p:sp>
      <p:sp>
        <p:nvSpPr>
          <p:cNvPr id="3" name="Subtitle 2"/>
          <p:cNvSpPr>
            <a:spLocks noGrp="1"/>
          </p:cNvSpPr>
          <p:nvPr>
            <p:ph type="subTitle" idx="1"/>
          </p:nvPr>
        </p:nvSpPr>
        <p:spPr>
          <a:xfrm>
            <a:off x="969964" y="4343402"/>
            <a:ext cx="6840536" cy="1363715"/>
          </a:xfrm>
        </p:spPr>
        <p:txBody>
          <a:bodyPr/>
          <a:lstStyle/>
          <a:p>
            <a:pPr marL="0" indent="0" algn="l">
              <a:lnSpc>
                <a:spcPct val="90000"/>
              </a:lnSpc>
              <a:spcBef>
                <a:spcPts val="0"/>
              </a:spcBef>
              <a:buNone/>
            </a:pPr>
            <a:r>
              <a:rPr lang="en-US" altLang="ja-JP" b="1" i="0" dirty="0" smtClean="0">
                <a:gradFill>
                  <a:gsLst>
                    <a:gs pos="0">
                      <a:schemeClr val="accent1"/>
                    </a:gs>
                    <a:gs pos="86000">
                      <a:schemeClr val="accent1"/>
                    </a:gs>
                  </a:gsLst>
                  <a:lin ang="5400000" scaled="0"/>
                </a:gradFill>
                <a:latin typeface="Segoe UI Semibold"/>
              </a:rPr>
              <a:t>Jim Cavalaris</a:t>
            </a:r>
            <a:endParaRPr lang="ja-JP" altLang="en-US" dirty="0" smtClean="0">
              <a:latin typeface="+mj-lt"/>
            </a:endParaRPr>
          </a:p>
          <a:p>
            <a:pPr marL="0" indent="0" algn="l">
              <a:lnSpc>
                <a:spcPct val="90000"/>
              </a:lnSpc>
              <a:spcBef>
                <a:spcPts val="0"/>
              </a:spcBef>
              <a:buNone/>
            </a:pPr>
            <a:r>
              <a:rPr lang="en-US" altLang="ja-JP" b="0" i="0" dirty="0" smtClean="0">
                <a:gradFill>
                  <a:gsLst>
                    <a:gs pos="0">
                      <a:schemeClr val="accent1"/>
                    </a:gs>
                    <a:gs pos="86000">
                      <a:schemeClr val="accent1"/>
                    </a:gs>
                  </a:gsLst>
                  <a:lin ang="5400000" scaled="0"/>
                </a:gradFill>
              </a:rPr>
              <a:t>Principal Development Lead</a:t>
            </a:r>
            <a:endParaRPr lang="ja-JP" altLang="en-US" b="0" i="0" dirty="0" smtClean="0">
              <a:gradFill>
                <a:gsLst>
                  <a:gs pos="0">
                    <a:schemeClr val="accent1"/>
                  </a:gs>
                  <a:gs pos="86000">
                    <a:schemeClr val="accent1"/>
                  </a:gs>
                </a:gsLst>
                <a:lin ang="5400000" scaled="0"/>
              </a:gradFill>
            </a:endParaRPr>
          </a:p>
          <a:p>
            <a:pPr marL="0" indent="0" algn="l">
              <a:lnSpc>
                <a:spcPct val="90000"/>
              </a:lnSpc>
              <a:spcBef>
                <a:spcPts val="0"/>
              </a:spcBef>
              <a:buNone/>
            </a:pPr>
            <a:r>
              <a:rPr lang="en-US" altLang="ja-JP" b="0" i="0" dirty="0" smtClean="0">
                <a:gradFill>
                  <a:gsLst>
                    <a:gs pos="0">
                      <a:schemeClr val="accent1"/>
                    </a:gs>
                    <a:gs pos="86000">
                      <a:schemeClr val="accent1"/>
                    </a:gs>
                  </a:gsLst>
                  <a:lin ang="5400000" scaled="0"/>
                </a:gradFill>
              </a:rPr>
              <a:t>Microsoft Corporation</a:t>
            </a:r>
            <a:endParaRPr lang="ja-JP" altLang="en-US" b="0" i="0" dirty="0">
              <a:gradFill>
                <a:gsLst>
                  <a:gs pos="0">
                    <a:schemeClr val="accent1"/>
                  </a:gs>
                  <a:gs pos="86000">
                    <a:schemeClr val="accent1"/>
                  </a:gs>
                </a:gsLst>
                <a:lin ang="5400000" scaled="0"/>
              </a:gradFill>
            </a:endParaRPr>
          </a:p>
        </p:txBody>
      </p:sp>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i="0" baseline="0" smtClean="0">
                <a:gradFill>
                  <a:gsLst>
                    <a:gs pos="0">
                      <a:schemeClr val="bg2"/>
                    </a:gs>
                    <a:gs pos="86000">
                      <a:schemeClr val="bg2"/>
                    </a:gs>
                  </a:gsLst>
                  <a:lin ang="5400000" scaled="0"/>
                </a:gradFill>
                <a:latin typeface="Segoe UI Light"/>
                <a:ea typeface="+mn-ea"/>
                <a:cs typeface="+mn-cs"/>
              </a:rPr>
              <a:t>HW-322T</a:t>
            </a:r>
            <a:endParaRPr lang="en-US" altLang="ja-JP" sz="2000" b="0" i="0" baseline="0">
              <a:gradFill>
                <a:gsLst>
                  <a:gs pos="0">
                    <a:schemeClr val="bg2"/>
                  </a:gs>
                  <a:gs pos="86000">
                    <a:schemeClr val="bg2"/>
                  </a:gs>
                </a:gsLst>
                <a:lin ang="5400000" scaled="0"/>
              </a:gradFill>
              <a:latin typeface="Segoe UI Light"/>
              <a:ea typeface="+mn-ea"/>
              <a:cs typeface="+mn-cs"/>
            </a:endParaRP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32512"/>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デバイスの探索と関連付け</a:t>
            </a:r>
            <a:endParaRPr lang="ja-JP" altLang="en-US" dirty="0"/>
          </a:p>
        </p:txBody>
      </p:sp>
      <p:sp>
        <p:nvSpPr>
          <p:cNvPr id="7" name="Text Placeholder 6"/>
          <p:cNvSpPr>
            <a:spLocks noGrp="1"/>
          </p:cNvSpPr>
          <p:nvPr>
            <p:ph type="body" sz="quarter" idx="10"/>
          </p:nvPr>
        </p:nvSpPr>
        <p:spPr>
          <a:xfrm>
            <a:off x="519115" y="1447800"/>
            <a:ext cx="10903852" cy="4598182"/>
          </a:xfrm>
        </p:spPr>
        <p:txBody>
          <a:bodyPr/>
          <a:lstStyle/>
          <a:p>
            <a:pPr marL="460400" indent="-460400" algn="l" defTabSz="914400">
              <a:spcBef>
                <a:spcPts val="1800"/>
              </a:spcBef>
              <a:buSzPct val="90000"/>
              <a:buFont typeface="Arial"/>
              <a:buChar char="•"/>
            </a:pPr>
            <a:r>
              <a:rPr lang="en-US" altLang="ja-JP" sz="2800" b="0" i="0" dirty="0" smtClean="0">
                <a:gradFill>
                  <a:gsLst>
                    <a:gs pos="0">
                      <a:schemeClr val="tx1"/>
                    </a:gs>
                    <a:gs pos="86000">
                      <a:schemeClr val="tx1"/>
                    </a:gs>
                  </a:gsLst>
                  <a:lin ang="5400000" scaled="0"/>
                </a:gradFill>
                <a:latin typeface="Segoe UI Light"/>
                <a:ea typeface="+mn-ea"/>
                <a:cs typeface="+mn-cs"/>
              </a:rPr>
              <a:t>Windows </a:t>
            </a:r>
            <a:r>
              <a:rPr lang="ja-JP" altLang="en-US" sz="2800" b="0" i="0" dirty="0" smtClean="0">
                <a:gradFill>
                  <a:gsLst>
                    <a:gs pos="0">
                      <a:schemeClr val="tx1"/>
                    </a:gs>
                    <a:gs pos="86000">
                      <a:schemeClr val="tx1"/>
                    </a:gs>
                  </a:gsLst>
                  <a:lin ang="5400000" scaled="0"/>
                </a:gradFill>
                <a:latin typeface="Segoe UI Light"/>
                <a:ea typeface="+mn-ea"/>
                <a:cs typeface="+mn-cs"/>
              </a:rPr>
              <a:t>が、デバイスが存在して使用されようとしていることを検出</a:t>
            </a:r>
            <a:r>
              <a:rPr lang="ja-JP" altLang="en-US" sz="2800" b="0" i="0" dirty="0" smtClean="0">
                <a:gradFill>
                  <a:gsLst>
                    <a:gs pos="0">
                      <a:schemeClr val="tx1"/>
                    </a:gs>
                    <a:gs pos="86000">
                      <a:schemeClr val="tx1"/>
                    </a:gs>
                  </a:gsLst>
                  <a:lin ang="5400000" scaled="0"/>
                </a:gradFill>
                <a:latin typeface="Segoe UI Light"/>
                <a:ea typeface="+mn-ea"/>
                <a:cs typeface="+mn-cs"/>
              </a:rPr>
              <a:t>する</a:t>
            </a:r>
            <a:r>
              <a:rPr lang="ja-JP" altLang="en-US" sz="2800" b="0" i="0" dirty="0" smtClean="0">
                <a:gradFill>
                  <a:gsLst>
                    <a:gs pos="0">
                      <a:schemeClr val="tx1"/>
                    </a:gs>
                    <a:gs pos="86000">
                      <a:schemeClr val="tx1"/>
                    </a:gs>
                  </a:gsLst>
                  <a:lin ang="5400000" scaled="0"/>
                </a:gradFill>
                <a:latin typeface="Segoe UI Light"/>
                <a:ea typeface="+mn-ea"/>
                <a:cs typeface="+mn-cs"/>
              </a:rPr>
              <a:t>方法</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接続されたデバイスは常に検出され、暗黙的に関連付けられる</a:t>
            </a:r>
            <a:endParaRPr lang="ja-JP" altLang="en-US" sz="2400" dirty="0" smtClean="0"/>
          </a:p>
          <a:p>
            <a:pPr marL="855696" lvl="1" indent="-395295" defTabSz="914400">
              <a:spcBef>
                <a:spcPts val="1800"/>
              </a:spcBef>
              <a:buFont typeface="Arial"/>
              <a:buChar char="•"/>
            </a:pPr>
            <a:r>
              <a:rPr lang="ja-JP" altLang="en-US" sz="2400" dirty="0" smtClean="0"/>
              <a:t>直接</a:t>
            </a:r>
            <a:r>
              <a:rPr lang="ja-JP" altLang="en-US" sz="2400" dirty="0"/>
              <a:t>接続されて</a:t>
            </a:r>
            <a:r>
              <a:rPr lang="ja-JP" altLang="en-US" sz="2400" dirty="0" smtClean="0"/>
              <a:t>いない </a:t>
            </a:r>
            <a:r>
              <a:rPr lang="en-US" altLang="ja-JP" sz="2400" dirty="0" smtClean="0"/>
              <a:t>(</a:t>
            </a:r>
            <a:r>
              <a:rPr lang="ja-JP" altLang="en-US" sz="2400" dirty="0" smtClean="0"/>
              <a:t>ワイヤレス</a:t>
            </a:r>
            <a:r>
              <a:rPr lang="en-US" altLang="ja-JP" sz="2400" dirty="0" smtClean="0"/>
              <a:t>)</a:t>
            </a:r>
            <a:r>
              <a:rPr lang="ja-JP" altLang="en-US" sz="2400" dirty="0" smtClean="0"/>
              <a:t> デバイス</a:t>
            </a:r>
            <a:r>
              <a:rPr lang="ja-JP" altLang="en-US" sz="2400" dirty="0"/>
              <a:t>の場合、ユーザーの</a:t>
            </a:r>
            <a:r>
              <a:rPr lang="ja-JP" altLang="en-US" sz="2400" dirty="0" smtClean="0"/>
              <a:t>操作が要求される場合</a:t>
            </a:r>
            <a:r>
              <a:rPr lang="ja-JP" altLang="en-US" sz="2400" dirty="0"/>
              <a:t>がある</a:t>
            </a:r>
            <a:endParaRPr lang="en-US" sz="2400" dirty="0"/>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接続要件は、バスとプロトコルの設計に影響</a:t>
            </a:r>
          </a:p>
          <a:p>
            <a:pPr marL="855696" lvl="1" indent="-395295" algn="l" defTabSz="914400">
              <a:spcBef>
                <a:spcPts val="1800"/>
              </a:spcBef>
              <a:buSzPct val="90000"/>
              <a:buFont typeface="Arial"/>
              <a:buChar char="•"/>
            </a:pPr>
            <a:r>
              <a:rPr lang="en-US" altLang="ja-JP" sz="2400" b="0" i="0" dirty="0" smtClean="0">
                <a:gradFill>
                  <a:gsLst>
                    <a:gs pos="0">
                      <a:schemeClr val="tx1"/>
                    </a:gs>
                    <a:gs pos="86000">
                      <a:schemeClr val="tx1"/>
                    </a:gs>
                  </a:gsLst>
                  <a:lin ang="5400000" scaled="0"/>
                </a:gradFill>
                <a:latin typeface="Segoe UI Light"/>
                <a:ea typeface="+mn-ea"/>
                <a:cs typeface="+mn-cs"/>
              </a:rPr>
              <a:t>USB</a:t>
            </a:r>
            <a:r>
              <a:rPr lang="ja-JP" altLang="en-US" sz="2400" b="0" i="0" dirty="0" err="1" smtClean="0">
                <a:gradFill>
                  <a:gsLst>
                    <a:gs pos="0">
                      <a:schemeClr val="tx1"/>
                    </a:gs>
                    <a:gs pos="86000">
                      <a:schemeClr val="tx1"/>
                    </a:gs>
                  </a:gsLst>
                  <a:lin ang="5400000" scaled="0"/>
                </a:gradFill>
                <a:latin typeface="Segoe UI Light"/>
                <a:ea typeface="+mn-ea"/>
                <a:cs typeface="+mn-cs"/>
              </a:rPr>
              <a:t>、</a:t>
            </a:r>
            <a:r>
              <a:rPr lang="en-US" altLang="ja-JP" sz="2400" b="0" i="0" dirty="0" smtClean="0">
                <a:gradFill>
                  <a:gsLst>
                    <a:gs pos="0">
                      <a:schemeClr val="tx1"/>
                    </a:gs>
                    <a:gs pos="86000">
                      <a:schemeClr val="tx1"/>
                    </a:gs>
                  </a:gsLst>
                  <a:lin ang="5400000" scaled="0"/>
                </a:gradFill>
                <a:latin typeface="Segoe UI Light"/>
                <a:ea typeface="+mn-ea"/>
                <a:cs typeface="+mn-cs"/>
              </a:rPr>
              <a:t>Bluetooth</a:t>
            </a:r>
            <a:r>
              <a:rPr lang="ja-JP" altLang="en-US" sz="2400" b="0" i="0" dirty="0" err="1" smtClean="0">
                <a:gradFill>
                  <a:gsLst>
                    <a:gs pos="0">
                      <a:schemeClr val="tx1"/>
                    </a:gs>
                    <a:gs pos="86000">
                      <a:schemeClr val="tx1"/>
                    </a:gs>
                  </a:gsLst>
                  <a:lin ang="5400000" scaled="0"/>
                </a:gradFill>
                <a:latin typeface="Segoe UI Light"/>
                <a:ea typeface="+mn-ea"/>
                <a:cs typeface="+mn-cs"/>
              </a:rPr>
              <a:t>、</a:t>
            </a:r>
            <a:r>
              <a:rPr lang="en-US" altLang="ja-JP" sz="2400" b="0" i="0" dirty="0" smtClean="0">
                <a:gradFill>
                  <a:gsLst>
                    <a:gs pos="0">
                      <a:schemeClr val="tx1"/>
                    </a:gs>
                    <a:gs pos="86000">
                      <a:schemeClr val="tx1"/>
                    </a:gs>
                  </a:gsLst>
                  <a:lin ang="5400000" scaled="0"/>
                </a:gradFill>
                <a:latin typeface="Segoe UI Light"/>
                <a:ea typeface="+mn-ea"/>
                <a:cs typeface="+mn-cs"/>
              </a:rPr>
              <a:t>Wi-Fi/</a:t>
            </a:r>
            <a:r>
              <a:rPr lang="ja-JP" altLang="en-US" sz="2400" b="0" i="0" dirty="0" smtClean="0">
                <a:gradFill>
                  <a:gsLst>
                    <a:gs pos="0">
                      <a:schemeClr val="tx1"/>
                    </a:gs>
                    <a:gs pos="86000">
                      <a:schemeClr val="tx1"/>
                    </a:gs>
                  </a:gsLst>
                  <a:lin ang="5400000" scaled="0"/>
                </a:gradFill>
                <a:latin typeface="Segoe UI Light"/>
                <a:ea typeface="+mn-ea"/>
                <a:cs typeface="+mn-cs"/>
              </a:rPr>
              <a:t>有線イーサネット</a:t>
            </a:r>
            <a:endParaRPr lang="ja-JP" altLang="en-US" sz="2400" dirty="0" smtClean="0"/>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バスとプロトコルの設計は、探索と関連付けの方法に影響</a:t>
            </a:r>
          </a:p>
          <a:p>
            <a:pPr marL="855696" lvl="1" indent="-395295" algn="l" defTabSz="914400">
              <a:spcBef>
                <a:spcPts val="1800"/>
              </a:spcBef>
              <a:buSzPct val="90000"/>
              <a:buFont typeface="Arial"/>
              <a:buChar char="•"/>
            </a:pPr>
            <a:r>
              <a:rPr lang="en-US" altLang="ja-JP" sz="2400" b="0" i="0" dirty="0" smtClean="0">
                <a:gradFill>
                  <a:gsLst>
                    <a:gs pos="0">
                      <a:schemeClr val="tx1"/>
                    </a:gs>
                    <a:gs pos="86000">
                      <a:schemeClr val="tx1"/>
                    </a:gs>
                  </a:gsLst>
                  <a:lin ang="5400000" scaled="0"/>
                </a:gradFill>
                <a:latin typeface="Segoe UI Light"/>
                <a:ea typeface="+mn-ea"/>
                <a:cs typeface="+mn-cs"/>
              </a:rPr>
              <a:t>Bluetooth</a:t>
            </a:r>
            <a:r>
              <a:rPr lang="ja-JP" altLang="en-US" sz="2400" b="0" i="0" dirty="0" err="1" smtClean="0">
                <a:gradFill>
                  <a:gsLst>
                    <a:gs pos="0">
                      <a:schemeClr val="tx1"/>
                    </a:gs>
                    <a:gs pos="86000">
                      <a:schemeClr val="tx1"/>
                    </a:gs>
                  </a:gsLst>
                  <a:lin ang="5400000" scaled="0"/>
                </a:gradFill>
                <a:latin typeface="Segoe UI Light"/>
                <a:ea typeface="+mn-ea"/>
                <a:cs typeface="+mn-cs"/>
              </a:rPr>
              <a:t>、</a:t>
            </a:r>
            <a:r>
              <a:rPr lang="en-US" altLang="ja-JP" sz="2400" b="0" i="0" dirty="0" smtClean="0">
                <a:gradFill>
                  <a:gsLst>
                    <a:gs pos="0">
                      <a:schemeClr val="tx1"/>
                    </a:gs>
                    <a:gs pos="86000">
                      <a:schemeClr val="tx1"/>
                    </a:gs>
                  </a:gsLst>
                  <a:lin ang="5400000" scaled="0"/>
                </a:gradFill>
                <a:latin typeface="Segoe UI Light"/>
                <a:ea typeface="+mn-ea"/>
                <a:cs typeface="+mn-cs"/>
              </a:rPr>
              <a:t>PnP-X </a:t>
            </a:r>
            <a:r>
              <a:rPr lang="ja-JP" altLang="en-US" sz="2400" b="0" i="0" dirty="0" smtClean="0">
                <a:gradFill>
                  <a:gsLst>
                    <a:gs pos="0">
                      <a:schemeClr val="tx1"/>
                    </a:gs>
                    <a:gs pos="86000">
                      <a:schemeClr val="tx1"/>
                    </a:gs>
                  </a:gsLst>
                  <a:lin ang="5400000" scaled="0"/>
                </a:gradFill>
                <a:latin typeface="Segoe UI Light"/>
                <a:ea typeface="+mn-ea"/>
                <a:cs typeface="+mn-cs"/>
              </a:rPr>
              <a:t>探索</a:t>
            </a:r>
            <a:r>
              <a:rPr lang="en-US" altLang="ja-JP" sz="2400" b="0" i="0" dirty="0" smtClean="0">
                <a:gradFill>
                  <a:gsLst>
                    <a:gs pos="0">
                      <a:schemeClr val="tx1"/>
                    </a:gs>
                    <a:gs pos="86000">
                      <a:schemeClr val="tx1"/>
                    </a:gs>
                  </a:gsLst>
                  <a:lin ang="5400000" scaled="0"/>
                </a:gradFill>
                <a:latin typeface="Segoe UI Light"/>
                <a:ea typeface="+mn-ea"/>
                <a:cs typeface="+mn-cs"/>
              </a:rPr>
              <a:t>/</a:t>
            </a:r>
            <a:r>
              <a:rPr lang="ja-JP" altLang="en-US" sz="2400" b="0" i="0" dirty="0" smtClean="0">
                <a:gradFill>
                  <a:gsLst>
                    <a:gs pos="0">
                      <a:schemeClr val="tx1"/>
                    </a:gs>
                    <a:gs pos="86000">
                      <a:schemeClr val="tx1"/>
                    </a:gs>
                  </a:gsLst>
                  <a:lin ang="5400000" scaled="0"/>
                </a:gradFill>
                <a:latin typeface="Segoe UI Light"/>
                <a:ea typeface="+mn-ea"/>
                <a:cs typeface="+mn-cs"/>
              </a:rPr>
              <a:t>ペアリング方式</a:t>
            </a:r>
            <a:endParaRPr lang="ja-JP" altLang="en-US" sz="24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13933416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74074"/>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ドライバー サポートの種類</a:t>
            </a:r>
            <a:endParaRPr lang="ja-JP" altLang="en-US" dirty="0"/>
          </a:p>
        </p:txBody>
      </p:sp>
      <p:sp>
        <p:nvSpPr>
          <p:cNvPr id="7" name="Text Placeholder 6"/>
          <p:cNvSpPr>
            <a:spLocks noGrp="1"/>
          </p:cNvSpPr>
          <p:nvPr>
            <p:ph type="body" sz="quarter" idx="10"/>
          </p:nvPr>
        </p:nvSpPr>
        <p:spPr>
          <a:xfrm>
            <a:off x="519114" y="1447800"/>
            <a:ext cx="11149012" cy="2012859"/>
          </a:xfrm>
        </p:spPr>
        <p:txBody>
          <a:bodyPr/>
          <a:lstStyle/>
          <a:p>
            <a:pPr marL="460400" indent="-460400" algn="l" defTabSz="914400">
              <a:spcBef>
                <a:spcPts val="1800"/>
              </a:spcBef>
              <a:buClr>
                <a:srgbClr val="F8F57B"/>
              </a:buClr>
              <a:buSzPct val="90000"/>
              <a:buFont typeface="Arial"/>
              <a:buChar char="•"/>
            </a:pPr>
            <a:r>
              <a:rPr lang="ja-JP" altLang="en-US" sz="2800" dirty="0" smtClean="0">
                <a:solidFill>
                  <a:srgbClr val="F8F57B"/>
                </a:solidFill>
              </a:rPr>
              <a:t>クラス</a:t>
            </a:r>
            <a:r>
              <a:rPr lang="ja-JP" altLang="en-US" sz="2800" b="0" i="0" dirty="0" smtClean="0">
                <a:gradFill>
                  <a:gsLst>
                    <a:gs pos="0">
                      <a:schemeClr val="tx1"/>
                    </a:gs>
                    <a:gs pos="86000">
                      <a:schemeClr val="tx1"/>
                    </a:gs>
                  </a:gsLst>
                  <a:lin ang="5400000" scaled="0"/>
                </a:gradFill>
                <a:latin typeface="Segoe UI Light"/>
                <a:ea typeface="+mn-ea"/>
                <a:cs typeface="+mn-cs"/>
              </a:rPr>
              <a:t> ドライバー </a:t>
            </a:r>
            <a:r>
              <a:rPr lang="en-US" altLang="ja-JP" sz="2800" b="0" i="0" dirty="0" smtClean="0">
                <a:gradFill>
                  <a:gsLst>
                    <a:gs pos="0">
                      <a:schemeClr val="tx1"/>
                    </a:gs>
                    <a:gs pos="86000">
                      <a:schemeClr val="tx1"/>
                    </a:gs>
                  </a:gsLst>
                  <a:lin ang="5400000" scaled="0"/>
                </a:gradFill>
                <a:latin typeface="Segoe UI Light"/>
                <a:ea typeface="+mn-ea"/>
                <a:cs typeface="+mn-cs"/>
              </a:rPr>
              <a:t>(Microsoft</a:t>
            </a:r>
            <a:r>
              <a:rPr lang="ja-JP" altLang="en-US" sz="2800" b="0" i="0" dirty="0" smtClean="0">
                <a:gradFill>
                  <a:gsLst>
                    <a:gs pos="0">
                      <a:schemeClr val="tx1"/>
                    </a:gs>
                    <a:gs pos="86000">
                      <a:schemeClr val="tx1"/>
                    </a:gs>
                  </a:gsLst>
                  <a:lin ang="5400000" scaled="0"/>
                </a:gradFill>
                <a:latin typeface="Segoe UI Light"/>
                <a:ea typeface="+mn-ea"/>
                <a:cs typeface="+mn-cs"/>
              </a:rPr>
              <a:t> が</a:t>
            </a:r>
            <a:r>
              <a:rPr lang="ja-JP" altLang="en-US" sz="2800" b="0" i="0" dirty="0" smtClean="0">
                <a:gradFill>
                  <a:gsLst>
                    <a:gs pos="0">
                      <a:schemeClr val="tx1"/>
                    </a:gs>
                    <a:gs pos="86000">
                      <a:schemeClr val="tx1"/>
                    </a:gs>
                  </a:gsLst>
                  <a:lin ang="5400000" scaled="0"/>
                </a:gradFill>
                <a:latin typeface="Segoe UI Light"/>
                <a:ea typeface="+mn-ea"/>
                <a:cs typeface="+mn-cs"/>
              </a:rPr>
              <a:t>提供する </a:t>
            </a:r>
            <a:r>
              <a:rPr lang="en-US" altLang="ja-JP" sz="2800" b="0" i="0" dirty="0" smtClean="0">
                <a:gradFill>
                  <a:gsLst>
                    <a:gs pos="0">
                      <a:schemeClr val="tx1"/>
                    </a:gs>
                    <a:gs pos="86000">
                      <a:schemeClr val="tx1"/>
                    </a:gs>
                  </a:gsLst>
                  <a:lin ang="5400000" scaled="0"/>
                </a:gradFill>
                <a:latin typeface="Segoe UI Light"/>
                <a:ea typeface="+mn-ea"/>
                <a:cs typeface="+mn-cs"/>
              </a:rPr>
              <a:t>“inbox" </a:t>
            </a:r>
            <a:r>
              <a:rPr lang="ja-JP" altLang="en-US" sz="2800" b="0" i="0" dirty="0" smtClean="0">
                <a:gradFill>
                  <a:gsLst>
                    <a:gs pos="0">
                      <a:schemeClr val="tx1"/>
                    </a:gs>
                    <a:gs pos="86000">
                      <a:schemeClr val="tx1"/>
                    </a:gs>
                  </a:gsLst>
                  <a:lin ang="5400000" scaled="0"/>
                </a:gradFill>
                <a:latin typeface="Segoe UI Light"/>
                <a:ea typeface="+mn-ea"/>
                <a:cs typeface="+mn-cs"/>
              </a:rPr>
              <a:t>ドライバー</a:t>
            </a:r>
            <a:r>
              <a:rPr lang="en-US" altLang="ja-JP" sz="2800" b="0" i="0" dirty="0" smtClean="0">
                <a:gradFill>
                  <a:gsLst>
                    <a:gs pos="0">
                      <a:schemeClr val="tx1"/>
                    </a:gs>
                    <a:gs pos="86000">
                      <a:schemeClr val="tx1"/>
                    </a:gs>
                  </a:gsLst>
                  <a:lin ang="5400000" scaled="0"/>
                </a:gradFill>
                <a:latin typeface="Segoe UI Light"/>
                <a:ea typeface="+mn-ea"/>
                <a:cs typeface="+mn-cs"/>
              </a:rPr>
              <a:t>)</a:t>
            </a:r>
          </a:p>
          <a:p>
            <a:pPr marL="460400" indent="-460400" algn="l" defTabSz="914400">
              <a:spcBef>
                <a:spcPts val="1800"/>
              </a:spcBef>
              <a:buClr>
                <a:srgbClr val="F8F57B"/>
              </a:buClr>
              <a:buSzPct val="90000"/>
              <a:buFont typeface="Arial"/>
              <a:buChar char="•"/>
            </a:pPr>
            <a:r>
              <a:rPr lang="ja-JP" altLang="en-US" sz="2800" dirty="0" smtClean="0">
                <a:solidFill>
                  <a:srgbClr val="F8F57B"/>
                </a:solidFill>
              </a:rPr>
              <a:t>クラス</a:t>
            </a:r>
            <a:r>
              <a:rPr lang="ja-JP" altLang="en-US" sz="2800" b="0" i="0" dirty="0" smtClean="0">
                <a:gradFill>
                  <a:gsLst>
                    <a:gs pos="0">
                      <a:schemeClr val="tx1"/>
                    </a:gs>
                    <a:gs pos="86000">
                      <a:schemeClr val="tx1"/>
                    </a:gs>
                  </a:gsLst>
                  <a:lin ang="5400000" scaled="0"/>
                </a:gradFill>
                <a:latin typeface="Segoe UI Light"/>
                <a:ea typeface="+mn-ea"/>
                <a:cs typeface="+mn-cs"/>
              </a:rPr>
              <a:t> プロトコルとそのインターフェイスをサポート</a:t>
            </a:r>
            <a:r>
              <a:rPr lang="ja-JP" altLang="en-US" sz="2800" b="0" i="0" dirty="0" smtClean="0">
                <a:gradFill>
                  <a:gsLst>
                    <a:gs pos="0">
                      <a:schemeClr val="tx1"/>
                    </a:gs>
                    <a:gs pos="86000">
                      <a:schemeClr val="tx1"/>
                    </a:gs>
                  </a:gsLst>
                  <a:lin ang="5400000" scaled="0"/>
                </a:gradFill>
                <a:latin typeface="Segoe UI Light"/>
                <a:ea typeface="+mn-ea"/>
                <a:cs typeface="+mn-cs"/>
              </a:rPr>
              <a:t>する</a:t>
            </a:r>
            <a:r>
              <a:rPr lang="en-US" altLang="ja-JP" sz="2800" b="0" i="0" dirty="0" smtClean="0">
                <a:gradFill>
                  <a:gsLst>
                    <a:gs pos="0">
                      <a:schemeClr val="tx1"/>
                    </a:gs>
                    <a:gs pos="86000">
                      <a:schemeClr val="tx1"/>
                    </a:gs>
                  </a:gsLst>
                  <a:lin ang="5400000" scaled="0"/>
                </a:gradFill>
                <a:latin typeface="Segoe UI Light"/>
                <a:ea typeface="+mn-ea"/>
                <a:cs typeface="+mn-cs"/>
              </a:rPr>
              <a:t/>
            </a:r>
            <a:br>
              <a:rPr lang="en-US" altLang="ja-JP" sz="2800" b="0" i="0" dirty="0" smtClean="0">
                <a:gradFill>
                  <a:gsLst>
                    <a:gs pos="0">
                      <a:schemeClr val="tx1"/>
                    </a:gs>
                    <a:gs pos="86000">
                      <a:schemeClr val="tx1"/>
                    </a:gs>
                  </a:gsLst>
                  <a:lin ang="5400000" scaled="0"/>
                </a:gradFill>
                <a:latin typeface="Segoe UI Light"/>
                <a:ea typeface="+mn-ea"/>
                <a:cs typeface="+mn-cs"/>
              </a:rPr>
            </a:br>
            <a:r>
              <a:rPr lang="ja-JP" altLang="en-US" sz="2800" dirty="0" smtClean="0">
                <a:solidFill>
                  <a:srgbClr val="F8F57B"/>
                </a:solidFill>
              </a:rPr>
              <a:t>カスタム</a:t>
            </a:r>
            <a:r>
              <a:rPr lang="ja-JP" altLang="en-US" sz="2800" b="0" i="0" dirty="0" smtClean="0">
                <a:gradFill>
                  <a:gsLst>
                    <a:gs pos="0">
                      <a:schemeClr val="tx1"/>
                    </a:gs>
                    <a:gs pos="86000">
                      <a:schemeClr val="tx1"/>
                    </a:gs>
                  </a:gsLst>
                  <a:lin ang="5400000" scaled="0"/>
                </a:gradFill>
                <a:latin typeface="Segoe UI Light"/>
                <a:ea typeface="+mn-ea"/>
                <a:cs typeface="+mn-cs"/>
              </a:rPr>
              <a:t> </a:t>
            </a:r>
            <a:r>
              <a:rPr lang="ja-JP" altLang="en-US" sz="2800" b="0" i="0" dirty="0" smtClean="0">
                <a:gradFill>
                  <a:gsLst>
                    <a:gs pos="0">
                      <a:schemeClr val="tx1"/>
                    </a:gs>
                    <a:gs pos="86000">
                      <a:schemeClr val="tx1"/>
                    </a:gs>
                  </a:gsLst>
                  <a:lin ang="5400000" scaled="0"/>
                </a:gradFill>
                <a:latin typeface="Segoe UI Light"/>
                <a:ea typeface="+mn-ea"/>
                <a:cs typeface="+mn-cs"/>
              </a:rPr>
              <a:t>ドライバー</a:t>
            </a:r>
          </a:p>
          <a:p>
            <a:pPr marL="460400" indent="-460400" algn="l" defTabSz="914400">
              <a:spcBef>
                <a:spcPts val="1800"/>
              </a:spcBef>
              <a:buClr>
                <a:srgbClr val="F8F57B"/>
              </a:buClr>
              <a:buSzPct val="90000"/>
              <a:buFont typeface="Arial"/>
              <a:buChar char="•"/>
            </a:pPr>
            <a:r>
              <a:rPr lang="ja-JP" altLang="en-US" sz="2800" dirty="0" smtClean="0">
                <a:solidFill>
                  <a:srgbClr val="F8F57B"/>
                </a:solidFill>
              </a:rPr>
              <a:t>カスタム</a:t>
            </a:r>
            <a:r>
              <a:rPr lang="ja-JP" altLang="en-US" sz="2800" b="0" i="0" dirty="0" smtClean="0">
                <a:gradFill>
                  <a:gsLst>
                    <a:gs pos="0">
                      <a:schemeClr val="tx1"/>
                    </a:gs>
                    <a:gs pos="86000">
                      <a:schemeClr val="tx1"/>
                    </a:gs>
                  </a:gsLst>
                  <a:lin ang="5400000" scaled="0"/>
                </a:gradFill>
                <a:latin typeface="Segoe UI Light"/>
                <a:ea typeface="+mn-ea"/>
                <a:cs typeface="+mn-cs"/>
              </a:rPr>
              <a:t> インターフェイスを備えた</a:t>
            </a:r>
            <a:r>
              <a:rPr lang="ja-JP" altLang="en-US" sz="2800" dirty="0" smtClean="0">
                <a:solidFill>
                  <a:srgbClr val="F8F57B"/>
                </a:solidFill>
              </a:rPr>
              <a:t>カスタム</a:t>
            </a:r>
            <a:r>
              <a:rPr lang="ja-JP" altLang="en-US" sz="2800" b="0" i="0" dirty="0" smtClean="0">
                <a:gradFill>
                  <a:gsLst>
                    <a:gs pos="0">
                      <a:schemeClr val="tx1"/>
                    </a:gs>
                    <a:gs pos="86000">
                      <a:schemeClr val="tx1"/>
                    </a:gs>
                  </a:gsLst>
                  <a:lin ang="5400000" scaled="0"/>
                </a:gradFill>
                <a:latin typeface="Segoe UI Light"/>
                <a:ea typeface="+mn-ea"/>
                <a:cs typeface="+mn-cs"/>
              </a:rPr>
              <a:t> ドライバー</a:t>
            </a:r>
            <a:endParaRPr lang="ja-JP" altLang="en-US" sz="28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24911740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90698"/>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クラス ドライバー</a:t>
            </a:r>
            <a:endParaRPr lang="ja-JP" altLang="en-US" dirty="0"/>
          </a:p>
        </p:txBody>
      </p:sp>
      <p:sp>
        <p:nvSpPr>
          <p:cNvPr id="7" name="Text Placeholder 6"/>
          <p:cNvSpPr>
            <a:spLocks noGrp="1"/>
          </p:cNvSpPr>
          <p:nvPr>
            <p:ph type="body" sz="quarter" idx="10"/>
          </p:nvPr>
        </p:nvSpPr>
        <p:spPr>
          <a:xfrm>
            <a:off x="519114" y="1447800"/>
            <a:ext cx="11149012" cy="4662815"/>
          </a:xfrm>
        </p:spPr>
        <p:txBody>
          <a:bodyPr/>
          <a:lstStyle/>
          <a:p>
            <a:pPr marL="460400" indent="-460400" algn="l" defTabSz="914400">
              <a:spcBef>
                <a:spcPts val="1800"/>
              </a:spcBef>
              <a:buClr>
                <a:srgbClr val="F8F57B"/>
              </a:buClr>
              <a:buSzPct val="90000"/>
              <a:buFont typeface="Arial"/>
              <a:buChar char="•"/>
            </a:pPr>
            <a:r>
              <a:rPr lang="ja-JP" altLang="en-US" sz="2800" dirty="0" smtClean="0">
                <a:solidFill>
                  <a:srgbClr val="F8F57B"/>
                </a:solidFill>
              </a:rPr>
              <a:t>ベスト プラクティス</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一般的な種類のバスおよびプロトコルを標準でサポート</a:t>
            </a:r>
          </a:p>
          <a:p>
            <a:pPr marL="460400" indent="-460400" algn="l" defTabSz="914400">
              <a:spcBef>
                <a:spcPts val="1800"/>
              </a:spcBef>
              <a:buSzPct val="90000"/>
              <a:buFont typeface="Arial"/>
              <a:buChar char="•"/>
            </a:pPr>
            <a:r>
              <a:rPr lang="en-US" altLang="ja-JP" sz="2800" b="0" i="0" dirty="0" smtClean="0">
                <a:gradFill>
                  <a:gsLst>
                    <a:gs pos="0">
                      <a:schemeClr val="tx1"/>
                    </a:gs>
                    <a:gs pos="86000">
                      <a:schemeClr val="tx1"/>
                    </a:gs>
                  </a:gsLst>
                  <a:lin ang="5400000" scaled="0"/>
                </a:gradFill>
                <a:latin typeface="Segoe UI Light"/>
              </a:rPr>
              <a:t>Microsoft</a:t>
            </a:r>
            <a:r>
              <a:rPr lang="ja-JP" altLang="en-US" sz="2800" b="0" i="0" dirty="0" smtClean="0">
                <a:gradFill>
                  <a:gsLst>
                    <a:gs pos="0">
                      <a:schemeClr val="tx1"/>
                    </a:gs>
                    <a:gs pos="86000">
                      <a:schemeClr val="tx1"/>
                    </a:gs>
                  </a:gsLst>
                  <a:lin ang="5400000" scaled="0"/>
                </a:gradFill>
                <a:latin typeface="Segoe UI Light"/>
              </a:rPr>
              <a:t> から</a:t>
            </a:r>
            <a:r>
              <a:rPr lang="ja-JP" altLang="en-US" sz="2800" b="0" i="0" dirty="0" smtClean="0">
                <a:gradFill>
                  <a:gsLst>
                    <a:gs pos="0">
                      <a:schemeClr val="tx1"/>
                    </a:gs>
                    <a:gs pos="86000">
                      <a:schemeClr val="tx1"/>
                    </a:gs>
                  </a:gsLst>
                  <a:lin ang="5400000" scaled="0"/>
                </a:gradFill>
                <a:latin typeface="Segoe UI Light"/>
              </a:rPr>
              <a:t>提供</a:t>
            </a:r>
            <a:r>
              <a:rPr lang="ja-JP" altLang="en-US" sz="2800" b="0" i="0" dirty="0" smtClean="0">
                <a:gradFill>
                  <a:gsLst>
                    <a:gs pos="0">
                      <a:schemeClr val="tx1"/>
                    </a:gs>
                    <a:gs pos="86000">
                      <a:schemeClr val="tx1"/>
                    </a:gs>
                  </a:gsLst>
                  <a:lin ang="5400000" scaled="0"/>
                </a:gradFill>
                <a:latin typeface="Segoe UI Light"/>
              </a:rPr>
              <a:t>され、自分で作る必要がない</a:t>
            </a:r>
            <a:endParaRPr lang="ja-JP" altLang="en-US" sz="2800" b="0" i="0" dirty="0" smtClean="0">
              <a:gradFill>
                <a:gsLst>
                  <a:gs pos="0">
                    <a:schemeClr val="tx1"/>
                  </a:gs>
                  <a:gs pos="86000">
                    <a:schemeClr val="tx1"/>
                  </a:gs>
                </a:gsLst>
                <a:lin ang="5400000" scaled="0"/>
              </a:gradFill>
              <a:latin typeface="Segoe UI Light"/>
            </a:endParaRPr>
          </a:p>
          <a:p>
            <a:pPr marL="460400" indent="-460400" algn="l" defTabSz="914400">
              <a:spcBef>
                <a:spcPts val="1800"/>
              </a:spcBef>
              <a:buSzPct val="90000"/>
              <a:buFont typeface="Arial"/>
              <a:buChar char="•"/>
            </a:pPr>
            <a:r>
              <a:rPr lang="ja-JP" altLang="en-US" sz="2800" b="0" i="0" spc="-150" dirty="0" smtClean="0">
                <a:gradFill>
                  <a:gsLst>
                    <a:gs pos="0">
                      <a:schemeClr val="tx1"/>
                    </a:gs>
                    <a:gs pos="86000">
                      <a:schemeClr val="tx1"/>
                    </a:gs>
                  </a:gsLst>
                  <a:lin ang="5400000" scaled="0"/>
                </a:gradFill>
                <a:latin typeface="Segoe UI Light"/>
              </a:rPr>
              <a:t>統合性が高く、一貫した </a:t>
            </a:r>
            <a:r>
              <a:rPr lang="en-US" altLang="ja-JP" sz="2800" b="0" i="0" spc="-150" dirty="0" smtClean="0">
                <a:gradFill>
                  <a:gsLst>
                    <a:gs pos="0">
                      <a:schemeClr val="tx1"/>
                    </a:gs>
                    <a:gs pos="86000">
                      <a:schemeClr val="tx1"/>
                    </a:gs>
                  </a:gsLst>
                  <a:lin ang="5400000" scaled="0"/>
                </a:gradFill>
                <a:latin typeface="Segoe UI Light"/>
              </a:rPr>
              <a:t>Windows </a:t>
            </a:r>
            <a:r>
              <a:rPr lang="ja-JP" altLang="en-US" sz="2800" b="0" i="0" spc="-150" dirty="0" smtClean="0">
                <a:gradFill>
                  <a:gsLst>
                    <a:gs pos="0">
                      <a:schemeClr val="tx1"/>
                    </a:gs>
                    <a:gs pos="86000">
                      <a:schemeClr val="tx1"/>
                    </a:gs>
                  </a:gsLst>
                  <a:lin ang="5400000" scaled="0"/>
                </a:gradFill>
                <a:latin typeface="Segoe UI Light"/>
              </a:rPr>
              <a:t>エクスペリエンスを利用できる</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互換性のあるデバイスは、バス定義の </a:t>
            </a:r>
            <a:r>
              <a:rPr lang="en-US" altLang="ja-JP" sz="2800" b="0" i="0" dirty="0" smtClean="0">
                <a:gradFill>
                  <a:gsLst>
                    <a:gs pos="0">
                      <a:schemeClr val="tx1"/>
                    </a:gs>
                    <a:gs pos="86000">
                      <a:schemeClr val="tx1"/>
                    </a:gs>
                  </a:gsLst>
                  <a:lin ang="5400000" scaled="0"/>
                </a:gradFill>
                <a:latin typeface="Segoe UI Light"/>
              </a:rPr>
              <a:t>"</a:t>
            </a:r>
            <a:r>
              <a:rPr lang="ja-JP" altLang="en-US" sz="2800" b="0" i="0" dirty="0" smtClean="0">
                <a:gradFill>
                  <a:gsLst>
                    <a:gs pos="0">
                      <a:schemeClr val="tx1"/>
                    </a:gs>
                    <a:gs pos="86000">
                      <a:schemeClr val="tx1"/>
                    </a:gs>
                  </a:gsLst>
                  <a:lin ang="5400000" scaled="0"/>
                </a:gradFill>
                <a:latin typeface="Segoe UI Light"/>
              </a:rPr>
              <a:t>クラス コード</a:t>
            </a:r>
            <a:r>
              <a:rPr lang="en-US" altLang="ja-JP" sz="2800" b="0" i="0" dirty="0" smtClean="0">
                <a:gradFill>
                  <a:gsLst>
                    <a:gs pos="0">
                      <a:schemeClr val="tx1"/>
                    </a:gs>
                    <a:gs pos="86000">
                      <a:schemeClr val="tx1"/>
                    </a:gs>
                  </a:gsLst>
                  <a:lin ang="5400000" scaled="0"/>
                </a:gradFill>
                <a:latin typeface="Segoe UI Light"/>
              </a:rPr>
              <a:t>" </a:t>
            </a:r>
            <a:r>
              <a:rPr lang="ja-JP" altLang="en-US" sz="2800" b="0" i="0" dirty="0" err="1" smtClean="0">
                <a:gradFill>
                  <a:gsLst>
                    <a:gs pos="0">
                      <a:schemeClr val="tx1"/>
                    </a:gs>
                    <a:gs pos="86000">
                      <a:schemeClr val="tx1"/>
                    </a:gs>
                  </a:gsLst>
                  <a:lin ang="5400000" scaled="0"/>
                </a:gradFill>
                <a:latin typeface="Segoe UI Light"/>
              </a:rPr>
              <a:t>で識</a:t>
            </a:r>
            <a:r>
              <a:rPr lang="ja-JP" altLang="en-US" sz="2800" b="0" i="0" dirty="0" smtClean="0">
                <a:gradFill>
                  <a:gsLst>
                    <a:gs pos="0">
                      <a:schemeClr val="tx1"/>
                    </a:gs>
                    <a:gs pos="86000">
                      <a:schemeClr val="tx1"/>
                    </a:gs>
                  </a:gsLst>
                  <a:lin ang="5400000" scaled="0"/>
                </a:gradFill>
                <a:latin typeface="Segoe UI Light"/>
              </a:rPr>
              <a:t>別</a:t>
            </a:r>
          </a:p>
          <a:p>
            <a:pPr marL="855696" lvl="2" indent="0" defTabSz="914400">
              <a:spcBef>
                <a:spcPts val="1800"/>
              </a:spcBef>
              <a:buNone/>
            </a:pPr>
            <a:r>
              <a:rPr lang="en-US" altLang="ja-JP" sz="2400" b="0" i="0" dirty="0" smtClean="0">
                <a:gradFill>
                  <a:gsLst>
                    <a:gs pos="0">
                      <a:schemeClr val="tx1"/>
                    </a:gs>
                    <a:gs pos="86000">
                      <a:schemeClr val="tx1"/>
                    </a:gs>
                  </a:gsLst>
                  <a:lin ang="5400000" scaled="0"/>
                </a:gradFill>
                <a:latin typeface="Consolas"/>
                <a:ea typeface="+mn-ea"/>
                <a:cs typeface="Consolas"/>
              </a:rPr>
              <a:t>PCI\CC_0300</a:t>
            </a:r>
            <a:r>
              <a:rPr lang="en-US" dirty="0" smtClean="0">
                <a:latin typeface="Consolas" pitchFamily="49" charset="0"/>
                <a:cs typeface="Consolas" pitchFamily="49" charset="0"/>
              </a:rPr>
              <a:t>, </a:t>
            </a:r>
            <a:r>
              <a:rPr lang="en-US" altLang="ja-JP" sz="2400" b="0" i="0" dirty="0" smtClean="0">
                <a:gradFill>
                  <a:gsLst>
                    <a:gs pos="0">
                      <a:schemeClr val="tx1"/>
                    </a:gs>
                    <a:gs pos="86000">
                      <a:schemeClr val="tx1"/>
                    </a:gs>
                  </a:gsLst>
                  <a:lin ang="5400000" scaled="0"/>
                </a:gradFill>
                <a:latin typeface="Consolas"/>
                <a:ea typeface="+mn-ea"/>
                <a:cs typeface="Consolas"/>
              </a:rPr>
              <a:t>USB\Class_08&amp;SubClass_06&amp;Prot_50</a:t>
            </a:r>
            <a:endParaRPr lang="ja-JP" altLang="en-US" sz="2400" b="0" i="0" dirty="0" smtClean="0">
              <a:gradFill>
                <a:gsLst>
                  <a:gs pos="0">
                    <a:schemeClr val="tx1"/>
                  </a:gs>
                  <a:gs pos="86000">
                    <a:schemeClr val="tx1"/>
                  </a:gs>
                </a:gsLst>
                <a:lin ang="5400000" scaled="0"/>
              </a:gradFill>
              <a:latin typeface="Consolas"/>
              <a:ea typeface="+mn-ea"/>
              <a:cs typeface="Consolas"/>
            </a:endParaRPr>
          </a:p>
          <a:p>
            <a:pPr marL="855696" lvl="2" indent="0" defTabSz="914400">
              <a:spcBef>
                <a:spcPts val="1800"/>
              </a:spcBef>
              <a:buNone/>
            </a:pPr>
            <a:r>
              <a:rPr lang="en-US" altLang="ja-JP" sz="2400" b="0" i="0" dirty="0" smtClean="0">
                <a:gradFill>
                  <a:gsLst>
                    <a:gs pos="0">
                      <a:schemeClr val="tx1"/>
                    </a:gs>
                    <a:gs pos="86000">
                      <a:schemeClr val="tx1"/>
                    </a:gs>
                  </a:gsLst>
                  <a:lin ang="5400000" scaled="0"/>
                </a:gradFill>
                <a:latin typeface="Consolas"/>
                <a:ea typeface="+mn-ea"/>
                <a:cs typeface="Consolas"/>
              </a:rPr>
              <a:t>USB\COMPOSITE</a:t>
            </a:r>
            <a:r>
              <a:rPr lang="en-US" dirty="0" smtClean="0">
                <a:latin typeface="Consolas" pitchFamily="49" charset="0"/>
                <a:cs typeface="Consolas" pitchFamily="49" charset="0"/>
              </a:rPr>
              <a:t>,</a:t>
            </a:r>
            <a:r>
              <a:rPr lang="ja-JP" altLang="en-US" dirty="0" smtClean="0">
                <a:latin typeface="Consolas" pitchFamily="49" charset="0"/>
                <a:cs typeface="Consolas" pitchFamily="49" charset="0"/>
              </a:rPr>
              <a:t> </a:t>
            </a:r>
            <a:r>
              <a:rPr lang="en-US" altLang="ja-JP" sz="2400" b="0" i="0" dirty="0" smtClean="0">
                <a:gradFill>
                  <a:gsLst>
                    <a:gs pos="0">
                      <a:schemeClr val="tx1"/>
                    </a:gs>
                    <a:gs pos="86000">
                      <a:schemeClr val="tx1"/>
                    </a:gs>
                  </a:gsLst>
                  <a:lin ang="5400000" scaled="0"/>
                </a:gradFill>
                <a:latin typeface="Consolas"/>
                <a:ea typeface="+mn-ea"/>
                <a:cs typeface="Consolas"/>
              </a:rPr>
              <a:t>HID_DEVICE</a:t>
            </a:r>
            <a:r>
              <a:rPr lang="en-US" dirty="0" smtClean="0">
                <a:latin typeface="Consolas" pitchFamily="49" charset="0"/>
                <a:cs typeface="Consolas" pitchFamily="49" charset="0"/>
              </a:rPr>
              <a:t>,</a:t>
            </a:r>
            <a:r>
              <a:rPr lang="ja-JP" altLang="en-US" dirty="0" smtClean="0">
                <a:latin typeface="Consolas" pitchFamily="49" charset="0"/>
                <a:cs typeface="Consolas" pitchFamily="49" charset="0"/>
              </a:rPr>
              <a:t> </a:t>
            </a:r>
            <a:r>
              <a:rPr lang="en-US" altLang="ja-JP" sz="2400" b="0" i="0" dirty="0" smtClean="0">
                <a:gradFill>
                  <a:gsLst>
                    <a:gs pos="0">
                      <a:schemeClr val="tx1"/>
                    </a:gs>
                    <a:gs pos="86000">
                      <a:schemeClr val="tx1"/>
                    </a:gs>
                  </a:gsLst>
                  <a:lin ang="5400000" scaled="0"/>
                </a:gradFill>
                <a:latin typeface="Consolas"/>
                <a:ea typeface="+mn-ea"/>
                <a:cs typeface="Consolas"/>
              </a:rPr>
              <a:t>USB\MS_COMP_WINUSB</a:t>
            </a:r>
            <a:endParaRPr lang="ja-JP" altLang="en-US" sz="2400" b="0" i="0" dirty="0" smtClean="0">
              <a:gradFill>
                <a:gsLst>
                  <a:gs pos="0">
                    <a:schemeClr val="tx1"/>
                  </a:gs>
                  <a:gs pos="86000">
                    <a:schemeClr val="tx1"/>
                  </a:gs>
                </a:gsLst>
                <a:lin ang="5400000" scaled="0"/>
              </a:gradFill>
              <a:latin typeface="Consolas"/>
              <a:ea typeface="+mn-ea"/>
              <a:cs typeface="Consolas"/>
            </a:endParaRPr>
          </a:p>
          <a:p>
            <a:pPr marL="855696" lvl="2" indent="0" algn="l" defTabSz="914400">
              <a:spcBef>
                <a:spcPts val="1800"/>
              </a:spcBef>
              <a:buNone/>
            </a:pPr>
            <a:r>
              <a:rPr lang="en-US" altLang="ja-JP" sz="2400" b="0" i="0" dirty="0" err="1" smtClean="0">
                <a:gradFill>
                  <a:gsLst>
                    <a:gs pos="0">
                      <a:schemeClr val="tx1"/>
                    </a:gs>
                    <a:gs pos="86000">
                      <a:schemeClr val="tx1"/>
                    </a:gs>
                  </a:gsLst>
                  <a:lin ang="5400000" scaled="0"/>
                </a:gradFill>
                <a:latin typeface="Consolas"/>
                <a:ea typeface="+mn-ea"/>
                <a:cs typeface="Consolas"/>
              </a:rPr>
              <a:t>umb</a:t>
            </a:r>
            <a:r>
              <a:rPr lang="en-US" altLang="ja-JP" sz="2400" b="0" i="0" dirty="0" smtClean="0">
                <a:gradFill>
                  <a:gsLst>
                    <a:gs pos="0">
                      <a:schemeClr val="tx1"/>
                    </a:gs>
                    <a:gs pos="86000">
                      <a:schemeClr val="tx1"/>
                    </a:gs>
                  </a:gsLst>
                  <a:lin ang="5400000" scaled="0"/>
                </a:gradFill>
                <a:latin typeface="Consolas"/>
                <a:ea typeface="+mn-ea"/>
                <a:cs typeface="Consolas"/>
              </a:rPr>
              <a:t>\urn:microsoft-com:device:mtp:1</a:t>
            </a:r>
            <a:endParaRPr lang="ja-JP" altLang="en-US" sz="2400" b="0" i="0" dirty="0">
              <a:gradFill>
                <a:gsLst>
                  <a:gs pos="0">
                    <a:schemeClr val="tx1"/>
                  </a:gs>
                  <a:gs pos="86000">
                    <a:schemeClr val="tx1"/>
                  </a:gs>
                </a:gsLst>
                <a:lin ang="5400000" scaled="0"/>
              </a:gradFill>
              <a:latin typeface="Consolas"/>
              <a:ea typeface="+mn-ea"/>
              <a:cs typeface="Consolas"/>
            </a:endParaRPr>
          </a:p>
        </p:txBody>
      </p:sp>
    </p:spTree>
    <p:extLst>
      <p:ext uri="{BB962C8B-B14F-4D97-AF65-F5344CB8AC3E}">
        <p14:creationId xmlns:p14="http://schemas.microsoft.com/office/powerpoint/2010/main" val="38153434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3" y="344979"/>
            <a:ext cx="11149012"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i="0" spc="-150" dirty="0" smtClean="0">
                <a:solidFill>
                  <a:schemeClr val="tx1"/>
                </a:solidFill>
                <a:latin typeface="Segoe UI Light"/>
                <a:cs typeface="+mn-cs"/>
              </a:rPr>
              <a:t>クラス サポートを備えたカスタム ドライバー</a:t>
            </a:r>
            <a:endParaRPr lang="ja-JP" altLang="en-US" sz="4000" spc="-150" dirty="0"/>
          </a:p>
        </p:txBody>
      </p:sp>
      <p:sp>
        <p:nvSpPr>
          <p:cNvPr id="7" name="Text Placeholder 6"/>
          <p:cNvSpPr>
            <a:spLocks noGrp="1"/>
          </p:cNvSpPr>
          <p:nvPr>
            <p:ph type="body" sz="quarter" idx="10"/>
          </p:nvPr>
        </p:nvSpPr>
        <p:spPr>
          <a:xfrm>
            <a:off x="519113" y="1447800"/>
            <a:ext cx="11396222" cy="3030060"/>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よく使用される既知のプロトコル、アプリケーション </a:t>
            </a:r>
            <a:r>
              <a:rPr lang="ja-JP" altLang="en-US" sz="2800" b="0" i="0" dirty="0" smtClean="0">
                <a:gradFill>
                  <a:gsLst>
                    <a:gs pos="0">
                      <a:schemeClr val="tx1"/>
                    </a:gs>
                    <a:gs pos="86000">
                      <a:schemeClr val="tx1"/>
                    </a:gs>
                  </a:gsLst>
                  <a:lin ang="5400000" scaled="0"/>
                </a:gradFill>
                <a:latin typeface="Segoe UI Light"/>
                <a:ea typeface="+mn-ea"/>
                <a:cs typeface="+mn-cs"/>
              </a:rPr>
              <a:t>インター</a:t>
            </a:r>
            <a:r>
              <a:rPr lang="en-US" altLang="ja-JP" sz="2800" b="0" i="0" dirty="0" smtClean="0">
                <a:gradFill>
                  <a:gsLst>
                    <a:gs pos="0">
                      <a:schemeClr val="tx1"/>
                    </a:gs>
                    <a:gs pos="86000">
                      <a:schemeClr val="tx1"/>
                    </a:gs>
                  </a:gsLst>
                  <a:lin ang="5400000" scaled="0"/>
                </a:gradFill>
                <a:latin typeface="Segoe UI Light"/>
                <a:ea typeface="+mn-ea"/>
                <a:cs typeface="+mn-cs"/>
              </a:rPr>
              <a:t/>
            </a:r>
            <a:br>
              <a:rPr lang="en-US" altLang="ja-JP" sz="2800" b="0" i="0" dirty="0" smtClean="0">
                <a:gradFill>
                  <a:gsLst>
                    <a:gs pos="0">
                      <a:schemeClr val="tx1"/>
                    </a:gs>
                    <a:gs pos="86000">
                      <a:schemeClr val="tx1"/>
                    </a:gs>
                  </a:gsLst>
                  <a:lin ang="5400000" scaled="0"/>
                </a:gradFill>
                <a:latin typeface="Segoe UI Light"/>
                <a:ea typeface="+mn-ea"/>
                <a:cs typeface="+mn-cs"/>
              </a:rPr>
            </a:br>
            <a:r>
              <a:rPr lang="ja-JP" altLang="en-US" sz="2800" b="0" i="0" dirty="0" smtClean="0">
                <a:gradFill>
                  <a:gsLst>
                    <a:gs pos="0">
                      <a:schemeClr val="tx1"/>
                    </a:gs>
                    <a:gs pos="86000">
                      <a:schemeClr val="tx1"/>
                    </a:gs>
                  </a:gsLst>
                  <a:lin ang="5400000" scaled="0"/>
                </a:gradFill>
                <a:latin typeface="Segoe UI Light"/>
                <a:ea typeface="+mn-ea"/>
                <a:cs typeface="+mn-cs"/>
              </a:rPr>
              <a:t>フェイス</a:t>
            </a:r>
            <a:r>
              <a:rPr lang="ja-JP" altLang="en-US" sz="2800" b="0" i="0" dirty="0" smtClean="0">
                <a:gradFill>
                  <a:gsLst>
                    <a:gs pos="0">
                      <a:schemeClr val="tx1"/>
                    </a:gs>
                    <a:gs pos="86000">
                      <a:schemeClr val="tx1"/>
                    </a:gs>
                  </a:gsLst>
                  <a:lin ang="5400000" scaled="0"/>
                </a:gradFill>
                <a:latin typeface="Segoe UI Light"/>
                <a:ea typeface="+mn-ea"/>
                <a:cs typeface="+mn-cs"/>
              </a:rPr>
              <a:t>を実装</a:t>
            </a:r>
          </a:p>
          <a:p>
            <a:pPr marL="460400" indent="-460400" algn="l" defTabSz="914400">
              <a:spcBef>
                <a:spcPts val="1800"/>
              </a:spcBef>
              <a:buSzPct val="90000"/>
              <a:buFont typeface="Arial"/>
              <a:buChar char="•"/>
            </a:pPr>
            <a:r>
              <a:rPr lang="en-US" altLang="ja-JP" sz="2800" b="0" i="0" dirty="0" smtClean="0">
                <a:gradFill>
                  <a:gsLst>
                    <a:gs pos="0">
                      <a:schemeClr val="tx1"/>
                    </a:gs>
                    <a:gs pos="86000">
                      <a:schemeClr val="tx1"/>
                    </a:gs>
                  </a:gsLst>
                  <a:lin ang="5400000" scaled="0"/>
                </a:gradFill>
                <a:latin typeface="Segoe UI Light"/>
                <a:ea typeface="+mn-ea"/>
                <a:cs typeface="+mn-cs"/>
              </a:rPr>
              <a:t>Windows </a:t>
            </a:r>
            <a:r>
              <a:rPr lang="ja-JP" altLang="en-US" sz="2800" b="0" i="0" dirty="0" smtClean="0">
                <a:gradFill>
                  <a:gsLst>
                    <a:gs pos="0">
                      <a:schemeClr val="tx1"/>
                    </a:gs>
                    <a:gs pos="86000">
                      <a:schemeClr val="tx1"/>
                    </a:gs>
                  </a:gsLst>
                  <a:lin ang="5400000" scaled="0"/>
                </a:gradFill>
                <a:latin typeface="Segoe UI Light"/>
                <a:ea typeface="+mn-ea"/>
                <a:cs typeface="+mn-cs"/>
              </a:rPr>
              <a:t>エクスペリエンスとの統合がサポートされる</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カスタム エクスペリエンスを実現したいときに、クラス ドライバーの代替手段として最適</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デバイスはインボックス クラス ドライバーとの互換性も維持する</a:t>
            </a:r>
            <a:endParaRPr lang="ja-JP" altLang="en-US" sz="2800" dirty="0"/>
          </a:p>
        </p:txBody>
      </p:sp>
    </p:spTree>
    <p:extLst>
      <p:ext uri="{BB962C8B-B14F-4D97-AF65-F5344CB8AC3E}">
        <p14:creationId xmlns:p14="http://schemas.microsoft.com/office/powerpoint/2010/main" val="5359492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92851"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i="0" dirty="0" smtClean="0">
                <a:solidFill>
                  <a:schemeClr val="tx1"/>
                </a:solidFill>
                <a:latin typeface="Segoe UI Light"/>
                <a:cs typeface="+mn-cs"/>
              </a:rPr>
              <a:t>カスタム インターフェイスを</a:t>
            </a:r>
            <a:r>
              <a:rPr lang="ja-JP" altLang="en-US" sz="4000" b="0" i="0" dirty="0" smtClean="0">
                <a:solidFill>
                  <a:schemeClr val="tx1"/>
                </a:solidFill>
                <a:latin typeface="Segoe UI Light"/>
                <a:cs typeface="+mn-cs"/>
              </a:rPr>
              <a:t>備えた</a:t>
            </a:r>
            <a:r>
              <a:rPr lang="en-US" altLang="ja-JP" sz="4000" b="0" i="0" dirty="0" smtClean="0">
                <a:solidFill>
                  <a:schemeClr val="tx1"/>
                </a:solidFill>
                <a:latin typeface="Segoe UI Light"/>
                <a:cs typeface="+mn-cs"/>
              </a:rPr>
              <a:t/>
            </a:r>
            <a:br>
              <a:rPr lang="en-US" altLang="ja-JP" sz="4000" b="0" i="0" dirty="0" smtClean="0">
                <a:solidFill>
                  <a:schemeClr val="tx1"/>
                </a:solidFill>
                <a:latin typeface="Segoe UI Light"/>
                <a:cs typeface="+mn-cs"/>
              </a:rPr>
            </a:br>
            <a:r>
              <a:rPr lang="ja-JP" altLang="en-US" sz="4000" b="0" i="0" dirty="0" smtClean="0">
                <a:solidFill>
                  <a:schemeClr val="tx1"/>
                </a:solidFill>
                <a:latin typeface="Segoe UI Light"/>
                <a:cs typeface="+mn-cs"/>
              </a:rPr>
              <a:t>カスタム </a:t>
            </a:r>
            <a:r>
              <a:rPr lang="ja-JP" altLang="en-US" sz="4000" b="0" i="0" dirty="0" smtClean="0">
                <a:solidFill>
                  <a:schemeClr val="tx1"/>
                </a:solidFill>
                <a:latin typeface="Segoe UI Light"/>
                <a:cs typeface="+mn-cs"/>
              </a:rPr>
              <a:t>ドライバー</a:t>
            </a:r>
            <a:endParaRPr lang="ja-JP" altLang="en-US" sz="4000" dirty="0"/>
          </a:p>
        </p:txBody>
      </p:sp>
      <p:sp>
        <p:nvSpPr>
          <p:cNvPr id="7" name="Text Placeholder 6"/>
          <p:cNvSpPr>
            <a:spLocks noGrp="1"/>
          </p:cNvSpPr>
          <p:nvPr>
            <p:ph type="body" sz="quarter" idx="10"/>
          </p:nvPr>
        </p:nvSpPr>
        <p:spPr>
          <a:xfrm>
            <a:off x="519114" y="1714500"/>
            <a:ext cx="11149012" cy="2631490"/>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カスタム インターフェイスを実装</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既に確立されたプロトコルやインターフェイスを</a:t>
            </a:r>
            <a:r>
              <a:rPr lang="ja-JP" altLang="en-US" sz="2800" b="0" i="0" dirty="0" smtClean="0">
                <a:gradFill>
                  <a:gsLst>
                    <a:gs pos="0">
                      <a:schemeClr val="tx1"/>
                    </a:gs>
                    <a:gs pos="86000">
                      <a:schemeClr val="tx1"/>
                    </a:gs>
                  </a:gsLst>
                  <a:lin ang="5400000" scaled="0"/>
                </a:gradFill>
                <a:latin typeface="Segoe UI Light"/>
                <a:ea typeface="+mn-ea"/>
                <a:cs typeface="+mn-cs"/>
              </a:rPr>
              <a:t>適用できない</a:t>
            </a:r>
            <a:r>
              <a:rPr lang="ja-JP" altLang="en-US" sz="2800" b="0" i="0" dirty="0" smtClean="0">
                <a:gradFill>
                  <a:gsLst>
                    <a:gs pos="0">
                      <a:schemeClr val="tx1"/>
                    </a:gs>
                    <a:gs pos="86000">
                      <a:schemeClr val="tx1"/>
                    </a:gs>
                  </a:gsLst>
                  <a:lin ang="5400000" scaled="0"/>
                </a:gradFill>
                <a:latin typeface="Segoe UI Light"/>
                <a:ea typeface="+mn-ea"/>
                <a:cs typeface="+mn-cs"/>
              </a:rPr>
              <a:t>場合に必要</a:t>
            </a:r>
            <a:endParaRPr lang="ja-JP" altLang="en-US" sz="2800" dirty="0" smtClean="0"/>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エクスペリエンスを統合するための </a:t>
            </a:r>
            <a:r>
              <a:rPr lang="en-US" altLang="ja-JP" sz="2800" b="0" i="0" dirty="0" smtClean="0">
                <a:gradFill>
                  <a:gsLst>
                    <a:gs pos="0">
                      <a:schemeClr val="tx1"/>
                    </a:gs>
                    <a:gs pos="86000">
                      <a:schemeClr val="tx1"/>
                    </a:gs>
                  </a:gsLst>
                  <a:lin ang="5400000" scaled="0"/>
                </a:gradFill>
                <a:latin typeface="Segoe UI Light"/>
                <a:ea typeface="+mn-ea"/>
                <a:cs typeface="+mn-cs"/>
              </a:rPr>
              <a:t>Windows </a:t>
            </a:r>
            <a:r>
              <a:rPr lang="ja-JP" altLang="en-US" sz="2800" b="0" i="0" dirty="0" smtClean="0">
                <a:gradFill>
                  <a:gsLst>
                    <a:gs pos="0">
                      <a:schemeClr val="tx1"/>
                    </a:gs>
                    <a:gs pos="86000">
                      <a:schemeClr val="tx1"/>
                    </a:gs>
                  </a:gsLst>
                  <a:lin ang="5400000" scaled="0"/>
                </a:gradFill>
                <a:latin typeface="Segoe UI Light"/>
                <a:ea typeface="+mn-ea"/>
                <a:cs typeface="+mn-cs"/>
              </a:rPr>
              <a:t>サポートはない</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通常はカスタム アプリ エクスペリエンスが必要</a:t>
            </a:r>
            <a:endParaRPr lang="ja-JP" altLang="en-US" sz="28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18330479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smtClean="0">
                <a:solidFill>
                  <a:schemeClr val="tx1"/>
                </a:solidFill>
                <a:latin typeface="Segoe UI Light"/>
                <a:ea typeface="+mn-ea"/>
                <a:cs typeface="+mn-cs"/>
              </a:rPr>
              <a:t>カスタム ドライバーの開発</a:t>
            </a:r>
            <a:endParaRPr lang="ja-JP" altLang="en-US"/>
          </a:p>
        </p:txBody>
      </p:sp>
      <p:sp>
        <p:nvSpPr>
          <p:cNvPr id="7" name="Text Placeholder 6"/>
          <p:cNvSpPr>
            <a:spLocks noGrp="1"/>
          </p:cNvSpPr>
          <p:nvPr>
            <p:ph type="body" sz="quarter" idx="10"/>
          </p:nvPr>
        </p:nvSpPr>
        <p:spPr>
          <a:xfrm>
            <a:off x="519114" y="1185863"/>
            <a:ext cx="11149012" cy="4644348"/>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 クラスに</a:t>
            </a:r>
            <a:r>
              <a:rPr lang="ja-JP" altLang="en-US" sz="2800" b="0" i="0" dirty="0" smtClean="0">
                <a:gradFill>
                  <a:gsLst>
                    <a:gs pos="0">
                      <a:schemeClr val="tx1"/>
                    </a:gs>
                    <a:gs pos="86000">
                      <a:schemeClr val="tx1"/>
                    </a:gs>
                  </a:gsLst>
                  <a:lin ang="5400000" scaled="0"/>
                </a:gradFill>
                <a:latin typeface="Segoe UI Light"/>
                <a:ea typeface="+mn-ea"/>
                <a:cs typeface="+mn-cs"/>
              </a:rPr>
              <a:t>よって、ドライバー モデルやその他の制約</a:t>
            </a:r>
            <a:r>
              <a:rPr lang="ja-JP" altLang="en-US" sz="2800" b="0" i="0" dirty="0" smtClean="0">
                <a:gradFill>
                  <a:gsLst>
                    <a:gs pos="0">
                      <a:schemeClr val="tx1"/>
                    </a:gs>
                    <a:gs pos="86000">
                      <a:schemeClr val="tx1"/>
                    </a:gs>
                  </a:gsLst>
                  <a:lin ang="5400000" scaled="0"/>
                </a:gradFill>
                <a:latin typeface="Segoe UI Light"/>
                <a:ea typeface="+mn-ea"/>
                <a:cs typeface="+mn-cs"/>
              </a:rPr>
              <a:t>が決まる可能性がある</a:t>
            </a:r>
          </a:p>
          <a:p>
            <a:pPr marL="855696" lvl="1" indent="-395295" algn="l" defTabSz="914400">
              <a:spcBef>
                <a:spcPts val="1800"/>
              </a:spcBef>
              <a:buSzPct val="90000"/>
              <a:buFont typeface="Arial"/>
              <a:buChar char="•"/>
            </a:pPr>
            <a:r>
              <a:rPr lang="ja-JP" altLang="en-US" sz="2600" b="0" i="0" dirty="0" smtClean="0">
                <a:gradFill>
                  <a:gsLst>
                    <a:gs pos="0">
                      <a:schemeClr val="tx1"/>
                    </a:gs>
                    <a:gs pos="86000">
                      <a:schemeClr val="tx1"/>
                    </a:gs>
                  </a:gsLst>
                  <a:lin ang="5400000" scaled="0"/>
                </a:gradFill>
                <a:latin typeface="Segoe UI Light"/>
                <a:ea typeface="+mn-ea"/>
                <a:cs typeface="+mn-cs"/>
              </a:rPr>
              <a:t>クラス サポート用に確立されているフレームワーク</a:t>
            </a:r>
            <a:r>
              <a:rPr lang="ja-JP" altLang="en-US" sz="2600" b="0" i="0" dirty="0" smtClean="0">
                <a:gradFill>
                  <a:gsLst>
                    <a:gs pos="0">
                      <a:schemeClr val="tx1"/>
                    </a:gs>
                    <a:gs pos="86000">
                      <a:schemeClr val="tx1"/>
                    </a:gs>
                  </a:gsLst>
                  <a:lin ang="5400000" scaled="0"/>
                </a:gradFill>
                <a:latin typeface="Segoe UI Light"/>
                <a:ea typeface="+mn-ea"/>
                <a:cs typeface="+mn-cs"/>
              </a:rPr>
              <a:t>、ミニポート </a:t>
            </a:r>
            <a:r>
              <a:rPr lang="ja-JP" altLang="en-US" sz="2600" b="0" i="0" dirty="0" smtClean="0">
                <a:gradFill>
                  <a:gsLst>
                    <a:gs pos="0">
                      <a:schemeClr val="tx1"/>
                    </a:gs>
                    <a:gs pos="86000">
                      <a:schemeClr val="tx1"/>
                    </a:gs>
                  </a:gsLst>
                  <a:lin ang="5400000" scaled="0"/>
                </a:gradFill>
                <a:latin typeface="Segoe UI Light"/>
                <a:ea typeface="+mn-ea"/>
                <a:cs typeface="+mn-cs"/>
              </a:rPr>
              <a:t>モデルなど</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カスタム ドライバーには </a:t>
            </a:r>
            <a:r>
              <a:rPr lang="en-US" altLang="ja-JP" sz="2800" b="0" i="0" dirty="0" smtClean="0">
                <a:gradFill>
                  <a:gsLst>
                    <a:gs pos="0">
                      <a:schemeClr val="tx1"/>
                    </a:gs>
                    <a:gs pos="86000">
                      <a:schemeClr val="tx1"/>
                    </a:gs>
                  </a:gsLst>
                  <a:lin ang="5400000" scaled="0"/>
                </a:gradFill>
                <a:latin typeface="Segoe UI Light"/>
                <a:ea typeface="+mn-ea"/>
                <a:cs typeface="+mn-cs"/>
              </a:rPr>
              <a:t>Windows Driver Frameworks (WDF) </a:t>
            </a:r>
            <a:r>
              <a:rPr lang="ja-JP" altLang="en-US" sz="2800" b="0" i="0" dirty="0" smtClean="0">
                <a:gradFill>
                  <a:gsLst>
                    <a:gs pos="0">
                      <a:schemeClr val="tx1"/>
                    </a:gs>
                    <a:gs pos="86000">
                      <a:schemeClr val="tx1"/>
                    </a:gs>
                  </a:gsLst>
                  <a:lin ang="5400000" scaled="0"/>
                </a:gradFill>
                <a:latin typeface="Segoe UI Light"/>
                <a:ea typeface="+mn-ea"/>
                <a:cs typeface="+mn-cs"/>
              </a:rPr>
              <a:t>を使用</a:t>
            </a:r>
          </a:p>
          <a:p>
            <a:pPr marL="855696" lvl="1" indent="-395295" algn="l" defTabSz="914400">
              <a:spcBef>
                <a:spcPts val="1800"/>
              </a:spcBef>
              <a:buSzPct val="90000"/>
              <a:buFont typeface="Arial"/>
              <a:buChar char="•"/>
            </a:pPr>
            <a:r>
              <a:rPr lang="ja-JP" altLang="en-US" sz="2600" b="0" i="0" dirty="0" smtClean="0">
                <a:gradFill>
                  <a:gsLst>
                    <a:gs pos="0">
                      <a:schemeClr val="tx1"/>
                    </a:gs>
                    <a:gs pos="86000">
                      <a:schemeClr val="tx1"/>
                    </a:gs>
                  </a:gsLst>
                  <a:lin ang="5400000" scaled="0"/>
                </a:gradFill>
                <a:latin typeface="Segoe UI Light"/>
                <a:ea typeface="+mn-ea"/>
                <a:cs typeface="+mn-cs"/>
              </a:rPr>
              <a:t>本当にお勧めです</a:t>
            </a:r>
          </a:p>
          <a:p>
            <a:pPr marL="855696" lvl="1" indent="-395295" algn="l" defTabSz="914400">
              <a:spcBef>
                <a:spcPts val="1800"/>
              </a:spcBef>
              <a:buSzPct val="90000"/>
              <a:buFont typeface="Arial"/>
              <a:buChar char="•"/>
            </a:pPr>
            <a:r>
              <a:rPr lang="ja-JP" altLang="en-US" sz="2600" b="0" i="0" dirty="0" smtClean="0">
                <a:gradFill>
                  <a:gsLst>
                    <a:gs pos="0">
                      <a:schemeClr val="tx1"/>
                    </a:gs>
                    <a:gs pos="86000">
                      <a:schemeClr val="tx1"/>
                    </a:gs>
                  </a:gsLst>
                  <a:lin ang="5400000" scaled="0"/>
                </a:gradFill>
                <a:latin typeface="Segoe UI Light"/>
                <a:ea typeface="+mn-ea"/>
                <a:cs typeface="+mn-cs"/>
              </a:rPr>
              <a:t>ユーザーモード ドライバーはユーザー </a:t>
            </a:r>
            <a:r>
              <a:rPr lang="en-US" altLang="ja-JP" sz="2600" b="0" i="0" dirty="0" smtClean="0">
                <a:gradFill>
                  <a:gsLst>
                    <a:gs pos="0">
                      <a:schemeClr val="tx1"/>
                    </a:gs>
                    <a:gs pos="86000">
                      <a:schemeClr val="tx1"/>
                    </a:gs>
                  </a:gsLst>
                  <a:lin ang="5400000" scaled="0"/>
                </a:gradFill>
                <a:latin typeface="Segoe UI Light"/>
                <a:ea typeface="+mn-ea"/>
                <a:cs typeface="+mn-cs"/>
              </a:rPr>
              <a:t>(</a:t>
            </a:r>
            <a:r>
              <a:rPr lang="ja-JP" altLang="en-US" sz="2600" b="0" i="0" dirty="0" smtClean="0">
                <a:gradFill>
                  <a:gsLst>
                    <a:gs pos="0">
                      <a:schemeClr val="tx1"/>
                    </a:gs>
                    <a:gs pos="86000">
                      <a:schemeClr val="tx1"/>
                    </a:gs>
                  </a:gsLst>
                  <a:lin ang="5400000" scaled="0"/>
                </a:gradFill>
                <a:latin typeface="Segoe UI Light"/>
                <a:ea typeface="+mn-ea"/>
                <a:cs typeface="+mn-cs"/>
              </a:rPr>
              <a:t>および開発者</a:t>
            </a:r>
            <a:r>
              <a:rPr lang="en-US" altLang="ja-JP" sz="2600" b="0" i="0" dirty="0" smtClean="0">
                <a:gradFill>
                  <a:gsLst>
                    <a:gs pos="0">
                      <a:schemeClr val="tx1"/>
                    </a:gs>
                    <a:gs pos="86000">
                      <a:schemeClr val="tx1"/>
                    </a:gs>
                  </a:gsLst>
                  <a:lin ang="5400000" scaled="0"/>
                </a:gradFill>
                <a:latin typeface="Segoe UI Light"/>
                <a:ea typeface="+mn-ea"/>
                <a:cs typeface="+mn-cs"/>
              </a:rPr>
              <a:t>) </a:t>
            </a:r>
            <a:r>
              <a:rPr lang="ja-JP" altLang="en-US" sz="2600" b="0" i="0" dirty="0" smtClean="0">
                <a:gradFill>
                  <a:gsLst>
                    <a:gs pos="0">
                      <a:schemeClr val="tx1"/>
                    </a:gs>
                    <a:gs pos="86000">
                      <a:schemeClr val="tx1"/>
                    </a:gs>
                  </a:gsLst>
                  <a:lin ang="5400000" scaled="0"/>
                </a:gradFill>
                <a:latin typeface="Segoe UI Light"/>
                <a:ea typeface="+mn-ea"/>
                <a:cs typeface="+mn-cs"/>
              </a:rPr>
              <a:t>に最適な分離環境を提供</a:t>
            </a:r>
          </a:p>
          <a:p>
            <a:pPr marL="855696" lvl="1" indent="-395295" algn="l" defTabSz="914400">
              <a:spcBef>
                <a:spcPts val="1800"/>
              </a:spcBef>
              <a:buSzPct val="90000"/>
              <a:buFont typeface="Arial"/>
              <a:buChar char="•"/>
            </a:pPr>
            <a:r>
              <a:rPr lang="ja-JP" altLang="en-US" sz="2600" b="0" i="0" dirty="0" smtClean="0">
                <a:gradFill>
                  <a:gsLst>
                    <a:gs pos="0">
                      <a:schemeClr val="tx1"/>
                    </a:gs>
                    <a:gs pos="86000">
                      <a:schemeClr val="tx1"/>
                    </a:gs>
                  </a:gsLst>
                  <a:lin ang="5400000" scaled="0"/>
                </a:gradFill>
                <a:latin typeface="Segoe UI Light"/>
                <a:ea typeface="+mn-ea"/>
                <a:cs typeface="+mn-cs"/>
              </a:rPr>
              <a:t>数多くの周辺機器デバイスでサポートされる</a:t>
            </a:r>
            <a:endParaRPr lang="ja-JP" altLang="en-US" sz="26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30748692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290945"/>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smtClean="0">
                <a:solidFill>
                  <a:schemeClr val="tx1"/>
                </a:solidFill>
                <a:latin typeface="Segoe UI Light"/>
                <a:ea typeface="+mn-ea"/>
                <a:cs typeface="+mn-cs"/>
              </a:rPr>
              <a:t>デバイスの識別</a:t>
            </a:r>
            <a:endParaRPr lang="ja-JP" altLang="en-US"/>
          </a:p>
        </p:txBody>
      </p:sp>
      <p:sp>
        <p:nvSpPr>
          <p:cNvPr id="7" name="Text Placeholder 6"/>
          <p:cNvSpPr>
            <a:spLocks noGrp="1"/>
          </p:cNvSpPr>
          <p:nvPr>
            <p:ph type="body" sz="quarter" idx="10"/>
          </p:nvPr>
        </p:nvSpPr>
        <p:spPr>
          <a:xfrm>
            <a:off x="519114" y="1447800"/>
            <a:ext cx="11149012" cy="3705630"/>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ハードウェア </a:t>
            </a:r>
            <a:r>
              <a:rPr lang="en-US" altLang="ja-JP" sz="2800" b="0" i="0" dirty="0" smtClean="0">
                <a:gradFill>
                  <a:gsLst>
                    <a:gs pos="0">
                      <a:schemeClr val="tx1"/>
                    </a:gs>
                    <a:gs pos="86000">
                      <a:schemeClr val="tx1"/>
                    </a:gs>
                  </a:gsLst>
                  <a:lin ang="5400000" scaled="0"/>
                </a:gradFill>
                <a:latin typeface="Segoe UI Light"/>
                <a:ea typeface="+mn-ea"/>
                <a:cs typeface="+mn-cs"/>
              </a:rPr>
              <a:t>ID: </a:t>
            </a:r>
            <a:r>
              <a:rPr lang="ja-JP" altLang="en-US" sz="2800" b="0" i="0" dirty="0" smtClean="0">
                <a:gradFill>
                  <a:gsLst>
                    <a:gs pos="0">
                      <a:schemeClr val="tx1"/>
                    </a:gs>
                    <a:gs pos="86000">
                      <a:schemeClr val="tx1"/>
                    </a:gs>
                  </a:gsLst>
                  <a:lin ang="5400000" scaled="0"/>
                </a:gradFill>
                <a:latin typeface="Segoe UI Light"/>
                <a:ea typeface="+mn-ea"/>
                <a:cs typeface="+mn-cs"/>
              </a:rPr>
              <a:t>デバイスの特定のモデルを記述</a:t>
            </a:r>
            <a:endParaRPr lang="ja-JP" altLang="en-US" sz="2800" dirty="0" smtClean="0">
              <a:latin typeface="Consolas" pitchFamily="49" charset="0"/>
              <a:cs typeface="Consolas" pitchFamily="49" charset="0"/>
            </a:endParaRPr>
          </a:p>
          <a:p>
            <a:pPr marL="855696" lvl="2" indent="0" defTabSz="914400">
              <a:buNone/>
            </a:pPr>
            <a:r>
              <a:rPr lang="ja-JP" altLang="en-US" b="0" i="0" dirty="0" smtClean="0">
                <a:gradFill>
                  <a:gsLst>
                    <a:gs pos="0">
                      <a:schemeClr val="tx1"/>
                    </a:gs>
                    <a:gs pos="86000">
                      <a:schemeClr val="tx1"/>
                    </a:gs>
                  </a:gsLst>
                  <a:lin ang="5400000" scaled="0"/>
                </a:gradFill>
                <a:latin typeface="Consolas"/>
                <a:cs typeface="Consolas"/>
              </a:rPr>
              <a:t>		</a:t>
            </a:r>
            <a:r>
              <a:rPr lang="en-US" altLang="ja-JP" dirty="0" smtClean="0">
                <a:latin typeface="Consolas" pitchFamily="49" charset="0"/>
                <a:cs typeface="Consolas" pitchFamily="49" charset="0"/>
              </a:rPr>
              <a:t> USB\</a:t>
            </a:r>
            <a:r>
              <a:rPr lang="en-US" altLang="ja-JP" dirty="0" err="1" smtClean="0">
                <a:solidFill>
                  <a:schemeClr val="accent1"/>
                </a:solidFill>
                <a:latin typeface="Consolas" pitchFamily="49" charset="0"/>
                <a:cs typeface="Consolas" pitchFamily="49" charset="0"/>
              </a:rPr>
              <a:t>VID_vvvv</a:t>
            </a:r>
            <a:r>
              <a:rPr lang="en-US" altLang="ja-JP" dirty="0" err="1" smtClean="0">
                <a:latin typeface="Consolas" pitchFamily="49" charset="0"/>
                <a:cs typeface="Consolas" pitchFamily="49" charset="0"/>
              </a:rPr>
              <a:t>&amp;</a:t>
            </a:r>
            <a:r>
              <a:rPr lang="en-US" altLang="ja-JP" dirty="0" err="1" smtClean="0">
                <a:solidFill>
                  <a:srgbClr val="0087FF"/>
                </a:solidFill>
                <a:latin typeface="Consolas" pitchFamily="49" charset="0"/>
                <a:cs typeface="Consolas" pitchFamily="49" charset="0"/>
              </a:rPr>
              <a:t>PID_dddd</a:t>
            </a:r>
            <a:r>
              <a:rPr lang="en-US" altLang="ja-JP" dirty="0" err="1" smtClean="0">
                <a:latin typeface="Consolas" pitchFamily="49" charset="0"/>
                <a:cs typeface="Consolas" pitchFamily="49" charset="0"/>
              </a:rPr>
              <a:t>&amp;</a:t>
            </a:r>
            <a:r>
              <a:rPr lang="en-US" altLang="ja-JP" dirty="0" err="1" smtClean="0">
                <a:solidFill>
                  <a:schemeClr val="accent3"/>
                </a:solidFill>
                <a:latin typeface="Consolas" pitchFamily="49" charset="0"/>
                <a:cs typeface="Consolas" pitchFamily="49" charset="0"/>
              </a:rPr>
              <a:t>REV_rrrr</a:t>
            </a:r>
            <a:endParaRPr lang="ja-JP" altLang="en-US" dirty="0" smtClean="0">
              <a:latin typeface="Consolas" pitchFamily="49" charset="0"/>
              <a:cs typeface="Consolas" pitchFamily="49" charset="0"/>
            </a:endParaRPr>
          </a:p>
          <a:p>
            <a:pPr marL="855696" lvl="2" indent="0" defTabSz="914400">
              <a:buNone/>
            </a:pPr>
            <a:r>
              <a:rPr lang="ja-JP" altLang="en-US" b="0" i="0" dirty="0" smtClean="0">
                <a:gradFill>
                  <a:gsLst>
                    <a:gs pos="0">
                      <a:schemeClr val="tx1"/>
                    </a:gs>
                    <a:gs pos="86000">
                      <a:schemeClr val="tx1"/>
                    </a:gs>
                  </a:gsLst>
                  <a:lin ang="5400000" scaled="0"/>
                </a:gradFill>
                <a:latin typeface="Consolas"/>
                <a:cs typeface="Consolas"/>
              </a:rPr>
              <a:t>		</a:t>
            </a:r>
            <a:r>
              <a:rPr lang="en-US" altLang="ja-JP" dirty="0" smtClean="0">
                <a:latin typeface="Consolas" pitchFamily="49" charset="0"/>
                <a:cs typeface="Consolas" pitchFamily="49" charset="0"/>
              </a:rPr>
              <a:t> USB\</a:t>
            </a:r>
            <a:r>
              <a:rPr lang="en-US" altLang="ja-JP" dirty="0" err="1" smtClean="0">
                <a:solidFill>
                  <a:schemeClr val="accent1"/>
                </a:solidFill>
                <a:latin typeface="Consolas" pitchFamily="49" charset="0"/>
                <a:cs typeface="Consolas" pitchFamily="49" charset="0"/>
              </a:rPr>
              <a:t>VID_vvvv</a:t>
            </a:r>
            <a:r>
              <a:rPr lang="en-US" altLang="ja-JP" dirty="0" err="1" smtClean="0">
                <a:latin typeface="Consolas" pitchFamily="49" charset="0"/>
                <a:cs typeface="Consolas" pitchFamily="49" charset="0"/>
              </a:rPr>
              <a:t>&amp;</a:t>
            </a:r>
            <a:r>
              <a:rPr lang="en-US" altLang="ja-JP" dirty="0" err="1" smtClean="0">
                <a:solidFill>
                  <a:srgbClr val="0087FF"/>
                </a:solidFill>
                <a:latin typeface="Consolas" pitchFamily="49" charset="0"/>
                <a:cs typeface="Consolas" pitchFamily="49" charset="0"/>
              </a:rPr>
              <a:t>PID_dddd</a:t>
            </a:r>
            <a:endParaRPr lang="ja-JP" altLang="en-US" dirty="0" smtClean="0">
              <a:latin typeface="Consolas" pitchFamily="49" charset="0"/>
              <a:cs typeface="Consolas" pitchFamily="49" charset="0"/>
            </a:endParaRPr>
          </a:p>
          <a:p>
            <a:pPr marL="1258854" lvl="2" indent="-403250" algn="l" defTabSz="914400">
              <a:spcBef>
                <a:spcPct val="20000"/>
              </a:spcBef>
              <a:buClr>
                <a:srgbClr val="F8F57B"/>
              </a:buClr>
              <a:buSzPct val="90000"/>
              <a:buFont typeface="Arial"/>
              <a:buChar char="•"/>
            </a:pPr>
            <a:r>
              <a:rPr lang="ja-JP" altLang="en-US" b="1" dirty="0" smtClean="0">
                <a:solidFill>
                  <a:srgbClr val="F8F57B"/>
                </a:solidFill>
              </a:rPr>
              <a:t>ヒント</a:t>
            </a:r>
            <a:r>
              <a:rPr lang="en-US" altLang="ja-JP" b="0" i="0" dirty="0" smtClean="0">
                <a:gradFill>
                  <a:gsLst>
                    <a:gs pos="0">
                      <a:schemeClr val="tx1"/>
                    </a:gs>
                    <a:gs pos="86000">
                      <a:schemeClr val="tx1"/>
                    </a:gs>
                  </a:gsLst>
                  <a:lin ang="5400000" scaled="0"/>
                </a:gradFill>
                <a:latin typeface="Segoe UI Light"/>
              </a:rPr>
              <a:t>: </a:t>
            </a:r>
            <a:r>
              <a:rPr lang="ja-JP" altLang="en-US" b="0" i="0" dirty="0" smtClean="0">
                <a:gradFill>
                  <a:gsLst>
                    <a:gs pos="0">
                      <a:schemeClr val="tx1"/>
                    </a:gs>
                    <a:gs pos="86000">
                      <a:schemeClr val="tx1"/>
                    </a:gs>
                  </a:gsLst>
                  <a:lin ang="5400000" scaled="0"/>
                </a:gradFill>
                <a:latin typeface="Segoe UI Light"/>
              </a:rPr>
              <a:t>自動車にたとえると、</a:t>
            </a:r>
            <a:r>
              <a:rPr lang="en-US" altLang="ja-JP" b="0" i="0" dirty="0" smtClean="0">
                <a:gradFill>
                  <a:gsLst>
                    <a:gs pos="0">
                      <a:schemeClr val="tx1"/>
                    </a:gs>
                    <a:gs pos="86000">
                      <a:schemeClr val="tx1"/>
                    </a:gs>
                  </a:gsLst>
                  <a:lin ang="5400000" scaled="0"/>
                </a:gradFill>
                <a:latin typeface="Segoe UI Light"/>
              </a:rPr>
              <a:t>"</a:t>
            </a:r>
            <a:r>
              <a:rPr lang="ja-JP" altLang="en-US" b="0" i="0" dirty="0" smtClean="0">
                <a:gradFill>
                  <a:gsLst>
                    <a:gs pos="0">
                      <a:schemeClr val="tx1"/>
                    </a:gs>
                    <a:gs pos="86000">
                      <a:schemeClr val="tx1"/>
                    </a:gs>
                  </a:gsLst>
                  <a:lin ang="5400000" scaled="0"/>
                </a:gradFill>
                <a:latin typeface="Segoe UI Light"/>
              </a:rPr>
              <a:t>メーカー、モデル、年式</a:t>
            </a:r>
            <a:r>
              <a:rPr lang="en-US" altLang="ja-JP" b="0" i="0" dirty="0" smtClean="0">
                <a:gradFill>
                  <a:gsLst>
                    <a:gs pos="0">
                      <a:schemeClr val="tx1"/>
                    </a:gs>
                    <a:gs pos="86000">
                      <a:schemeClr val="tx1"/>
                    </a:gs>
                  </a:gsLst>
                  <a:lin ang="5400000" scaled="0"/>
                </a:gradFill>
                <a:latin typeface="Segoe UI Light"/>
              </a:rPr>
              <a:t>"</a:t>
            </a:r>
            <a:endParaRPr lang="ja-JP" altLang="en-US" sz="2000" dirty="0" smtClean="0">
              <a:solidFill>
                <a:schemeClr val="tx1"/>
              </a:solidFill>
            </a:endParaRPr>
          </a:p>
          <a:p>
            <a:pPr marL="855696" lvl="2" indent="0" defTabSz="914400">
              <a:buNone/>
            </a:pPr>
            <a:r>
              <a:rPr lang="ja-JP" altLang="en-US" b="0" i="0" dirty="0" smtClean="0">
                <a:gradFill>
                  <a:gsLst>
                    <a:gs pos="0">
                      <a:schemeClr val="tx1"/>
                    </a:gs>
                    <a:gs pos="86000">
                      <a:schemeClr val="tx1"/>
                    </a:gs>
                  </a:gsLst>
                  <a:lin ang="5400000" scaled="0"/>
                </a:gradFill>
                <a:latin typeface="Consolas"/>
                <a:cs typeface="Consolas"/>
              </a:rPr>
              <a:t>		</a:t>
            </a:r>
            <a:r>
              <a:rPr lang="en-US" altLang="ja-JP" dirty="0" smtClean="0">
                <a:latin typeface="Consolas" pitchFamily="49" charset="0"/>
                <a:cs typeface="Consolas" pitchFamily="49" charset="0"/>
              </a:rPr>
              <a:t> AUTO\</a:t>
            </a:r>
            <a:r>
              <a:rPr lang="en-US" altLang="ja-JP" dirty="0" smtClean="0">
                <a:solidFill>
                  <a:schemeClr val="accent1"/>
                </a:solidFill>
                <a:latin typeface="Consolas" pitchFamily="49" charset="0"/>
                <a:cs typeface="Consolas" pitchFamily="49" charset="0"/>
              </a:rPr>
              <a:t>Chevy</a:t>
            </a:r>
            <a:r>
              <a:rPr lang="en-US" altLang="ja-JP" dirty="0" smtClean="0">
                <a:latin typeface="Consolas" pitchFamily="49" charset="0"/>
                <a:cs typeface="Consolas" pitchFamily="49" charset="0"/>
              </a:rPr>
              <a:t>&amp;</a:t>
            </a:r>
            <a:r>
              <a:rPr lang="en-US" altLang="ja-JP" dirty="0" smtClean="0">
                <a:solidFill>
                  <a:srgbClr val="0087FF"/>
                </a:solidFill>
                <a:latin typeface="Consolas" pitchFamily="49" charset="0"/>
                <a:cs typeface="Consolas" pitchFamily="49" charset="0"/>
              </a:rPr>
              <a:t>Chevelle</a:t>
            </a:r>
            <a:r>
              <a:rPr lang="en-US" altLang="ja-JP" dirty="0" smtClean="0">
                <a:solidFill>
                  <a:srgbClr val="3BA2FF"/>
                </a:solidFill>
                <a:latin typeface="Consolas" pitchFamily="49" charset="0"/>
                <a:cs typeface="Consolas" pitchFamily="49" charset="0"/>
              </a:rPr>
              <a:t>&amp;Malibu</a:t>
            </a:r>
            <a:r>
              <a:rPr lang="en-US" altLang="ja-JP" dirty="0" smtClean="0">
                <a:solidFill>
                  <a:srgbClr val="61B4FF"/>
                </a:solidFill>
                <a:latin typeface="Consolas" pitchFamily="49" charset="0"/>
                <a:cs typeface="Consolas" pitchFamily="49" charset="0"/>
              </a:rPr>
              <a:t>&amp;Coupe</a:t>
            </a:r>
            <a:r>
              <a:rPr lang="en-US" altLang="ja-JP" dirty="0" smtClean="0">
                <a:latin typeface="Consolas" pitchFamily="49" charset="0"/>
                <a:cs typeface="Consolas" pitchFamily="49" charset="0"/>
              </a:rPr>
              <a:t>&amp;</a:t>
            </a:r>
            <a:r>
              <a:rPr lang="en-US" altLang="ja-JP" dirty="0" smtClean="0">
                <a:solidFill>
                  <a:schemeClr val="accent3"/>
                </a:solidFill>
                <a:latin typeface="Consolas" pitchFamily="49" charset="0"/>
                <a:cs typeface="Consolas" pitchFamily="49" charset="0"/>
              </a:rPr>
              <a:t>1968</a:t>
            </a:r>
            <a:endParaRPr lang="ja-JP" altLang="en-US" sz="2000" dirty="0" smtClean="0"/>
          </a:p>
          <a:p>
            <a:pPr marL="460400" indent="-460400" algn="l" defTabSz="914400">
              <a:spcBef>
                <a:spcPct val="20000"/>
              </a:spcBef>
              <a:buSzPct val="90000"/>
              <a:buFont typeface="Arial"/>
              <a:buChar char="•"/>
            </a:pPr>
            <a:r>
              <a:rPr lang="ja-JP" altLang="en-US" sz="2800" b="0" i="0" spc="-150" dirty="0" smtClean="0">
                <a:gradFill>
                  <a:gsLst>
                    <a:gs pos="0">
                      <a:schemeClr val="tx1"/>
                    </a:gs>
                    <a:gs pos="86000">
                      <a:schemeClr val="tx1"/>
                    </a:gs>
                  </a:gsLst>
                  <a:lin ang="5400000" scaled="0"/>
                </a:gradFill>
                <a:latin typeface="Segoe UI Light"/>
                <a:ea typeface="+mn-ea"/>
                <a:cs typeface="+mn-cs"/>
              </a:rPr>
              <a:t>互換性 </a:t>
            </a:r>
            <a:r>
              <a:rPr lang="en-US" altLang="ja-JP" sz="2800" b="0" i="0" spc="-150" dirty="0" smtClean="0">
                <a:gradFill>
                  <a:gsLst>
                    <a:gs pos="0">
                      <a:schemeClr val="tx1"/>
                    </a:gs>
                    <a:gs pos="86000">
                      <a:schemeClr val="tx1"/>
                    </a:gs>
                  </a:gsLst>
                  <a:lin ang="5400000" scaled="0"/>
                </a:gradFill>
                <a:latin typeface="Segoe UI Light"/>
                <a:ea typeface="+mn-ea"/>
                <a:cs typeface="+mn-cs"/>
              </a:rPr>
              <a:t>ID: </a:t>
            </a:r>
            <a:r>
              <a:rPr lang="ja-JP" altLang="en-US" sz="2800" b="0" i="0" spc="-150" dirty="0" smtClean="0">
                <a:gradFill>
                  <a:gsLst>
                    <a:gs pos="0">
                      <a:schemeClr val="tx1"/>
                    </a:gs>
                    <a:gs pos="86000">
                      <a:schemeClr val="tx1"/>
                    </a:gs>
                  </a:gsLst>
                  <a:lin ang="5400000" scaled="0"/>
                </a:gradFill>
                <a:latin typeface="Segoe UI Light"/>
                <a:ea typeface="+mn-ea"/>
                <a:cs typeface="+mn-cs"/>
              </a:rPr>
              <a:t>クラスを記述し、インボックスの互換性を判別</a:t>
            </a:r>
          </a:p>
          <a:p>
            <a:pPr marL="855696" lvl="2" indent="0" defTabSz="914400">
              <a:buNone/>
            </a:pPr>
            <a:r>
              <a:rPr lang="ja-JP" altLang="en-US" b="0" i="0" dirty="0" smtClean="0">
                <a:gradFill>
                  <a:gsLst>
                    <a:gs pos="0">
                      <a:schemeClr val="tx1"/>
                    </a:gs>
                    <a:gs pos="86000">
                      <a:schemeClr val="tx1"/>
                    </a:gs>
                  </a:gsLst>
                  <a:lin ang="5400000" scaled="0"/>
                </a:gradFill>
                <a:latin typeface="Consolas"/>
                <a:cs typeface="Consolas"/>
              </a:rPr>
              <a:t>		</a:t>
            </a:r>
            <a:r>
              <a:rPr lang="en-US" altLang="ja-JP" dirty="0" smtClean="0">
                <a:latin typeface="Consolas" pitchFamily="49" charset="0"/>
                <a:cs typeface="Consolas" pitchFamily="49" charset="0"/>
              </a:rPr>
              <a:t> USB\</a:t>
            </a:r>
            <a:r>
              <a:rPr lang="en-US" altLang="ja-JP" dirty="0" err="1" smtClean="0">
                <a:solidFill>
                  <a:srgbClr val="FFFF00"/>
                </a:solidFill>
                <a:latin typeface="Consolas" pitchFamily="49" charset="0"/>
                <a:cs typeface="Consolas" pitchFamily="49" charset="0"/>
              </a:rPr>
              <a:t>Class_dd</a:t>
            </a:r>
            <a:r>
              <a:rPr lang="en-US" altLang="ja-JP" dirty="0" err="1" smtClean="0">
                <a:latin typeface="Consolas" pitchFamily="49" charset="0"/>
                <a:cs typeface="Consolas" pitchFamily="49" charset="0"/>
              </a:rPr>
              <a:t>&amp;</a:t>
            </a:r>
            <a:r>
              <a:rPr lang="en-US" altLang="ja-JP" dirty="0" err="1" smtClean="0">
                <a:solidFill>
                  <a:srgbClr val="FFC000"/>
                </a:solidFill>
                <a:latin typeface="Consolas" pitchFamily="49" charset="0"/>
                <a:cs typeface="Consolas" pitchFamily="49" charset="0"/>
              </a:rPr>
              <a:t>SubClass_ss</a:t>
            </a:r>
            <a:r>
              <a:rPr lang="en-US" altLang="ja-JP" dirty="0" err="1" smtClean="0">
                <a:latin typeface="Consolas" pitchFamily="49" charset="0"/>
                <a:cs typeface="Consolas" pitchFamily="49" charset="0"/>
              </a:rPr>
              <a:t>&amp;</a:t>
            </a:r>
            <a:r>
              <a:rPr lang="en-US" altLang="ja-JP" dirty="0" err="1" smtClean="0">
                <a:solidFill>
                  <a:srgbClr val="BA8CDC"/>
                </a:solidFill>
                <a:latin typeface="Consolas" pitchFamily="49" charset="0"/>
                <a:cs typeface="Consolas" pitchFamily="49" charset="0"/>
              </a:rPr>
              <a:t>Prot_pp</a:t>
            </a:r>
            <a:endParaRPr lang="ja-JP" altLang="en-US" dirty="0" smtClean="0">
              <a:solidFill>
                <a:srgbClr val="BA8CDC"/>
              </a:solidFill>
              <a:latin typeface="Consolas" pitchFamily="49" charset="0"/>
              <a:cs typeface="Consolas" pitchFamily="49" charset="0"/>
            </a:endParaRPr>
          </a:p>
          <a:p>
            <a:pPr marL="1258854" lvl="2" indent="-403250" algn="l" defTabSz="914400">
              <a:spcBef>
                <a:spcPct val="20000"/>
              </a:spcBef>
              <a:buClr>
                <a:srgbClr val="F8F57B"/>
              </a:buClr>
              <a:buSzPct val="90000"/>
              <a:buFont typeface="Arial"/>
              <a:buChar char="•"/>
            </a:pPr>
            <a:r>
              <a:rPr lang="ja-JP" altLang="en-US" b="1" dirty="0" smtClean="0">
                <a:solidFill>
                  <a:srgbClr val="F8F57B"/>
                </a:solidFill>
              </a:rPr>
              <a:t>ヒント</a:t>
            </a:r>
            <a:r>
              <a:rPr lang="en-US" altLang="ja-JP" b="0" i="0" dirty="0" smtClean="0">
                <a:gradFill>
                  <a:gsLst>
                    <a:gs pos="0">
                      <a:schemeClr val="tx1"/>
                    </a:gs>
                    <a:gs pos="86000">
                      <a:schemeClr val="tx1"/>
                    </a:gs>
                  </a:gsLst>
                  <a:lin ang="5400000" scaled="0"/>
                </a:gradFill>
                <a:latin typeface="Segoe UI Light"/>
              </a:rPr>
              <a:t>: </a:t>
            </a:r>
            <a:r>
              <a:rPr lang="ja-JP" altLang="en-US" b="0" i="0" dirty="0" smtClean="0">
                <a:gradFill>
                  <a:gsLst>
                    <a:gs pos="0">
                      <a:schemeClr val="tx1"/>
                    </a:gs>
                    <a:gs pos="86000">
                      <a:schemeClr val="tx1"/>
                    </a:gs>
                  </a:gsLst>
                  <a:lin ang="5400000" scaled="0"/>
                </a:gradFill>
                <a:latin typeface="Segoe UI Light"/>
              </a:rPr>
              <a:t>自動車にたとえると、</a:t>
            </a:r>
            <a:r>
              <a:rPr lang="en-US" altLang="ja-JP" b="0" i="0" dirty="0" smtClean="0">
                <a:gradFill>
                  <a:gsLst>
                    <a:gs pos="0">
                      <a:schemeClr val="tx1"/>
                    </a:gs>
                    <a:gs pos="86000">
                      <a:schemeClr val="tx1"/>
                    </a:gs>
                  </a:gsLst>
                  <a:lin ang="5400000" scaled="0"/>
                </a:gradFill>
                <a:latin typeface="Segoe UI Light"/>
              </a:rPr>
              <a:t>"</a:t>
            </a:r>
            <a:r>
              <a:rPr lang="ja-JP" altLang="en-US" b="0" i="0" dirty="0" smtClean="0">
                <a:gradFill>
                  <a:gsLst>
                    <a:gs pos="0">
                      <a:schemeClr val="tx1"/>
                    </a:gs>
                    <a:gs pos="86000">
                      <a:schemeClr val="tx1"/>
                    </a:gs>
                  </a:gsLst>
                  <a:lin ang="5400000" scaled="0"/>
                </a:gradFill>
                <a:latin typeface="Segoe UI Light"/>
              </a:rPr>
              <a:t>車種、サイズ、タイプ</a:t>
            </a:r>
            <a:r>
              <a:rPr lang="en-US" altLang="ja-JP" b="0" i="0" dirty="0" smtClean="0">
                <a:gradFill>
                  <a:gsLst>
                    <a:gs pos="0">
                      <a:schemeClr val="tx1"/>
                    </a:gs>
                    <a:gs pos="86000">
                      <a:schemeClr val="tx1"/>
                    </a:gs>
                  </a:gsLst>
                  <a:lin ang="5400000" scaled="0"/>
                </a:gradFill>
                <a:latin typeface="Segoe UI Light"/>
              </a:rPr>
              <a:t>"</a:t>
            </a:r>
            <a:endParaRPr lang="ja-JP" altLang="en-US" b="0" i="0" dirty="0" smtClean="0">
              <a:gradFill>
                <a:gsLst>
                  <a:gs pos="0">
                    <a:schemeClr val="tx1"/>
                  </a:gs>
                  <a:gs pos="86000">
                    <a:schemeClr val="tx1"/>
                  </a:gs>
                </a:gsLst>
                <a:lin ang="5400000" scaled="0"/>
              </a:gradFill>
              <a:latin typeface="Segoe UI Light"/>
            </a:endParaRPr>
          </a:p>
          <a:p>
            <a:pPr marL="855696" lvl="2" indent="0" defTabSz="914400">
              <a:buNone/>
            </a:pPr>
            <a:r>
              <a:rPr lang="ja-JP" altLang="en-US" b="0" i="0" dirty="0" smtClean="0">
                <a:gradFill>
                  <a:gsLst>
                    <a:gs pos="0">
                      <a:schemeClr val="tx1"/>
                    </a:gs>
                    <a:gs pos="86000">
                      <a:schemeClr val="tx1"/>
                    </a:gs>
                  </a:gsLst>
                  <a:lin ang="5400000" scaled="0"/>
                </a:gradFill>
                <a:latin typeface="Consolas"/>
                <a:cs typeface="Consolas"/>
              </a:rPr>
              <a:t>		</a:t>
            </a:r>
            <a:r>
              <a:rPr lang="en-US" altLang="ja-JP" dirty="0" smtClean="0">
                <a:latin typeface="Consolas" pitchFamily="49" charset="0"/>
                <a:cs typeface="Consolas" pitchFamily="49" charset="0"/>
              </a:rPr>
              <a:t> AUTO\</a:t>
            </a:r>
            <a:r>
              <a:rPr lang="en-US" altLang="ja-JP" dirty="0" smtClean="0">
                <a:solidFill>
                  <a:srgbClr val="FFFF00"/>
                </a:solidFill>
                <a:latin typeface="Consolas" pitchFamily="49" charset="0"/>
                <a:cs typeface="Consolas" pitchFamily="49" charset="0"/>
              </a:rPr>
              <a:t>Car</a:t>
            </a:r>
            <a:r>
              <a:rPr lang="en-US" altLang="ja-JP" dirty="0" smtClean="0">
                <a:latin typeface="Consolas" pitchFamily="49" charset="0"/>
                <a:cs typeface="Consolas" pitchFamily="49" charset="0"/>
              </a:rPr>
              <a:t>&amp;</a:t>
            </a:r>
            <a:r>
              <a:rPr lang="en-US" altLang="ja-JP" dirty="0" smtClean="0">
                <a:solidFill>
                  <a:srgbClr val="FFC000"/>
                </a:solidFill>
                <a:latin typeface="Consolas" pitchFamily="49" charset="0"/>
                <a:cs typeface="Consolas" pitchFamily="49" charset="0"/>
              </a:rPr>
              <a:t>Midsize</a:t>
            </a:r>
            <a:r>
              <a:rPr lang="en-US" altLang="ja-JP" dirty="0" smtClean="0">
                <a:latin typeface="Consolas" pitchFamily="49" charset="0"/>
                <a:cs typeface="Consolas" pitchFamily="49" charset="0"/>
              </a:rPr>
              <a:t>&amp;</a:t>
            </a:r>
            <a:r>
              <a:rPr lang="en-US" altLang="ja-JP" dirty="0" smtClean="0">
                <a:solidFill>
                  <a:srgbClr val="BA8CDC"/>
                </a:solidFill>
                <a:latin typeface="Consolas" pitchFamily="49" charset="0"/>
                <a:cs typeface="Consolas" pitchFamily="49" charset="0"/>
              </a:rPr>
              <a:t>2Door</a:t>
            </a:r>
            <a:endParaRPr lang="ja-JP" altLang="en-US" dirty="0">
              <a:solidFill>
                <a:srgbClr val="BA8CDC"/>
              </a:solidFill>
              <a:latin typeface="Consolas" pitchFamily="49" charset="0"/>
              <a:cs typeface="Consolas" pitchFamily="49" charset="0"/>
            </a:endParaRPr>
          </a:p>
        </p:txBody>
      </p:sp>
    </p:spTree>
    <p:extLst>
      <p:ext uri="{BB962C8B-B14F-4D97-AF65-F5344CB8AC3E}">
        <p14:creationId xmlns:p14="http://schemas.microsoft.com/office/powerpoint/2010/main" val="5103599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52823" y="256736"/>
            <a:ext cx="11475057"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i="0" spc="-180" dirty="0" smtClean="0">
                <a:solidFill>
                  <a:schemeClr val="tx1"/>
                </a:solidFill>
                <a:ea typeface="+mj-ea"/>
                <a:cs typeface="+mn-cs"/>
              </a:rPr>
              <a:t>デバイス </a:t>
            </a:r>
            <a:r>
              <a:rPr lang="en-US" altLang="ja-JP" sz="4000" b="0" i="0" spc="-180" dirty="0" smtClean="0">
                <a:solidFill>
                  <a:schemeClr val="tx1"/>
                </a:solidFill>
                <a:ea typeface="+mj-ea"/>
                <a:cs typeface="+mn-cs"/>
              </a:rPr>
              <a:t>ID </a:t>
            </a:r>
            <a:r>
              <a:rPr lang="ja-JP" altLang="en-US" sz="4000" b="0" i="0" spc="-180" dirty="0" smtClean="0">
                <a:solidFill>
                  <a:schemeClr val="tx1"/>
                </a:solidFill>
                <a:ea typeface="+mj-ea"/>
                <a:cs typeface="+mn-cs"/>
              </a:rPr>
              <a:t>の使用におけるベスト プラクティス</a:t>
            </a:r>
            <a:endParaRPr lang="ja-JP" altLang="en-US" sz="4000" spc="-180" dirty="0">
              <a:ea typeface="+mj-ea"/>
            </a:endParaRPr>
          </a:p>
        </p:txBody>
      </p:sp>
      <p:sp>
        <p:nvSpPr>
          <p:cNvPr id="7" name="Text Placeholder 6"/>
          <p:cNvSpPr>
            <a:spLocks noGrp="1"/>
          </p:cNvSpPr>
          <p:nvPr>
            <p:ph type="body" sz="quarter" idx="10"/>
          </p:nvPr>
        </p:nvSpPr>
        <p:spPr>
          <a:xfrm>
            <a:off x="519114" y="1100138"/>
            <a:ext cx="11149012" cy="4662815"/>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対象となるハードウェア </a:t>
            </a:r>
            <a:r>
              <a:rPr lang="en-US" altLang="ja-JP" sz="2800" b="0" i="0" dirty="0" smtClean="0">
                <a:gradFill>
                  <a:gsLst>
                    <a:gs pos="0">
                      <a:schemeClr val="tx1"/>
                    </a:gs>
                    <a:gs pos="86000">
                      <a:schemeClr val="tx1"/>
                    </a:gs>
                  </a:gsLst>
                  <a:lin ang="5400000" scaled="0"/>
                </a:gradFill>
                <a:latin typeface="Segoe UI Light"/>
                <a:ea typeface="+mn-ea"/>
                <a:cs typeface="+mn-cs"/>
              </a:rPr>
              <a:t>ID </a:t>
            </a:r>
            <a:r>
              <a:rPr lang="ja-JP" altLang="en-US" sz="2800" b="0" i="0" dirty="0" smtClean="0">
                <a:gradFill>
                  <a:gsLst>
                    <a:gs pos="0">
                      <a:schemeClr val="tx1"/>
                    </a:gs>
                    <a:gs pos="86000">
                      <a:schemeClr val="tx1"/>
                    </a:gs>
                  </a:gsLst>
                  <a:lin ang="5400000" scaled="0"/>
                </a:gradFill>
                <a:latin typeface="Segoe UI Light"/>
                <a:ea typeface="+mn-ea"/>
                <a:cs typeface="+mn-cs"/>
              </a:rPr>
              <a:t>の範囲を最大限に広げる</a:t>
            </a: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ドライバーとデバイス メタデータ</a:t>
            </a:r>
          </a:p>
          <a:p>
            <a:pPr marL="460400" indent="-460400" algn="l" defTabSz="914400">
              <a:spcBef>
                <a:spcPts val="1800"/>
              </a:spcBef>
              <a:buSzPct val="90000"/>
              <a:buFont typeface="Arial"/>
              <a:buChar char="•"/>
              <a:tabLst>
                <a:tab pos="5029200" algn="l"/>
              </a:tabLst>
            </a:pPr>
            <a:r>
              <a:rPr lang="ja-JP" altLang="en-US" sz="2800" b="0" i="0" spc="-150" dirty="0" smtClean="0">
                <a:gradFill>
                  <a:gsLst>
                    <a:gs pos="0">
                      <a:schemeClr val="tx1"/>
                    </a:gs>
                    <a:gs pos="86000">
                      <a:schemeClr val="tx1"/>
                    </a:gs>
                  </a:gsLst>
                  <a:lin ang="5400000" scaled="0"/>
                </a:gradFill>
                <a:latin typeface="Segoe UI Light"/>
                <a:ea typeface="+mn-ea"/>
                <a:cs typeface="+mn-cs"/>
              </a:rPr>
              <a:t>ドライバー互換のデバイスの場合は、リビジョン </a:t>
            </a:r>
            <a:r>
              <a:rPr lang="en-US" altLang="ja-JP" sz="2800" b="0" i="0" spc="-150" dirty="0" smtClean="0">
                <a:gradFill>
                  <a:gsLst>
                    <a:gs pos="0">
                      <a:schemeClr val="tx1"/>
                    </a:gs>
                    <a:gs pos="86000">
                      <a:schemeClr val="tx1"/>
                    </a:gs>
                  </a:gsLst>
                  <a:lin ang="5400000" scaled="0"/>
                </a:gradFill>
                <a:latin typeface="Segoe UI Light"/>
                <a:ea typeface="+mn-ea"/>
                <a:cs typeface="+mn-cs"/>
              </a:rPr>
              <a:t>ID </a:t>
            </a:r>
            <a:r>
              <a:rPr lang="ja-JP" altLang="en-US" sz="2800" b="0" i="0" spc="-150" dirty="0" smtClean="0">
                <a:gradFill>
                  <a:gsLst>
                    <a:gs pos="0">
                      <a:schemeClr val="tx1"/>
                    </a:gs>
                    <a:gs pos="86000">
                      <a:schemeClr val="tx1"/>
                    </a:gs>
                  </a:gsLst>
                  <a:lin ang="5400000" scaled="0"/>
                </a:gradFill>
                <a:latin typeface="Segoe UI Light"/>
                <a:ea typeface="+mn-ea"/>
                <a:cs typeface="+mn-cs"/>
              </a:rPr>
              <a:t>を</a:t>
            </a:r>
            <a:r>
              <a:rPr lang="ja-JP" altLang="en-US" sz="2800" b="0" i="0" spc="-150" dirty="0" smtClean="0">
                <a:gradFill>
                  <a:gsLst>
                    <a:gs pos="0">
                      <a:schemeClr val="tx1"/>
                    </a:gs>
                    <a:gs pos="86000">
                      <a:schemeClr val="tx1"/>
                    </a:gs>
                  </a:gsLst>
                  <a:lin ang="5400000" scaled="0"/>
                </a:gradFill>
                <a:latin typeface="Segoe UI Light"/>
                <a:ea typeface="+mn-ea"/>
                <a:cs typeface="+mn-cs"/>
              </a:rPr>
              <a:t>変更する</a:t>
            </a:r>
            <a:endParaRPr lang="ja-JP" altLang="en-US" sz="2800" b="0" i="0" spc="-15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ドライバーは同じだが、メタデータが異なる、または構成がわずかに変更されている場合</a:t>
            </a:r>
          </a:p>
          <a:p>
            <a:pPr marL="855696" lvl="1" indent="-395295" algn="l" defTabSz="914400">
              <a:spcBef>
                <a:spcPts val="1800"/>
              </a:spcBef>
              <a:buClr>
                <a:srgbClr val="F8F57B"/>
              </a:buClr>
              <a:buSzPct val="90000"/>
              <a:buFont typeface="Arial"/>
              <a:buChar char="•"/>
            </a:pPr>
            <a:r>
              <a:rPr lang="ja-JP" altLang="en-US" sz="2000" dirty="0" smtClean="0">
                <a:solidFill>
                  <a:srgbClr val="F8F57B"/>
                </a:solidFill>
              </a:rPr>
              <a:t>ヒント</a:t>
            </a:r>
            <a:r>
              <a:rPr lang="en-US" altLang="ja-JP" sz="2000" b="0" i="0" dirty="0" smtClean="0">
                <a:gradFill>
                  <a:gsLst>
                    <a:gs pos="0">
                      <a:schemeClr val="tx1"/>
                    </a:gs>
                    <a:gs pos="86000">
                      <a:schemeClr val="tx1"/>
                    </a:gs>
                  </a:gsLst>
                  <a:lin ang="5400000" scaled="0"/>
                </a:gradFill>
                <a:latin typeface="Segoe UI Light"/>
              </a:rPr>
              <a:t>: "</a:t>
            </a:r>
            <a:r>
              <a:rPr lang="ja-JP" altLang="en-US" sz="2000" b="0" i="0" dirty="0" smtClean="0">
                <a:gradFill>
                  <a:gsLst>
                    <a:gs pos="0">
                      <a:schemeClr val="tx1"/>
                    </a:gs>
                    <a:gs pos="86000">
                      <a:schemeClr val="tx1"/>
                    </a:gs>
                  </a:gsLst>
                  <a:lin ang="5400000" scaled="0"/>
                </a:gradFill>
                <a:latin typeface="Segoe UI Light"/>
              </a:rPr>
              <a:t>基本的な部品は同じ、異なるスタイリング、マイナー </a:t>
            </a:r>
            <a:r>
              <a:rPr lang="ja-JP" altLang="en-US" sz="2000" b="0" i="0" dirty="0" smtClean="0">
                <a:gradFill>
                  <a:gsLst>
                    <a:gs pos="0">
                      <a:schemeClr val="tx1"/>
                    </a:gs>
                    <a:gs pos="86000">
                      <a:schemeClr val="tx1"/>
                    </a:gs>
                  </a:gsLst>
                  <a:lin ang="5400000" scaled="0"/>
                </a:gradFill>
                <a:latin typeface="Segoe UI Light"/>
              </a:rPr>
              <a:t>チェンジされた</a:t>
            </a:r>
            <a:r>
              <a:rPr lang="ja-JP" altLang="en-US" sz="2000" b="0" i="0" dirty="0" smtClean="0">
                <a:gradFill>
                  <a:gsLst>
                    <a:gs pos="0">
                      <a:schemeClr val="tx1"/>
                    </a:gs>
                    <a:gs pos="86000">
                      <a:schemeClr val="tx1"/>
                    </a:gs>
                  </a:gsLst>
                  <a:lin ang="5400000" scaled="0"/>
                </a:gradFill>
                <a:latin typeface="Segoe UI Light"/>
              </a:rPr>
              <a:t>部品</a:t>
            </a:r>
            <a:r>
              <a:rPr lang="en-US" altLang="ja-JP" sz="2000" b="0" i="0" dirty="0" smtClean="0">
                <a:gradFill>
                  <a:gsLst>
                    <a:gs pos="0">
                      <a:schemeClr val="tx1"/>
                    </a:gs>
                    <a:gs pos="86000">
                      <a:schemeClr val="tx1"/>
                    </a:gs>
                  </a:gsLst>
                  <a:lin ang="5400000" scaled="0"/>
                </a:gradFill>
                <a:latin typeface="Segoe UI Light"/>
              </a:rPr>
              <a:t>"</a:t>
            </a:r>
            <a:endParaRPr lang="ja-JP" altLang="en-US" sz="2000" b="0" i="0" dirty="0" smtClean="0">
              <a:gradFill>
                <a:gsLst>
                  <a:gs pos="0">
                    <a:schemeClr val="tx1"/>
                  </a:gs>
                  <a:gs pos="86000">
                    <a:schemeClr val="tx1"/>
                  </a:gs>
                </a:gsLst>
                <a:lin ang="5400000" scaled="0"/>
              </a:gradFill>
              <a:latin typeface="Segoe UI Light"/>
            </a:endParaRP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新しい構成が必要な場合は、製品番号を</a:t>
            </a:r>
            <a:r>
              <a:rPr lang="ja-JP" altLang="en-US" sz="2800" b="0" i="0" dirty="0" smtClean="0">
                <a:gradFill>
                  <a:gsLst>
                    <a:gs pos="0">
                      <a:schemeClr val="tx1"/>
                    </a:gs>
                    <a:gs pos="86000">
                      <a:schemeClr val="tx1"/>
                    </a:gs>
                  </a:gsLst>
                  <a:lin ang="5400000" scaled="0"/>
                </a:gradFill>
                <a:latin typeface="Segoe UI Light"/>
                <a:ea typeface="+mn-ea"/>
                <a:cs typeface="+mn-cs"/>
              </a:rPr>
              <a:t>変更する</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以前に公開したドライバーが、新しい </a:t>
            </a:r>
            <a:r>
              <a:rPr lang="en-US" altLang="ja-JP" sz="2400" b="0" i="0" dirty="0" smtClean="0">
                <a:gradFill>
                  <a:gsLst>
                    <a:gs pos="0">
                      <a:schemeClr val="tx1"/>
                    </a:gs>
                    <a:gs pos="86000">
                      <a:schemeClr val="tx1"/>
                    </a:gs>
                  </a:gsLst>
                  <a:lin ang="5400000" scaled="0"/>
                </a:gradFill>
                <a:latin typeface="Segoe UI Light"/>
                <a:ea typeface="+mn-ea"/>
                <a:cs typeface="+mn-cs"/>
              </a:rPr>
              <a:t>ID </a:t>
            </a:r>
            <a:r>
              <a:rPr lang="ja-JP" altLang="en-US" sz="2400" b="0" i="0" dirty="0" smtClean="0">
                <a:gradFill>
                  <a:gsLst>
                    <a:gs pos="0">
                      <a:schemeClr val="tx1"/>
                    </a:gs>
                    <a:gs pos="86000">
                      <a:schemeClr val="tx1"/>
                    </a:gs>
                  </a:gsLst>
                  <a:lin ang="5400000" scaled="0"/>
                </a:gradFill>
                <a:latin typeface="Segoe UI Light"/>
                <a:ea typeface="+mn-ea"/>
                <a:cs typeface="+mn-cs"/>
              </a:rPr>
              <a:t>と一致しないようにする</a:t>
            </a:r>
          </a:p>
          <a:p>
            <a:pPr marL="855696" lvl="1" indent="-395295" algn="l" defTabSz="914400">
              <a:spcBef>
                <a:spcPts val="1800"/>
              </a:spcBef>
              <a:buClr>
                <a:srgbClr val="F8F57B"/>
              </a:buClr>
              <a:buSzPct val="90000"/>
              <a:buFont typeface="Arial"/>
              <a:buChar char="•"/>
            </a:pPr>
            <a:r>
              <a:rPr lang="ja-JP" altLang="en-US" sz="2000" dirty="0" smtClean="0">
                <a:solidFill>
                  <a:srgbClr val="F8F57B"/>
                </a:solidFill>
              </a:rPr>
              <a:t>ヒント</a:t>
            </a:r>
            <a:r>
              <a:rPr lang="en-US" altLang="ja-JP" sz="2000" b="0" i="0" dirty="0" smtClean="0">
                <a:gradFill>
                  <a:gsLst>
                    <a:gs pos="0">
                      <a:schemeClr val="tx1"/>
                    </a:gs>
                    <a:gs pos="86000">
                      <a:schemeClr val="tx1"/>
                    </a:gs>
                  </a:gsLst>
                  <a:lin ang="5400000" scaled="0"/>
                </a:gradFill>
                <a:latin typeface="Segoe UI Light"/>
              </a:rPr>
              <a:t>: "</a:t>
            </a:r>
            <a:r>
              <a:rPr lang="ja-JP" altLang="en-US" sz="2000" b="0" i="0" dirty="0" smtClean="0">
                <a:gradFill>
                  <a:gsLst>
                    <a:gs pos="0">
                      <a:schemeClr val="tx1"/>
                    </a:gs>
                    <a:gs pos="86000">
                      <a:schemeClr val="tx1"/>
                    </a:gs>
                  </a:gsLst>
                  <a:lin ang="5400000" scaled="0"/>
                </a:gradFill>
                <a:latin typeface="Segoe UI Light"/>
              </a:rPr>
              <a:t>部品リストが新しくなった</a:t>
            </a:r>
            <a:r>
              <a:rPr lang="en-US" altLang="ja-JP" sz="2000" b="0" i="0" dirty="0" smtClean="0">
                <a:gradFill>
                  <a:gsLst>
                    <a:gs pos="0">
                      <a:schemeClr val="tx1"/>
                    </a:gs>
                    <a:gs pos="86000">
                      <a:schemeClr val="tx1"/>
                    </a:gs>
                  </a:gsLst>
                  <a:lin ang="5400000" scaled="0"/>
                </a:gradFill>
                <a:latin typeface="Segoe UI Light"/>
              </a:rPr>
              <a:t>"</a:t>
            </a:r>
            <a:endParaRPr lang="ja-JP" altLang="en-US" sz="2000" b="0" i="0" dirty="0">
              <a:gradFill>
                <a:gsLst>
                  <a:gs pos="0">
                    <a:schemeClr val="tx1"/>
                  </a:gs>
                  <a:gs pos="86000">
                    <a:schemeClr val="tx1"/>
                  </a:gs>
                </a:gsLst>
                <a:lin ang="5400000" scaled="0"/>
              </a:gradFill>
              <a:latin typeface="Segoe UI Light"/>
            </a:endParaRPr>
          </a:p>
        </p:txBody>
      </p:sp>
    </p:spTree>
    <p:extLst>
      <p:ext uri="{BB962C8B-B14F-4D97-AF65-F5344CB8AC3E}">
        <p14:creationId xmlns:p14="http://schemas.microsoft.com/office/powerpoint/2010/main" val="32308179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8658453" cy="769441"/>
          </a:xfrm>
          <a:prstGeom prst="rect">
            <a:avLst/>
          </a:prstGeom>
          <a:noFill/>
        </p:spPr>
        <p:txBody>
          <a:bodyPr wrap="square" rtlCol="0">
            <a:spAutoFit/>
          </a:bodyPr>
          <a:lstStyle/>
          <a:p>
            <a:pPr algn="l" defTabSz="914400">
              <a:buNone/>
            </a:pPr>
            <a:r>
              <a:rPr lang="ja-JP" altLang="en-US" sz="4400" b="0" i="0" spc="-150" dirty="0" smtClean="0">
                <a:solidFill>
                  <a:schemeClr val="tx1"/>
                </a:solidFill>
                <a:latin typeface="Segoe UI Semibold"/>
              </a:rPr>
              <a:t>デバイス インターフェイスの設計</a:t>
            </a:r>
            <a:endParaRPr lang="ja-JP" altLang="en-US" sz="4400" spc="-150" dirty="0">
              <a:latin typeface="+mj-lt"/>
            </a:endParaRPr>
          </a:p>
        </p:txBody>
      </p:sp>
    </p:spTree>
    <p:extLst>
      <p:ext uri="{BB962C8B-B14F-4D97-AF65-F5344CB8AC3E}">
        <p14:creationId xmlns:p14="http://schemas.microsoft.com/office/powerpoint/2010/main" val="4063427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itle 1"/>
          <p:cNvSpPr txBox="1">
            <a:spLocks noGrp="1"/>
          </p:cNvSpPr>
          <p:nvPr>
            <p:ph type="title"/>
          </p:nvPr>
        </p:nvSpPr>
        <p:spPr>
          <a:xfrm>
            <a:off x="524441" y="344979"/>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14400"/>
            <a:r>
              <a:rPr lang="ja-JP" altLang="en-US" dirty="0">
                <a:solidFill>
                  <a:schemeClr val="tx1"/>
                </a:solidFill>
                <a:latin typeface="Segoe UI Light"/>
                <a:cs typeface="+mn-cs"/>
              </a:rPr>
              <a:t>デバイス インターフェイス</a:t>
            </a:r>
            <a:endParaRPr lang="en-US" dirty="0"/>
          </a:p>
        </p:txBody>
      </p:sp>
      <p:sp>
        <p:nvSpPr>
          <p:cNvPr id="7" name="Text Placeholder 6"/>
          <p:cNvSpPr>
            <a:spLocks noGrp="1"/>
          </p:cNvSpPr>
          <p:nvPr>
            <p:ph type="body" sz="quarter" idx="10"/>
          </p:nvPr>
        </p:nvSpPr>
        <p:spPr>
          <a:xfrm>
            <a:off x="519114" y="1447800"/>
            <a:ext cx="11149012" cy="2757678"/>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デバイスとドライバーの機能を他のコンポーネント</a:t>
            </a:r>
            <a:r>
              <a:rPr lang="ja-JP" altLang="en-US" sz="2800" b="0" i="0" dirty="0" smtClean="0">
                <a:gradFill>
                  <a:gsLst>
                    <a:gs pos="0">
                      <a:schemeClr val="tx1"/>
                    </a:gs>
                    <a:gs pos="86000">
                      <a:schemeClr val="tx1"/>
                    </a:gs>
                  </a:gsLst>
                  <a:lin ang="5400000" scaled="0"/>
                </a:gradFill>
                <a:latin typeface="Segoe UI Light"/>
                <a:ea typeface="+mn-ea"/>
                <a:cs typeface="+mn-cs"/>
              </a:rPr>
              <a:t>にエクスポート</a:t>
            </a:r>
            <a:endParaRPr lang="ja-JP" altLang="en-US" sz="2800" dirty="0" smtClean="0"/>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デバイスがサポートする </a:t>
            </a:r>
            <a:r>
              <a:rPr lang="en-US" altLang="ja-JP" sz="2800" b="0" i="0" dirty="0" smtClean="0">
                <a:gradFill>
                  <a:gsLst>
                    <a:gs pos="0">
                      <a:schemeClr val="tx1"/>
                    </a:gs>
                    <a:gs pos="86000">
                      <a:schemeClr val="tx1"/>
                    </a:gs>
                  </a:gsLst>
                  <a:lin ang="5400000" scaled="0"/>
                </a:gradFill>
                <a:latin typeface="Segoe UI Light"/>
                <a:ea typeface="+mn-ea"/>
                <a:cs typeface="+mn-cs"/>
              </a:rPr>
              <a:t>"</a:t>
            </a:r>
            <a:r>
              <a:rPr lang="ja-JP" altLang="en-US" sz="2800" b="0" i="0" dirty="0" smtClean="0">
                <a:gradFill>
                  <a:gsLst>
                    <a:gs pos="0">
                      <a:schemeClr val="tx1"/>
                    </a:gs>
                    <a:gs pos="86000">
                      <a:schemeClr val="tx1"/>
                    </a:gs>
                  </a:gsLst>
                  <a:lin ang="5400000" scaled="0"/>
                </a:gradFill>
                <a:latin typeface="Segoe UI Light"/>
                <a:ea typeface="+mn-ea"/>
                <a:cs typeface="+mn-cs"/>
              </a:rPr>
              <a:t>機能コントラクト</a:t>
            </a:r>
            <a:r>
              <a:rPr lang="en-US" altLang="ja-JP" sz="2800" b="0" i="0" dirty="0" smtClean="0">
                <a:gradFill>
                  <a:gsLst>
                    <a:gs pos="0">
                      <a:schemeClr val="tx1"/>
                    </a:gs>
                    <a:gs pos="86000">
                      <a:schemeClr val="tx1"/>
                    </a:gs>
                  </a:gsLst>
                  <a:lin ang="5400000" scaled="0"/>
                </a:gradFill>
                <a:latin typeface="Segoe UI Light"/>
                <a:ea typeface="+mn-ea"/>
                <a:cs typeface="+mn-cs"/>
              </a:rPr>
              <a:t>" </a:t>
            </a:r>
            <a:r>
              <a:rPr lang="ja-JP" altLang="en-US" sz="2800" b="0" i="0" dirty="0" smtClean="0">
                <a:gradFill>
                  <a:gsLst>
                    <a:gs pos="0">
                      <a:schemeClr val="tx1"/>
                    </a:gs>
                    <a:gs pos="86000">
                      <a:schemeClr val="tx1"/>
                    </a:gs>
                  </a:gsLst>
                  <a:lin ang="5400000" scaled="0"/>
                </a:gradFill>
                <a:latin typeface="Segoe UI Light"/>
                <a:ea typeface="+mn-ea"/>
                <a:cs typeface="+mn-cs"/>
              </a:rPr>
              <a:t>を記述</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通常はドライバーが実装する </a:t>
            </a:r>
            <a:r>
              <a:rPr lang="en-US" altLang="ja-JP" sz="2800" b="0" i="0" dirty="0" smtClean="0">
                <a:gradFill>
                  <a:gsLst>
                    <a:gs pos="0">
                      <a:schemeClr val="tx1"/>
                    </a:gs>
                    <a:gs pos="86000">
                      <a:schemeClr val="tx1"/>
                    </a:gs>
                  </a:gsLst>
                  <a:lin ang="5400000" scaled="0"/>
                </a:gradFill>
                <a:latin typeface="Segoe UI Light"/>
                <a:ea typeface="+mn-ea"/>
                <a:cs typeface="+mn-cs"/>
              </a:rPr>
              <a:t>I/O </a:t>
            </a:r>
            <a:r>
              <a:rPr lang="ja-JP" altLang="en-US" sz="2800" b="0" i="0" dirty="0" smtClean="0">
                <a:gradFill>
                  <a:gsLst>
                    <a:gs pos="0">
                      <a:schemeClr val="tx1"/>
                    </a:gs>
                    <a:gs pos="86000">
                      <a:schemeClr val="tx1"/>
                    </a:gs>
                  </a:gsLst>
                  <a:lin ang="5400000" scaled="0"/>
                </a:gradFill>
                <a:latin typeface="Segoe UI Light"/>
                <a:ea typeface="+mn-ea"/>
                <a:cs typeface="+mn-cs"/>
              </a:rPr>
              <a:t>コントラクト</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コントラクトは公開され利用者間で共有される</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デバイスは複数のコントラクトをサポートできる</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機能の検出はデバイス探索の中で暗黙的に実行</a:t>
            </a:r>
            <a:endParaRPr lang="ja-JP" altLang="en-US" sz="28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5877753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5968189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01859" y="2652876"/>
            <a:ext cx="10789920" cy="1990726"/>
          </a:xfrm>
        </p:spPr>
        <p:txBody>
          <a:bodyPr>
            <a:noAutofit/>
          </a:bodyPr>
          <a:lstStyle/>
          <a:p>
            <a:pPr algn="ctr" defTabSz="914400">
              <a:spcBef>
                <a:spcPct val="0"/>
              </a:spcBef>
              <a:buNone/>
            </a:pP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デスクトップ </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エクスペリエンスと</a:t>
            </a:r>
            <a:r>
              <a:rPr lang="ja-JP" altLang="en-US" sz="4000" b="0" i="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 </a:t>
            </a:r>
            <a:r>
              <a:rPr lang="en-US" altLang="ja-JP" sz="4000" b="0" i="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
            </a:r>
            <a:br>
              <a:rPr lang="en-US" altLang="ja-JP" sz="4000" b="0" i="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Metro </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スタイルのどちらも、デバイス </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インターフェイス</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を使って</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デバイスの探索</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を行います。</a:t>
            </a:r>
            <a:endParaRPr lang="ja-JP" altLang="en-US" sz="4000" dirty="0">
              <a:latin typeface="+mn-lt"/>
            </a:endParaRPr>
          </a:p>
        </p:txBody>
      </p:sp>
    </p:spTree>
    <p:extLst>
      <p:ext uri="{BB962C8B-B14F-4D97-AF65-F5344CB8AC3E}">
        <p14:creationId xmlns:p14="http://schemas.microsoft.com/office/powerpoint/2010/main" val="10538417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8" y="344978"/>
            <a:ext cx="11149013" cy="609398"/>
          </a:xfrm>
        </p:spPr>
        <p:txBody>
          <a:bodyPr/>
          <a:lstStyle/>
          <a:p>
            <a:pPr algn="l" defTabSz="914400">
              <a:spcBef>
                <a:spcPct val="0"/>
              </a:spcBef>
              <a:buNone/>
            </a:pPr>
            <a:r>
              <a:rPr lang="ja-JP" altLang="en-US" sz="4400" b="0" i="0" spc="-100" dirty="0" smtClean="0">
                <a:ln w="3175">
                  <a:noFill/>
                </a:ln>
                <a:gradFill flip="none" rotWithShape="1">
                  <a:gsLst>
                    <a:gs pos="0">
                      <a:schemeClr val="tx1"/>
                    </a:gs>
                    <a:gs pos="86000">
                      <a:schemeClr val="tx1"/>
                    </a:gs>
                  </a:gsLst>
                  <a:lin ang="5400000" scaled="0"/>
                  <a:tileRect/>
                </a:gradFill>
                <a:effectLst/>
                <a:ea typeface="+mj-ea"/>
                <a:cs typeface="Segoe UI"/>
              </a:rPr>
              <a:t>クラス ドライバー</a:t>
            </a:r>
            <a:endParaRPr lang="ja-JP" altLang="en-US" dirty="0">
              <a:ea typeface="+mj-ea"/>
              <a:cs typeface="Segoe UI" pitchFamily="34" charset="0"/>
            </a:endParaRPr>
          </a:p>
        </p:txBody>
      </p:sp>
      <p:sp>
        <p:nvSpPr>
          <p:cNvPr id="26" name="Rectangle 25"/>
          <p:cNvSpPr/>
          <p:nvPr/>
        </p:nvSpPr>
        <p:spPr>
          <a:xfrm>
            <a:off x="2908558" y="3296272"/>
            <a:ext cx="6374882" cy="761083"/>
          </a:xfrm>
          <a:prstGeom prst="rect">
            <a:avLst/>
          </a:prstGeom>
          <a:solidFill>
            <a:srgbClr val="0087FF"/>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b="1" i="0" dirty="0" smtClean="0">
                <a:solidFill>
                  <a:srgbClr val="FFFFFF"/>
                </a:solidFill>
                <a:latin typeface="Segoe UI Semibold"/>
              </a:rPr>
              <a:t>デバイス インターフェイス</a:t>
            </a:r>
          </a:p>
          <a:p>
            <a:pPr algn="ctr" defTabSz="914400">
              <a:buNone/>
            </a:pPr>
            <a:r>
              <a:rPr lang="en-US" altLang="ja-JP" b="1" i="0" dirty="0" smtClean="0">
                <a:solidFill>
                  <a:srgbClr val="FFFFFF"/>
                </a:solidFill>
                <a:latin typeface="Segoe UI Semibold"/>
              </a:rPr>
              <a:t>{</a:t>
            </a:r>
            <a:r>
              <a:rPr lang="ja-JP" altLang="en-US" b="1" i="0" dirty="0" smtClean="0">
                <a:solidFill>
                  <a:srgbClr val="FFFFFF"/>
                </a:solidFill>
                <a:latin typeface="Segoe UI Semibold"/>
              </a:rPr>
              <a:t>クラス</a:t>
            </a:r>
            <a:r>
              <a:rPr lang="en-US" altLang="ja-JP" b="1" i="0" dirty="0" smtClean="0">
                <a:solidFill>
                  <a:srgbClr val="FFFFFF"/>
                </a:solidFill>
                <a:latin typeface="Segoe UI Semibold"/>
              </a:rPr>
              <a:t>}</a:t>
            </a:r>
            <a:endParaRPr lang="ja-JP" altLang="en-US" dirty="0">
              <a:solidFill>
                <a:schemeClr val="tx1"/>
              </a:solidFill>
              <a:latin typeface="+mj-lt"/>
            </a:endParaRPr>
          </a:p>
        </p:txBody>
      </p:sp>
      <p:sp>
        <p:nvSpPr>
          <p:cNvPr id="39" name="Rectangle 38"/>
          <p:cNvSpPr/>
          <p:nvPr/>
        </p:nvSpPr>
        <p:spPr>
          <a:xfrm>
            <a:off x="2908558" y="4233965"/>
            <a:ext cx="6374882" cy="1653309"/>
          </a:xfrm>
          <a:prstGeom prst="rect">
            <a:avLst/>
          </a:prstGeom>
          <a:solidFill>
            <a:srgbClr val="0087FF"/>
          </a:solidFill>
          <a:ln w="57150">
            <a:solidFill>
              <a:schemeClr val="tx2"/>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FFFFFF"/>
                </a:solidFill>
                <a:latin typeface="Segoe UI Semibold"/>
                <a:ea typeface="+mn-ea"/>
                <a:cs typeface="+mn-cs"/>
              </a:rPr>
              <a:t>クラス</a:t>
            </a:r>
          </a:p>
          <a:p>
            <a:pPr algn="ctr" defTabSz="914400">
              <a:buNone/>
            </a:pPr>
            <a:r>
              <a:rPr lang="ja-JP" altLang="en-US" b="0" i="0" dirty="0" smtClean="0">
                <a:solidFill>
                  <a:srgbClr val="FFFFFF"/>
                </a:solidFill>
                <a:latin typeface="Segoe UI Semibold"/>
                <a:ea typeface="+mn-ea"/>
                <a:cs typeface="+mn-cs"/>
              </a:rPr>
              <a:t>ドライバー</a:t>
            </a:r>
            <a:endParaRPr lang="ja-JP" altLang="en-US" b="0" i="0" dirty="0">
              <a:solidFill>
                <a:srgbClr val="FFFFFF"/>
              </a:solidFill>
              <a:latin typeface="Segoe UI Semibold"/>
              <a:ea typeface="+mn-ea"/>
              <a:cs typeface="+mn-cs"/>
            </a:endParaRPr>
          </a:p>
        </p:txBody>
      </p:sp>
      <p:sp>
        <p:nvSpPr>
          <p:cNvPr id="9" name="Rectangle 8"/>
          <p:cNvSpPr/>
          <p:nvPr/>
        </p:nvSpPr>
        <p:spPr>
          <a:xfrm>
            <a:off x="5163998" y="1604734"/>
            <a:ext cx="1864001" cy="1514929"/>
          </a:xfrm>
          <a:prstGeom prst="rect">
            <a:avLst/>
          </a:prstGeom>
          <a:solidFill>
            <a:srgbClr val="0087FF"/>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FFFFFF"/>
                </a:solidFill>
                <a:latin typeface="Segoe UI Semibold"/>
              </a:rPr>
              <a:t>クラス互換</a:t>
            </a:r>
            <a:r>
              <a:rPr lang="en-US" altLang="ja-JP" b="0" i="0" dirty="0" smtClean="0">
                <a:solidFill>
                  <a:srgbClr val="FFFFFF"/>
                </a:solidFill>
                <a:latin typeface="Segoe UI Semibold"/>
              </a:rPr>
              <a:t/>
            </a:r>
            <a:br>
              <a:rPr lang="en-US" altLang="ja-JP" b="0" i="0" dirty="0" smtClean="0">
                <a:solidFill>
                  <a:srgbClr val="FFFFFF"/>
                </a:solidFill>
                <a:latin typeface="Segoe UI Semibold"/>
              </a:rPr>
            </a:br>
            <a:r>
              <a:rPr lang="ja-JP" altLang="en-US" b="0" i="0" dirty="0" smtClean="0">
                <a:solidFill>
                  <a:srgbClr val="FFFFFF"/>
                </a:solidFill>
                <a:latin typeface="Segoe UI Semibold"/>
              </a:rPr>
              <a:t>アプリ</a:t>
            </a:r>
            <a:endParaRPr lang="ja-JP" altLang="en-US" dirty="0">
              <a:solidFill>
                <a:schemeClr val="tx1"/>
              </a:solidFill>
              <a:latin typeface="+mj-lt"/>
            </a:endParaRPr>
          </a:p>
        </p:txBody>
      </p:sp>
      <p:sp>
        <p:nvSpPr>
          <p:cNvPr id="15" name="Rectangle 14"/>
          <p:cNvSpPr/>
          <p:nvPr/>
        </p:nvSpPr>
        <p:spPr>
          <a:xfrm>
            <a:off x="2908557" y="1604732"/>
            <a:ext cx="1864001" cy="1514929"/>
          </a:xfrm>
          <a:prstGeom prst="rect">
            <a:avLst/>
          </a:prstGeom>
          <a:solidFill>
            <a:srgbClr val="0087FF"/>
          </a:solidFill>
          <a:ln w="57150">
            <a:solidFill>
              <a:schemeClr val="tx2"/>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dirty="0">
                <a:solidFill>
                  <a:srgbClr val="FFFFFF"/>
                </a:solidFill>
                <a:latin typeface="Segoe UI Semibold"/>
              </a:rPr>
              <a:t>標準</a:t>
            </a:r>
            <a:r>
              <a:rPr lang="ja-JP" altLang="en-US" dirty="0" smtClean="0">
                <a:solidFill>
                  <a:srgbClr val="FFFFFF"/>
                </a:solidFill>
                <a:latin typeface="Segoe UI Semibold"/>
              </a:rPr>
              <a:t>の</a:t>
            </a:r>
            <a:r>
              <a:rPr lang="ja-JP" altLang="en-US" b="0" i="0" dirty="0" smtClean="0">
                <a:solidFill>
                  <a:srgbClr val="FFFFFF"/>
                </a:solidFill>
                <a:latin typeface="Segoe UI Semibold"/>
              </a:rPr>
              <a:t>エクスペリエンス</a:t>
            </a:r>
            <a:endParaRPr lang="ja-JP" altLang="en-US" dirty="0">
              <a:solidFill>
                <a:schemeClr val="tx1"/>
              </a:solidFill>
              <a:latin typeface="+mj-lt"/>
            </a:endParaRPr>
          </a:p>
        </p:txBody>
      </p:sp>
      <p:grpSp>
        <p:nvGrpSpPr>
          <p:cNvPr id="59" name="Group 58"/>
          <p:cNvGrpSpPr/>
          <p:nvPr/>
        </p:nvGrpSpPr>
        <p:grpSpPr>
          <a:xfrm>
            <a:off x="275030" y="1643463"/>
            <a:ext cx="2408344" cy="230198"/>
            <a:chOff x="823222" y="6206746"/>
            <a:chExt cx="2408344" cy="230198"/>
          </a:xfrm>
        </p:grpSpPr>
        <p:sp>
          <p:nvSpPr>
            <p:cNvPr id="60" name="Rectangle 59"/>
            <p:cNvSpPr/>
            <p:nvPr/>
          </p:nvSpPr>
          <p:spPr>
            <a:xfrm>
              <a:off x="823222" y="6206746"/>
              <a:ext cx="221088" cy="219456"/>
            </a:xfrm>
            <a:prstGeom prst="rect">
              <a:avLst/>
            </a:prstGeom>
            <a:solidFill>
              <a:srgbClr val="0087FF"/>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latin typeface="+mj-lt"/>
              </a:endParaRPr>
            </a:p>
          </p:txBody>
        </p:sp>
        <p:sp>
          <p:nvSpPr>
            <p:cNvPr id="61" name="TextBox 60"/>
            <p:cNvSpPr txBox="1"/>
            <p:nvPr/>
          </p:nvSpPr>
          <p:spPr>
            <a:xfrm flipH="1">
              <a:off x="1145370" y="6221500"/>
              <a:ext cx="2086196" cy="215444"/>
            </a:xfrm>
            <a:prstGeom prst="rect">
              <a:avLst/>
            </a:prstGeom>
            <a:noFill/>
          </p:spPr>
          <p:txBody>
            <a:bodyPr wrap="square" lIns="0" tIns="0" rIns="0" bIns="0" rtlCol="0">
              <a:spAutoFit/>
            </a:bodyPr>
            <a:lstStyle/>
            <a:p>
              <a:pPr algn="l" defTabSz="914400">
                <a:buNone/>
              </a:pPr>
              <a:r>
                <a:rPr lang="ja-JP" altLang="en-US" sz="1400" b="0" i="0" dirty="0" smtClean="0">
                  <a:gradFill>
                    <a:gsLst>
                      <a:gs pos="0">
                        <a:schemeClr val="tx1"/>
                      </a:gs>
                      <a:gs pos="86000">
                        <a:schemeClr val="tx1"/>
                      </a:gs>
                    </a:gsLst>
                    <a:lin ang="5400000" scaled="0"/>
                  </a:gradFill>
                  <a:latin typeface="Segoe UI Light"/>
                  <a:ea typeface="+mn-ea"/>
                  <a:cs typeface="+mn-cs"/>
                </a:rPr>
                <a:t>クラス ドライバーが定義</a:t>
              </a:r>
              <a:endParaRPr lang="ja-JP" altLang="en-US" sz="1400" b="0" i="0" dirty="0">
                <a:gradFill>
                  <a:gsLst>
                    <a:gs pos="0">
                      <a:schemeClr val="tx1"/>
                    </a:gs>
                    <a:gs pos="86000">
                      <a:schemeClr val="tx1"/>
                    </a:gs>
                  </a:gsLst>
                  <a:lin ang="5400000" scaled="0"/>
                </a:gradFill>
                <a:latin typeface="Segoe UI Light"/>
                <a:ea typeface="+mn-ea"/>
                <a:cs typeface="+mn-cs"/>
              </a:endParaRPr>
            </a:p>
          </p:txBody>
        </p:sp>
      </p:grpSp>
      <p:grpSp>
        <p:nvGrpSpPr>
          <p:cNvPr id="62" name="Group 61"/>
          <p:cNvGrpSpPr/>
          <p:nvPr/>
        </p:nvGrpSpPr>
        <p:grpSpPr>
          <a:xfrm>
            <a:off x="275030" y="2106367"/>
            <a:ext cx="2408344" cy="430887"/>
            <a:chOff x="823222" y="6193364"/>
            <a:chExt cx="2408344" cy="430887"/>
          </a:xfrm>
        </p:grpSpPr>
        <p:sp>
          <p:nvSpPr>
            <p:cNvPr id="63" name="Rectangle 62"/>
            <p:cNvSpPr/>
            <p:nvPr/>
          </p:nvSpPr>
          <p:spPr>
            <a:xfrm>
              <a:off x="823222" y="6206746"/>
              <a:ext cx="221088" cy="219456"/>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latin typeface="+mj-lt"/>
              </a:endParaRPr>
            </a:p>
          </p:txBody>
        </p:sp>
        <p:sp>
          <p:nvSpPr>
            <p:cNvPr id="64" name="TextBox 63"/>
            <p:cNvSpPr txBox="1"/>
            <p:nvPr/>
          </p:nvSpPr>
          <p:spPr>
            <a:xfrm flipH="1">
              <a:off x="1145369" y="6193364"/>
              <a:ext cx="2086197" cy="430887"/>
            </a:xfrm>
            <a:prstGeom prst="rect">
              <a:avLst/>
            </a:prstGeom>
            <a:noFill/>
          </p:spPr>
          <p:txBody>
            <a:bodyPr wrap="square" lIns="0" tIns="0" rIns="0" bIns="0" rtlCol="0">
              <a:spAutoFit/>
            </a:bodyPr>
            <a:lstStyle/>
            <a:p>
              <a:pPr algn="l" defTabSz="914400">
                <a:buNone/>
              </a:pPr>
              <a:r>
                <a:rPr lang="en-US" altLang="ja-JP" sz="1400" b="0" i="0" dirty="0" smtClean="0">
                  <a:gradFill>
                    <a:gsLst>
                      <a:gs pos="0">
                        <a:schemeClr val="tx1"/>
                      </a:gs>
                      <a:gs pos="86000">
                        <a:schemeClr val="tx1"/>
                      </a:gs>
                    </a:gsLst>
                    <a:lin ang="5400000" scaled="0"/>
                  </a:gradFill>
                  <a:latin typeface="Segoe UI Light"/>
                  <a:ea typeface="+mn-ea"/>
                  <a:cs typeface="+mn-cs"/>
                </a:rPr>
                <a:t>Windows </a:t>
              </a:r>
              <a:r>
                <a:rPr lang="ja-JP" altLang="en-US" sz="1400" b="0" i="0" dirty="0" smtClean="0">
                  <a:gradFill>
                    <a:gsLst>
                      <a:gs pos="0">
                        <a:schemeClr val="tx1"/>
                      </a:gs>
                      <a:gs pos="86000">
                        <a:schemeClr val="tx1"/>
                      </a:gs>
                    </a:gsLst>
                    <a:lin ang="5400000" scaled="0"/>
                  </a:gradFill>
                  <a:latin typeface="Segoe UI Light"/>
                  <a:ea typeface="+mn-ea"/>
                  <a:cs typeface="+mn-cs"/>
                </a:rPr>
                <a:t>に標準で組み込まれているもの</a:t>
              </a:r>
              <a:endParaRPr lang="ja-JP" altLang="en-US" sz="1400" b="0" i="0" dirty="0">
                <a:gradFill>
                  <a:gsLst>
                    <a:gs pos="0">
                      <a:schemeClr val="tx1"/>
                    </a:gs>
                    <a:gs pos="86000">
                      <a:schemeClr val="tx1"/>
                    </a:gs>
                  </a:gsLst>
                  <a:lin ang="5400000" scaled="0"/>
                </a:gradFill>
                <a:latin typeface="Segoe UI Light"/>
                <a:ea typeface="+mn-ea"/>
                <a:cs typeface="+mn-cs"/>
              </a:endParaRPr>
            </a:p>
          </p:txBody>
        </p:sp>
      </p:grpSp>
    </p:spTree>
    <p:extLst>
      <p:ext uri="{BB962C8B-B14F-4D97-AF65-F5344CB8AC3E}">
        <p14:creationId xmlns:p14="http://schemas.microsoft.com/office/powerpoint/2010/main" val="578847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7" y="344978"/>
            <a:ext cx="11393095" cy="626325"/>
          </a:xfrm>
        </p:spPr>
        <p:txBody>
          <a:bodyPr/>
          <a:lstStyle/>
          <a:p>
            <a:pPr algn="l" defTabSz="914400">
              <a:spcBef>
                <a:spcPct val="0"/>
              </a:spcBef>
              <a:buNone/>
            </a:pPr>
            <a:r>
              <a:rPr lang="ja-JP" altLang="en-US" sz="4400" b="0" i="0" spc="-150" dirty="0" smtClean="0">
                <a:ln w="3175">
                  <a:noFill/>
                </a:ln>
                <a:gradFill flip="none" rotWithShape="1">
                  <a:gsLst>
                    <a:gs pos="0">
                      <a:schemeClr val="tx1"/>
                    </a:gs>
                    <a:gs pos="86000">
                      <a:schemeClr val="tx1"/>
                    </a:gs>
                  </a:gsLst>
                  <a:lin ang="5400000" scaled="0"/>
                  <a:tileRect/>
                </a:gradFill>
                <a:effectLst/>
                <a:latin typeface="Segoe UI Semibold"/>
                <a:ea typeface="+mj-ea"/>
                <a:cs typeface="Segoe UI"/>
              </a:rPr>
              <a:t>クラス サポートを備えたカスタム ドライバー</a:t>
            </a:r>
            <a:endParaRPr lang="ja-JP" altLang="en-US" spc="-150" dirty="0">
              <a:latin typeface="Segoe UI Semibold" pitchFamily="34" charset="0"/>
              <a:ea typeface="+mj-ea"/>
              <a:cs typeface="Segoe UI" pitchFamily="34" charset="0"/>
            </a:endParaRPr>
          </a:p>
        </p:txBody>
      </p:sp>
      <p:sp>
        <p:nvSpPr>
          <p:cNvPr id="26" name="Rectangle 25"/>
          <p:cNvSpPr/>
          <p:nvPr/>
        </p:nvSpPr>
        <p:spPr>
          <a:xfrm>
            <a:off x="2908558" y="3296272"/>
            <a:ext cx="6374882" cy="761083"/>
          </a:xfrm>
          <a:prstGeom prst="rect">
            <a:avLst/>
          </a:prstGeom>
          <a:gradFill>
            <a:gsLst>
              <a:gs pos="50000">
                <a:srgbClr val="0087FF"/>
              </a:gs>
              <a:gs pos="0">
                <a:srgbClr val="0087FF"/>
              </a:gs>
              <a:gs pos="100000">
                <a:schemeClr val="accent1"/>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b="1" i="0" dirty="0" smtClean="0">
                <a:solidFill>
                  <a:srgbClr val="FFFFFF"/>
                </a:solidFill>
                <a:latin typeface="Segoe UI Semibold"/>
              </a:rPr>
              <a:t>デバイス インターフェイス</a:t>
            </a:r>
          </a:p>
          <a:p>
            <a:pPr algn="ctr" defTabSz="914400">
              <a:buNone/>
            </a:pPr>
            <a:r>
              <a:rPr lang="en-US" altLang="ja-JP" b="1" i="0" dirty="0" smtClean="0">
                <a:solidFill>
                  <a:srgbClr val="FFFFFF"/>
                </a:solidFill>
                <a:latin typeface="Segoe UI Semibold"/>
              </a:rPr>
              <a:t>{</a:t>
            </a:r>
            <a:r>
              <a:rPr lang="ja-JP" altLang="en-US" b="1" i="0" dirty="0" smtClean="0">
                <a:solidFill>
                  <a:srgbClr val="FFFFFF"/>
                </a:solidFill>
                <a:latin typeface="Segoe UI Semibold"/>
              </a:rPr>
              <a:t>クラス</a:t>
            </a:r>
            <a:r>
              <a:rPr lang="en-US" altLang="ja-JP" b="1" i="0" dirty="0" smtClean="0">
                <a:solidFill>
                  <a:srgbClr val="FFFFFF"/>
                </a:solidFill>
                <a:latin typeface="Segoe UI Semibold"/>
              </a:rPr>
              <a:t>} + {</a:t>
            </a:r>
            <a:r>
              <a:rPr lang="ja-JP" altLang="en-US" b="1" i="0" dirty="0" smtClean="0">
                <a:solidFill>
                  <a:srgbClr val="FFFFFF"/>
                </a:solidFill>
                <a:latin typeface="Segoe UI Semibold"/>
              </a:rPr>
              <a:t>カスタム</a:t>
            </a:r>
            <a:r>
              <a:rPr lang="en-US" altLang="ja-JP" b="1" i="0" dirty="0" smtClean="0">
                <a:solidFill>
                  <a:srgbClr val="FFFFFF"/>
                </a:solidFill>
                <a:latin typeface="Segoe UI Semibold"/>
              </a:rPr>
              <a:t>}</a:t>
            </a:r>
            <a:endParaRPr lang="ja-JP" altLang="en-US" dirty="0">
              <a:solidFill>
                <a:schemeClr val="tx1"/>
              </a:solidFill>
              <a:latin typeface="+mj-lt"/>
            </a:endParaRPr>
          </a:p>
        </p:txBody>
      </p:sp>
      <p:sp>
        <p:nvSpPr>
          <p:cNvPr id="39" name="Rectangle 38"/>
          <p:cNvSpPr/>
          <p:nvPr/>
        </p:nvSpPr>
        <p:spPr>
          <a:xfrm>
            <a:off x="2908558" y="4233965"/>
            <a:ext cx="6374882" cy="1653309"/>
          </a:xfrm>
          <a:prstGeom prst="rect">
            <a:avLst/>
          </a:prstGeom>
          <a:gradFill>
            <a:gsLst>
              <a:gs pos="40000">
                <a:srgbClr val="0087FF"/>
              </a:gs>
              <a:gs pos="0">
                <a:srgbClr val="0087FF"/>
              </a:gs>
              <a:gs pos="100000">
                <a:schemeClr val="accent1"/>
              </a:gs>
            </a:gsLst>
            <a:lin ang="0" scaled="0"/>
          </a:gradFill>
          <a:ln w="57150">
            <a:solidFill>
              <a:srgbClr val="FFFF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FFFFFF"/>
                </a:solidFill>
                <a:latin typeface="Segoe UI Semibold"/>
                <a:ea typeface="+mn-ea"/>
                <a:cs typeface="+mn-cs"/>
              </a:rPr>
              <a:t>カスタム</a:t>
            </a:r>
          </a:p>
          <a:p>
            <a:pPr algn="ctr" defTabSz="914400">
              <a:buNone/>
            </a:pPr>
            <a:r>
              <a:rPr lang="ja-JP" altLang="en-US" b="0" i="0" dirty="0" smtClean="0">
                <a:solidFill>
                  <a:srgbClr val="FFFFFF"/>
                </a:solidFill>
                <a:latin typeface="Segoe UI Semibold"/>
                <a:ea typeface="+mn-ea"/>
                <a:cs typeface="+mn-cs"/>
              </a:rPr>
              <a:t>ドライバー</a:t>
            </a:r>
            <a:endParaRPr lang="ja-JP" altLang="en-US" b="0" i="0" dirty="0">
              <a:solidFill>
                <a:srgbClr val="FFFFFF"/>
              </a:solidFill>
              <a:latin typeface="Segoe UI Semibold"/>
              <a:ea typeface="+mn-ea"/>
              <a:cs typeface="+mn-cs"/>
            </a:endParaRPr>
          </a:p>
        </p:txBody>
      </p:sp>
      <p:sp>
        <p:nvSpPr>
          <p:cNvPr id="9" name="Rectangle 8"/>
          <p:cNvSpPr/>
          <p:nvPr/>
        </p:nvSpPr>
        <p:spPr>
          <a:xfrm>
            <a:off x="5163998" y="1604734"/>
            <a:ext cx="1864001" cy="1514929"/>
          </a:xfrm>
          <a:prstGeom prst="rect">
            <a:avLst/>
          </a:prstGeom>
          <a:solidFill>
            <a:srgbClr val="0087FF"/>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FFFFFF"/>
                </a:solidFill>
                <a:latin typeface="Segoe UI Semibold"/>
              </a:rPr>
              <a:t>クラス互換</a:t>
            </a:r>
            <a:r>
              <a:rPr lang="en-US" altLang="ja-JP" b="0" i="0" dirty="0" smtClean="0">
                <a:solidFill>
                  <a:srgbClr val="FFFFFF"/>
                </a:solidFill>
                <a:latin typeface="Segoe UI Semibold"/>
              </a:rPr>
              <a:t/>
            </a:r>
            <a:br>
              <a:rPr lang="en-US" altLang="ja-JP" b="0" i="0" dirty="0" smtClean="0">
                <a:solidFill>
                  <a:srgbClr val="FFFFFF"/>
                </a:solidFill>
                <a:latin typeface="Segoe UI Semibold"/>
              </a:rPr>
            </a:br>
            <a:r>
              <a:rPr lang="ja-JP" altLang="en-US" b="0" i="0" dirty="0" smtClean="0">
                <a:solidFill>
                  <a:srgbClr val="FFFFFF"/>
                </a:solidFill>
                <a:latin typeface="Segoe UI Semibold"/>
              </a:rPr>
              <a:t>アプリ</a:t>
            </a:r>
            <a:endParaRPr lang="ja-JP" altLang="en-US" dirty="0">
              <a:solidFill>
                <a:schemeClr val="tx1"/>
              </a:solidFill>
              <a:latin typeface="+mj-lt"/>
            </a:endParaRPr>
          </a:p>
        </p:txBody>
      </p:sp>
      <p:sp>
        <p:nvSpPr>
          <p:cNvPr id="15" name="Rectangle 14"/>
          <p:cNvSpPr/>
          <p:nvPr/>
        </p:nvSpPr>
        <p:spPr>
          <a:xfrm>
            <a:off x="2908557" y="1604732"/>
            <a:ext cx="1864001" cy="1514929"/>
          </a:xfrm>
          <a:prstGeom prst="rect">
            <a:avLst/>
          </a:prstGeom>
          <a:solidFill>
            <a:srgbClr val="0087FF"/>
          </a:solidFill>
          <a:ln w="57150">
            <a:solidFill>
              <a:schemeClr val="tx2"/>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dirty="0">
                <a:solidFill>
                  <a:srgbClr val="FFFFFF"/>
                </a:solidFill>
                <a:latin typeface="Segoe UI Semibold"/>
              </a:rPr>
              <a:t>標準の</a:t>
            </a:r>
            <a:r>
              <a:rPr lang="ja-JP" altLang="en-US" b="0" i="0" dirty="0" smtClean="0">
                <a:solidFill>
                  <a:srgbClr val="FFFFFF"/>
                </a:solidFill>
                <a:latin typeface="Segoe UI Semibold"/>
              </a:rPr>
              <a:t>エクスペリエンス</a:t>
            </a:r>
            <a:endParaRPr lang="ja-JP" altLang="en-US" dirty="0">
              <a:solidFill>
                <a:schemeClr val="tx1"/>
              </a:solidFill>
              <a:latin typeface="+mj-lt"/>
            </a:endParaRPr>
          </a:p>
        </p:txBody>
      </p:sp>
      <p:sp>
        <p:nvSpPr>
          <p:cNvPr id="7" name="Rectangle 6"/>
          <p:cNvSpPr/>
          <p:nvPr/>
        </p:nvSpPr>
        <p:spPr>
          <a:xfrm>
            <a:off x="7419439" y="1604735"/>
            <a:ext cx="1864001" cy="1514929"/>
          </a:xfrm>
          <a:prstGeom prst="rect">
            <a:avLst/>
          </a:prstGeom>
          <a:gradFill>
            <a:gsLst>
              <a:gs pos="65000">
                <a:schemeClr val="accent1"/>
              </a:gs>
              <a:gs pos="0">
                <a:srgbClr val="0087FF">
                  <a:lumMod val="100000"/>
                </a:srgbClr>
              </a:gs>
              <a:gs pos="100000">
                <a:schemeClr val="accent1">
                  <a:lumMod val="100000"/>
                </a:schemeClr>
              </a:gs>
            </a:gsLst>
            <a:lin ang="0" scaled="0"/>
          </a:gradFill>
          <a:ln w="57150">
            <a:solidFill>
              <a:srgbClr val="FFFF00"/>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smtClean="0">
                <a:solidFill>
                  <a:srgbClr val="FFFFFF"/>
                </a:solidFill>
                <a:latin typeface="Segoe UI Semibold"/>
                <a:ea typeface="+mn-ea"/>
                <a:cs typeface="+mn-cs"/>
              </a:rPr>
              <a:t>カスタム</a:t>
            </a:r>
          </a:p>
          <a:p>
            <a:pPr algn="ctr" defTabSz="914400">
              <a:buNone/>
            </a:pPr>
            <a:r>
              <a:rPr lang="ja-JP" altLang="en-US" b="0" i="0" smtClean="0">
                <a:solidFill>
                  <a:srgbClr val="FFFFFF"/>
                </a:solidFill>
                <a:latin typeface="Segoe UI Semibold"/>
                <a:ea typeface="+mn-ea"/>
                <a:cs typeface="+mn-cs"/>
              </a:rPr>
              <a:t>アプリ</a:t>
            </a:r>
            <a:endParaRPr lang="ja-JP" altLang="en-US" b="0" i="0">
              <a:solidFill>
                <a:srgbClr val="FFFFFF"/>
              </a:solidFill>
              <a:latin typeface="Segoe UI Semibold"/>
              <a:ea typeface="+mn-ea"/>
              <a:cs typeface="+mn-cs"/>
            </a:endParaRPr>
          </a:p>
        </p:txBody>
      </p:sp>
      <p:grpSp>
        <p:nvGrpSpPr>
          <p:cNvPr id="42" name="Group 41"/>
          <p:cNvGrpSpPr/>
          <p:nvPr/>
        </p:nvGrpSpPr>
        <p:grpSpPr>
          <a:xfrm>
            <a:off x="275030" y="1643463"/>
            <a:ext cx="2408344" cy="230198"/>
            <a:chOff x="823222" y="6206746"/>
            <a:chExt cx="2408344" cy="230198"/>
          </a:xfrm>
        </p:grpSpPr>
        <p:sp>
          <p:nvSpPr>
            <p:cNvPr id="43" name="Rectangle 42"/>
            <p:cNvSpPr/>
            <p:nvPr/>
          </p:nvSpPr>
          <p:spPr>
            <a:xfrm>
              <a:off x="823222" y="6206746"/>
              <a:ext cx="221088" cy="219456"/>
            </a:xfrm>
            <a:prstGeom prst="rect">
              <a:avLst/>
            </a:prstGeom>
            <a:solidFill>
              <a:srgbClr val="0087FF"/>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latin typeface="+mj-lt"/>
              </a:endParaRPr>
            </a:p>
          </p:txBody>
        </p:sp>
        <p:sp>
          <p:nvSpPr>
            <p:cNvPr id="44" name="TextBox 43"/>
            <p:cNvSpPr txBox="1"/>
            <p:nvPr/>
          </p:nvSpPr>
          <p:spPr>
            <a:xfrm flipH="1">
              <a:off x="1145370" y="6221500"/>
              <a:ext cx="2086196" cy="215444"/>
            </a:xfrm>
            <a:prstGeom prst="rect">
              <a:avLst/>
            </a:prstGeom>
            <a:noFill/>
          </p:spPr>
          <p:txBody>
            <a:bodyPr wrap="square" lIns="0" tIns="0" rIns="0" bIns="0" rtlCol="0">
              <a:spAutoFit/>
            </a:bodyPr>
            <a:lstStyle/>
            <a:p>
              <a:pPr algn="l" defTabSz="914400">
                <a:buNone/>
              </a:pPr>
              <a:r>
                <a:rPr lang="ja-JP" altLang="en-US" sz="1400" b="0" i="0" dirty="0" smtClean="0">
                  <a:gradFill>
                    <a:gsLst>
                      <a:gs pos="0">
                        <a:schemeClr val="tx1"/>
                      </a:gs>
                      <a:gs pos="86000">
                        <a:schemeClr val="tx1"/>
                      </a:gs>
                    </a:gsLst>
                    <a:lin ang="5400000" scaled="0"/>
                  </a:gradFill>
                  <a:latin typeface="Segoe UI Light"/>
                  <a:ea typeface="+mn-ea"/>
                  <a:cs typeface="+mn-cs"/>
                </a:rPr>
                <a:t>クラス ドライバーが定義</a:t>
              </a:r>
              <a:endParaRPr lang="ja-JP" altLang="en-US" sz="1400" b="0" i="0" dirty="0">
                <a:gradFill>
                  <a:gsLst>
                    <a:gs pos="0">
                      <a:schemeClr val="tx1"/>
                    </a:gs>
                    <a:gs pos="86000">
                      <a:schemeClr val="tx1"/>
                    </a:gs>
                  </a:gsLst>
                  <a:lin ang="5400000" scaled="0"/>
                </a:gradFill>
                <a:latin typeface="Segoe UI Light"/>
                <a:ea typeface="+mn-ea"/>
                <a:cs typeface="+mn-cs"/>
              </a:endParaRPr>
            </a:p>
          </p:txBody>
        </p:sp>
      </p:grpSp>
      <p:grpSp>
        <p:nvGrpSpPr>
          <p:cNvPr id="45" name="Group 44"/>
          <p:cNvGrpSpPr/>
          <p:nvPr/>
        </p:nvGrpSpPr>
        <p:grpSpPr>
          <a:xfrm>
            <a:off x="275030" y="2102776"/>
            <a:ext cx="2408344" cy="430887"/>
            <a:chOff x="823222" y="6193364"/>
            <a:chExt cx="2408344" cy="430887"/>
          </a:xfrm>
        </p:grpSpPr>
        <p:sp>
          <p:nvSpPr>
            <p:cNvPr id="46" name="Rectangle 45"/>
            <p:cNvSpPr/>
            <p:nvPr/>
          </p:nvSpPr>
          <p:spPr>
            <a:xfrm>
              <a:off x="823222" y="6206746"/>
              <a:ext cx="221088" cy="219456"/>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latin typeface="+mj-lt"/>
              </a:endParaRPr>
            </a:p>
          </p:txBody>
        </p:sp>
        <p:sp>
          <p:nvSpPr>
            <p:cNvPr id="47" name="TextBox 46"/>
            <p:cNvSpPr txBox="1"/>
            <p:nvPr/>
          </p:nvSpPr>
          <p:spPr>
            <a:xfrm flipH="1">
              <a:off x="1145369" y="6193364"/>
              <a:ext cx="2086197" cy="430887"/>
            </a:xfrm>
            <a:prstGeom prst="rect">
              <a:avLst/>
            </a:prstGeom>
            <a:noFill/>
          </p:spPr>
          <p:txBody>
            <a:bodyPr wrap="square" lIns="0" tIns="0" rIns="0" bIns="0" rtlCol="0">
              <a:spAutoFit/>
            </a:bodyPr>
            <a:lstStyle/>
            <a:p>
              <a:pPr algn="l" defTabSz="914400">
                <a:buNone/>
              </a:pPr>
              <a:r>
                <a:rPr lang="en-US" altLang="ja-JP" sz="1400" b="0" i="0" dirty="0" smtClean="0">
                  <a:gradFill>
                    <a:gsLst>
                      <a:gs pos="0">
                        <a:schemeClr val="tx1"/>
                      </a:gs>
                      <a:gs pos="86000">
                        <a:schemeClr val="tx1"/>
                      </a:gs>
                    </a:gsLst>
                    <a:lin ang="5400000" scaled="0"/>
                  </a:gradFill>
                  <a:latin typeface="Segoe UI Light"/>
                  <a:ea typeface="+mn-ea"/>
                  <a:cs typeface="+mn-cs"/>
                </a:rPr>
                <a:t>Windows </a:t>
              </a:r>
              <a:r>
                <a:rPr lang="ja-JP" altLang="en-US" sz="1400" b="0" i="0" dirty="0" smtClean="0">
                  <a:gradFill>
                    <a:gsLst>
                      <a:gs pos="0">
                        <a:schemeClr val="tx1"/>
                      </a:gs>
                      <a:gs pos="86000">
                        <a:schemeClr val="tx1"/>
                      </a:gs>
                    </a:gsLst>
                    <a:lin ang="5400000" scaled="0"/>
                  </a:gradFill>
                  <a:latin typeface="Segoe UI Light"/>
                  <a:ea typeface="+mn-ea"/>
                  <a:cs typeface="+mn-cs"/>
                </a:rPr>
                <a:t>に標準で組み込まれているもの</a:t>
              </a:r>
              <a:endParaRPr lang="ja-JP" altLang="en-US" sz="1400" b="0" i="0" dirty="0">
                <a:gradFill>
                  <a:gsLst>
                    <a:gs pos="0">
                      <a:schemeClr val="tx1"/>
                    </a:gs>
                    <a:gs pos="86000">
                      <a:schemeClr val="tx1"/>
                    </a:gs>
                  </a:gsLst>
                  <a:lin ang="5400000" scaled="0"/>
                </a:gradFill>
                <a:latin typeface="Segoe UI Light"/>
                <a:ea typeface="+mn-ea"/>
                <a:cs typeface="+mn-cs"/>
              </a:endParaRPr>
            </a:p>
          </p:txBody>
        </p:sp>
      </p:grpSp>
      <p:grpSp>
        <p:nvGrpSpPr>
          <p:cNvPr id="48" name="Group 47"/>
          <p:cNvGrpSpPr/>
          <p:nvPr/>
        </p:nvGrpSpPr>
        <p:grpSpPr>
          <a:xfrm>
            <a:off x="275029" y="2627218"/>
            <a:ext cx="2408345" cy="430887"/>
            <a:chOff x="823222" y="6169164"/>
            <a:chExt cx="2408345" cy="430887"/>
          </a:xfrm>
        </p:grpSpPr>
        <p:sp>
          <p:nvSpPr>
            <p:cNvPr id="49" name="Rectangle 48"/>
            <p:cNvSpPr/>
            <p:nvPr/>
          </p:nvSpPr>
          <p:spPr>
            <a:xfrm>
              <a:off x="823222" y="6206746"/>
              <a:ext cx="221088" cy="219456"/>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latin typeface="+mj-lt"/>
              </a:endParaRPr>
            </a:p>
          </p:txBody>
        </p:sp>
        <p:sp>
          <p:nvSpPr>
            <p:cNvPr id="50" name="TextBox 49"/>
            <p:cNvSpPr txBox="1"/>
            <p:nvPr/>
          </p:nvSpPr>
          <p:spPr>
            <a:xfrm flipH="1">
              <a:off x="1145368" y="6169164"/>
              <a:ext cx="2086199" cy="430887"/>
            </a:xfrm>
            <a:prstGeom prst="rect">
              <a:avLst/>
            </a:prstGeom>
            <a:noFill/>
          </p:spPr>
          <p:txBody>
            <a:bodyPr wrap="square" lIns="0" tIns="0" rIns="0" bIns="0" rtlCol="0">
              <a:spAutoFit/>
            </a:bodyPr>
            <a:lstStyle/>
            <a:p>
              <a:pPr algn="l" defTabSz="914400">
                <a:buNone/>
              </a:pPr>
              <a:r>
                <a:rPr lang="ja-JP" altLang="en-US" sz="1400" b="0" i="0" dirty="0" smtClean="0">
                  <a:gradFill>
                    <a:gsLst>
                      <a:gs pos="0">
                        <a:schemeClr val="tx1"/>
                      </a:gs>
                      <a:gs pos="86000">
                        <a:schemeClr val="tx1"/>
                      </a:gs>
                    </a:gsLst>
                    <a:lin ang="5400000" scaled="0"/>
                  </a:gradFill>
                  <a:latin typeface="Segoe UI Light"/>
                  <a:ea typeface="+mn-ea"/>
                  <a:cs typeface="+mn-cs"/>
                </a:rPr>
                <a:t>カスタム ドライバーが定義</a:t>
              </a:r>
              <a:endParaRPr lang="ja-JP" altLang="en-US" sz="1400" b="0" i="0" dirty="0">
                <a:gradFill>
                  <a:gsLst>
                    <a:gs pos="0">
                      <a:schemeClr val="tx1"/>
                    </a:gs>
                    <a:gs pos="86000">
                      <a:schemeClr val="tx1"/>
                    </a:gs>
                  </a:gsLst>
                  <a:lin ang="5400000" scaled="0"/>
                </a:gradFill>
                <a:latin typeface="Segoe UI Light"/>
                <a:ea typeface="+mn-ea"/>
                <a:cs typeface="+mn-cs"/>
              </a:endParaRPr>
            </a:p>
          </p:txBody>
        </p:sp>
      </p:grpSp>
      <p:grpSp>
        <p:nvGrpSpPr>
          <p:cNvPr id="51" name="Group 50"/>
          <p:cNvGrpSpPr/>
          <p:nvPr/>
        </p:nvGrpSpPr>
        <p:grpSpPr>
          <a:xfrm>
            <a:off x="275030" y="3133046"/>
            <a:ext cx="2408347" cy="230198"/>
            <a:chOff x="823222" y="6206746"/>
            <a:chExt cx="2408347" cy="230198"/>
          </a:xfrm>
        </p:grpSpPr>
        <p:sp>
          <p:nvSpPr>
            <p:cNvPr id="52" name="Rectangle 51"/>
            <p:cNvSpPr/>
            <p:nvPr/>
          </p:nvSpPr>
          <p:spPr>
            <a:xfrm>
              <a:off x="823222" y="6206746"/>
              <a:ext cx="221088" cy="219456"/>
            </a:xfrm>
            <a:prstGeom prst="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latin typeface="+mj-lt"/>
              </a:endParaRPr>
            </a:p>
          </p:txBody>
        </p:sp>
        <p:sp>
          <p:nvSpPr>
            <p:cNvPr id="53" name="TextBox 52"/>
            <p:cNvSpPr txBox="1"/>
            <p:nvPr/>
          </p:nvSpPr>
          <p:spPr>
            <a:xfrm flipH="1">
              <a:off x="1145368" y="6221500"/>
              <a:ext cx="2086201" cy="215444"/>
            </a:xfrm>
            <a:prstGeom prst="rect">
              <a:avLst/>
            </a:prstGeom>
            <a:noFill/>
          </p:spPr>
          <p:txBody>
            <a:bodyPr wrap="square" lIns="0" tIns="0" rIns="0" bIns="0" rtlCol="0">
              <a:spAutoFit/>
            </a:bodyPr>
            <a:lstStyle/>
            <a:p>
              <a:pPr algn="l" defTabSz="914400">
                <a:buNone/>
              </a:pPr>
              <a:r>
                <a:rPr lang="ja-JP" altLang="en-US" sz="1400" b="0" i="0" dirty="0" smtClean="0">
                  <a:gradFill>
                    <a:gsLst>
                      <a:gs pos="0">
                        <a:schemeClr val="tx1"/>
                      </a:gs>
                      <a:gs pos="86000">
                        <a:schemeClr val="tx1"/>
                      </a:gs>
                    </a:gsLst>
                    <a:lin ang="5400000" scaled="0"/>
                  </a:gradFill>
                  <a:latin typeface="Segoe UI Light"/>
                  <a:ea typeface="+mn-ea"/>
                  <a:cs typeface="+mn-cs"/>
                </a:rPr>
                <a:t>デバイス ベンダーが提供</a:t>
              </a:r>
              <a:endParaRPr lang="ja-JP" altLang="en-US" sz="1400" b="0" i="0" dirty="0">
                <a:gradFill>
                  <a:gsLst>
                    <a:gs pos="0">
                      <a:schemeClr val="tx1"/>
                    </a:gs>
                    <a:gs pos="86000">
                      <a:schemeClr val="tx1"/>
                    </a:gs>
                  </a:gsLst>
                  <a:lin ang="5400000" scaled="0"/>
                </a:gradFill>
                <a:latin typeface="Segoe UI Light"/>
                <a:ea typeface="+mn-ea"/>
                <a:cs typeface="+mn-cs"/>
              </a:endParaRPr>
            </a:p>
          </p:txBody>
        </p:sp>
      </p:grpSp>
    </p:spTree>
    <p:extLst>
      <p:ext uri="{BB962C8B-B14F-4D97-AF65-F5344CB8AC3E}">
        <p14:creationId xmlns:p14="http://schemas.microsoft.com/office/powerpoint/2010/main" val="22539054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42" y="345152"/>
            <a:ext cx="11393096" cy="1235723"/>
          </a:xfrm>
        </p:spPr>
        <p:txBody>
          <a:bodyPr/>
          <a:lstStyle/>
          <a:p>
            <a:pPr algn="l" defTabSz="914400">
              <a:spcBef>
                <a:spcPct val="0"/>
              </a:spcBef>
              <a:buNone/>
            </a:pPr>
            <a:r>
              <a:rPr lang="ja-JP" altLang="en-US" sz="4400" b="0" i="0" spc="-150" dirty="0" smtClean="0">
                <a:ln w="3175">
                  <a:noFill/>
                </a:ln>
                <a:gradFill flip="none" rotWithShape="1">
                  <a:gsLst>
                    <a:gs pos="0">
                      <a:schemeClr val="tx1"/>
                    </a:gs>
                    <a:gs pos="86000">
                      <a:schemeClr val="tx1"/>
                    </a:gs>
                  </a:gsLst>
                  <a:lin ang="5400000" scaled="0"/>
                  <a:tileRect/>
                </a:gradFill>
                <a:effectLst/>
                <a:latin typeface="Segoe UI Semibold"/>
                <a:ea typeface="+mj-ea"/>
                <a:cs typeface="Segoe UI"/>
              </a:rPr>
              <a:t>カスタム アプリを備えたカスタム ドライバー</a:t>
            </a:r>
            <a:endParaRPr lang="ja-JP" altLang="en-US" spc="-150" dirty="0">
              <a:solidFill>
                <a:schemeClr val="tx1"/>
              </a:solidFill>
              <a:latin typeface="Segoe UI Semibold" pitchFamily="34" charset="0"/>
              <a:ea typeface="+mj-ea"/>
              <a:cs typeface="Segoe UI" pitchFamily="34" charset="0"/>
            </a:endParaRPr>
          </a:p>
        </p:txBody>
      </p:sp>
      <p:sp>
        <p:nvSpPr>
          <p:cNvPr id="26" name="Rectangle 25"/>
          <p:cNvSpPr/>
          <p:nvPr/>
        </p:nvSpPr>
        <p:spPr>
          <a:xfrm>
            <a:off x="2908558" y="3296272"/>
            <a:ext cx="6374882" cy="7610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b="1" i="0" smtClean="0">
                <a:solidFill>
                  <a:srgbClr val="FFFFFF"/>
                </a:solidFill>
                <a:latin typeface="Segoe UI Semibold"/>
              </a:rPr>
              <a:t>デバイス インターフェイス</a:t>
            </a:r>
          </a:p>
          <a:p>
            <a:pPr algn="ctr" defTabSz="914400">
              <a:buNone/>
            </a:pPr>
            <a:r>
              <a:rPr lang="en-US" altLang="ja-JP" b="1" i="0" smtClean="0">
                <a:solidFill>
                  <a:srgbClr val="FFFFFF"/>
                </a:solidFill>
                <a:latin typeface="Segoe UI Semibold"/>
              </a:rPr>
              <a:t>{</a:t>
            </a:r>
            <a:r>
              <a:rPr lang="ja-JP" altLang="en-US" b="1" i="0" smtClean="0">
                <a:solidFill>
                  <a:srgbClr val="FFFFFF"/>
                </a:solidFill>
                <a:latin typeface="Segoe UI Semibold"/>
              </a:rPr>
              <a:t>カスタム</a:t>
            </a:r>
            <a:r>
              <a:rPr lang="en-US" altLang="ja-JP" b="1" i="0" smtClean="0">
                <a:solidFill>
                  <a:srgbClr val="FFFFFF"/>
                </a:solidFill>
                <a:latin typeface="Segoe UI Semibold"/>
              </a:rPr>
              <a:t>}</a:t>
            </a:r>
            <a:endParaRPr lang="ja-JP" altLang="en-US">
              <a:solidFill>
                <a:schemeClr val="tx1"/>
              </a:solidFill>
              <a:latin typeface="+mj-lt"/>
            </a:endParaRPr>
          </a:p>
        </p:txBody>
      </p:sp>
      <p:sp>
        <p:nvSpPr>
          <p:cNvPr id="39" name="Rectangle 38"/>
          <p:cNvSpPr/>
          <p:nvPr/>
        </p:nvSpPr>
        <p:spPr>
          <a:xfrm>
            <a:off x="2908558" y="4233964"/>
            <a:ext cx="6374882" cy="1653309"/>
          </a:xfrm>
          <a:prstGeom prst="rect">
            <a:avLst/>
          </a:prstGeom>
          <a:solidFill>
            <a:schemeClr val="accent1"/>
          </a:solidFill>
          <a:ln w="57150">
            <a:solidFill>
              <a:srgbClr val="FFFF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b="0" i="0" smtClean="0">
                <a:solidFill>
                  <a:srgbClr val="FFFFFF"/>
                </a:solidFill>
                <a:latin typeface="Segoe UI Semibold"/>
                <a:ea typeface="+mn-ea"/>
                <a:cs typeface="+mn-cs"/>
              </a:rPr>
              <a:t>カスタム</a:t>
            </a:r>
          </a:p>
          <a:p>
            <a:pPr algn="ctr" defTabSz="914400">
              <a:buNone/>
            </a:pPr>
            <a:r>
              <a:rPr lang="ja-JP" altLang="en-US" b="0" i="0" smtClean="0">
                <a:solidFill>
                  <a:srgbClr val="FFFFFF"/>
                </a:solidFill>
                <a:latin typeface="Segoe UI Semibold"/>
                <a:ea typeface="+mn-ea"/>
                <a:cs typeface="+mn-cs"/>
              </a:rPr>
              <a:t>ドライバー</a:t>
            </a:r>
            <a:endParaRPr lang="ja-JP" altLang="en-US" b="0" i="0">
              <a:solidFill>
                <a:srgbClr val="FFFFFF"/>
              </a:solidFill>
              <a:latin typeface="Segoe UI Semibold"/>
              <a:ea typeface="+mn-ea"/>
              <a:cs typeface="+mn-cs"/>
            </a:endParaRPr>
          </a:p>
        </p:txBody>
      </p:sp>
      <p:sp>
        <p:nvSpPr>
          <p:cNvPr id="9" name="Rectangle 8"/>
          <p:cNvSpPr/>
          <p:nvPr/>
        </p:nvSpPr>
        <p:spPr>
          <a:xfrm>
            <a:off x="5163998" y="1604734"/>
            <a:ext cx="1864001" cy="15149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457EC1">
                    <a:lumMod val="75000"/>
                  </a:srgbClr>
                </a:solidFill>
                <a:latin typeface="Segoe UI Semibold"/>
              </a:rPr>
              <a:t>クラス互換</a:t>
            </a:r>
            <a:br>
              <a:rPr lang="ja-JP" altLang="en-US" b="0" i="0" dirty="0" smtClean="0">
                <a:solidFill>
                  <a:srgbClr val="457EC1">
                    <a:lumMod val="75000"/>
                  </a:srgbClr>
                </a:solidFill>
                <a:latin typeface="Segoe UI Semibold"/>
              </a:rPr>
            </a:br>
            <a:r>
              <a:rPr lang="ja-JP" altLang="en-US" b="0" i="0" dirty="0" smtClean="0">
                <a:solidFill>
                  <a:srgbClr val="457EC1">
                    <a:lumMod val="75000"/>
                  </a:srgbClr>
                </a:solidFill>
                <a:latin typeface="Segoe UI Semibold"/>
              </a:rPr>
              <a:t>アプリ</a:t>
            </a:r>
            <a:endParaRPr lang="ja-JP" altLang="en-US" dirty="0">
              <a:solidFill>
                <a:schemeClr val="accent2">
                  <a:lumMod val="75000"/>
                </a:schemeClr>
              </a:solidFill>
              <a:latin typeface="+mj-lt"/>
            </a:endParaRPr>
          </a:p>
        </p:txBody>
      </p:sp>
      <p:sp>
        <p:nvSpPr>
          <p:cNvPr id="15" name="Rectangle 14"/>
          <p:cNvSpPr/>
          <p:nvPr/>
        </p:nvSpPr>
        <p:spPr>
          <a:xfrm>
            <a:off x="2908557" y="1604732"/>
            <a:ext cx="1864001" cy="15149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457EC1">
                    <a:lumMod val="75000"/>
                  </a:srgbClr>
                </a:solidFill>
                <a:latin typeface="Segoe UI Semibold"/>
              </a:rPr>
              <a:t>標準のエクスペリエンス</a:t>
            </a:r>
            <a:endParaRPr lang="ja-JP" altLang="en-US" dirty="0">
              <a:solidFill>
                <a:schemeClr val="accent2">
                  <a:lumMod val="75000"/>
                </a:schemeClr>
              </a:solidFill>
              <a:latin typeface="+mj-lt"/>
            </a:endParaRPr>
          </a:p>
        </p:txBody>
      </p:sp>
      <p:sp>
        <p:nvSpPr>
          <p:cNvPr id="7" name="Rectangle 6"/>
          <p:cNvSpPr/>
          <p:nvPr/>
        </p:nvSpPr>
        <p:spPr>
          <a:xfrm>
            <a:off x="7419439" y="1604735"/>
            <a:ext cx="1864001" cy="1514929"/>
          </a:xfrm>
          <a:prstGeom prst="rect">
            <a:avLst/>
          </a:prstGeom>
          <a:solidFill>
            <a:schemeClr val="accent1"/>
          </a:solidFill>
          <a:ln w="57150">
            <a:solidFill>
              <a:srgbClr val="FFFF00"/>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smtClean="0">
                <a:solidFill>
                  <a:srgbClr val="FFFFFF"/>
                </a:solidFill>
                <a:latin typeface="Segoe UI Semibold"/>
              </a:rPr>
              <a:t>カスタム</a:t>
            </a:r>
          </a:p>
          <a:p>
            <a:pPr algn="ctr" defTabSz="914400">
              <a:buNone/>
            </a:pPr>
            <a:r>
              <a:rPr lang="ja-JP" altLang="en-US" b="0" i="0" smtClean="0">
                <a:solidFill>
                  <a:srgbClr val="FFFFFF"/>
                </a:solidFill>
                <a:latin typeface="Segoe UI Semibold"/>
              </a:rPr>
              <a:t>アプリ</a:t>
            </a:r>
            <a:endParaRPr lang="ja-JP" altLang="en-US">
              <a:solidFill>
                <a:schemeClr val="tx1"/>
              </a:solidFill>
              <a:latin typeface="+mj-lt"/>
            </a:endParaRPr>
          </a:p>
        </p:txBody>
      </p:sp>
      <p:grpSp>
        <p:nvGrpSpPr>
          <p:cNvPr id="62" name="Group 61"/>
          <p:cNvGrpSpPr/>
          <p:nvPr/>
        </p:nvGrpSpPr>
        <p:grpSpPr>
          <a:xfrm>
            <a:off x="275029" y="2614846"/>
            <a:ext cx="2408346" cy="430887"/>
            <a:chOff x="823222" y="6179296"/>
            <a:chExt cx="2408346" cy="430887"/>
          </a:xfrm>
        </p:grpSpPr>
        <p:sp>
          <p:nvSpPr>
            <p:cNvPr id="63" name="Rectangle 62"/>
            <p:cNvSpPr/>
            <p:nvPr/>
          </p:nvSpPr>
          <p:spPr>
            <a:xfrm>
              <a:off x="823222" y="6206746"/>
              <a:ext cx="221088" cy="219456"/>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solidFill>
                  <a:schemeClr val="tx1"/>
                </a:solidFill>
                <a:latin typeface="+mj-lt"/>
              </a:endParaRPr>
            </a:p>
          </p:txBody>
        </p:sp>
        <p:sp>
          <p:nvSpPr>
            <p:cNvPr id="64" name="TextBox 63"/>
            <p:cNvSpPr txBox="1"/>
            <p:nvPr/>
          </p:nvSpPr>
          <p:spPr>
            <a:xfrm flipH="1">
              <a:off x="1145369" y="6179296"/>
              <a:ext cx="2086199" cy="430887"/>
            </a:xfrm>
            <a:prstGeom prst="rect">
              <a:avLst/>
            </a:prstGeom>
            <a:noFill/>
          </p:spPr>
          <p:txBody>
            <a:bodyPr wrap="square" lIns="0" tIns="0" rIns="0" bIns="0" rtlCol="0">
              <a:spAutoFit/>
            </a:bodyPr>
            <a:lstStyle/>
            <a:p>
              <a:pPr algn="l" defTabSz="914400">
                <a:buNone/>
              </a:pPr>
              <a:r>
                <a:rPr lang="ja-JP" altLang="en-US" sz="1400" b="0" i="0" dirty="0" smtClean="0">
                  <a:solidFill>
                    <a:schemeClr val="tx1"/>
                  </a:solidFill>
                  <a:latin typeface="Segoe UI Light"/>
                  <a:ea typeface="+mn-ea"/>
                  <a:cs typeface="+mn-cs"/>
                </a:rPr>
                <a:t>カスタム ドライバーが定義</a:t>
              </a:r>
              <a:endParaRPr lang="ja-JP" altLang="en-US" sz="1400" b="0" i="0" dirty="0">
                <a:solidFill>
                  <a:schemeClr val="tx1"/>
                </a:solidFill>
                <a:latin typeface="Segoe UI Light"/>
                <a:ea typeface="+mn-ea"/>
                <a:cs typeface="+mn-cs"/>
              </a:endParaRPr>
            </a:p>
          </p:txBody>
        </p:sp>
      </p:grpSp>
      <p:grpSp>
        <p:nvGrpSpPr>
          <p:cNvPr id="65" name="Group 64"/>
          <p:cNvGrpSpPr/>
          <p:nvPr/>
        </p:nvGrpSpPr>
        <p:grpSpPr>
          <a:xfrm>
            <a:off x="275029" y="3120671"/>
            <a:ext cx="2408347" cy="230198"/>
            <a:chOff x="823222" y="6206746"/>
            <a:chExt cx="2408347" cy="230198"/>
          </a:xfrm>
        </p:grpSpPr>
        <p:sp>
          <p:nvSpPr>
            <p:cNvPr id="66" name="Rectangle 65"/>
            <p:cNvSpPr/>
            <p:nvPr/>
          </p:nvSpPr>
          <p:spPr>
            <a:xfrm>
              <a:off x="823222" y="6206746"/>
              <a:ext cx="221088" cy="219456"/>
            </a:xfrm>
            <a:prstGeom prst="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ja-JP" altLang="en-US" sz="2000">
                <a:solidFill>
                  <a:schemeClr val="tx1"/>
                </a:solidFill>
                <a:latin typeface="+mj-lt"/>
              </a:endParaRPr>
            </a:p>
          </p:txBody>
        </p:sp>
        <p:sp>
          <p:nvSpPr>
            <p:cNvPr id="67" name="TextBox 66"/>
            <p:cNvSpPr txBox="1"/>
            <p:nvPr/>
          </p:nvSpPr>
          <p:spPr>
            <a:xfrm flipH="1">
              <a:off x="1145368" y="6221500"/>
              <a:ext cx="2086201" cy="215444"/>
            </a:xfrm>
            <a:prstGeom prst="rect">
              <a:avLst/>
            </a:prstGeom>
            <a:noFill/>
          </p:spPr>
          <p:txBody>
            <a:bodyPr wrap="square" lIns="0" tIns="0" rIns="0" bIns="0" rtlCol="0">
              <a:spAutoFit/>
            </a:bodyPr>
            <a:lstStyle/>
            <a:p>
              <a:pPr algn="l" defTabSz="914400">
                <a:buNone/>
              </a:pPr>
              <a:r>
                <a:rPr lang="ja-JP" altLang="en-US" sz="1400" b="0" i="0" dirty="0" smtClean="0">
                  <a:solidFill>
                    <a:schemeClr val="tx1"/>
                  </a:solidFill>
                  <a:latin typeface="Segoe UI Light"/>
                  <a:ea typeface="+mn-ea"/>
                  <a:cs typeface="+mn-cs"/>
                </a:rPr>
                <a:t>デバイス ベンダーが提供</a:t>
              </a:r>
              <a:endParaRPr lang="ja-JP" altLang="en-US" sz="1400" b="0" i="0" dirty="0">
                <a:solidFill>
                  <a:schemeClr val="tx1"/>
                </a:solidFill>
                <a:latin typeface="Segoe UI Light"/>
                <a:ea typeface="+mn-ea"/>
                <a:cs typeface="+mn-cs"/>
              </a:endParaRPr>
            </a:p>
          </p:txBody>
        </p:sp>
      </p:grpSp>
    </p:spTree>
    <p:extLst>
      <p:ext uri="{BB962C8B-B14F-4D97-AF65-F5344CB8AC3E}">
        <p14:creationId xmlns:p14="http://schemas.microsoft.com/office/powerpoint/2010/main" val="19940727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smtClean="0">
                <a:solidFill>
                  <a:schemeClr val="tx1"/>
                </a:solidFill>
                <a:latin typeface="Segoe UI Light"/>
                <a:ea typeface="+mn-ea"/>
                <a:cs typeface="+mn-cs"/>
              </a:rPr>
              <a:t>デバイス インターフェイスを定義する</a:t>
            </a:r>
            <a:endParaRPr lang="ja-JP" altLang="en-US"/>
          </a:p>
        </p:txBody>
      </p:sp>
      <p:sp>
        <p:nvSpPr>
          <p:cNvPr id="7" name="Text Placeholder 6"/>
          <p:cNvSpPr>
            <a:spLocks noGrp="1"/>
          </p:cNvSpPr>
          <p:nvPr>
            <p:ph type="body" sz="quarter" idx="10"/>
          </p:nvPr>
        </p:nvSpPr>
        <p:spPr>
          <a:xfrm>
            <a:off x="519112" y="1100138"/>
            <a:ext cx="11149012" cy="4441216"/>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以下の場合は、新しいカスタム インターフェイス クラス</a:t>
            </a:r>
            <a:r>
              <a:rPr lang="ja-JP" altLang="en-US" sz="2800" b="0" i="0" dirty="0" smtClean="0">
                <a:gradFill>
                  <a:gsLst>
                    <a:gs pos="0">
                      <a:schemeClr val="tx1"/>
                    </a:gs>
                    <a:gs pos="86000">
                      <a:schemeClr val="tx1"/>
                    </a:gs>
                  </a:gsLst>
                  <a:lin ang="5400000" scaled="0"/>
                </a:gradFill>
                <a:latin typeface="Segoe UI Light"/>
                <a:ea typeface="+mn-ea"/>
                <a:cs typeface="+mn-cs"/>
              </a:rPr>
              <a:t>を定義</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rPr>
              <a:t>新しいカスタム機能セット</a:t>
            </a: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rPr>
              <a:t>拡張された機能セットが、既存のコントラクトを完全に包含する場合</a:t>
            </a:r>
            <a:endParaRPr lang="ja-JP" altLang="en-US" sz="2400" dirty="0" smtClean="0"/>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以下の場合は、既存のカスタム インターフェイス クラス</a:t>
            </a:r>
            <a:r>
              <a:rPr lang="ja-JP" altLang="en-US" sz="2800" b="0" i="0" dirty="0" smtClean="0">
                <a:gradFill>
                  <a:gsLst>
                    <a:gs pos="0">
                      <a:schemeClr val="tx1"/>
                    </a:gs>
                    <a:gs pos="86000">
                      <a:schemeClr val="tx1"/>
                    </a:gs>
                  </a:gsLst>
                  <a:lin ang="5400000" scaled="0"/>
                </a:gradFill>
                <a:latin typeface="Segoe UI Light"/>
                <a:ea typeface="+mn-ea"/>
                <a:cs typeface="+mn-cs"/>
              </a:rPr>
              <a:t>を拡張</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機能セット </a:t>
            </a:r>
            <a:r>
              <a:rPr lang="en-US" altLang="ja-JP" sz="2400" b="0" i="0" dirty="0" smtClean="0">
                <a:gradFill>
                  <a:gsLst>
                    <a:gs pos="0">
                      <a:schemeClr val="tx1"/>
                    </a:gs>
                    <a:gs pos="86000">
                      <a:schemeClr val="tx1"/>
                    </a:gs>
                  </a:gsLst>
                  <a:lin ang="5400000" scaled="0"/>
                </a:gradFill>
                <a:latin typeface="Segoe UI Light"/>
                <a:ea typeface="+mn-ea"/>
                <a:cs typeface="+mn-cs"/>
              </a:rPr>
              <a:t>(</a:t>
            </a:r>
            <a:r>
              <a:rPr lang="ja-JP" altLang="en-US" sz="2400" b="0" i="0" dirty="0" smtClean="0">
                <a:gradFill>
                  <a:gsLst>
                    <a:gs pos="0">
                      <a:schemeClr val="tx1"/>
                    </a:gs>
                    <a:gs pos="86000">
                      <a:schemeClr val="tx1"/>
                    </a:gs>
                  </a:gsLst>
                  <a:lin ang="5400000" scaled="0"/>
                </a:gradFill>
                <a:latin typeface="Segoe UI Light"/>
                <a:ea typeface="+mn-ea"/>
                <a:cs typeface="+mn-cs"/>
              </a:rPr>
              <a:t>新しい </a:t>
            </a:r>
            <a:r>
              <a:rPr lang="en-US" altLang="ja-JP" sz="2400" b="0" i="0" dirty="0" smtClean="0">
                <a:gradFill>
                  <a:gsLst>
                    <a:gs pos="0">
                      <a:schemeClr val="tx1"/>
                    </a:gs>
                    <a:gs pos="86000">
                      <a:schemeClr val="tx1"/>
                    </a:gs>
                  </a:gsLst>
                  <a:lin ang="5400000" scaled="0"/>
                </a:gradFill>
                <a:latin typeface="Segoe UI Light"/>
                <a:ea typeface="+mn-ea"/>
                <a:cs typeface="+mn-cs"/>
              </a:rPr>
              <a:t>IOCTL) </a:t>
            </a:r>
            <a:r>
              <a:rPr lang="ja-JP" altLang="en-US" sz="2400" b="0" i="0" dirty="0" err="1" smtClean="0">
                <a:gradFill>
                  <a:gsLst>
                    <a:gs pos="0">
                      <a:schemeClr val="tx1"/>
                    </a:gs>
                    <a:gs pos="86000">
                      <a:schemeClr val="tx1"/>
                    </a:gs>
                  </a:gsLst>
                  <a:lin ang="5400000" scaled="0"/>
                </a:gradFill>
                <a:latin typeface="Segoe UI Light"/>
                <a:ea typeface="+mn-ea"/>
                <a:cs typeface="+mn-cs"/>
              </a:rPr>
              <a:t>への</a:t>
            </a:r>
            <a:r>
              <a:rPr lang="ja-JP" altLang="en-US" sz="2400" b="0" i="0" dirty="0" smtClean="0">
                <a:gradFill>
                  <a:gsLst>
                    <a:gs pos="0">
                      <a:schemeClr val="tx1"/>
                    </a:gs>
                    <a:gs pos="86000">
                      <a:schemeClr val="tx1"/>
                    </a:gs>
                  </a:gsLst>
                  <a:lin ang="5400000" scaled="0"/>
                </a:gradFill>
                <a:latin typeface="Segoe UI Light"/>
                <a:ea typeface="+mn-ea"/>
                <a:cs typeface="+mn-cs"/>
              </a:rPr>
              <a:t>部分的な追加の場合</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拡張対象の個々のメソッドを設計</a:t>
            </a: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rPr>
              <a:t>データ構造のバージョン管理を考慮</a:t>
            </a:r>
          </a:p>
          <a:p>
            <a:pPr marL="855696" lvl="1" indent="-395295" algn="l" defTabSz="914400">
              <a:spcBef>
                <a:spcPts val="18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rPr>
              <a:t>ドライバーとアプリ相互の下位互換性が必要</a:t>
            </a:r>
            <a:endParaRPr lang="ja-JP" altLang="en-US" sz="2400" dirty="0"/>
          </a:p>
        </p:txBody>
      </p:sp>
    </p:spTree>
    <p:extLst>
      <p:ext uri="{BB962C8B-B14F-4D97-AF65-F5344CB8AC3E}">
        <p14:creationId xmlns:p14="http://schemas.microsoft.com/office/powerpoint/2010/main" val="14606174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44978"/>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デバイス インターフェイスとアプリ</a:t>
            </a:r>
            <a:endParaRPr lang="ja-JP" altLang="en-US" dirty="0"/>
          </a:p>
        </p:txBody>
      </p:sp>
      <p:sp>
        <p:nvSpPr>
          <p:cNvPr id="7" name="Text Placeholder 6"/>
          <p:cNvSpPr>
            <a:spLocks noGrp="1"/>
          </p:cNvSpPr>
          <p:nvPr>
            <p:ph type="body" sz="quarter" idx="10"/>
          </p:nvPr>
        </p:nvSpPr>
        <p:spPr>
          <a:xfrm>
            <a:off x="519114" y="1447800"/>
            <a:ext cx="11149012" cy="2631490"/>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アプリはドライバーとネゴシエートして利用可能</a:t>
            </a:r>
            <a:r>
              <a:rPr lang="ja-JP" altLang="en-US" sz="2800" b="0" i="0" dirty="0" smtClean="0">
                <a:gradFill>
                  <a:gsLst>
                    <a:gs pos="0">
                      <a:schemeClr val="tx1"/>
                    </a:gs>
                    <a:gs pos="86000">
                      <a:schemeClr val="tx1"/>
                    </a:gs>
                  </a:gsLst>
                  <a:lin ang="5400000" scaled="0"/>
                </a:gradFill>
                <a:latin typeface="Segoe UI Light"/>
                <a:ea typeface="+mn-ea"/>
                <a:cs typeface="+mn-cs"/>
              </a:rPr>
              <a:t>な機能</a:t>
            </a:r>
            <a:r>
              <a:rPr lang="ja-JP" altLang="en-US" sz="2800" b="0" i="0" dirty="0" smtClean="0">
                <a:gradFill>
                  <a:gsLst>
                    <a:gs pos="0">
                      <a:schemeClr val="tx1"/>
                    </a:gs>
                    <a:gs pos="86000">
                      <a:schemeClr val="tx1"/>
                    </a:gs>
                  </a:gsLst>
                  <a:lin ang="5400000" scaled="0"/>
                </a:gradFill>
                <a:latin typeface="Segoe UI Light"/>
                <a:ea typeface="+mn-ea"/>
                <a:cs typeface="+mn-cs"/>
              </a:rPr>
              <a:t>を検出</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ドライバーとアプリの両方で下位互換性を維持</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機能コントラクトは、アプリ モデルから分離して抽象化</a:t>
            </a:r>
            <a:endParaRPr lang="ja-JP" altLang="en-US" sz="2800" dirty="0" smtClean="0"/>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ドライバーはデスクトップ </a:t>
            </a:r>
            <a:r>
              <a:rPr lang="ja-JP" altLang="en-US" sz="2800" b="0" i="0" dirty="0" smtClean="0">
                <a:gradFill>
                  <a:gsLst>
                    <a:gs pos="0">
                      <a:schemeClr val="tx1"/>
                    </a:gs>
                    <a:gs pos="86000">
                      <a:schemeClr val="tx1"/>
                    </a:gs>
                  </a:gsLst>
                  <a:lin ang="5400000" scaled="0"/>
                </a:gradFill>
                <a:latin typeface="Segoe UI Light"/>
                <a:ea typeface="+mn-ea"/>
                <a:cs typeface="+mn-cs"/>
              </a:rPr>
              <a:t>アプリ、</a:t>
            </a:r>
            <a:r>
              <a:rPr lang="en-US" altLang="ja-JP" sz="2800" b="0" i="0" dirty="0" smtClean="0">
                <a:gradFill>
                  <a:gsLst>
                    <a:gs pos="0">
                      <a:schemeClr val="tx1"/>
                    </a:gs>
                    <a:gs pos="86000">
                      <a:schemeClr val="tx1"/>
                    </a:gs>
                  </a:gsLst>
                  <a:lin ang="5400000" scaled="0"/>
                </a:gradFill>
                <a:latin typeface="Segoe UI Light"/>
                <a:ea typeface="+mn-ea"/>
                <a:cs typeface="+mn-cs"/>
              </a:rPr>
              <a:t>Metro </a:t>
            </a:r>
            <a:r>
              <a:rPr lang="ja-JP" altLang="en-US" sz="2800" b="0" i="0" dirty="0" smtClean="0">
                <a:gradFill>
                  <a:gsLst>
                    <a:gs pos="0">
                      <a:schemeClr val="tx1"/>
                    </a:gs>
                    <a:gs pos="86000">
                      <a:schemeClr val="tx1"/>
                    </a:gs>
                  </a:gsLst>
                  <a:lin ang="5400000" scaled="0"/>
                </a:gradFill>
                <a:latin typeface="Segoe UI Light"/>
                <a:ea typeface="+mn-ea"/>
                <a:cs typeface="+mn-cs"/>
              </a:rPr>
              <a:t>スタイル </a:t>
            </a:r>
            <a:r>
              <a:rPr lang="ja-JP" altLang="en-US" sz="2800" b="0" i="0" dirty="0" smtClean="0">
                <a:gradFill>
                  <a:gsLst>
                    <a:gs pos="0">
                      <a:schemeClr val="tx1"/>
                    </a:gs>
                    <a:gs pos="86000">
                      <a:schemeClr val="tx1"/>
                    </a:gs>
                  </a:gsLst>
                  <a:lin ang="5400000" scaled="0"/>
                </a:gradFill>
                <a:latin typeface="Segoe UI Light"/>
                <a:ea typeface="+mn-ea"/>
                <a:cs typeface="+mn-cs"/>
              </a:rPr>
              <a:t>アプリの両方とやりとりする</a:t>
            </a:r>
            <a:endParaRPr lang="ja-JP" altLang="en-US" sz="28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27736894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320043" cy="1446550"/>
          </a:xfrm>
          <a:prstGeom prst="rect">
            <a:avLst/>
          </a:prstGeom>
          <a:noFill/>
        </p:spPr>
        <p:txBody>
          <a:bodyPr wrap="square" rtlCol="0">
            <a:spAutoFit/>
          </a:bodyPr>
          <a:lstStyle/>
          <a:p>
            <a:pPr algn="l" defTabSz="914400">
              <a:buNone/>
            </a:pPr>
            <a:r>
              <a:rPr lang="ja-JP" altLang="en-US" sz="4400" b="0" i="0" dirty="0" smtClean="0">
                <a:solidFill>
                  <a:schemeClr val="tx1"/>
                </a:solidFill>
                <a:latin typeface="Segoe UI Semibold"/>
              </a:rPr>
              <a:t>アプリ エクスペリエンスの設計</a:t>
            </a:r>
            <a:endParaRPr lang="ja-JP" altLang="en-US" sz="4400" dirty="0">
              <a:latin typeface="+mj-lt"/>
            </a:endParaRPr>
          </a:p>
        </p:txBody>
      </p:sp>
    </p:spTree>
    <p:extLst>
      <p:ext uri="{BB962C8B-B14F-4D97-AF65-F5344CB8AC3E}">
        <p14:creationId xmlns:p14="http://schemas.microsoft.com/office/powerpoint/2010/main" val="1119458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80160" y="2270490"/>
            <a:ext cx="9664505" cy="1990726"/>
          </a:xfrm>
        </p:spPr>
        <p:txBody>
          <a:bodyPr>
            <a:noAutofit/>
          </a:bodyPr>
          <a:lstStyle/>
          <a:p>
            <a:pPr algn="ctr" defTabSz="914400">
              <a:spcBef>
                <a:spcPct val="0"/>
              </a:spcBef>
              <a:buNone/>
            </a:pPr>
            <a: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Windows 8 </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では、デバイスのアプリ </a:t>
            </a:r>
            <a: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
            </a:r>
            <a:b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ja-JP" altLang="en-US" sz="4000" b="0" i="0" spc="-15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エクスペリエンスについて新しい考え方が導入されています</a:t>
            </a:r>
            <a:r>
              <a:rPr lang="ja-JP" altLang="en-US" sz="4000" b="0" i="0" spc="-15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a:t>
            </a:r>
            <a:r>
              <a:rPr lang="en-US" altLang="ja-JP" sz="4000" b="0" i="0" spc="-15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
            </a:r>
            <a:br>
              <a:rPr lang="en-US" altLang="ja-JP" sz="4000" b="0" i="0" spc="-15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Windows </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が皆さんのために</a:t>
            </a:r>
            <a: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
            </a:r>
            <a:br>
              <a:rPr lang="en-US" altLang="ja-JP"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エクスペリエンス</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を配信します。</a:t>
            </a:r>
            <a:endParaRPr lang="ja-JP" altLang="en-US" sz="4000" dirty="0">
              <a:latin typeface="+mn-lt"/>
            </a:endParaRPr>
          </a:p>
        </p:txBody>
      </p:sp>
    </p:spTree>
    <p:extLst>
      <p:ext uri="{BB962C8B-B14F-4D97-AF65-F5344CB8AC3E}">
        <p14:creationId xmlns:p14="http://schemas.microsoft.com/office/powerpoint/2010/main" val="24701095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327076"/>
            <a:ext cx="11149013" cy="626325"/>
          </a:xfrm>
        </p:spPr>
        <p:txBody>
          <a:bodyPr/>
          <a:lstStyle/>
          <a:p>
            <a:pPr algn="l" defTabSz="914400">
              <a:spcBef>
                <a:spcPct val="0"/>
              </a:spcBef>
              <a:buNone/>
            </a:pPr>
            <a:r>
              <a:rPr lang="ja-JP" altLang="en-US" sz="4400" b="0" i="0" spc="-100" dirty="0" smtClean="0">
                <a:ln w="3175">
                  <a:noFill/>
                </a:ln>
                <a:gradFill flip="none" rotWithShape="1">
                  <a:gsLst>
                    <a:gs pos="0">
                      <a:schemeClr val="tx1"/>
                    </a:gs>
                    <a:gs pos="86000">
                      <a:schemeClr val="tx1"/>
                    </a:gs>
                  </a:gsLst>
                  <a:lin ang="5400000" scaled="0"/>
                  <a:tileRect/>
                </a:gradFill>
                <a:effectLst/>
                <a:latin typeface="Segoe UI Semibold"/>
                <a:ea typeface="+mj-ea"/>
                <a:cs typeface="Segoe UI"/>
              </a:rPr>
              <a:t>アプリ エクスペリエンスの配信</a:t>
            </a:r>
            <a:r>
              <a:rPr lang="en-US" altLang="ja-JP" sz="4400" b="0" i="0" spc="-100" dirty="0" smtClean="0">
                <a:ln w="3175">
                  <a:noFill/>
                </a:ln>
                <a:gradFill flip="none" rotWithShape="1">
                  <a:gsLst>
                    <a:gs pos="0">
                      <a:schemeClr val="tx1"/>
                    </a:gs>
                    <a:gs pos="86000">
                      <a:schemeClr val="tx1"/>
                    </a:gs>
                  </a:gsLst>
                  <a:lin ang="5400000" scaled="0"/>
                  <a:tileRect/>
                </a:gradFill>
                <a:effectLst/>
                <a:latin typeface="Segoe UI Semibold"/>
                <a:ea typeface="+mj-ea"/>
                <a:cs typeface="Segoe UI"/>
              </a:rPr>
              <a:t>: Windows 7</a:t>
            </a:r>
            <a:endParaRPr lang="ja-JP" altLang="en-US" dirty="0">
              <a:latin typeface="Segoe UI Semibold" pitchFamily="34" charset="0"/>
              <a:ea typeface="+mj-ea"/>
              <a:cs typeface="Segoe UI" pitchFamily="34" charset="0"/>
            </a:endParaRPr>
          </a:p>
        </p:txBody>
      </p:sp>
      <p:sp>
        <p:nvSpPr>
          <p:cNvPr id="26" name="Rectangle 25"/>
          <p:cNvSpPr/>
          <p:nvPr/>
        </p:nvSpPr>
        <p:spPr>
          <a:xfrm>
            <a:off x="2643412" y="3086664"/>
            <a:ext cx="3213125" cy="7610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en-US" altLang="ja-JP" b="1" i="0" smtClean="0">
                <a:solidFill>
                  <a:srgbClr val="FFFFFF"/>
                </a:solidFill>
                <a:latin typeface="Segoe UI Semibold"/>
              </a:rPr>
              <a:t>{</a:t>
            </a:r>
            <a:r>
              <a:rPr lang="ja-JP" altLang="en-US" b="1" i="0" smtClean="0">
                <a:solidFill>
                  <a:srgbClr val="FFFFFF"/>
                </a:solidFill>
                <a:latin typeface="Segoe UI Semibold"/>
              </a:rPr>
              <a:t>カスタム</a:t>
            </a:r>
            <a:r>
              <a:rPr lang="en-US" altLang="ja-JP" b="1" i="0" smtClean="0">
                <a:solidFill>
                  <a:srgbClr val="FFFFFF"/>
                </a:solidFill>
                <a:latin typeface="Segoe UI Semibold"/>
              </a:rPr>
              <a:t>}</a:t>
            </a:r>
            <a:endParaRPr lang="ja-JP" altLang="en-US">
              <a:solidFill>
                <a:schemeClr val="tx1"/>
              </a:solidFill>
              <a:latin typeface="+mj-lt"/>
            </a:endParaRPr>
          </a:p>
        </p:txBody>
      </p:sp>
      <p:sp>
        <p:nvSpPr>
          <p:cNvPr id="39" name="Rectangle 38"/>
          <p:cNvSpPr/>
          <p:nvPr/>
        </p:nvSpPr>
        <p:spPr>
          <a:xfrm>
            <a:off x="2656254" y="4000147"/>
            <a:ext cx="3187442" cy="1653309"/>
          </a:xfrm>
          <a:prstGeom prst="rect">
            <a:avLst/>
          </a:prstGeom>
          <a:solidFill>
            <a:schemeClr val="accent1"/>
          </a:solidFill>
          <a:ln w="57150">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ja-JP" altLang="en-US" b="0" i="0" dirty="0" smtClean="0">
                <a:solidFill>
                  <a:srgbClr val="FFFFFF"/>
                </a:solidFill>
                <a:latin typeface="Segoe UI Semibold"/>
                <a:ea typeface="+mn-ea"/>
                <a:cs typeface="+mn-cs"/>
              </a:rPr>
              <a:t>カスタム</a:t>
            </a:r>
          </a:p>
          <a:p>
            <a:pPr algn="ctr" defTabSz="914400">
              <a:buNone/>
            </a:pPr>
            <a:r>
              <a:rPr lang="ja-JP" altLang="en-US" b="0" i="0" dirty="0" smtClean="0">
                <a:solidFill>
                  <a:srgbClr val="FFFFFF"/>
                </a:solidFill>
                <a:latin typeface="Segoe UI Semibold"/>
                <a:ea typeface="+mn-ea"/>
                <a:cs typeface="+mn-cs"/>
              </a:rPr>
              <a:t>ドライバー</a:t>
            </a:r>
            <a:endParaRPr lang="ja-JP" altLang="en-US" b="0" i="0" dirty="0">
              <a:solidFill>
                <a:srgbClr val="FFFFFF"/>
              </a:solidFill>
              <a:latin typeface="Segoe UI Semibold"/>
              <a:ea typeface="+mn-ea"/>
              <a:cs typeface="+mn-cs"/>
            </a:endParaRPr>
          </a:p>
        </p:txBody>
      </p:sp>
      <p:sp>
        <p:nvSpPr>
          <p:cNvPr id="7" name="Rectangle 6"/>
          <p:cNvSpPr/>
          <p:nvPr/>
        </p:nvSpPr>
        <p:spPr>
          <a:xfrm>
            <a:off x="2656255" y="1282175"/>
            <a:ext cx="3187441" cy="1514929"/>
          </a:xfrm>
          <a:prstGeom prst="rect">
            <a:avLst/>
          </a:prstGeom>
          <a:solidFill>
            <a:srgbClr val="00B0F0"/>
          </a:solidFill>
          <a:ln w="57150">
            <a:solidFill>
              <a:srgbClr val="00B0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400">
              <a:buNone/>
            </a:pPr>
            <a:r>
              <a:rPr lang="ja-JP" altLang="en-US" b="0" i="0" dirty="0" smtClean="0">
                <a:solidFill>
                  <a:srgbClr val="FFFFFF"/>
                </a:solidFill>
                <a:latin typeface="Segoe UI Semibold"/>
              </a:rPr>
              <a:t>カスタム</a:t>
            </a:r>
          </a:p>
          <a:p>
            <a:pPr algn="ctr" defTabSz="914400">
              <a:buNone/>
            </a:pPr>
            <a:r>
              <a:rPr lang="ja-JP" altLang="en-US" b="0" i="0" dirty="0" smtClean="0">
                <a:solidFill>
                  <a:srgbClr val="FFFFFF"/>
                </a:solidFill>
                <a:latin typeface="Segoe UI Semibold"/>
              </a:rPr>
              <a:t>デスクトップ アプリ</a:t>
            </a:r>
            <a:endParaRPr lang="ja-JP" altLang="en-US" dirty="0">
              <a:solidFill>
                <a:schemeClr val="tx1"/>
              </a:solidFill>
              <a:latin typeface="+mj-lt"/>
            </a:endParaRPr>
          </a:p>
        </p:txBody>
      </p:sp>
      <p:sp>
        <p:nvSpPr>
          <p:cNvPr id="16" name="Rectangle 15"/>
          <p:cNvSpPr/>
          <p:nvPr/>
        </p:nvSpPr>
        <p:spPr bwMode="auto">
          <a:xfrm>
            <a:off x="2486632" y="1097062"/>
            <a:ext cx="3526686" cy="4740724"/>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smtClean="0">
              <a:gradFill>
                <a:gsLst>
                  <a:gs pos="0">
                    <a:schemeClr val="tx1"/>
                  </a:gs>
                  <a:gs pos="100000">
                    <a:schemeClr val="tx1"/>
                  </a:gs>
                </a:gsLst>
                <a:lin ang="5400000" scaled="0"/>
              </a:gradFill>
            </a:endParaRPr>
          </a:p>
        </p:txBody>
      </p:sp>
      <p:sp>
        <p:nvSpPr>
          <p:cNvPr id="10" name="TextBox 9"/>
          <p:cNvSpPr txBox="1"/>
          <p:nvPr/>
        </p:nvSpPr>
        <p:spPr>
          <a:xfrm flipH="1">
            <a:off x="2512712" y="6022452"/>
            <a:ext cx="3458402" cy="307777"/>
          </a:xfrm>
          <a:prstGeom prst="rect">
            <a:avLst/>
          </a:prstGeom>
          <a:noFill/>
        </p:spPr>
        <p:txBody>
          <a:bodyPr wrap="square" lIns="0" tIns="0" rIns="0" bIns="0" rtlCol="0">
            <a:spAutoFit/>
          </a:bodyPr>
          <a:lstStyle/>
          <a:p>
            <a:pPr algn="ctr" defTabSz="914400">
              <a:buNone/>
            </a:pPr>
            <a:r>
              <a:rPr lang="ja-JP" altLang="en-US" sz="2000" b="0" i="0" dirty="0" smtClean="0">
                <a:gradFill>
                  <a:gsLst>
                    <a:gs pos="0">
                      <a:schemeClr val="tx1"/>
                    </a:gs>
                    <a:gs pos="86000">
                      <a:schemeClr val="tx1"/>
                    </a:gs>
                  </a:gsLst>
                  <a:lin ang="5400000" scaled="0"/>
                </a:gradFill>
                <a:latin typeface="Segoe UI Light"/>
                <a:ea typeface="+mn-ea"/>
                <a:cs typeface="+mn-cs"/>
              </a:rPr>
              <a:t>ドライバー パッケージ</a:t>
            </a:r>
            <a:endParaRPr lang="ja-JP" altLang="en-US" sz="2000" b="0" i="0" dirty="0">
              <a:gradFill>
                <a:gsLst>
                  <a:gs pos="0">
                    <a:schemeClr val="tx1"/>
                  </a:gs>
                  <a:gs pos="86000">
                    <a:schemeClr val="tx1"/>
                  </a:gs>
                </a:gsLst>
                <a:lin ang="5400000" scaled="0"/>
              </a:gradFill>
              <a:latin typeface="Segoe UI Light"/>
              <a:ea typeface="+mn-ea"/>
              <a:cs typeface="+mn-cs"/>
            </a:endParaRPr>
          </a:p>
        </p:txBody>
      </p:sp>
      <p:cxnSp>
        <p:nvCxnSpPr>
          <p:cNvPr id="24" name="Straight Arrow Connector 23"/>
          <p:cNvCxnSpPr/>
          <p:nvPr/>
        </p:nvCxnSpPr>
        <p:spPr>
          <a:xfrm rot="16200000" flipV="1">
            <a:off x="7017501" y="2746006"/>
            <a:ext cx="0" cy="105065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27233" y="2829876"/>
            <a:ext cx="3908275" cy="923330"/>
          </a:xfrm>
          <a:prstGeom prst="rect">
            <a:avLst/>
          </a:prstGeom>
          <a:noFill/>
        </p:spPr>
        <p:txBody>
          <a:bodyPr wrap="square" lIns="0" tIns="0" rIns="0" bIns="0" rtlCol="0">
            <a:spAutoFit/>
          </a:bodyPr>
          <a:lstStyle/>
          <a:p>
            <a:pPr algn="ctr" defTabSz="914400">
              <a:buNone/>
            </a:pPr>
            <a:r>
              <a:rPr lang="ja-JP" altLang="en-US" sz="2000" b="0" i="0" dirty="0" smtClean="0">
                <a:gradFill>
                  <a:gsLst>
                    <a:gs pos="0">
                      <a:schemeClr val="tx1"/>
                    </a:gs>
                    <a:gs pos="86000">
                      <a:schemeClr val="tx1"/>
                    </a:gs>
                  </a:gsLst>
                  <a:lin ang="5400000" scaled="0"/>
                </a:gradFill>
                <a:latin typeface="Segoe UI Light"/>
                <a:ea typeface="+mn-ea"/>
                <a:cs typeface="+mn-cs"/>
              </a:rPr>
              <a:t>ドライバーとアプリが</a:t>
            </a:r>
            <a:r>
              <a:rPr lang="ja-JP" altLang="en-US" sz="2000" b="0" i="0" dirty="0" smtClean="0">
                <a:gradFill>
                  <a:gsLst>
                    <a:gs pos="0">
                      <a:schemeClr val="tx1"/>
                    </a:gs>
                    <a:gs pos="86000">
                      <a:schemeClr val="tx1"/>
                    </a:gs>
                  </a:gsLst>
                  <a:lin ang="5400000" scaled="0"/>
                </a:gradFill>
                <a:latin typeface="Segoe UI Light"/>
                <a:ea typeface="+mn-ea"/>
                <a:cs typeface="+mn-cs"/>
              </a:rPr>
              <a:t>一体化した</a:t>
            </a:r>
            <a:r>
              <a:rPr lang="ja-JP" altLang="en-US" sz="2000" b="0" i="0" dirty="0" smtClean="0">
                <a:gradFill>
                  <a:gsLst>
                    <a:gs pos="0">
                      <a:schemeClr val="tx1"/>
                    </a:gs>
                    <a:gs pos="86000">
                      <a:schemeClr val="tx1"/>
                    </a:gs>
                  </a:gsLst>
                  <a:lin ang="5400000" scaled="0"/>
                </a:gradFill>
                <a:latin typeface="Segoe UI Light"/>
                <a:ea typeface="+mn-ea"/>
                <a:cs typeface="+mn-cs"/>
              </a:rPr>
              <a:t>ものをダウンロードしてセットアップするのは、時間がかかる</a:t>
            </a:r>
            <a:endParaRPr lang="ja-JP" altLang="en-US" sz="2000" b="0" i="0" dirty="0">
              <a:gradFill>
                <a:gsLst>
                  <a:gs pos="0">
                    <a:schemeClr val="tx1"/>
                  </a:gs>
                  <a:gs pos="86000">
                    <a:schemeClr val="tx1"/>
                  </a:gs>
                </a:gsLst>
                <a:lin ang="5400000" scaled="0"/>
              </a:gradFill>
              <a:latin typeface="Segoe UI Light"/>
              <a:ea typeface="+mn-ea"/>
              <a:cs typeface="+mn-cs"/>
            </a:endParaRPr>
          </a:p>
        </p:txBody>
      </p:sp>
      <p:cxnSp>
        <p:nvCxnSpPr>
          <p:cNvPr id="27" name="Straight Arrow Connector 26"/>
          <p:cNvCxnSpPr/>
          <p:nvPr/>
        </p:nvCxnSpPr>
        <p:spPr>
          <a:xfrm rot="16200000" flipV="1">
            <a:off x="7017501" y="1310849"/>
            <a:ext cx="0" cy="105065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41302" y="1707779"/>
            <a:ext cx="3908274" cy="307777"/>
          </a:xfrm>
          <a:prstGeom prst="rect">
            <a:avLst/>
          </a:prstGeom>
          <a:noFill/>
        </p:spPr>
        <p:txBody>
          <a:bodyPr wrap="square" lIns="0" tIns="0" rIns="0" bIns="0" rtlCol="0">
            <a:spAutoFit/>
          </a:bodyPr>
          <a:lstStyle/>
          <a:p>
            <a:pPr algn="ctr" defTabSz="914400">
              <a:buNone/>
            </a:pPr>
            <a:r>
              <a:rPr lang="ja-JP" altLang="en-US" sz="2000" b="0" i="0" dirty="0" smtClean="0">
                <a:gradFill>
                  <a:gsLst>
                    <a:gs pos="0">
                      <a:schemeClr val="tx1"/>
                    </a:gs>
                    <a:gs pos="86000">
                      <a:schemeClr val="tx1"/>
                    </a:gs>
                  </a:gsLst>
                  <a:lin ang="5400000" scaled="0"/>
                </a:gradFill>
                <a:latin typeface="Segoe UI Light"/>
                <a:ea typeface="+mn-ea"/>
                <a:cs typeface="+mn-cs"/>
              </a:rPr>
              <a:t>固定的</a:t>
            </a:r>
            <a:r>
              <a:rPr lang="ja-JP" altLang="en-US" sz="2000" b="0" i="0" dirty="0" smtClean="0">
                <a:gradFill>
                  <a:gsLst>
                    <a:gs pos="0">
                      <a:schemeClr val="tx1"/>
                    </a:gs>
                    <a:gs pos="86000">
                      <a:schemeClr val="tx1"/>
                    </a:gs>
                  </a:gsLst>
                  <a:lin ang="5400000" scaled="0"/>
                </a:gradFill>
                <a:latin typeface="Segoe UI Light"/>
                <a:ea typeface="+mn-ea"/>
                <a:cs typeface="+mn-cs"/>
              </a:rPr>
              <a:t>なアプリ </a:t>
            </a:r>
            <a:r>
              <a:rPr lang="ja-JP" altLang="en-US" sz="2000" b="0" i="0" dirty="0" smtClean="0">
                <a:gradFill>
                  <a:gsLst>
                    <a:gs pos="0">
                      <a:schemeClr val="tx1"/>
                    </a:gs>
                    <a:gs pos="86000">
                      <a:schemeClr val="tx1"/>
                    </a:gs>
                  </a:gsLst>
                  <a:lin ang="5400000" scaled="0"/>
                </a:gradFill>
                <a:latin typeface="Segoe UI Light"/>
                <a:ea typeface="+mn-ea"/>
                <a:cs typeface="+mn-cs"/>
              </a:rPr>
              <a:t>エクスペリエンス</a:t>
            </a:r>
            <a:endParaRPr lang="ja-JP" altLang="en-US" sz="20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3423873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0"/>
                                        <p:tgtEl>
                                          <p:spTgt spid="10"/>
                                        </p:tgtEl>
                                      </p:cBhvr>
                                    </p:animEffect>
                                  </p:childTnLst>
                                </p:cTn>
                              </p:par>
                              <p:par>
                                <p:cTn id="20" presetID="10" presetClass="entr" presetSubtype="0"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2" nodeType="withEffect">
                                  <p:stCondLst>
                                    <p:cond delay="10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animBg="1"/>
      <p:bldP spid="7" grpId="0" animBg="1"/>
      <p:bldP spid="16" grpId="0" animBg="1"/>
      <p:bldP spid="16" grpId="1" animBg="1"/>
      <p:bldP spid="10" grpId="0"/>
      <p:bldP spid="10" grpId="1"/>
      <p:bldP spid="25" grpId="1"/>
      <p:bldP spid="25" grpId="2"/>
      <p:bldP spid="28" grpId="0"/>
      <p:bldP spid="2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itle 1"/>
          <p:cNvSpPr txBox="1">
            <a:spLocks noGrp="1"/>
          </p:cNvSpPr>
          <p:nvPr>
            <p:ph type="title"/>
          </p:nvPr>
        </p:nvSpPr>
        <p:spPr>
          <a:xfrm>
            <a:off x="519112" y="361604"/>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14400"/>
            <a:r>
              <a:rPr lang="en-US" b="0" i="0" dirty="0">
                <a:solidFill>
                  <a:schemeClr val="tx1"/>
                </a:solidFill>
                <a:ea typeface="+mj-ea"/>
                <a:cs typeface="+mn-cs"/>
              </a:rPr>
              <a:t>Metro </a:t>
            </a:r>
            <a:r>
              <a:rPr lang="ja-JP" altLang="en-US" dirty="0">
                <a:solidFill>
                  <a:schemeClr val="tx1"/>
                </a:solidFill>
                <a:ea typeface="+mj-ea"/>
                <a:cs typeface="+mn-cs"/>
              </a:rPr>
              <a:t>スタイルのデバイス アプリ</a:t>
            </a:r>
            <a:endParaRPr lang="en-US" dirty="0">
              <a:ea typeface="+mj-ea"/>
            </a:endParaRPr>
          </a:p>
        </p:txBody>
      </p:sp>
      <p:sp>
        <p:nvSpPr>
          <p:cNvPr id="7" name="Text Placeholder 6"/>
          <p:cNvSpPr>
            <a:spLocks noGrp="1"/>
          </p:cNvSpPr>
          <p:nvPr>
            <p:ph type="body" sz="quarter" idx="10"/>
          </p:nvPr>
        </p:nvSpPr>
        <p:spPr>
          <a:xfrm>
            <a:off x="519114" y="1447800"/>
            <a:ext cx="11149012" cy="3010055"/>
          </a:xfrm>
        </p:spPr>
        <p:txBody>
          <a:bodyPr/>
          <a:lstStyle/>
          <a:p>
            <a:pPr marL="460400" indent="-460400" algn="l" defTabSz="914400">
              <a:spcBef>
                <a:spcPct val="20000"/>
              </a:spcBef>
              <a:buSzPct val="90000"/>
              <a:buFont typeface="Arial"/>
              <a:buChar char="•"/>
            </a:pPr>
            <a:r>
              <a:rPr lang="en-US" altLang="ja-JP" sz="2800" b="0" i="0" dirty="0" smtClean="0">
                <a:gradFill>
                  <a:gsLst>
                    <a:gs pos="0">
                      <a:schemeClr val="tx1"/>
                    </a:gs>
                    <a:gs pos="86000">
                      <a:schemeClr val="tx1"/>
                    </a:gs>
                  </a:gsLst>
                  <a:lin ang="5400000" scaled="0"/>
                </a:gradFill>
                <a:latin typeface="Segoe UI Light"/>
                <a:ea typeface="+mn-ea"/>
                <a:cs typeface="+mn-cs"/>
              </a:rPr>
              <a:t>Windows </a:t>
            </a:r>
            <a:r>
              <a:rPr lang="ja-JP" altLang="en-US" sz="2800" b="0" i="0" dirty="0" smtClean="0">
                <a:gradFill>
                  <a:gsLst>
                    <a:gs pos="0">
                      <a:schemeClr val="tx1"/>
                    </a:gs>
                    <a:gs pos="86000">
                      <a:schemeClr val="tx1"/>
                    </a:gs>
                  </a:gsLst>
                  <a:lin ang="5400000" scaled="0"/>
                </a:gradFill>
                <a:latin typeface="Segoe UI Light"/>
                <a:ea typeface="+mn-ea"/>
                <a:cs typeface="+mn-cs"/>
              </a:rPr>
              <a:t>が自動で</a:t>
            </a:r>
            <a:r>
              <a:rPr lang="ja-JP" altLang="en-US" sz="2800" b="0" i="0" dirty="0" smtClean="0">
                <a:gradFill>
                  <a:gsLst>
                    <a:gs pos="0">
                      <a:schemeClr val="tx1"/>
                    </a:gs>
                    <a:gs pos="86000">
                      <a:schemeClr val="tx1"/>
                    </a:gs>
                  </a:gsLst>
                  <a:lin ang="5400000" scaled="0"/>
                </a:gradFill>
                <a:latin typeface="Segoe UI Light"/>
                <a:ea typeface="+mn-ea"/>
                <a:cs typeface="+mn-cs"/>
              </a:rPr>
              <a:t>ダウンロード・セットアップするので、手作業</a:t>
            </a:r>
            <a:r>
              <a:rPr lang="ja-JP" altLang="en-US" sz="2800" b="0" i="0" dirty="0" smtClean="0">
                <a:gradFill>
                  <a:gsLst>
                    <a:gs pos="0">
                      <a:schemeClr val="tx1"/>
                    </a:gs>
                    <a:gs pos="86000">
                      <a:schemeClr val="tx1"/>
                    </a:gs>
                  </a:gsLst>
                  <a:lin ang="5400000" scaled="0"/>
                </a:gradFill>
                <a:latin typeface="Segoe UI Light"/>
                <a:ea typeface="+mn-ea"/>
                <a:cs typeface="+mn-cs"/>
              </a:rPr>
              <a:t>は一切不要</a:t>
            </a:r>
          </a:p>
          <a:p>
            <a:pPr marL="460400" indent="-460400" algn="l" defTabSz="914400">
              <a:spcBef>
                <a:spcPct val="20000"/>
              </a:spcBef>
              <a:buSzPct val="90000"/>
              <a:buFont typeface="Arial"/>
              <a:buChar char="•"/>
            </a:pPr>
            <a:r>
              <a:rPr lang="ja-JP" altLang="en-US" sz="2800" b="0" i="0" spc="-120" dirty="0" smtClean="0">
                <a:gradFill>
                  <a:gsLst>
                    <a:gs pos="0">
                      <a:schemeClr val="tx1"/>
                    </a:gs>
                    <a:gs pos="86000">
                      <a:schemeClr val="tx1"/>
                    </a:gs>
                  </a:gsLst>
                  <a:lin ang="5400000" scaled="0"/>
                </a:gradFill>
                <a:latin typeface="Segoe UI Light"/>
                <a:ea typeface="+mn-ea"/>
                <a:cs typeface="+mn-cs"/>
              </a:rPr>
              <a:t>よく使われるデバイス クラスに</a:t>
            </a:r>
            <a:r>
              <a:rPr lang="ja-JP" altLang="en-US" sz="2800" b="0" i="0" spc="-120" dirty="0" smtClean="0">
                <a:gradFill>
                  <a:gsLst>
                    <a:gs pos="0">
                      <a:schemeClr val="tx1"/>
                    </a:gs>
                    <a:gs pos="86000">
                      <a:schemeClr val="tx1"/>
                    </a:gs>
                  </a:gsLst>
                  <a:lin ang="5400000" scaled="0"/>
                </a:gradFill>
                <a:latin typeface="Segoe UI Light"/>
                <a:ea typeface="+mn-ea"/>
                <a:cs typeface="+mn-cs"/>
              </a:rPr>
              <a:t>は標準のエクスペリエンス</a:t>
            </a:r>
            <a:endParaRPr lang="ja-JP" altLang="en-US" sz="2800" b="0" i="0" spc="-120" dirty="0" smtClean="0">
              <a:gradFill>
                <a:gsLst>
                  <a:gs pos="0">
                    <a:schemeClr val="tx1"/>
                  </a:gs>
                  <a:gs pos="86000">
                    <a:schemeClr val="tx1"/>
                  </a:gs>
                </a:gsLst>
                <a:lin ang="5400000" scaled="0"/>
              </a:gradFill>
              <a:latin typeface="Segoe UI Light"/>
              <a:ea typeface="+mn-ea"/>
              <a:cs typeface="+mn-cs"/>
            </a:endParaRP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カスタム アプリもサポート</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ポータブル デバイス、印刷、大容量記憶装置など</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カスタム インターフェイスを備えたカスタム ドライバー</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不使用時は </a:t>
            </a:r>
            <a:r>
              <a:rPr lang="en-US" altLang="ja-JP" sz="2800" b="0" i="0" dirty="0" smtClean="0">
                <a:gradFill>
                  <a:gsLst>
                    <a:gs pos="0">
                      <a:schemeClr val="tx1"/>
                    </a:gs>
                    <a:gs pos="86000">
                      <a:schemeClr val="tx1"/>
                    </a:gs>
                  </a:gsLst>
                  <a:lin ang="5400000" scaled="0"/>
                </a:gradFill>
                <a:latin typeface="Segoe UI Light"/>
                <a:ea typeface="+mn-ea"/>
                <a:cs typeface="+mn-cs"/>
              </a:rPr>
              <a:t>Windows </a:t>
            </a:r>
            <a:r>
              <a:rPr lang="ja-JP" altLang="en-US" sz="2800" b="0" i="0" dirty="0" smtClean="0">
                <a:gradFill>
                  <a:gsLst>
                    <a:gs pos="0">
                      <a:schemeClr val="tx1"/>
                    </a:gs>
                    <a:gs pos="86000">
                      <a:schemeClr val="tx1"/>
                    </a:gs>
                  </a:gsLst>
                  <a:lin ang="5400000" scaled="0"/>
                </a:gradFill>
                <a:latin typeface="Segoe UI Light"/>
                <a:ea typeface="+mn-ea"/>
                <a:cs typeface="+mn-cs"/>
              </a:rPr>
              <a:t>がシステム リソースを最適化</a:t>
            </a:r>
            <a:endParaRPr lang="ja-JP" altLang="en-US" sz="2800" dirty="0"/>
          </a:p>
        </p:txBody>
      </p:sp>
    </p:spTree>
    <p:extLst>
      <p:ext uri="{BB962C8B-B14F-4D97-AF65-F5344CB8AC3E}">
        <p14:creationId xmlns:p14="http://schemas.microsoft.com/office/powerpoint/2010/main" val="10384985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3783713"/>
              </p:ext>
            </p:extLst>
          </p:nvPr>
        </p:nvGraphicFramePr>
        <p:xfrm>
          <a:off x="2388411" y="1118255"/>
          <a:ext cx="7541375" cy="533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8256" y="260727"/>
            <a:ext cx="11149013" cy="609398"/>
          </a:xfrm>
        </p:spPr>
        <p:txBody>
          <a:bodyPr>
            <a:normAutofit/>
          </a:bodyPr>
          <a:lstStyle/>
          <a:p>
            <a:pPr algn="l" defTabSz="914400">
              <a:spcBef>
                <a:spcPct val="0"/>
              </a:spcBef>
              <a:buNone/>
            </a:pPr>
            <a:r>
              <a:rPr lang="en-US" sz="4400" b="0" i="0" spc="-100" baseline="0">
                <a:ln w="3175">
                  <a:noFill/>
                </a:ln>
                <a:gradFill flip="none" rotWithShape="1">
                  <a:gsLst>
                    <a:gs pos="0">
                      <a:schemeClr val="tx1"/>
                    </a:gs>
                    <a:gs pos="86000">
                      <a:schemeClr val="tx1"/>
                    </a:gs>
                  </a:gsLst>
                  <a:lin ang="5400000" scaled="0"/>
                  <a:tileRect/>
                </a:gradFill>
                <a:effectLst/>
                <a:latin typeface="Segoe UI Semibold"/>
                <a:ea typeface="+mn-ea"/>
                <a:cs typeface="Arial"/>
              </a:rPr>
              <a:t>デバイスのライフサイクル</a:t>
            </a:r>
            <a:endParaRPr lang="en-US" dirty="0"/>
          </a:p>
        </p:txBody>
      </p:sp>
      <p:graphicFrame>
        <p:nvGraphicFramePr>
          <p:cNvPr id="4" name="Diagram 3"/>
          <p:cNvGraphicFramePr/>
          <p:nvPr>
            <p:extLst>
              <p:ext uri="{D42A27DB-BD31-4B8C-83A1-F6EECF244321}">
                <p14:modId xmlns:p14="http://schemas.microsoft.com/office/powerpoint/2010/main" val="687545842"/>
              </p:ext>
            </p:extLst>
          </p:nvPr>
        </p:nvGraphicFramePr>
        <p:xfrm>
          <a:off x="2377309" y="1118255"/>
          <a:ext cx="7541375" cy="53313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4100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6255" y="1282170"/>
            <a:ext cx="3187441" cy="1514929"/>
          </a:xfrm>
          <a:prstGeom prst="rect">
            <a:avLst/>
          </a:prstGeom>
          <a:solidFill>
            <a:srgbClr val="FF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b="0" i="0" dirty="0" smtClean="0">
                <a:gradFill>
                  <a:gsLst>
                    <a:gs pos="0">
                      <a:schemeClr val="tx1"/>
                    </a:gs>
                    <a:gs pos="100000">
                      <a:schemeClr val="tx1"/>
                    </a:gs>
                  </a:gsLst>
                  <a:lin ang="5400000" scaled="0"/>
                </a:gradFill>
                <a:latin typeface="Segoe UI Semibold"/>
                <a:ea typeface="+mn-ea"/>
                <a:cs typeface="+mn-cs"/>
              </a:rPr>
              <a:t>Metro </a:t>
            </a:r>
            <a:r>
              <a:rPr lang="ja-JP" altLang="en-US" b="0" i="0" dirty="0" smtClean="0">
                <a:gradFill>
                  <a:gsLst>
                    <a:gs pos="0">
                      <a:schemeClr val="tx1"/>
                    </a:gs>
                    <a:gs pos="100000">
                      <a:schemeClr val="tx1"/>
                    </a:gs>
                  </a:gsLst>
                  <a:lin ang="5400000" scaled="0"/>
                </a:gradFill>
                <a:latin typeface="Segoe UI Semibold"/>
                <a:ea typeface="+mn-ea"/>
                <a:cs typeface="+mn-cs"/>
              </a:rPr>
              <a:t>スタイルの</a:t>
            </a:r>
          </a:p>
          <a:p>
            <a:pPr algn="ctr" defTabSz="914126">
              <a:spcBef>
                <a:spcPct val="0"/>
              </a:spcBef>
              <a:spcAft>
                <a:spcPct val="0"/>
              </a:spcAft>
              <a:buNone/>
            </a:pPr>
            <a:r>
              <a:rPr lang="ja-JP" altLang="en-US" b="0" i="0" dirty="0" smtClean="0">
                <a:gradFill>
                  <a:gsLst>
                    <a:gs pos="0">
                      <a:schemeClr val="tx1"/>
                    </a:gs>
                    <a:gs pos="100000">
                      <a:schemeClr val="tx1"/>
                    </a:gs>
                  </a:gsLst>
                  <a:lin ang="5400000" scaled="0"/>
                </a:gradFill>
                <a:latin typeface="Segoe UI Semibold"/>
                <a:ea typeface="+mn-ea"/>
                <a:cs typeface="+mn-cs"/>
              </a:rPr>
              <a:t>デバイス アプリ</a:t>
            </a:r>
            <a:endParaRPr lang="ja-JP" altLang="en-US" b="0" i="0" dirty="0">
              <a:gradFill>
                <a:gsLst>
                  <a:gs pos="0">
                    <a:schemeClr val="tx1"/>
                  </a:gs>
                  <a:gs pos="100000">
                    <a:schemeClr val="tx1"/>
                  </a:gs>
                </a:gsLst>
                <a:lin ang="5400000" scaled="0"/>
              </a:gradFill>
              <a:latin typeface="Segoe UI Semibold"/>
              <a:ea typeface="+mn-ea"/>
              <a:cs typeface="+mn-cs"/>
            </a:endParaRPr>
          </a:p>
        </p:txBody>
      </p:sp>
      <p:sp>
        <p:nvSpPr>
          <p:cNvPr id="2" name="Title 1"/>
          <p:cNvSpPr>
            <a:spLocks noGrp="1"/>
          </p:cNvSpPr>
          <p:nvPr>
            <p:ph type="title"/>
          </p:nvPr>
        </p:nvSpPr>
        <p:spPr>
          <a:xfrm>
            <a:off x="519112" y="334740"/>
            <a:ext cx="11149013" cy="626325"/>
          </a:xfrm>
        </p:spPr>
        <p:txBody>
          <a:bodyPr/>
          <a:lstStyle/>
          <a:p>
            <a:pPr algn="l" defTabSz="914400">
              <a:spcBef>
                <a:spcPct val="0"/>
              </a:spcBef>
              <a:buNone/>
            </a:pPr>
            <a:r>
              <a:rPr lang="ja-JP" altLang="en-US" sz="4400" b="0" i="0" spc="-100" dirty="0" smtClean="0">
                <a:ln w="3175">
                  <a:noFill/>
                </a:ln>
                <a:gradFill flip="none" rotWithShape="1">
                  <a:gsLst>
                    <a:gs pos="0">
                      <a:schemeClr val="tx1"/>
                    </a:gs>
                    <a:gs pos="86000">
                      <a:schemeClr val="tx1"/>
                    </a:gs>
                  </a:gsLst>
                  <a:lin ang="5400000" scaled="0"/>
                  <a:tileRect/>
                </a:gradFill>
                <a:effectLst/>
                <a:latin typeface="Segoe UI Semibold"/>
                <a:cs typeface="Segoe UI"/>
              </a:rPr>
              <a:t>アプリ エクスペリエンスの配信</a:t>
            </a:r>
            <a:r>
              <a:rPr lang="en-US" altLang="ja-JP" sz="4400" b="0" i="0" spc="-100" dirty="0" smtClean="0">
                <a:ln w="3175">
                  <a:noFill/>
                </a:ln>
                <a:gradFill flip="none" rotWithShape="1">
                  <a:gsLst>
                    <a:gs pos="0">
                      <a:schemeClr val="tx1"/>
                    </a:gs>
                    <a:gs pos="86000">
                      <a:schemeClr val="tx1"/>
                    </a:gs>
                  </a:gsLst>
                  <a:lin ang="5400000" scaled="0"/>
                  <a:tileRect/>
                </a:gradFill>
                <a:effectLst/>
                <a:latin typeface="Segoe UI Semibold"/>
                <a:cs typeface="Segoe UI"/>
              </a:rPr>
              <a:t>: Windows 8</a:t>
            </a:r>
            <a:endParaRPr lang="ja-JP" altLang="en-US" dirty="0">
              <a:latin typeface="Segoe UI Semibold" pitchFamily="34" charset="0"/>
              <a:cs typeface="Segoe UI" pitchFamily="34" charset="0"/>
            </a:endParaRPr>
          </a:p>
        </p:txBody>
      </p:sp>
      <p:sp>
        <p:nvSpPr>
          <p:cNvPr id="26" name="Rectangle 25"/>
          <p:cNvSpPr/>
          <p:nvPr/>
        </p:nvSpPr>
        <p:spPr>
          <a:xfrm>
            <a:off x="2643412" y="3086664"/>
            <a:ext cx="3213125" cy="7610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en-US" altLang="ja-JP" b="1" i="0" smtClean="0">
                <a:solidFill>
                  <a:srgbClr val="FFFFFF"/>
                </a:solidFill>
                <a:latin typeface="Segoe UI Semibold"/>
              </a:rPr>
              <a:t>{</a:t>
            </a:r>
            <a:r>
              <a:rPr lang="ja-JP" altLang="en-US" b="1" i="0" smtClean="0">
                <a:solidFill>
                  <a:srgbClr val="FFFFFF"/>
                </a:solidFill>
                <a:latin typeface="Segoe UI Semibold"/>
              </a:rPr>
              <a:t>カスタム</a:t>
            </a:r>
            <a:r>
              <a:rPr lang="en-US" altLang="ja-JP" b="1" i="0" smtClean="0">
                <a:solidFill>
                  <a:srgbClr val="FFFFFF"/>
                </a:solidFill>
                <a:latin typeface="Segoe UI Semibold"/>
              </a:rPr>
              <a:t>}</a:t>
            </a:r>
            <a:endParaRPr lang="ja-JP" altLang="en-US">
              <a:solidFill>
                <a:schemeClr val="tx1"/>
              </a:solidFill>
              <a:latin typeface="+mj-lt"/>
            </a:endParaRPr>
          </a:p>
        </p:txBody>
      </p:sp>
      <p:sp>
        <p:nvSpPr>
          <p:cNvPr id="39" name="Rectangle 38"/>
          <p:cNvSpPr/>
          <p:nvPr/>
        </p:nvSpPr>
        <p:spPr>
          <a:xfrm>
            <a:off x="2656254" y="4000147"/>
            <a:ext cx="3187442" cy="1653309"/>
          </a:xfrm>
          <a:prstGeom prst="rect">
            <a:avLst/>
          </a:prstGeom>
          <a:solidFill>
            <a:schemeClr val="accent1"/>
          </a:solidFill>
          <a:ln w="57150">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ja-JP" altLang="en-US" b="0" i="0" dirty="0" smtClean="0">
                <a:solidFill>
                  <a:srgbClr val="FFFFFF"/>
                </a:solidFill>
                <a:latin typeface="Segoe UI Semibold"/>
                <a:ea typeface="+mn-ea"/>
                <a:cs typeface="+mn-cs"/>
              </a:rPr>
              <a:t>カスタム</a:t>
            </a:r>
          </a:p>
          <a:p>
            <a:pPr algn="ctr" defTabSz="914400">
              <a:buNone/>
            </a:pPr>
            <a:r>
              <a:rPr lang="ja-JP" altLang="en-US" b="0" i="0" dirty="0" smtClean="0">
                <a:solidFill>
                  <a:srgbClr val="FFFFFF"/>
                </a:solidFill>
                <a:latin typeface="Segoe UI Semibold"/>
                <a:ea typeface="+mn-ea"/>
                <a:cs typeface="+mn-cs"/>
              </a:rPr>
              <a:t>ドライバー</a:t>
            </a:r>
            <a:endParaRPr lang="ja-JP" altLang="en-US" b="0" i="0" dirty="0">
              <a:solidFill>
                <a:srgbClr val="FFFFFF"/>
              </a:solidFill>
              <a:latin typeface="Segoe UI Semibold"/>
              <a:ea typeface="+mn-ea"/>
              <a:cs typeface="+mn-cs"/>
            </a:endParaRPr>
          </a:p>
        </p:txBody>
      </p:sp>
      <p:sp>
        <p:nvSpPr>
          <p:cNvPr id="16" name="Rectangle 15"/>
          <p:cNvSpPr/>
          <p:nvPr/>
        </p:nvSpPr>
        <p:spPr bwMode="auto">
          <a:xfrm>
            <a:off x="2486632" y="2956560"/>
            <a:ext cx="3526686" cy="2881226"/>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smtClean="0">
              <a:gradFill>
                <a:gsLst>
                  <a:gs pos="0">
                    <a:schemeClr val="tx1"/>
                  </a:gs>
                  <a:gs pos="100000">
                    <a:schemeClr val="tx1"/>
                  </a:gs>
                </a:gsLst>
                <a:lin ang="5400000" scaled="0"/>
              </a:gradFill>
            </a:endParaRPr>
          </a:p>
        </p:txBody>
      </p:sp>
      <p:sp>
        <p:nvSpPr>
          <p:cNvPr id="9" name="TextBox 8"/>
          <p:cNvSpPr txBox="1"/>
          <p:nvPr/>
        </p:nvSpPr>
        <p:spPr>
          <a:xfrm flipH="1">
            <a:off x="2506704" y="6022452"/>
            <a:ext cx="3458402" cy="307777"/>
          </a:xfrm>
          <a:prstGeom prst="rect">
            <a:avLst/>
          </a:prstGeom>
          <a:noFill/>
        </p:spPr>
        <p:txBody>
          <a:bodyPr wrap="square" lIns="0" tIns="0" rIns="0" bIns="0" rtlCol="0">
            <a:spAutoFit/>
          </a:bodyPr>
          <a:lstStyle/>
          <a:p>
            <a:pPr algn="ctr" defTabSz="914400">
              <a:buNone/>
            </a:pPr>
            <a:r>
              <a:rPr lang="ja-JP" altLang="en-US" sz="2000" b="0" i="0" dirty="0" smtClean="0">
                <a:gradFill>
                  <a:gsLst>
                    <a:gs pos="0">
                      <a:schemeClr val="tx1"/>
                    </a:gs>
                    <a:gs pos="86000">
                      <a:schemeClr val="tx1"/>
                    </a:gs>
                  </a:gsLst>
                  <a:lin ang="5400000" scaled="0"/>
                </a:gradFill>
                <a:latin typeface="Segoe UI Light"/>
                <a:ea typeface="+mn-ea"/>
                <a:cs typeface="+mn-cs"/>
              </a:rPr>
              <a:t>ドライバー パッケージ</a:t>
            </a:r>
            <a:endParaRPr lang="ja-JP" altLang="en-US" sz="2000" b="0" i="0" dirty="0">
              <a:gradFill>
                <a:gsLst>
                  <a:gs pos="0">
                    <a:schemeClr val="tx1"/>
                  </a:gs>
                  <a:gs pos="86000">
                    <a:schemeClr val="tx1"/>
                  </a:gs>
                </a:gsLst>
                <a:lin ang="5400000" scaled="0"/>
              </a:gradFill>
              <a:latin typeface="Segoe UI Light"/>
              <a:ea typeface="+mn-ea"/>
              <a:cs typeface="+mn-cs"/>
            </a:endParaRPr>
          </a:p>
        </p:txBody>
      </p:sp>
      <p:cxnSp>
        <p:nvCxnSpPr>
          <p:cNvPr id="10" name="Straight Arrow Connector 9"/>
          <p:cNvCxnSpPr/>
          <p:nvPr/>
        </p:nvCxnSpPr>
        <p:spPr>
          <a:xfrm rot="16200000" flipV="1">
            <a:off x="7017501" y="1514309"/>
            <a:ext cx="0" cy="10506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69437" y="1612247"/>
            <a:ext cx="3683190" cy="923330"/>
          </a:xfrm>
          <a:prstGeom prst="rect">
            <a:avLst/>
          </a:prstGeom>
          <a:noFill/>
        </p:spPr>
        <p:txBody>
          <a:bodyPr wrap="square" lIns="0" tIns="0" rIns="0" bIns="0" rtlCol="0">
            <a:spAutoFit/>
          </a:bodyPr>
          <a:lstStyle/>
          <a:p>
            <a:pPr algn="ctr" defTabSz="914400">
              <a:buNone/>
            </a:pPr>
            <a:r>
              <a:rPr lang="en-US" altLang="ja-JP" sz="2000" b="0" i="0" dirty="0" smtClean="0">
                <a:gradFill>
                  <a:gsLst>
                    <a:gs pos="0">
                      <a:schemeClr val="tx1"/>
                    </a:gs>
                    <a:gs pos="86000">
                      <a:schemeClr val="tx1"/>
                    </a:gs>
                  </a:gsLst>
                  <a:lin ang="5400000" scaled="0"/>
                </a:gradFill>
                <a:latin typeface="Segoe UI Light"/>
                <a:ea typeface="+mn-ea"/>
                <a:cs typeface="+mn-cs"/>
              </a:rPr>
              <a:t>Metro </a:t>
            </a:r>
            <a:r>
              <a:rPr lang="ja-JP" altLang="en-US" sz="2000" b="0" i="0" dirty="0" smtClean="0">
                <a:gradFill>
                  <a:gsLst>
                    <a:gs pos="0">
                      <a:schemeClr val="tx1"/>
                    </a:gs>
                    <a:gs pos="86000">
                      <a:schemeClr val="tx1"/>
                    </a:gs>
                  </a:gsLst>
                  <a:lin ang="5400000" scaled="0"/>
                </a:gradFill>
                <a:latin typeface="Segoe UI Light"/>
                <a:ea typeface="+mn-ea"/>
                <a:cs typeface="+mn-cs"/>
              </a:rPr>
              <a:t>スタイルのデバイス アプリは自動的にダウンロード、セットアップ</a:t>
            </a:r>
            <a:endParaRPr lang="ja-JP" altLang="en-US" sz="2000" b="0" i="0" dirty="0">
              <a:gradFill>
                <a:gsLst>
                  <a:gs pos="0">
                    <a:schemeClr val="tx1"/>
                  </a:gs>
                  <a:gs pos="86000">
                    <a:schemeClr val="tx1"/>
                  </a:gs>
                </a:gsLst>
                <a:lin ang="5400000" scaled="0"/>
              </a:gradFill>
              <a:latin typeface="Segoe UI Light"/>
              <a:ea typeface="+mn-ea"/>
              <a:cs typeface="+mn-cs"/>
            </a:endParaRPr>
          </a:p>
        </p:txBody>
      </p:sp>
      <p:cxnSp>
        <p:nvCxnSpPr>
          <p:cNvPr id="13" name="Straight Arrow Connector 12"/>
          <p:cNvCxnSpPr/>
          <p:nvPr/>
        </p:nvCxnSpPr>
        <p:spPr>
          <a:xfrm rot="16200000" flipV="1">
            <a:off x="7017501" y="4028820"/>
            <a:ext cx="0" cy="105065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69436" y="4283289"/>
            <a:ext cx="3683191" cy="615553"/>
          </a:xfrm>
          <a:prstGeom prst="rect">
            <a:avLst/>
          </a:prstGeom>
          <a:noFill/>
        </p:spPr>
        <p:txBody>
          <a:bodyPr wrap="square" lIns="0" tIns="0" rIns="0" bIns="0" rtlCol="0">
            <a:spAutoFit/>
          </a:bodyPr>
          <a:lstStyle/>
          <a:p>
            <a:pPr algn="ctr" defTabSz="914400">
              <a:buNone/>
            </a:pPr>
            <a:r>
              <a:rPr lang="ja-JP" altLang="en-US" sz="2000" b="0" i="0" dirty="0" smtClean="0">
                <a:gradFill>
                  <a:gsLst>
                    <a:gs pos="0">
                      <a:schemeClr val="tx1"/>
                    </a:gs>
                    <a:gs pos="86000">
                      <a:schemeClr val="tx1"/>
                    </a:gs>
                  </a:gsLst>
                  <a:lin ang="5400000" scaled="0"/>
                </a:gradFill>
                <a:latin typeface="Segoe UI Light"/>
                <a:ea typeface="+mn-ea"/>
                <a:cs typeface="+mn-cs"/>
              </a:rPr>
              <a:t>ドライバー パッケージは簡略化され、短時間</a:t>
            </a:r>
            <a:r>
              <a:rPr lang="ja-JP" altLang="en-US" sz="2000" b="0" i="0" dirty="0" smtClean="0">
                <a:gradFill>
                  <a:gsLst>
                    <a:gs pos="0">
                      <a:schemeClr val="tx1"/>
                    </a:gs>
                    <a:gs pos="86000">
                      <a:schemeClr val="tx1"/>
                    </a:gs>
                  </a:gsLst>
                  <a:lin ang="5400000" scaled="0"/>
                </a:gradFill>
                <a:latin typeface="Segoe UI Light"/>
                <a:ea typeface="+mn-ea"/>
                <a:cs typeface="+mn-cs"/>
              </a:rPr>
              <a:t>でダウンロード</a:t>
            </a:r>
            <a:endParaRPr lang="ja-JP" altLang="en-US" sz="20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3024508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10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39" grpId="0" animBg="1"/>
      <p:bldP spid="16" grpId="0" animBg="1"/>
      <p:bldP spid="9" grpId="0"/>
      <p:bldP spid="11"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412794"/>
            <a:ext cx="11149013" cy="553998"/>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en-US" altLang="ja-JP" sz="4000" b="0" i="0" dirty="0" smtClean="0">
                <a:solidFill>
                  <a:schemeClr val="tx1"/>
                </a:solidFill>
                <a:ea typeface="+mj-ea"/>
                <a:cs typeface="+mn-cs"/>
              </a:rPr>
              <a:t>Metro </a:t>
            </a:r>
            <a:r>
              <a:rPr lang="ja-JP" altLang="en-US" sz="4000" b="0" i="0" dirty="0" smtClean="0">
                <a:solidFill>
                  <a:schemeClr val="tx1"/>
                </a:solidFill>
                <a:ea typeface="+mj-ea"/>
                <a:cs typeface="+mn-cs"/>
              </a:rPr>
              <a:t>スタイルのデバイス アプリ</a:t>
            </a:r>
            <a:r>
              <a:rPr lang="ja-JP" altLang="en-US" sz="4000" b="0" i="0" dirty="0" smtClean="0">
                <a:solidFill>
                  <a:schemeClr val="tx1"/>
                </a:solidFill>
                <a:ea typeface="+mj-ea"/>
                <a:cs typeface="+mn-cs"/>
              </a:rPr>
              <a:t>のインストール</a:t>
            </a:r>
            <a:endParaRPr lang="ja-JP" altLang="en-US" sz="4000" dirty="0">
              <a:ea typeface="+mj-ea"/>
            </a:endParaRPr>
          </a:p>
        </p:txBody>
      </p:sp>
      <p:sp>
        <p:nvSpPr>
          <p:cNvPr id="7" name="Text Placeholder 6"/>
          <p:cNvSpPr>
            <a:spLocks noGrp="1"/>
          </p:cNvSpPr>
          <p:nvPr>
            <p:ph type="body" sz="quarter" idx="10"/>
          </p:nvPr>
        </p:nvSpPr>
        <p:spPr>
          <a:xfrm>
            <a:off x="519114" y="1878676"/>
            <a:ext cx="11149012" cy="4228850"/>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ダウンロードとセットアップは、初回接続時に自動的に</a:t>
            </a:r>
            <a:r>
              <a:rPr lang="en-US" altLang="ja-JP" sz="2800" b="0" i="0" dirty="0" smtClean="0">
                <a:gradFill>
                  <a:gsLst>
                    <a:gs pos="0">
                      <a:schemeClr val="tx1"/>
                    </a:gs>
                    <a:gs pos="86000">
                      <a:schemeClr val="tx1"/>
                    </a:gs>
                  </a:gsLst>
                  <a:lin ang="5400000" scaled="0"/>
                </a:gradFill>
                <a:latin typeface="Segoe UI Light"/>
                <a:ea typeface="+mn-ea"/>
                <a:cs typeface="+mn-cs"/>
              </a:rPr>
              <a:t/>
            </a:r>
            <a:br>
              <a:rPr lang="en-US" altLang="ja-JP" sz="2800" b="0" i="0" dirty="0" smtClean="0">
                <a:gradFill>
                  <a:gsLst>
                    <a:gs pos="0">
                      <a:schemeClr val="tx1"/>
                    </a:gs>
                    <a:gs pos="86000">
                      <a:schemeClr val="tx1"/>
                    </a:gs>
                  </a:gsLst>
                  <a:lin ang="5400000" scaled="0"/>
                </a:gradFill>
                <a:latin typeface="Segoe UI Light"/>
                <a:ea typeface="+mn-ea"/>
                <a:cs typeface="+mn-cs"/>
              </a:rPr>
            </a:br>
            <a:r>
              <a:rPr lang="ja-JP" altLang="en-US" sz="2800" b="0" i="0" dirty="0" smtClean="0">
                <a:gradFill>
                  <a:gsLst>
                    <a:gs pos="0">
                      <a:schemeClr val="tx1"/>
                    </a:gs>
                    <a:gs pos="86000">
                      <a:schemeClr val="tx1"/>
                    </a:gs>
                  </a:gsLst>
                  <a:lin ang="5400000" scaled="0"/>
                </a:gradFill>
                <a:latin typeface="Segoe UI Light"/>
                <a:ea typeface="+mn-ea"/>
                <a:cs typeface="+mn-cs"/>
              </a:rPr>
              <a:t>行われる</a:t>
            </a:r>
            <a:endParaRPr lang="ja-JP" altLang="en-US" sz="2800" dirty="0" smtClean="0"/>
          </a:p>
          <a:p>
            <a:pPr marL="460400" indent="-460400" algn="l" defTabSz="914400">
              <a:spcBef>
                <a:spcPct val="20000"/>
              </a:spcBef>
              <a:buSzPct val="90000"/>
              <a:buFont typeface="Arial"/>
              <a:buChar char="•"/>
            </a:pPr>
            <a:endParaRPr lang="ja-JP" altLang="en-US" sz="2800" dirty="0" smtClean="0"/>
          </a:p>
          <a:p>
            <a:pPr marL="460400" indent="-460400" algn="l" defTabSz="914400">
              <a:spcBef>
                <a:spcPct val="20000"/>
              </a:spcBef>
              <a:buSzPct val="90000"/>
              <a:buFont typeface="Arial"/>
              <a:buChar char="•"/>
            </a:pPr>
            <a:endParaRPr lang="ja-JP" altLang="en-US" sz="2800" dirty="0" smtClean="0"/>
          </a:p>
          <a:p>
            <a:pPr marL="460400" indent="-460400" algn="l" defTabSz="914400">
              <a:spcBef>
                <a:spcPct val="20000"/>
              </a:spcBef>
              <a:buSzPct val="90000"/>
              <a:buFont typeface="Arial"/>
              <a:buChar char="•"/>
            </a:pPr>
            <a:endParaRPr lang="ja-JP" altLang="en-US" sz="2800" dirty="0" smtClean="0"/>
          </a:p>
          <a:p>
            <a:pPr marL="460400" indent="-460400" algn="l" defTabSz="914400">
              <a:spcBef>
                <a:spcPct val="20000"/>
              </a:spcBef>
              <a:buSzPct val="90000"/>
              <a:buFont typeface="Arial"/>
              <a:buChar char="•"/>
            </a:pPr>
            <a:endParaRPr lang="ja-JP" altLang="en-US" sz="2800" dirty="0" smtClean="0"/>
          </a:p>
          <a:p>
            <a:pPr marL="0" indent="0" algn="l" defTabSz="914400">
              <a:spcBef>
                <a:spcPct val="20000"/>
              </a:spcBef>
              <a:buNone/>
            </a:pPr>
            <a:endParaRPr lang="ja-JP" altLang="en-US" sz="2800" dirty="0" smtClean="0"/>
          </a:p>
          <a:p>
            <a:pPr marL="460400" indent="-460400" algn="l" defTabSz="914400">
              <a:spcBef>
                <a:spcPct val="20000"/>
              </a:spcBef>
              <a:buSzPct val="90000"/>
              <a:buFont typeface="Arial"/>
              <a:buChar char="•"/>
            </a:pPr>
            <a:endParaRPr lang="ja-JP" altLang="en-US" sz="2800" dirty="0" smtClean="0"/>
          </a:p>
          <a:p>
            <a:pPr marL="460400" indent="-460400" algn="l" defTabSz="914400">
              <a:spcBef>
                <a:spcPct val="20000"/>
              </a:spcBef>
              <a:buSzPct val="90000"/>
              <a:buNone/>
            </a:pPr>
            <a:r>
              <a:rPr lang="ja-JP" altLang="en-US" sz="2800" dirty="0" smtClean="0"/>
              <a:t>　</a:t>
            </a:r>
            <a:r>
              <a:rPr lang="en-US" altLang="ja-JP" sz="2800" b="0" i="0" dirty="0" smtClean="0">
                <a:gradFill>
                  <a:gsLst>
                    <a:gs pos="0">
                      <a:schemeClr val="tx1"/>
                    </a:gs>
                    <a:gs pos="86000">
                      <a:schemeClr val="tx1"/>
                    </a:gs>
                  </a:gsLst>
                  <a:lin ang="5400000" scaled="0"/>
                </a:gradFill>
                <a:latin typeface="Segoe UI Light"/>
                <a:ea typeface="+mn-ea"/>
                <a:cs typeface="+mn-cs"/>
              </a:rPr>
              <a:t>(</a:t>
            </a:r>
            <a:r>
              <a:rPr lang="ja-JP" altLang="en-US" sz="2800" b="0" i="0" dirty="0" smtClean="0">
                <a:gradFill>
                  <a:gsLst>
                    <a:gs pos="0">
                      <a:schemeClr val="tx1"/>
                    </a:gs>
                    <a:gs pos="86000">
                      <a:schemeClr val="tx1"/>
                    </a:gs>
                  </a:gsLst>
                  <a:lin ang="5400000" scaled="0"/>
                </a:gradFill>
                <a:latin typeface="Segoe UI Light"/>
                <a:ea typeface="+mn-ea"/>
                <a:cs typeface="+mn-cs"/>
              </a:rPr>
              <a:t>以上。</a:t>
            </a:r>
            <a:r>
              <a:rPr lang="en-US" altLang="ja-JP" sz="2800" b="0" i="0" dirty="0" smtClean="0">
                <a:gradFill>
                  <a:gsLst>
                    <a:gs pos="0">
                      <a:schemeClr val="tx1"/>
                    </a:gs>
                    <a:gs pos="86000">
                      <a:schemeClr val="tx1"/>
                    </a:gs>
                  </a:gsLst>
                  <a:lin ang="5400000" scaled="0"/>
                </a:gradFill>
                <a:latin typeface="Segoe UI Light"/>
                <a:ea typeface="+mn-ea"/>
                <a:cs typeface="+mn-cs"/>
              </a:rPr>
              <a:t>)</a:t>
            </a:r>
            <a:endParaRPr lang="ja-JP" altLang="en-US" sz="2800" dirty="0"/>
          </a:p>
        </p:txBody>
      </p:sp>
    </p:spTree>
    <p:extLst>
      <p:ext uri="{BB962C8B-B14F-4D97-AF65-F5344CB8AC3E}">
        <p14:creationId xmlns:p14="http://schemas.microsoft.com/office/powerpoint/2010/main" val="37464106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latin typeface="+mj-lt"/>
              <a:ea typeface="+mj-ea"/>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latin typeface="+mj-lt"/>
              <a:ea typeface="+mj-ea"/>
            </a:endParaRPr>
          </a:p>
        </p:txBody>
      </p:sp>
      <p:sp>
        <p:nvSpPr>
          <p:cNvPr id="8" name="Title 1"/>
          <p:cNvSpPr txBox="1">
            <a:spLocks noGrp="1"/>
          </p:cNvSpPr>
          <p:nvPr>
            <p:ph type="title"/>
          </p:nvPr>
        </p:nvSpPr>
        <p:spPr>
          <a:xfrm>
            <a:off x="519112" y="361604"/>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tabLst>
                <a:tab pos="7258050" algn="l"/>
              </a:tabLst>
            </a:pPr>
            <a:r>
              <a:rPr lang="ja-JP" altLang="en-US" b="0" i="0" spc="-150" dirty="0" smtClean="0">
                <a:solidFill>
                  <a:schemeClr val="tx1"/>
                </a:solidFill>
                <a:ea typeface="+mj-ea"/>
                <a:cs typeface="+mn-cs"/>
              </a:rPr>
              <a:t>デスクトップ アプリとその他のソフトウェア</a:t>
            </a:r>
            <a:endParaRPr lang="ja-JP" altLang="en-US" spc="-150" dirty="0">
              <a:ea typeface="+mj-ea"/>
            </a:endParaRPr>
          </a:p>
        </p:txBody>
      </p:sp>
      <p:sp>
        <p:nvSpPr>
          <p:cNvPr id="7" name="Text Placeholder 6"/>
          <p:cNvSpPr>
            <a:spLocks noGrp="1"/>
          </p:cNvSpPr>
          <p:nvPr>
            <p:ph type="body" sz="quarter" idx="10"/>
          </p:nvPr>
        </p:nvSpPr>
        <p:spPr>
          <a:xfrm>
            <a:off x="519114" y="1447800"/>
            <a:ext cx="11149012" cy="2536079"/>
          </a:xfrm>
        </p:spPr>
        <p:txBody>
          <a:bodyPr/>
          <a:lstStyle/>
          <a:p>
            <a:pPr marL="460400" indent="-460400" algn="l" defTabSz="914400">
              <a:spcBef>
                <a:spcPct val="20000"/>
              </a:spcBef>
              <a:buSzPct val="90000"/>
              <a:buFont typeface="Arial"/>
              <a:buChar char="•"/>
            </a:pPr>
            <a:r>
              <a:rPr lang="en-US" altLang="ja-JP" sz="2800" b="0" i="0" dirty="0" smtClean="0">
                <a:gradFill>
                  <a:gsLst>
                    <a:gs pos="0">
                      <a:schemeClr val="tx1"/>
                    </a:gs>
                    <a:gs pos="86000">
                      <a:schemeClr val="tx1"/>
                    </a:gs>
                  </a:gsLst>
                  <a:lin ang="5400000" scaled="0"/>
                </a:gradFill>
                <a:cs typeface="+mn-cs"/>
              </a:rPr>
              <a:t>Metro </a:t>
            </a:r>
            <a:r>
              <a:rPr lang="ja-JP" altLang="en-US" sz="2800" b="0" i="0" dirty="0" smtClean="0">
                <a:gradFill>
                  <a:gsLst>
                    <a:gs pos="0">
                      <a:schemeClr val="tx1"/>
                    </a:gs>
                    <a:gs pos="86000">
                      <a:schemeClr val="tx1"/>
                    </a:gs>
                  </a:gsLst>
                  <a:lin ang="5400000" scaled="0"/>
                </a:gradFill>
                <a:cs typeface="+mn-cs"/>
              </a:rPr>
              <a:t>スタイルのデバイス アプリの説明を</a:t>
            </a:r>
            <a:r>
              <a:rPr lang="ja-JP" altLang="en-US" sz="2800" b="0" i="0" dirty="0" smtClean="0">
                <a:gradFill>
                  <a:gsLst>
                    <a:gs pos="0">
                      <a:schemeClr val="tx1"/>
                    </a:gs>
                    <a:gs pos="86000">
                      <a:schemeClr val="tx1"/>
                    </a:gs>
                  </a:gsLst>
                  <a:lin ang="5400000" scaled="0"/>
                </a:gradFill>
                <a:cs typeface="+mn-cs"/>
              </a:rPr>
              <a:t>思い出してください</a:t>
            </a:r>
            <a:endParaRPr lang="ja-JP" altLang="en-US" sz="2800" b="0" i="0" dirty="0" smtClean="0">
              <a:gradFill>
                <a:gsLst>
                  <a:gs pos="0">
                    <a:schemeClr val="tx1"/>
                  </a:gs>
                  <a:gs pos="86000">
                    <a:schemeClr val="tx1"/>
                  </a:gs>
                </a:gsLst>
                <a:lin ang="5400000" scaled="0"/>
              </a:gradFill>
              <a:cs typeface="+mn-cs"/>
            </a:endParaRP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cs typeface="+mn-cs"/>
              </a:rPr>
              <a:t>デスクトップ アプリのダウンロード</a:t>
            </a:r>
            <a:r>
              <a:rPr lang="ja-JP" altLang="en-US" sz="2800" b="0" i="0" dirty="0" smtClean="0">
                <a:gradFill>
                  <a:gsLst>
                    <a:gs pos="0">
                      <a:schemeClr val="tx1"/>
                    </a:gs>
                    <a:gs pos="86000">
                      <a:schemeClr val="tx1"/>
                    </a:gs>
                  </a:gsLst>
                  <a:lin ang="5400000" scaled="0"/>
                </a:gradFill>
                <a:cs typeface="+mn-cs"/>
              </a:rPr>
              <a:t>とセットアップ</a:t>
            </a:r>
            <a:r>
              <a:rPr lang="ja-JP" altLang="en-US" sz="2800" b="0" i="0" dirty="0" smtClean="0">
                <a:gradFill>
                  <a:gsLst>
                    <a:gs pos="0">
                      <a:schemeClr val="tx1"/>
                    </a:gs>
                    <a:gs pos="86000">
                      <a:schemeClr val="tx1"/>
                    </a:gs>
                  </a:gsLst>
                  <a:lin ang="5400000" scaled="0"/>
                </a:gradFill>
                <a:cs typeface="+mn-cs"/>
              </a:rPr>
              <a:t>は、それほど単純</a:t>
            </a:r>
            <a:r>
              <a:rPr lang="ja-JP" altLang="en-US" sz="2800" b="0" i="0" dirty="0" smtClean="0">
                <a:gradFill>
                  <a:gsLst>
                    <a:gs pos="0">
                      <a:schemeClr val="tx1"/>
                    </a:gs>
                    <a:gs pos="86000">
                      <a:schemeClr val="tx1"/>
                    </a:gs>
                  </a:gsLst>
                  <a:lin ang="5400000" scaled="0"/>
                </a:gradFill>
                <a:cs typeface="+mn-cs"/>
              </a:rPr>
              <a:t>で</a:t>
            </a:r>
            <a:r>
              <a:rPr lang="ja-JP" altLang="en-US" sz="2800" b="0" i="0" dirty="0" smtClean="0">
                <a:gradFill>
                  <a:gsLst>
                    <a:gs pos="0">
                      <a:schemeClr val="tx1"/>
                    </a:gs>
                    <a:gs pos="86000">
                      <a:schemeClr val="tx1"/>
                    </a:gs>
                  </a:gsLst>
                  <a:lin ang="5400000" scaled="0"/>
                </a:gradFill>
                <a:cs typeface="+mn-cs"/>
              </a:rPr>
              <a:t>はありません</a:t>
            </a:r>
            <a:endParaRPr lang="ja-JP" altLang="en-US" sz="2800" b="0" i="0" dirty="0" smtClean="0">
              <a:gradFill>
                <a:gsLst>
                  <a:gs pos="0">
                    <a:schemeClr val="tx1"/>
                  </a:gs>
                  <a:gs pos="86000">
                    <a:schemeClr val="tx1"/>
                  </a:gs>
                </a:gsLst>
                <a:lin ang="5400000" scaled="0"/>
              </a:gradFill>
              <a:cs typeface="+mn-cs"/>
            </a:endParaRPr>
          </a:p>
          <a:p>
            <a:pPr marL="460400" indent="-460400" algn="l" defTabSz="914400">
              <a:spcBef>
                <a:spcPct val="20000"/>
              </a:spcBef>
              <a:buSzPct val="90000"/>
              <a:buFont typeface="Arial"/>
              <a:buChar char="•"/>
            </a:pPr>
            <a:r>
              <a:rPr lang="ja-JP" altLang="en-US" sz="2800" b="0" i="0" spc="-150" dirty="0" smtClean="0">
                <a:gradFill>
                  <a:gsLst>
                    <a:gs pos="0">
                      <a:schemeClr val="tx1"/>
                    </a:gs>
                    <a:gs pos="86000">
                      <a:schemeClr val="tx1"/>
                    </a:gs>
                  </a:gsLst>
                  <a:lin ang="5400000" scaled="0"/>
                </a:gradFill>
                <a:cs typeface="+mn-cs"/>
              </a:rPr>
              <a:t>デスクトップ アプリ エクスペリエンスは必要な場合に限る</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cs typeface="+mn-cs"/>
              </a:rPr>
              <a:t>管理者による管理タスク</a:t>
            </a:r>
          </a:p>
          <a:p>
            <a:pPr marL="855696" lvl="1" indent="-395295" algn="l" defTabSz="914400">
              <a:spcBef>
                <a:spcPct val="20000"/>
              </a:spcBef>
              <a:buSzPct val="90000"/>
              <a:buFont typeface="Arial"/>
              <a:buChar char="•"/>
            </a:pPr>
            <a:r>
              <a:rPr lang="ja-JP" altLang="en-US" sz="2400" b="0" i="0" spc="-150" dirty="0" smtClean="0">
                <a:gradFill>
                  <a:gsLst>
                    <a:gs pos="0">
                      <a:schemeClr val="tx1"/>
                    </a:gs>
                    <a:gs pos="86000">
                      <a:schemeClr val="tx1"/>
                    </a:gs>
                  </a:gsLst>
                  <a:lin ang="5400000" scaled="0"/>
                </a:gradFill>
                <a:cs typeface="+mn-cs"/>
              </a:rPr>
              <a:t>標準のエクスペリエンスとの統合に必要なインフラストラクチャ</a:t>
            </a:r>
            <a:endParaRPr lang="ja-JP" altLang="en-US" sz="2400" b="0" i="0" spc="-150" dirty="0">
              <a:gradFill>
                <a:gsLst>
                  <a:gs pos="0">
                    <a:schemeClr val="tx1"/>
                  </a:gs>
                  <a:gs pos="86000">
                    <a:schemeClr val="tx1"/>
                  </a:gs>
                </a:gsLst>
                <a:lin ang="5400000" scaled="0"/>
              </a:gradFill>
              <a:cs typeface="+mn-cs"/>
            </a:endParaRPr>
          </a:p>
        </p:txBody>
      </p:sp>
    </p:spTree>
    <p:extLst>
      <p:ext uri="{BB962C8B-B14F-4D97-AF65-F5344CB8AC3E}">
        <p14:creationId xmlns:p14="http://schemas.microsoft.com/office/powerpoint/2010/main" val="164947943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228600"/>
            <a:ext cx="11149013" cy="1123384"/>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i="0" spc="-150" dirty="0" smtClean="0">
                <a:solidFill>
                  <a:schemeClr val="tx1"/>
                </a:solidFill>
                <a:latin typeface="Segoe UI Light"/>
                <a:cs typeface="+mn-cs"/>
              </a:rPr>
              <a:t>デスクトップ アプリとその他のソフトウェア</a:t>
            </a:r>
            <a:r>
              <a:rPr lang="ja-JP" altLang="en-US" sz="4000" b="0" i="0" spc="-150" dirty="0" smtClean="0">
                <a:solidFill>
                  <a:schemeClr val="tx1"/>
                </a:solidFill>
                <a:latin typeface="Segoe UI Light"/>
                <a:cs typeface="+mn-cs"/>
              </a:rPr>
              <a:t>の</a:t>
            </a:r>
            <a:r>
              <a:rPr lang="en-US" altLang="ja-JP" sz="4000" b="0" i="0" spc="-150" dirty="0" smtClean="0">
                <a:solidFill>
                  <a:schemeClr val="tx1"/>
                </a:solidFill>
                <a:latin typeface="Segoe UI Light"/>
                <a:cs typeface="+mn-cs"/>
              </a:rPr>
              <a:t/>
            </a:r>
            <a:br>
              <a:rPr lang="en-US" altLang="ja-JP" sz="4000" b="0" i="0" spc="-150" dirty="0" smtClean="0">
                <a:solidFill>
                  <a:schemeClr val="tx1"/>
                </a:solidFill>
                <a:latin typeface="Segoe UI Light"/>
                <a:cs typeface="+mn-cs"/>
              </a:rPr>
            </a:br>
            <a:r>
              <a:rPr lang="ja-JP" altLang="en-US" sz="4000" b="0" i="0" spc="-150" dirty="0" smtClean="0">
                <a:solidFill>
                  <a:schemeClr val="tx1"/>
                </a:solidFill>
                <a:latin typeface="Segoe UI Light"/>
                <a:cs typeface="+mn-cs"/>
              </a:rPr>
              <a:t>インストール</a:t>
            </a:r>
            <a:endParaRPr lang="ja-JP" altLang="en-US" sz="4000" spc="-150" dirty="0"/>
          </a:p>
        </p:txBody>
      </p:sp>
      <p:sp>
        <p:nvSpPr>
          <p:cNvPr id="7" name="Text Placeholder 6"/>
          <p:cNvSpPr>
            <a:spLocks noGrp="1"/>
          </p:cNvSpPr>
          <p:nvPr>
            <p:ph type="body" sz="quarter" idx="10"/>
          </p:nvPr>
        </p:nvSpPr>
        <p:spPr>
          <a:xfrm>
            <a:off x="519113" y="1447800"/>
            <a:ext cx="11222751" cy="4687437"/>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デスクトップ アプリはドライバーと別にパッケージする</a:t>
            </a:r>
          </a:p>
          <a:p>
            <a:pPr marL="855696" lvl="1" indent="-395295" algn="l" defTabSz="914400">
              <a:spcBef>
                <a:spcPct val="20000"/>
              </a:spcBef>
              <a:buClr>
                <a:srgbClr val="F8F57B"/>
              </a:buClr>
              <a:buSzPct val="90000"/>
              <a:buFont typeface="Arial"/>
              <a:buChar char="•"/>
            </a:pPr>
            <a:r>
              <a:rPr lang="ja-JP" altLang="en-US" sz="2200" dirty="0" smtClean="0">
                <a:solidFill>
                  <a:srgbClr val="F8F57B"/>
                </a:solidFill>
              </a:rPr>
              <a:t>アプリを自動インストール</a:t>
            </a:r>
            <a:r>
              <a:rPr lang="ja-JP" altLang="en-US" sz="2200" dirty="0" smtClean="0">
                <a:solidFill>
                  <a:srgbClr val="F8F57B"/>
                </a:solidFill>
              </a:rPr>
              <a:t>する </a:t>
            </a:r>
            <a:r>
              <a:rPr lang="en-US" altLang="ja-JP" sz="2200" dirty="0" smtClean="0">
                <a:solidFill>
                  <a:srgbClr val="F8F57B"/>
                </a:solidFill>
              </a:rPr>
              <a:t>co-installer </a:t>
            </a:r>
            <a:r>
              <a:rPr lang="ja-JP" altLang="en-US" sz="2200" dirty="0" smtClean="0">
                <a:solidFill>
                  <a:srgbClr val="F8F57B"/>
                </a:solidFill>
              </a:rPr>
              <a:t>は</a:t>
            </a:r>
            <a:r>
              <a:rPr lang="ja-JP" altLang="en-US" sz="2200" dirty="0" smtClean="0">
                <a:solidFill>
                  <a:srgbClr val="F8F57B"/>
                </a:solidFill>
              </a:rPr>
              <a:t>避ける</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その理由</a:t>
            </a: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latin typeface="Segoe UI Light"/>
              </a:rPr>
              <a:t>ドライバーの目的はハードウェアの</a:t>
            </a:r>
            <a:r>
              <a:rPr lang="ja-JP" altLang="en-US" sz="2200" b="0" i="0" dirty="0" smtClean="0">
                <a:gradFill>
                  <a:gsLst>
                    <a:gs pos="0">
                      <a:schemeClr val="tx1"/>
                    </a:gs>
                    <a:gs pos="86000">
                      <a:schemeClr val="tx1"/>
                    </a:gs>
                  </a:gsLst>
                  <a:lin ang="5400000" scaled="0"/>
                </a:gradFill>
                <a:latin typeface="Segoe UI Light"/>
              </a:rPr>
              <a:t>サポート</a:t>
            </a:r>
            <a:r>
              <a:rPr lang="ja-JP" altLang="en-US" sz="2200" dirty="0">
                <a:latin typeface="Segoe UI Light"/>
              </a:rPr>
              <a:t>であり</a:t>
            </a:r>
            <a:r>
              <a:rPr lang="ja-JP" altLang="en-US" sz="2200" dirty="0" smtClean="0">
                <a:latin typeface="Segoe UI Light"/>
              </a:rPr>
              <a:t>、</a:t>
            </a:r>
            <a:r>
              <a:rPr lang="ja-JP" altLang="en-US" sz="2200" b="0" i="0" dirty="0" smtClean="0">
                <a:gradFill>
                  <a:gsLst>
                    <a:gs pos="0">
                      <a:schemeClr val="tx1"/>
                    </a:gs>
                    <a:gs pos="86000">
                      <a:schemeClr val="tx1"/>
                    </a:gs>
                  </a:gsLst>
                  <a:lin ang="5400000" scaled="0"/>
                </a:gradFill>
                <a:latin typeface="Segoe UI Light"/>
              </a:rPr>
              <a:t>低層</a:t>
            </a:r>
            <a:r>
              <a:rPr lang="ja-JP" altLang="en-US" sz="2200" b="0" i="0" dirty="0" smtClean="0">
                <a:gradFill>
                  <a:gsLst>
                    <a:gs pos="0">
                      <a:schemeClr val="tx1"/>
                    </a:gs>
                    <a:gs pos="86000">
                      <a:schemeClr val="tx1"/>
                    </a:gs>
                  </a:gsLst>
                  <a:lin ang="5400000" scaled="0"/>
                </a:gradFill>
                <a:latin typeface="Segoe UI Light"/>
              </a:rPr>
              <a:t>に位置するので</a:t>
            </a:r>
            <a:r>
              <a:rPr lang="ja-JP" altLang="en-US" sz="2200" b="0" i="0" dirty="0" smtClean="0">
                <a:gradFill>
                  <a:gsLst>
                    <a:gs pos="0">
                      <a:schemeClr val="tx1"/>
                    </a:gs>
                    <a:gs pos="86000">
                      <a:schemeClr val="tx1"/>
                    </a:gs>
                  </a:gsLst>
                  <a:lin ang="5400000" scaled="0"/>
                </a:gradFill>
                <a:latin typeface="Segoe UI Light"/>
              </a:rPr>
              <a:t>、</a:t>
            </a:r>
            <a:r>
              <a:rPr lang="en-US" altLang="ja-JP" sz="2200" b="0" i="0" dirty="0" smtClean="0">
                <a:gradFill>
                  <a:gsLst>
                    <a:gs pos="0">
                      <a:schemeClr val="tx1"/>
                    </a:gs>
                    <a:gs pos="86000">
                      <a:schemeClr val="tx1"/>
                    </a:gs>
                  </a:gsLst>
                  <a:lin ang="5400000" scaled="0"/>
                </a:gradFill>
                <a:latin typeface="Segoe UI Light"/>
              </a:rPr>
              <a:t/>
            </a:r>
            <a:br>
              <a:rPr lang="en-US" altLang="ja-JP" sz="2200" b="0" i="0" dirty="0" smtClean="0">
                <a:gradFill>
                  <a:gsLst>
                    <a:gs pos="0">
                      <a:schemeClr val="tx1"/>
                    </a:gs>
                    <a:gs pos="86000">
                      <a:schemeClr val="tx1"/>
                    </a:gs>
                  </a:gsLst>
                  <a:lin ang="5400000" scaled="0"/>
                </a:gradFill>
                <a:latin typeface="Segoe UI Light"/>
              </a:rPr>
            </a:br>
            <a:r>
              <a:rPr lang="ja-JP" altLang="en-US" sz="2200" b="0" i="0" dirty="0" smtClean="0">
                <a:gradFill>
                  <a:gsLst>
                    <a:gs pos="0">
                      <a:schemeClr val="tx1"/>
                    </a:gs>
                    <a:gs pos="86000">
                      <a:schemeClr val="tx1"/>
                    </a:gs>
                  </a:gsLst>
                  <a:lin ang="5400000" scaled="0"/>
                </a:gradFill>
                <a:latin typeface="Segoe UI Light"/>
              </a:rPr>
              <a:t>ユーザー </a:t>
            </a:r>
            <a:r>
              <a:rPr lang="ja-JP" altLang="en-US" sz="2200" b="0" i="0" dirty="0" smtClean="0">
                <a:gradFill>
                  <a:gsLst>
                    <a:gs pos="0">
                      <a:schemeClr val="tx1"/>
                    </a:gs>
                    <a:gs pos="86000">
                      <a:schemeClr val="tx1"/>
                    </a:gs>
                  </a:gsLst>
                  <a:lin ang="5400000" scaled="0"/>
                </a:gradFill>
                <a:latin typeface="Segoe UI Light"/>
              </a:rPr>
              <a:t>エクスペリエンスの定義には向かない</a:t>
            </a:r>
          </a:p>
          <a:p>
            <a:pPr marL="855696" lvl="1" indent="-395295" defTabSz="914400">
              <a:buFont typeface="Arial"/>
              <a:buChar char="•"/>
            </a:pPr>
            <a:r>
              <a:rPr lang="ja-JP" altLang="en-US" sz="2200" b="0" i="0" dirty="0" smtClean="0">
                <a:gradFill>
                  <a:gsLst>
                    <a:gs pos="0">
                      <a:schemeClr val="tx1"/>
                    </a:gs>
                    <a:gs pos="86000">
                      <a:schemeClr val="tx1"/>
                    </a:gs>
                  </a:gsLst>
                  <a:lin ang="5400000" scaled="0"/>
                </a:gradFill>
                <a:latin typeface="Segoe UI Light"/>
              </a:rPr>
              <a:t>アプリはドライバーよりも早く </a:t>
            </a:r>
            <a:r>
              <a:rPr lang="en-US" altLang="ja-JP" sz="2200" b="0" i="0" dirty="0" smtClean="0">
                <a:gradFill>
                  <a:gsLst>
                    <a:gs pos="0">
                      <a:schemeClr val="tx1"/>
                    </a:gs>
                    <a:gs pos="86000">
                      <a:schemeClr val="tx1"/>
                    </a:gs>
                  </a:gsLst>
                  <a:lin ang="5400000" scaled="0"/>
                </a:gradFill>
                <a:latin typeface="Segoe UI Light"/>
              </a:rPr>
              <a:t>“</a:t>
            </a:r>
            <a:r>
              <a:rPr lang="ja-JP" altLang="en-US" sz="2200" b="0" i="0" dirty="0" smtClean="0">
                <a:gradFill>
                  <a:gsLst>
                    <a:gs pos="0">
                      <a:schemeClr val="tx1"/>
                    </a:gs>
                    <a:gs pos="86000">
                      <a:schemeClr val="tx1"/>
                    </a:gs>
                  </a:gsLst>
                  <a:lin ang="5400000" scaled="0"/>
                </a:gradFill>
                <a:latin typeface="Segoe UI Light"/>
              </a:rPr>
              <a:t>陳腐化</a:t>
            </a:r>
            <a:r>
              <a:rPr lang="en-US" altLang="ja-JP" sz="2200" dirty="0" smtClean="0"/>
              <a:t>”</a:t>
            </a:r>
            <a:r>
              <a:rPr lang="ja-JP" altLang="en-US" sz="2200" dirty="0" smtClean="0"/>
              <a:t> </a:t>
            </a:r>
            <a:r>
              <a:rPr lang="ja-JP" altLang="en-US" sz="2200" b="0" i="0" dirty="0" smtClean="0">
                <a:gradFill>
                  <a:gsLst>
                    <a:gs pos="0">
                      <a:schemeClr val="tx1"/>
                    </a:gs>
                    <a:gs pos="86000">
                      <a:schemeClr val="tx1"/>
                    </a:gs>
                  </a:gsLst>
                  <a:lin ang="5400000" scaled="0"/>
                </a:gradFill>
                <a:latin typeface="Segoe UI Light"/>
              </a:rPr>
              <a:t>する</a:t>
            </a:r>
            <a:endParaRPr lang="ja-JP" altLang="en-US" sz="2200" dirty="0" smtClean="0"/>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latin typeface="Segoe UI Light"/>
              </a:rPr>
              <a:t>固定的な </a:t>
            </a:r>
            <a:r>
              <a:rPr lang="en-US" altLang="ja-JP" sz="2200" b="0" i="0" dirty="0" smtClean="0">
                <a:gradFill>
                  <a:gsLst>
                    <a:gs pos="0">
                      <a:schemeClr val="tx1"/>
                    </a:gs>
                    <a:gs pos="86000">
                      <a:schemeClr val="tx1"/>
                    </a:gs>
                  </a:gsLst>
                  <a:lin ang="5400000" scaled="0"/>
                </a:gradFill>
                <a:latin typeface="Segoe UI Light"/>
              </a:rPr>
              <a:t>Windows </a:t>
            </a:r>
            <a:r>
              <a:rPr lang="ja-JP" altLang="en-US" sz="2200" b="0" i="0" dirty="0" smtClean="0">
                <a:gradFill>
                  <a:gsLst>
                    <a:gs pos="0">
                      <a:schemeClr val="tx1"/>
                    </a:gs>
                    <a:gs pos="86000">
                      <a:schemeClr val="tx1"/>
                    </a:gs>
                  </a:gsLst>
                  <a:lin ang="5400000" scaled="0"/>
                </a:gradFill>
                <a:latin typeface="Segoe UI Light"/>
              </a:rPr>
              <a:t>の機能</a:t>
            </a:r>
            <a:r>
              <a:rPr lang="ja-JP" altLang="en-US" sz="2200" b="0" i="0" dirty="0" smtClean="0">
                <a:gradFill>
                  <a:gsLst>
                    <a:gs pos="0">
                      <a:schemeClr val="tx1"/>
                    </a:gs>
                    <a:gs pos="86000">
                      <a:schemeClr val="tx1"/>
                    </a:gs>
                  </a:gsLst>
                  <a:lin ang="5400000" scaled="0"/>
                </a:gradFill>
                <a:latin typeface="Segoe UI Light"/>
              </a:rPr>
              <a:t>セットを前提とすると、互換性の問題が発生</a:t>
            </a:r>
            <a:r>
              <a:rPr lang="ja-JP" altLang="en-US" sz="2200" b="0" i="0" dirty="0" smtClean="0">
                <a:gradFill>
                  <a:gsLst>
                    <a:gs pos="0">
                      <a:schemeClr val="tx1"/>
                    </a:gs>
                    <a:gs pos="86000">
                      <a:schemeClr val="tx1"/>
                    </a:gs>
                  </a:gsLst>
                  <a:lin ang="5400000" scaled="0"/>
                </a:gradFill>
                <a:latin typeface="Segoe UI Light"/>
              </a:rPr>
              <a:t>する可能性</a:t>
            </a:r>
            <a:r>
              <a:rPr lang="ja-JP" altLang="en-US" sz="2200" b="0" i="0" dirty="0" smtClean="0">
                <a:gradFill>
                  <a:gsLst>
                    <a:gs pos="0">
                      <a:schemeClr val="tx1"/>
                    </a:gs>
                    <a:gs pos="86000">
                      <a:schemeClr val="tx1"/>
                    </a:gs>
                  </a:gsLst>
                  <a:lin ang="5400000" scaled="0"/>
                </a:gradFill>
                <a:latin typeface="Segoe UI Light"/>
              </a:rPr>
              <a:t>がある</a:t>
            </a: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latin typeface="Segoe UI Light"/>
              </a:rPr>
              <a:t>特定のエクスペリエンスを前提とすると、</a:t>
            </a:r>
            <a:r>
              <a:rPr lang="ja-JP" altLang="en-US" sz="2200" b="0" i="0" dirty="0" smtClean="0">
                <a:gradFill>
                  <a:gsLst>
                    <a:gs pos="0">
                      <a:schemeClr val="tx1"/>
                    </a:gs>
                    <a:gs pos="86000">
                      <a:schemeClr val="tx1"/>
                    </a:gs>
                  </a:gsLst>
                  <a:lin ang="5400000" scaled="0"/>
                </a:gradFill>
                <a:latin typeface="Segoe UI Light"/>
              </a:rPr>
              <a:t>ユーザー求めるものと異なる場合がある</a:t>
            </a:r>
            <a:endParaRPr lang="ja-JP" altLang="en-US" sz="2200" b="0" i="0" dirty="0" smtClean="0">
              <a:gradFill>
                <a:gsLst>
                  <a:gs pos="0">
                    <a:schemeClr val="tx1"/>
                  </a:gs>
                  <a:gs pos="86000">
                    <a:schemeClr val="tx1"/>
                  </a:gs>
                </a:gsLst>
                <a:lin ang="5400000" scaled="0"/>
              </a:gradFill>
              <a:latin typeface="Segoe UI Light"/>
            </a:endParaRP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latin typeface="Segoe UI Light"/>
              </a:rPr>
              <a:t>エクスペリエンスを将来に</a:t>
            </a:r>
            <a:r>
              <a:rPr lang="ja-JP" altLang="en-US" sz="2200" b="0" i="0" dirty="0" smtClean="0">
                <a:gradFill>
                  <a:gsLst>
                    <a:gs pos="0">
                      <a:schemeClr val="tx1"/>
                    </a:gs>
                    <a:gs pos="86000">
                      <a:schemeClr val="tx1"/>
                    </a:gs>
                  </a:gsLst>
                  <a:lin ang="5400000" scaled="0"/>
                </a:gradFill>
                <a:latin typeface="Segoe UI Light"/>
              </a:rPr>
              <a:t>わたって保証 </a:t>
            </a:r>
            <a:r>
              <a:rPr lang="en-US" altLang="ja-JP" sz="2200" b="0" i="0" dirty="0" smtClean="0">
                <a:gradFill>
                  <a:gsLst>
                    <a:gs pos="0">
                      <a:schemeClr val="tx1"/>
                    </a:gs>
                    <a:gs pos="86000">
                      <a:schemeClr val="tx1"/>
                    </a:gs>
                  </a:gsLst>
                  <a:lin ang="5400000" scaled="0"/>
                </a:gradFill>
                <a:latin typeface="Segoe UI Light"/>
              </a:rPr>
              <a:t>(</a:t>
            </a:r>
            <a:r>
              <a:rPr lang="ja-JP" altLang="en-US" sz="2200" b="0" i="0" dirty="0" smtClean="0">
                <a:gradFill>
                  <a:gsLst>
                    <a:gs pos="0">
                      <a:schemeClr val="tx1"/>
                    </a:gs>
                    <a:gs pos="86000">
                      <a:schemeClr val="tx1"/>
                    </a:gs>
                  </a:gsLst>
                  <a:lin ang="5400000" scaled="0"/>
                </a:gradFill>
                <a:latin typeface="Segoe UI Light"/>
              </a:rPr>
              <a:t>デスクトップ、</a:t>
            </a:r>
            <a:r>
              <a:rPr lang="en-US" altLang="ja-JP" sz="2200" b="0" i="0" dirty="0" smtClean="0">
                <a:gradFill>
                  <a:gsLst>
                    <a:gs pos="0">
                      <a:schemeClr val="tx1"/>
                    </a:gs>
                    <a:gs pos="86000">
                      <a:schemeClr val="tx1"/>
                    </a:gs>
                  </a:gsLst>
                  <a:lin ang="5400000" scaled="0"/>
                </a:gradFill>
                <a:latin typeface="Segoe UI Light"/>
              </a:rPr>
              <a:t>Metro </a:t>
            </a:r>
            <a:r>
              <a:rPr lang="ja-JP" altLang="en-US" sz="2200" b="0" i="0" dirty="0" smtClean="0">
                <a:gradFill>
                  <a:gsLst>
                    <a:gs pos="0">
                      <a:schemeClr val="tx1"/>
                    </a:gs>
                    <a:gs pos="86000">
                      <a:schemeClr val="tx1"/>
                    </a:gs>
                  </a:gsLst>
                  <a:lin ang="5400000" scaled="0"/>
                </a:gradFill>
                <a:latin typeface="Segoe UI Light"/>
              </a:rPr>
              <a:t>スタイル </a:t>
            </a:r>
            <a:r>
              <a:rPr lang="ja-JP" altLang="en-US" sz="2200" b="0" i="0" dirty="0" smtClean="0">
                <a:gradFill>
                  <a:gsLst>
                    <a:gs pos="0">
                      <a:schemeClr val="tx1"/>
                    </a:gs>
                    <a:gs pos="86000">
                      <a:schemeClr val="tx1"/>
                    </a:gs>
                  </a:gsLst>
                  <a:lin ang="5400000" scaled="0"/>
                </a:gradFill>
                <a:latin typeface="Segoe UI Light"/>
              </a:rPr>
              <a:t>アプリ、別の何か、</a:t>
            </a:r>
            <a:r>
              <a:rPr lang="ja-JP" altLang="en-US" sz="2200" b="0" i="0" dirty="0" smtClean="0">
                <a:gradFill>
                  <a:gsLst>
                    <a:gs pos="0">
                      <a:schemeClr val="tx1"/>
                    </a:gs>
                    <a:gs pos="86000">
                      <a:schemeClr val="tx1"/>
                    </a:gs>
                  </a:gsLst>
                  <a:lin ang="5400000" scaled="0"/>
                </a:gradFill>
                <a:latin typeface="Segoe UI Light"/>
              </a:rPr>
              <a:t>など</a:t>
            </a:r>
            <a:r>
              <a:rPr lang="en-US" altLang="ja-JP" sz="2200" b="0" i="0" dirty="0" smtClean="0">
                <a:gradFill>
                  <a:gsLst>
                    <a:gs pos="0">
                      <a:schemeClr val="tx1"/>
                    </a:gs>
                    <a:gs pos="86000">
                      <a:schemeClr val="tx1"/>
                    </a:gs>
                  </a:gsLst>
                  <a:lin ang="5400000" scaled="0"/>
                </a:gradFill>
                <a:latin typeface="Segoe UI Light"/>
              </a:rPr>
              <a:t>)</a:t>
            </a:r>
            <a:endParaRPr lang="ja-JP" altLang="en-US" sz="2200" b="0" i="0" dirty="0" smtClean="0">
              <a:gradFill>
                <a:gsLst>
                  <a:gs pos="0">
                    <a:schemeClr val="tx1"/>
                  </a:gs>
                  <a:gs pos="86000">
                    <a:schemeClr val="tx1"/>
                  </a:gs>
                </a:gsLst>
                <a:lin ang="5400000" scaled="0"/>
              </a:gradFill>
              <a:latin typeface="Segoe UI Light"/>
            </a:endParaRP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latin typeface="Segoe UI Light"/>
              </a:rPr>
              <a:t>クライアントからサーバーに至る </a:t>
            </a:r>
            <a:r>
              <a:rPr lang="en-US" altLang="ja-JP" sz="2200" b="0" i="0" dirty="0" smtClean="0">
                <a:gradFill>
                  <a:gsLst>
                    <a:gs pos="0">
                      <a:schemeClr val="tx1"/>
                    </a:gs>
                    <a:gs pos="86000">
                      <a:schemeClr val="tx1"/>
                    </a:gs>
                  </a:gsLst>
                  <a:lin ang="5400000" scaled="0"/>
                </a:gradFill>
                <a:latin typeface="Segoe UI Light"/>
              </a:rPr>
              <a:t>Windows </a:t>
            </a:r>
            <a:r>
              <a:rPr lang="ja-JP" altLang="en-US" sz="2200" b="0" i="0" dirty="0" smtClean="0">
                <a:gradFill>
                  <a:gsLst>
                    <a:gs pos="0">
                      <a:schemeClr val="tx1"/>
                    </a:gs>
                    <a:gs pos="86000">
                      <a:schemeClr val="tx1"/>
                    </a:gs>
                  </a:gsLst>
                  <a:lin ang="5400000" scaled="0"/>
                </a:gradFill>
                <a:latin typeface="Segoe UI Light"/>
              </a:rPr>
              <a:t>の</a:t>
            </a:r>
            <a:r>
              <a:rPr lang="ja-JP" altLang="en-US" sz="2200" dirty="0" smtClean="0">
                <a:latin typeface="Segoe UI Light"/>
              </a:rPr>
              <a:t>スケーラビリティを、</a:t>
            </a:r>
            <a:r>
              <a:rPr lang="ja-JP" altLang="en-US" sz="2200" b="0" i="0" dirty="0" smtClean="0">
                <a:gradFill>
                  <a:gsLst>
                    <a:gs pos="0">
                      <a:schemeClr val="tx1"/>
                    </a:gs>
                    <a:gs pos="86000">
                      <a:schemeClr val="tx1"/>
                    </a:gs>
                  </a:gsLst>
                  <a:lin ang="5400000" scaled="0"/>
                </a:gradFill>
                <a:latin typeface="Segoe UI Light"/>
              </a:rPr>
              <a:t>デバイスでも実現する</a:t>
            </a:r>
            <a:r>
              <a:rPr lang="ja-JP" altLang="en-US" sz="2200" b="0" i="0" dirty="0" smtClean="0">
                <a:gradFill>
                  <a:gsLst>
                    <a:gs pos="0">
                      <a:schemeClr val="tx1"/>
                    </a:gs>
                    <a:gs pos="86000">
                      <a:schemeClr val="tx1"/>
                    </a:gs>
                  </a:gsLst>
                  <a:lin ang="5400000" scaled="0"/>
                </a:gradFill>
                <a:latin typeface="Segoe UI Light"/>
              </a:rPr>
              <a:t>必要がある</a:t>
            </a:r>
            <a:endParaRPr lang="ja-JP" altLang="en-US" sz="2200" b="0" i="0" dirty="0">
              <a:gradFill>
                <a:gsLst>
                  <a:gs pos="0">
                    <a:schemeClr val="tx1"/>
                  </a:gs>
                  <a:gs pos="86000">
                    <a:schemeClr val="tx1"/>
                  </a:gs>
                </a:gsLst>
                <a:lin ang="5400000" scaled="0"/>
              </a:gradFill>
              <a:latin typeface="Segoe UI Light"/>
            </a:endParaRPr>
          </a:p>
        </p:txBody>
      </p:sp>
    </p:spTree>
    <p:extLst>
      <p:ext uri="{BB962C8B-B14F-4D97-AF65-F5344CB8AC3E}">
        <p14:creationId xmlns:p14="http://schemas.microsoft.com/office/powerpoint/2010/main" val="203791858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latin typeface="+mj-lt"/>
              <a:ea typeface="+mj-ea"/>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latin typeface="+mj-lt"/>
              <a:ea typeface="+mj-ea"/>
            </a:endParaRPr>
          </a:p>
        </p:txBody>
      </p:sp>
      <p:sp>
        <p:nvSpPr>
          <p:cNvPr id="8" name="Title 1"/>
          <p:cNvSpPr txBox="1">
            <a:spLocks noGrp="1"/>
          </p:cNvSpPr>
          <p:nvPr>
            <p:ph type="title"/>
          </p:nvPr>
        </p:nvSpPr>
        <p:spPr>
          <a:xfrm>
            <a:off x="519112" y="228600"/>
            <a:ext cx="11149013" cy="1123384"/>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i="0" spc="-150" dirty="0" smtClean="0">
                <a:solidFill>
                  <a:schemeClr val="tx1"/>
                </a:solidFill>
                <a:ea typeface="+mj-ea"/>
                <a:cs typeface="+mn-cs"/>
              </a:rPr>
              <a:t>デスクトップ アプリとその他のソフトウェア</a:t>
            </a:r>
            <a:r>
              <a:rPr lang="ja-JP" altLang="en-US" sz="4000" b="0" i="0" spc="-150" dirty="0" smtClean="0">
                <a:solidFill>
                  <a:schemeClr val="tx1"/>
                </a:solidFill>
                <a:ea typeface="+mj-ea"/>
                <a:cs typeface="+mn-cs"/>
              </a:rPr>
              <a:t>の</a:t>
            </a:r>
            <a:r>
              <a:rPr lang="en-US" altLang="ja-JP" sz="4000" b="0" i="0" spc="-150" dirty="0" smtClean="0">
                <a:solidFill>
                  <a:schemeClr val="tx1"/>
                </a:solidFill>
                <a:ea typeface="+mj-ea"/>
                <a:cs typeface="+mn-cs"/>
              </a:rPr>
              <a:t/>
            </a:r>
            <a:br>
              <a:rPr lang="en-US" altLang="ja-JP" sz="4000" b="0" i="0" spc="-150" dirty="0" smtClean="0">
                <a:solidFill>
                  <a:schemeClr val="tx1"/>
                </a:solidFill>
                <a:ea typeface="+mj-ea"/>
                <a:cs typeface="+mn-cs"/>
              </a:rPr>
            </a:br>
            <a:r>
              <a:rPr lang="ja-JP" altLang="en-US" sz="4000" b="0" i="0" spc="-150" dirty="0" smtClean="0">
                <a:solidFill>
                  <a:schemeClr val="tx1"/>
                </a:solidFill>
                <a:ea typeface="+mj-ea"/>
                <a:cs typeface="+mn-cs"/>
              </a:rPr>
              <a:t>インストール</a:t>
            </a:r>
            <a:endParaRPr lang="ja-JP" altLang="en-US" sz="4000" spc="-150" dirty="0">
              <a:ea typeface="+mj-ea"/>
            </a:endParaRPr>
          </a:p>
        </p:txBody>
      </p:sp>
      <p:sp>
        <p:nvSpPr>
          <p:cNvPr id="7" name="Text Placeholder 6"/>
          <p:cNvSpPr>
            <a:spLocks noGrp="1"/>
          </p:cNvSpPr>
          <p:nvPr>
            <p:ph type="body" sz="quarter" idx="10"/>
          </p:nvPr>
        </p:nvSpPr>
        <p:spPr>
          <a:xfrm>
            <a:off x="519111" y="1604687"/>
            <a:ext cx="11415713" cy="3924151"/>
          </a:xfrm>
        </p:spPr>
        <p:txBody>
          <a:bodyPr/>
          <a:lstStyle/>
          <a:p>
            <a:pPr marL="460400" indent="-460400" algn="l" defTabSz="914400">
              <a:spcBef>
                <a:spcPct val="20000"/>
              </a:spcBef>
              <a:buSzPct val="90000"/>
              <a:buFont typeface="Arial"/>
              <a:buChar char="•"/>
            </a:pPr>
            <a:r>
              <a:rPr lang="ja-JP" altLang="en-US" sz="2800" dirty="0" smtClean="0">
                <a:solidFill>
                  <a:srgbClr val="F8F57B"/>
                </a:solidFill>
              </a:rPr>
              <a:t>必須の</a:t>
            </a:r>
            <a:r>
              <a:rPr lang="ja-JP" altLang="en-US" sz="2800" b="0" i="0" dirty="0" smtClean="0">
                <a:gradFill>
                  <a:gsLst>
                    <a:gs pos="0">
                      <a:schemeClr val="tx1"/>
                    </a:gs>
                    <a:gs pos="86000">
                      <a:schemeClr val="tx1"/>
                    </a:gs>
                  </a:gsLst>
                  <a:lin ang="5400000" scaled="0"/>
                </a:gradFill>
                <a:cs typeface="+mn-cs"/>
              </a:rPr>
              <a:t>コンポーネントをドライバーと一緒にパッケージするのは </a:t>
            </a:r>
            <a:r>
              <a:rPr lang="en-US" altLang="ja-JP" sz="2800" b="0" i="0" dirty="0" smtClean="0">
                <a:gradFill>
                  <a:gsLst>
                    <a:gs pos="0">
                      <a:schemeClr val="tx1"/>
                    </a:gs>
                    <a:gs pos="86000">
                      <a:schemeClr val="tx1"/>
                    </a:gs>
                  </a:gsLst>
                  <a:lin ang="5400000" scaled="0"/>
                </a:gradFill>
                <a:cs typeface="+mn-cs"/>
              </a:rPr>
              <a:t>OK</a:t>
            </a:r>
          </a:p>
          <a:p>
            <a:pPr marL="855696" lvl="1" indent="-395295" algn="l" defTabSz="914400">
              <a:spcBef>
                <a:spcPct val="20000"/>
              </a:spcBef>
              <a:buSzPct val="90000"/>
              <a:buFont typeface="Arial"/>
              <a:buChar char="•"/>
            </a:pPr>
            <a:r>
              <a:rPr lang="ja-JP" altLang="en-US" sz="2200" b="0" i="0" spc="-100" dirty="0" smtClean="0">
                <a:gradFill>
                  <a:gsLst>
                    <a:gs pos="0">
                      <a:schemeClr val="tx1"/>
                    </a:gs>
                    <a:gs pos="86000">
                      <a:schemeClr val="tx1"/>
                    </a:gs>
                  </a:gsLst>
                  <a:lin ang="5400000" scaled="0"/>
                </a:gradFill>
                <a:cs typeface="+mn-cs"/>
              </a:rPr>
              <a:t>ドライバー ファイル、</a:t>
            </a:r>
            <a:r>
              <a:rPr lang="en-US" altLang="ja-JP" sz="2200" b="0" i="0" dirty="0" smtClean="0">
                <a:gradFill>
                  <a:gsLst>
                    <a:gs pos="0">
                      <a:schemeClr val="tx1"/>
                    </a:gs>
                    <a:gs pos="86000">
                      <a:schemeClr val="tx1"/>
                    </a:gs>
                  </a:gsLst>
                  <a:lin ang="5400000" scaled="0"/>
                </a:gradFill>
                <a:cs typeface="+mn-cs"/>
              </a:rPr>
              <a:t>COM </a:t>
            </a:r>
            <a:r>
              <a:rPr lang="ja-JP" altLang="en-US" sz="2200" b="0" i="0" spc="-100" dirty="0" smtClean="0">
                <a:gradFill>
                  <a:gsLst>
                    <a:gs pos="0">
                      <a:schemeClr val="tx1"/>
                    </a:gs>
                    <a:gs pos="86000">
                      <a:schemeClr val="tx1"/>
                    </a:gs>
                  </a:gsLst>
                  <a:lin ang="5400000" scaled="0"/>
                </a:gradFill>
                <a:cs typeface="+mn-cs"/>
              </a:rPr>
              <a:t>コンポーネント、サービス、単純なコントロール </a:t>
            </a:r>
            <a:r>
              <a:rPr lang="ja-JP" altLang="en-US" sz="2200" b="0" i="0" spc="-100" dirty="0" smtClean="0">
                <a:gradFill>
                  <a:gsLst>
                    <a:gs pos="0">
                      <a:schemeClr val="tx1"/>
                    </a:gs>
                    <a:gs pos="86000">
                      <a:schemeClr val="tx1"/>
                    </a:gs>
                  </a:gsLst>
                  <a:lin ang="5400000" scaled="0"/>
                </a:gradFill>
                <a:cs typeface="+mn-cs"/>
              </a:rPr>
              <a:t>パネルの項目</a:t>
            </a:r>
            <a:endParaRPr lang="ja-JP" altLang="en-US" sz="2200" b="0" i="0" spc="-100" dirty="0" smtClean="0">
              <a:gradFill>
                <a:gsLst>
                  <a:gs pos="0">
                    <a:schemeClr val="tx1"/>
                  </a:gs>
                  <a:gs pos="86000">
                    <a:schemeClr val="tx1"/>
                  </a:gs>
                </a:gsLst>
                <a:lin ang="5400000" scaled="0"/>
              </a:gradFill>
              <a:cs typeface="+mn-cs"/>
            </a:endParaRP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cs typeface="+mn-cs"/>
              </a:rPr>
              <a:t>標準エクスペリエンスの最小限</a:t>
            </a:r>
            <a:r>
              <a:rPr lang="ja-JP" altLang="en-US" sz="2200" b="0" i="0" dirty="0" smtClean="0">
                <a:gradFill>
                  <a:gsLst>
                    <a:gs pos="0">
                      <a:schemeClr val="tx1"/>
                    </a:gs>
                    <a:gs pos="86000">
                      <a:schemeClr val="tx1"/>
                    </a:gs>
                  </a:gsLst>
                  <a:lin ang="5400000" scaled="0"/>
                </a:gradFill>
                <a:cs typeface="+mn-cs"/>
              </a:rPr>
              <a:t>の</a:t>
            </a:r>
            <a:r>
              <a:rPr lang="ja-JP" altLang="en-US" sz="2200" b="0" i="0" dirty="0" smtClean="0">
                <a:gradFill>
                  <a:gsLst>
                    <a:gs pos="0">
                      <a:schemeClr val="tx1"/>
                    </a:gs>
                    <a:gs pos="86000">
                      <a:schemeClr val="tx1"/>
                    </a:gs>
                  </a:gsLst>
                  <a:lin ang="5400000" scaled="0"/>
                </a:gradFill>
                <a:cs typeface="+mn-cs"/>
              </a:rPr>
              <a:t>機能が必要</a:t>
            </a:r>
            <a:r>
              <a:rPr lang="ja-JP" altLang="en-US" sz="2200" b="0" i="0" dirty="0" smtClean="0">
                <a:gradFill>
                  <a:gsLst>
                    <a:gs pos="0">
                      <a:schemeClr val="tx1"/>
                    </a:gs>
                    <a:gs pos="86000">
                      <a:schemeClr val="tx1"/>
                    </a:gs>
                  </a:gsLst>
                  <a:lin ang="5400000" scaled="0"/>
                </a:gradFill>
                <a:cs typeface="+mn-cs"/>
              </a:rPr>
              <a:t>な場合</a:t>
            </a:r>
            <a:r>
              <a:rPr lang="ja-JP" altLang="en-US" sz="2200" b="0" i="0" dirty="0" smtClean="0">
                <a:gradFill>
                  <a:gsLst>
                    <a:gs pos="0">
                      <a:schemeClr val="tx1"/>
                    </a:gs>
                    <a:gs pos="86000">
                      <a:schemeClr val="tx1"/>
                    </a:gs>
                  </a:gsLst>
                  <a:lin ang="5400000" scaled="0"/>
                </a:gradFill>
                <a:cs typeface="+mn-cs"/>
              </a:rPr>
              <a:t>のみ</a:t>
            </a:r>
            <a:endParaRPr lang="ja-JP" altLang="en-US" sz="2200" b="0" i="0" dirty="0" smtClean="0">
              <a:gradFill>
                <a:gsLst>
                  <a:gs pos="0">
                    <a:schemeClr val="tx1"/>
                  </a:gs>
                  <a:gs pos="86000">
                    <a:schemeClr val="tx1"/>
                  </a:gs>
                </a:gsLst>
                <a:lin ang="5400000" scaled="0"/>
              </a:gradFill>
              <a:cs typeface="+mn-cs"/>
            </a:endParaRP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cs typeface="+mn-cs"/>
              </a:rPr>
              <a:t>ネイティブの </a:t>
            </a:r>
            <a:r>
              <a:rPr lang="en-US" altLang="ja-JP" sz="2800" b="0" i="0" dirty="0" smtClean="0">
                <a:gradFill>
                  <a:gsLst>
                    <a:gs pos="0">
                      <a:schemeClr val="tx1"/>
                    </a:gs>
                    <a:gs pos="86000">
                      <a:schemeClr val="tx1"/>
                    </a:gs>
                  </a:gsLst>
                  <a:lin ang="5400000" scaled="0"/>
                </a:gradFill>
                <a:cs typeface="+mn-cs"/>
              </a:rPr>
              <a:t>INF </a:t>
            </a:r>
            <a:r>
              <a:rPr lang="ja-JP" altLang="en-US" sz="2800" b="0" i="0" dirty="0" smtClean="0">
                <a:gradFill>
                  <a:gsLst>
                    <a:gs pos="0">
                      <a:schemeClr val="tx1"/>
                    </a:gs>
                    <a:gs pos="86000">
                      <a:schemeClr val="tx1"/>
                    </a:gs>
                  </a:gsLst>
                  <a:lin ang="5400000" scaled="0"/>
                </a:gradFill>
                <a:cs typeface="+mn-cs"/>
              </a:rPr>
              <a:t>ディレクティブのみを使用し、</a:t>
            </a:r>
            <a:r>
              <a:rPr lang="en-US" altLang="ja-JP" sz="2800" b="0" i="0" dirty="0" smtClean="0">
                <a:gradFill>
                  <a:gsLst>
                    <a:gs pos="0">
                      <a:schemeClr val="tx1"/>
                    </a:gs>
                    <a:gs pos="86000">
                      <a:schemeClr val="tx1"/>
                    </a:gs>
                  </a:gsLst>
                  <a:lin ang="5400000" scaled="0"/>
                </a:gradFill>
                <a:cs typeface="+mn-cs"/>
              </a:rPr>
              <a:t/>
            </a:r>
            <a:br>
              <a:rPr lang="en-US" altLang="ja-JP" sz="2800" b="0" i="0" dirty="0" smtClean="0">
                <a:gradFill>
                  <a:gsLst>
                    <a:gs pos="0">
                      <a:schemeClr val="tx1"/>
                    </a:gs>
                    <a:gs pos="86000">
                      <a:schemeClr val="tx1"/>
                    </a:gs>
                  </a:gsLst>
                  <a:lin ang="5400000" scaled="0"/>
                </a:gradFill>
                <a:cs typeface="+mn-cs"/>
              </a:rPr>
            </a:br>
            <a:r>
              <a:rPr lang="ja-JP" altLang="en-US" sz="2800" dirty="0" smtClean="0">
                <a:solidFill>
                  <a:srgbClr val="F8F57B"/>
                </a:solidFill>
              </a:rPr>
              <a:t>ランタイム インストーラーは避ける</a:t>
            </a:r>
            <a:endParaRPr lang="ja-JP" altLang="en-US" dirty="0" smtClean="0">
              <a:solidFill>
                <a:srgbClr val="F8F57B"/>
              </a:solidFill>
            </a:endParaRP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rPr>
              <a:t>サービスのインストールには </a:t>
            </a:r>
            <a:r>
              <a:rPr lang="en-US" altLang="ja-JP" sz="2200" b="0" i="0" dirty="0" err="1" smtClean="0">
                <a:gradFill>
                  <a:gsLst>
                    <a:gs pos="0">
                      <a:schemeClr val="tx1"/>
                    </a:gs>
                    <a:gs pos="86000">
                      <a:schemeClr val="tx1"/>
                    </a:gs>
                  </a:gsLst>
                  <a:lin ang="5400000" scaled="0"/>
                </a:gradFill>
                <a:cs typeface="Consolas"/>
              </a:rPr>
              <a:t>AddService</a:t>
            </a:r>
            <a:r>
              <a:rPr lang="ja-JP" altLang="en-US" sz="2200" b="0" i="0" dirty="0" smtClean="0">
                <a:gradFill>
                  <a:gsLst>
                    <a:gs pos="0">
                      <a:schemeClr val="tx1"/>
                    </a:gs>
                    <a:gs pos="86000">
                      <a:schemeClr val="tx1"/>
                    </a:gs>
                  </a:gsLst>
                  <a:lin ang="5400000" scaled="0"/>
                </a:gradFill>
              </a:rPr>
              <a:t> を使用</a:t>
            </a:r>
            <a:endParaRPr lang="ja-JP" altLang="en-US" sz="2200" dirty="0" smtClean="0">
              <a:cs typeface="Consolas" pitchFamily="49" charset="0"/>
            </a:endParaRPr>
          </a:p>
          <a:p>
            <a:pPr marL="855696" lvl="1" indent="-395295" algn="l" defTabSz="914400">
              <a:spcBef>
                <a:spcPct val="20000"/>
              </a:spcBef>
              <a:buSzPct val="90000"/>
              <a:buFont typeface="Arial"/>
              <a:buChar char="•"/>
            </a:pPr>
            <a:r>
              <a:rPr lang="ja-JP" altLang="en-US" sz="2200" b="0" i="0" dirty="0" smtClean="0">
                <a:gradFill>
                  <a:gsLst>
                    <a:gs pos="0">
                      <a:schemeClr val="tx1"/>
                    </a:gs>
                    <a:gs pos="86000">
                      <a:schemeClr val="tx1"/>
                    </a:gs>
                  </a:gsLst>
                  <a:lin ang="5400000" scaled="0"/>
                </a:gradFill>
              </a:rPr>
              <a:t>単純なコントロール パネル項目には </a:t>
            </a:r>
            <a:r>
              <a:rPr lang="en-US" altLang="ja-JP" sz="2200" b="0" i="0" dirty="0" err="1" smtClean="0">
                <a:gradFill>
                  <a:gsLst>
                    <a:gs pos="0">
                      <a:schemeClr val="tx1"/>
                    </a:gs>
                    <a:gs pos="86000">
                      <a:schemeClr val="tx1"/>
                    </a:gs>
                  </a:gsLst>
                  <a:lin ang="5400000" scaled="0"/>
                </a:gradFill>
                <a:cs typeface="Consolas"/>
              </a:rPr>
              <a:t>AddReg</a:t>
            </a:r>
            <a:r>
              <a:rPr lang="ja-JP" altLang="en-US" sz="2200" b="0" i="0" dirty="0" smtClean="0">
                <a:gradFill>
                  <a:gsLst>
                    <a:gs pos="0">
                      <a:schemeClr val="tx1"/>
                    </a:gs>
                    <a:gs pos="86000">
                      <a:schemeClr val="tx1"/>
                    </a:gs>
                  </a:gsLst>
                  <a:lin ang="5400000" scaled="0"/>
                </a:gradFill>
              </a:rPr>
              <a:t> </a:t>
            </a:r>
            <a:r>
              <a:rPr lang="en-US" altLang="ja-JP" sz="2200" b="0" i="0" dirty="0" smtClean="0">
                <a:gradFill>
                  <a:gsLst>
                    <a:gs pos="0">
                      <a:schemeClr val="tx1"/>
                    </a:gs>
                    <a:gs pos="86000">
                      <a:schemeClr val="tx1"/>
                    </a:gs>
                  </a:gsLst>
                  <a:lin ang="5400000" scaled="0"/>
                </a:gradFill>
              </a:rPr>
              <a:t>(</a:t>
            </a:r>
            <a:r>
              <a:rPr lang="en-US" altLang="ja-JP" sz="2200" b="0" i="0" dirty="0" smtClean="0">
                <a:gradFill>
                  <a:gsLst>
                    <a:gs pos="0">
                      <a:schemeClr val="tx1"/>
                    </a:gs>
                    <a:gs pos="86000">
                      <a:schemeClr val="tx1"/>
                    </a:gs>
                  </a:gsLst>
                  <a:lin ang="5400000" scaled="0"/>
                </a:gradFill>
                <a:cs typeface="Consolas"/>
              </a:rPr>
              <a:t>HKLM</a:t>
            </a:r>
            <a:r>
              <a:rPr lang="ja-JP" altLang="en-US" sz="2200" b="0" i="0" dirty="0" err="1" smtClean="0">
                <a:gradFill>
                  <a:gsLst>
                    <a:gs pos="0">
                      <a:schemeClr val="tx1"/>
                    </a:gs>
                    <a:gs pos="86000">
                      <a:schemeClr val="tx1"/>
                    </a:gs>
                  </a:gsLst>
                  <a:lin ang="5400000" scaled="0"/>
                </a:gradFill>
              </a:rPr>
              <a:t>、</a:t>
            </a:r>
            <a:r>
              <a:rPr lang="en-US" altLang="ja-JP" sz="2200" b="0" i="0" dirty="0" smtClean="0">
                <a:gradFill>
                  <a:gsLst>
                    <a:gs pos="0">
                      <a:schemeClr val="tx1"/>
                    </a:gs>
                    <a:gs pos="86000">
                      <a:schemeClr val="tx1"/>
                    </a:gs>
                  </a:gsLst>
                  <a:lin ang="5400000" scaled="0"/>
                </a:gradFill>
                <a:cs typeface="Consolas"/>
              </a:rPr>
              <a:t>HKCR</a:t>
            </a:r>
            <a:r>
              <a:rPr lang="en-US" altLang="ja-JP" sz="2200" b="0" i="0" dirty="0" smtClean="0">
                <a:gradFill>
                  <a:gsLst>
                    <a:gs pos="0">
                      <a:schemeClr val="tx1"/>
                    </a:gs>
                    <a:gs pos="86000">
                      <a:schemeClr val="tx1"/>
                    </a:gs>
                  </a:gsLst>
                  <a:lin ang="5400000" scaled="0"/>
                </a:gradFill>
              </a:rPr>
              <a:t>)</a:t>
            </a:r>
            <a:r>
              <a:rPr lang="ja-JP" altLang="en-US" sz="2200" b="0" i="0" dirty="0" smtClean="0">
                <a:gradFill>
                  <a:gsLst>
                    <a:gs pos="0">
                      <a:schemeClr val="tx1"/>
                    </a:gs>
                    <a:gs pos="86000">
                      <a:schemeClr val="tx1"/>
                    </a:gs>
                  </a:gsLst>
                  <a:lin ang="5400000" scaled="0"/>
                </a:gradFill>
              </a:rPr>
              <a:t> を使用</a:t>
            </a:r>
          </a:p>
          <a:p>
            <a:pPr marL="855696" lvl="1" indent="-395295" algn="l" defTabSz="914400">
              <a:spcBef>
                <a:spcPct val="20000"/>
              </a:spcBef>
              <a:buSzPct val="90000"/>
              <a:buFont typeface="Arial"/>
              <a:buChar char="•"/>
            </a:pPr>
            <a:r>
              <a:rPr lang="en-US" altLang="ja-JP" sz="2200" b="0" i="0" dirty="0" smtClean="0">
                <a:gradFill>
                  <a:gsLst>
                    <a:gs pos="0">
                      <a:schemeClr val="tx1"/>
                    </a:gs>
                    <a:gs pos="86000">
                      <a:schemeClr val="tx1"/>
                    </a:gs>
                  </a:gsLst>
                  <a:lin ang="5400000" scaled="0"/>
                </a:gradFill>
              </a:rPr>
              <a:t>COM </a:t>
            </a:r>
            <a:r>
              <a:rPr lang="ja-JP" altLang="en-US" sz="2200" b="0" i="0" dirty="0" smtClean="0">
                <a:gradFill>
                  <a:gsLst>
                    <a:gs pos="0">
                      <a:schemeClr val="tx1"/>
                    </a:gs>
                    <a:gs pos="86000">
                      <a:schemeClr val="tx1"/>
                    </a:gs>
                  </a:gsLst>
                  <a:lin ang="5400000" scaled="0"/>
                </a:gradFill>
              </a:rPr>
              <a:t>コンポーネントの登録には </a:t>
            </a:r>
            <a:r>
              <a:rPr lang="en-US" altLang="ja-JP" sz="2200" b="0" i="0" dirty="0" err="1" smtClean="0">
                <a:gradFill>
                  <a:gsLst>
                    <a:gs pos="0">
                      <a:schemeClr val="tx1"/>
                    </a:gs>
                    <a:gs pos="86000">
                      <a:schemeClr val="tx1"/>
                    </a:gs>
                  </a:gsLst>
                  <a:lin ang="5400000" scaled="0"/>
                </a:gradFill>
                <a:cs typeface="Consolas"/>
              </a:rPr>
              <a:t>AddReg</a:t>
            </a:r>
            <a:r>
              <a:rPr lang="ja-JP" altLang="en-US" sz="2200" b="0" i="0" dirty="0" smtClean="0">
                <a:gradFill>
                  <a:gsLst>
                    <a:gs pos="0">
                      <a:schemeClr val="tx1"/>
                    </a:gs>
                    <a:gs pos="86000">
                      <a:schemeClr val="tx1"/>
                    </a:gs>
                  </a:gsLst>
                  <a:lin ang="5400000" scaled="0"/>
                </a:gradFill>
              </a:rPr>
              <a:t> </a:t>
            </a:r>
            <a:r>
              <a:rPr lang="en-US" altLang="ja-JP" sz="2200" b="0" i="0" dirty="0" smtClean="0">
                <a:gradFill>
                  <a:gsLst>
                    <a:gs pos="0">
                      <a:schemeClr val="tx1"/>
                    </a:gs>
                    <a:gs pos="86000">
                      <a:schemeClr val="tx1"/>
                    </a:gs>
                  </a:gsLst>
                  <a:lin ang="5400000" scaled="0"/>
                </a:gradFill>
              </a:rPr>
              <a:t>(</a:t>
            </a:r>
            <a:r>
              <a:rPr lang="en-US" altLang="ja-JP" sz="2200" b="0" i="0" dirty="0" smtClean="0">
                <a:gradFill>
                  <a:gsLst>
                    <a:gs pos="0">
                      <a:schemeClr val="tx1"/>
                    </a:gs>
                    <a:gs pos="86000">
                      <a:schemeClr val="tx1"/>
                    </a:gs>
                  </a:gsLst>
                  <a:lin ang="5400000" scaled="0"/>
                </a:gradFill>
                <a:cs typeface="Consolas"/>
              </a:rPr>
              <a:t>HKCR</a:t>
            </a:r>
            <a:r>
              <a:rPr lang="en-US" altLang="ja-JP" sz="2200" b="0" i="0" dirty="0" smtClean="0">
                <a:gradFill>
                  <a:gsLst>
                    <a:gs pos="0">
                      <a:schemeClr val="tx1"/>
                    </a:gs>
                    <a:gs pos="86000">
                      <a:schemeClr val="tx1"/>
                    </a:gs>
                  </a:gsLst>
                  <a:lin ang="5400000" scaled="0"/>
                </a:gradFill>
              </a:rPr>
              <a:t>)</a:t>
            </a:r>
            <a:r>
              <a:rPr lang="ja-JP" altLang="en-US" sz="2200" b="0" i="0" dirty="0" smtClean="0">
                <a:gradFill>
                  <a:gsLst>
                    <a:gs pos="0">
                      <a:schemeClr val="tx1"/>
                    </a:gs>
                    <a:gs pos="86000">
                      <a:schemeClr val="tx1"/>
                    </a:gs>
                  </a:gsLst>
                  <a:lin ang="5400000" scaled="0"/>
                </a:gradFill>
              </a:rPr>
              <a:t> を使用</a:t>
            </a:r>
            <a:endParaRPr lang="ja-JP" altLang="en-US" sz="2200" dirty="0" smtClean="0">
              <a:solidFill>
                <a:schemeClr val="tx1"/>
              </a:solidFill>
            </a:endParaRPr>
          </a:p>
          <a:p>
            <a:pPr marL="855696" lvl="1" indent="-395295" algn="l" defTabSz="914400">
              <a:spcBef>
                <a:spcPct val="20000"/>
              </a:spcBef>
              <a:buClr>
                <a:srgbClr val="F8F57B"/>
              </a:buClr>
              <a:buSzPct val="90000"/>
              <a:buFont typeface="Arial"/>
              <a:buChar char="•"/>
            </a:pPr>
            <a:r>
              <a:rPr lang="en-US" altLang="ja-JP" sz="2200" dirty="0" smtClean="0">
                <a:solidFill>
                  <a:srgbClr val="F8F57B"/>
                </a:solidFill>
              </a:rPr>
              <a:t>Co-installer</a:t>
            </a:r>
            <a:r>
              <a:rPr lang="ja-JP" altLang="en-US" sz="2200" dirty="0" err="1" smtClean="0">
                <a:solidFill>
                  <a:srgbClr val="F8F57B"/>
                </a:solidFill>
              </a:rPr>
              <a:t>、</a:t>
            </a:r>
            <a:r>
              <a:rPr lang="ja-JP" altLang="en-US" sz="2200" dirty="0" smtClean="0">
                <a:solidFill>
                  <a:srgbClr val="F8F57B"/>
                </a:solidFill>
              </a:rPr>
              <a:t>クラス インストーラーは</a:t>
            </a:r>
            <a:r>
              <a:rPr lang="ja-JP" altLang="en-US" sz="2200" dirty="0" smtClean="0">
                <a:solidFill>
                  <a:srgbClr val="F8F57B"/>
                </a:solidFill>
              </a:rPr>
              <a:t>避け</a:t>
            </a:r>
            <a:r>
              <a:rPr lang="ja-JP" altLang="en-US" sz="2200" dirty="0">
                <a:solidFill>
                  <a:srgbClr val="F8F57B"/>
                </a:solidFill>
              </a:rPr>
              <a:t>る</a:t>
            </a:r>
            <a:endParaRPr lang="ja-JP" altLang="en-US" sz="2200" dirty="0">
              <a:solidFill>
                <a:srgbClr val="F8F57B"/>
              </a:solidFill>
            </a:endParaRPr>
          </a:p>
        </p:txBody>
      </p:sp>
    </p:spTree>
    <p:extLst>
      <p:ext uri="{BB962C8B-B14F-4D97-AF65-F5344CB8AC3E}">
        <p14:creationId xmlns:p14="http://schemas.microsoft.com/office/powerpoint/2010/main" val="22654472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44978"/>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パッケージをシンプルに保つことのメリット</a:t>
            </a:r>
            <a:endParaRPr lang="ja-JP" altLang="en-US" dirty="0"/>
          </a:p>
        </p:txBody>
      </p:sp>
      <p:sp>
        <p:nvSpPr>
          <p:cNvPr id="7" name="Text Placeholder 6"/>
          <p:cNvSpPr>
            <a:spLocks noGrp="1"/>
          </p:cNvSpPr>
          <p:nvPr>
            <p:ph type="body" sz="quarter" idx="10"/>
          </p:nvPr>
        </p:nvSpPr>
        <p:spPr>
          <a:xfrm>
            <a:off x="519114" y="1447800"/>
            <a:ext cx="11149012" cy="3822585"/>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ドライバー パッケージのダウンロードにかかる時間が少ない</a:t>
            </a:r>
          </a:p>
          <a:p>
            <a:pPr marL="460400" indent="-460400" algn="l" defTabSz="914400">
              <a:spcBef>
                <a:spcPct val="20000"/>
              </a:spcBef>
              <a:buClr>
                <a:srgbClr val="F8F57B"/>
              </a:buClr>
              <a:buSzPct val="90000"/>
              <a:buFont typeface="Arial"/>
              <a:buChar char="•"/>
            </a:pPr>
            <a:r>
              <a:rPr lang="en-US" altLang="ja-JP" sz="2800" dirty="0" smtClean="0">
                <a:solidFill>
                  <a:srgbClr val="F8F57B"/>
                </a:solidFill>
              </a:rPr>
              <a:t>Windows 8 </a:t>
            </a:r>
            <a:r>
              <a:rPr lang="ja-JP" altLang="en-US" sz="2800" dirty="0" smtClean="0">
                <a:solidFill>
                  <a:srgbClr val="F8F57B"/>
                </a:solidFill>
              </a:rPr>
              <a:t>では、デバイスの構成が</a:t>
            </a:r>
            <a:r>
              <a:rPr lang="ja-JP" altLang="en-US" sz="2800" b="1" u="sng" dirty="0" smtClean="0">
                <a:solidFill>
                  <a:srgbClr val="F8F57B"/>
                </a:solidFill>
              </a:rPr>
              <a:t>本当に</a:t>
            </a:r>
            <a:r>
              <a:rPr lang="ja-JP" altLang="en-US" sz="2800" b="1" dirty="0" smtClean="0">
                <a:solidFill>
                  <a:srgbClr val="F8F57B"/>
                </a:solidFill>
              </a:rPr>
              <a:t>高速</a:t>
            </a:r>
            <a:r>
              <a:rPr lang="en-US" altLang="ja-JP" sz="2800" dirty="0" smtClean="0">
                <a:solidFill>
                  <a:srgbClr val="F8F57B"/>
                </a:solidFill>
              </a:rPr>
              <a:t>!</a:t>
            </a:r>
            <a:endParaRPr lang="ja-JP" altLang="en-US" sz="2800" dirty="0" smtClean="0">
              <a:solidFill>
                <a:srgbClr val="F8F57B"/>
              </a:solidFill>
            </a:endParaRP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rPr>
              <a:t>講演セッション </a:t>
            </a:r>
            <a:r>
              <a:rPr lang="en-US" altLang="ja-JP" sz="2400" b="0" i="0" dirty="0" smtClean="0">
                <a:gradFill>
                  <a:gsLst>
                    <a:gs pos="0">
                      <a:schemeClr val="tx1"/>
                    </a:gs>
                    <a:gs pos="86000">
                      <a:schemeClr val="tx1"/>
                    </a:gs>
                  </a:gsLst>
                  <a:lin ang="5400000" scaled="0"/>
                </a:gradFill>
                <a:latin typeface="Segoe UI Light"/>
              </a:rPr>
              <a:t>[</a:t>
            </a:r>
            <a:r>
              <a:rPr lang="en-US" altLang="ja-JP" sz="2400" dirty="0" smtClean="0">
                <a:solidFill>
                  <a:srgbClr val="F8F57B"/>
                </a:solidFill>
              </a:rPr>
              <a:t>888</a:t>
            </a:r>
            <a:r>
              <a:rPr lang="en-US" altLang="ja-JP" sz="2400" b="0" i="0" dirty="0" smtClean="0">
                <a:gradFill>
                  <a:gsLst>
                    <a:gs pos="0">
                      <a:schemeClr val="tx1"/>
                    </a:gs>
                    <a:gs pos="86000">
                      <a:schemeClr val="tx1"/>
                    </a:gs>
                  </a:gsLst>
                  <a:lin ang="5400000" scaled="0"/>
                </a:gradFill>
                <a:latin typeface="Segoe UI Light"/>
              </a:rPr>
              <a:t>] </a:t>
            </a:r>
            <a:r>
              <a:rPr lang="ja-JP" altLang="en-US" sz="2400" b="0" i="0" dirty="0" smtClean="0">
                <a:gradFill>
                  <a:gsLst>
                    <a:gs pos="0">
                      <a:schemeClr val="tx1"/>
                    </a:gs>
                    <a:gs pos="86000">
                      <a:schemeClr val="tx1"/>
                    </a:gs>
                  </a:gsLst>
                  <a:lin ang="5400000" scaled="0"/>
                </a:gradFill>
                <a:latin typeface="Segoe UI Light"/>
              </a:rPr>
              <a:t>で</a:t>
            </a:r>
            <a:r>
              <a:rPr lang="ja-JP" altLang="en-US" sz="2400" b="0" i="0" dirty="0" smtClean="0">
                <a:gradFill>
                  <a:gsLst>
                    <a:gs pos="0">
                      <a:schemeClr val="tx1"/>
                    </a:gs>
                    <a:gs pos="86000">
                      <a:schemeClr val="tx1"/>
                    </a:gs>
                  </a:gsLst>
                  <a:lin ang="5400000" scaled="0"/>
                </a:gradFill>
                <a:latin typeface="Segoe UI Light"/>
              </a:rPr>
              <a:t>、</a:t>
            </a:r>
            <a:r>
              <a:rPr lang="en-US" altLang="ja-JP" sz="2400" b="0" i="0" dirty="0" smtClean="0">
                <a:gradFill>
                  <a:gsLst>
                    <a:gs pos="0">
                      <a:schemeClr val="tx1"/>
                    </a:gs>
                    <a:gs pos="86000">
                      <a:schemeClr val="tx1"/>
                    </a:gs>
                  </a:gsLst>
                  <a:lin ang="5400000" scaled="0"/>
                </a:gradFill>
                <a:latin typeface="Segoe UI Light"/>
              </a:rPr>
              <a:t>Microsoft</a:t>
            </a:r>
            <a:r>
              <a:rPr lang="ja-JP" altLang="en-US" sz="2400" b="0" i="0" dirty="0" smtClean="0">
                <a:gradFill>
                  <a:gsLst>
                    <a:gs pos="0">
                      <a:schemeClr val="tx1"/>
                    </a:gs>
                    <a:gs pos="86000">
                      <a:schemeClr val="tx1"/>
                    </a:gs>
                  </a:gsLst>
                  <a:lin ang="5400000" scaled="0"/>
                </a:gradFill>
                <a:latin typeface="Segoe UI Light"/>
              </a:rPr>
              <a:t> </a:t>
            </a:r>
            <a:r>
              <a:rPr lang="ja-JP" altLang="en-US" sz="2400" b="0" i="0" spc="-100" dirty="0" smtClean="0">
                <a:gradFill>
                  <a:gsLst>
                    <a:gs pos="0">
                      <a:schemeClr val="tx1"/>
                    </a:gs>
                    <a:gs pos="86000">
                      <a:schemeClr val="tx1"/>
                    </a:gs>
                  </a:gsLst>
                  <a:lin ang="5400000" scaled="0"/>
                </a:gradFill>
                <a:latin typeface="Segoe UI Light"/>
              </a:rPr>
              <a:t>の</a:t>
            </a:r>
            <a:r>
              <a:rPr lang="ja-JP" altLang="en-US" sz="2400" b="0" i="0" spc="-100" dirty="0" smtClean="0">
                <a:gradFill>
                  <a:gsLst>
                    <a:gs pos="0">
                      <a:schemeClr val="tx1"/>
                    </a:gs>
                    <a:gs pos="86000">
                      <a:schemeClr val="tx1"/>
                    </a:gs>
                  </a:gsLst>
                  <a:lin ang="5400000" scaled="0"/>
                </a:gradFill>
                <a:latin typeface="Segoe UI Light"/>
              </a:rPr>
              <a:t>取り組みをご確認ください</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エクスペリエンスはユーザーが制御</a:t>
            </a:r>
          </a:p>
          <a:p>
            <a:pPr marL="855696" lvl="1" indent="-395295" algn="l" defTabSz="914400">
              <a:spcBef>
                <a:spcPct val="20000"/>
              </a:spcBef>
              <a:buSzPct val="90000"/>
              <a:buFont typeface="Arial"/>
              <a:buChar char="•"/>
            </a:pPr>
            <a:r>
              <a:rPr lang="en-US" altLang="ja-JP" sz="2400" b="0" i="0" dirty="0" smtClean="0">
                <a:gradFill>
                  <a:gsLst>
                    <a:gs pos="0">
                      <a:schemeClr val="tx1"/>
                    </a:gs>
                    <a:gs pos="86000">
                      <a:schemeClr val="tx1"/>
                    </a:gs>
                  </a:gsLst>
                  <a:lin ang="5400000" scaled="0"/>
                </a:gradFill>
                <a:latin typeface="Segoe UI Light"/>
                <a:ea typeface="+mn-ea"/>
                <a:cs typeface="+mn-cs"/>
              </a:rPr>
              <a:t>Metro </a:t>
            </a:r>
            <a:r>
              <a:rPr lang="ja-JP" altLang="en-US" sz="2400" b="0" i="0" spc="-100" dirty="0" smtClean="0">
                <a:gradFill>
                  <a:gsLst>
                    <a:gs pos="0">
                      <a:schemeClr val="tx1"/>
                    </a:gs>
                    <a:gs pos="86000">
                      <a:schemeClr val="tx1"/>
                    </a:gs>
                  </a:gsLst>
                  <a:lin ang="5400000" scaled="0"/>
                </a:gradFill>
                <a:latin typeface="Segoe UI Light"/>
                <a:ea typeface="+mn-ea"/>
                <a:cs typeface="+mn-cs"/>
              </a:rPr>
              <a:t>スタイルのデバイス アプリは、入手可能ならダウンロードされる</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デスクトップ アプリ エクスペリエンスの必要性はユーザーが判断</a:t>
            </a:r>
          </a:p>
          <a:p>
            <a:pPr marL="460400" indent="-460400" algn="l" defTabSz="914400">
              <a:spcBef>
                <a:spcPct val="20000"/>
              </a:spcBef>
              <a:buSzPct val="90000"/>
              <a:buFont typeface="Arial"/>
              <a:buChar char="•"/>
            </a:pPr>
            <a:endParaRPr lang="ja-JP" altLang="en-US" sz="2400" dirty="0" smtClean="0"/>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デスクトップ アプリ エクスペリエンスのパッケージ方法を</a:t>
            </a:r>
            <a:r>
              <a:rPr lang="en-US" altLang="ja-JP" sz="2800" b="0" i="0" dirty="0" smtClean="0">
                <a:gradFill>
                  <a:gsLst>
                    <a:gs pos="0">
                      <a:schemeClr val="tx1"/>
                    </a:gs>
                    <a:gs pos="86000">
                      <a:schemeClr val="tx1"/>
                    </a:gs>
                  </a:gsLst>
                  <a:lin ang="5400000" scaled="0"/>
                </a:gradFill>
                <a:latin typeface="Segoe UI Light"/>
              </a:rPr>
              <a:t/>
            </a:r>
            <a:br>
              <a:rPr lang="en-US" altLang="ja-JP" sz="2800" b="0" i="0" dirty="0" smtClean="0">
                <a:gradFill>
                  <a:gsLst>
                    <a:gs pos="0">
                      <a:schemeClr val="tx1"/>
                    </a:gs>
                    <a:gs pos="86000">
                      <a:schemeClr val="tx1"/>
                    </a:gs>
                  </a:gsLst>
                  <a:lin ang="5400000" scaled="0"/>
                </a:gradFill>
                <a:latin typeface="Segoe UI Light"/>
              </a:rPr>
            </a:br>
            <a:r>
              <a:rPr lang="ja-JP" altLang="en-US" sz="2800" b="0" i="0" dirty="0" smtClean="0">
                <a:gradFill>
                  <a:gsLst>
                    <a:gs pos="0">
                      <a:schemeClr val="tx1"/>
                    </a:gs>
                    <a:gs pos="86000">
                      <a:schemeClr val="tx1"/>
                    </a:gs>
                  </a:gsLst>
                  <a:lin ang="5400000" scaled="0"/>
                </a:gradFill>
                <a:latin typeface="Segoe UI Light"/>
              </a:rPr>
              <a:t>見ていきましょう</a:t>
            </a:r>
            <a:endParaRPr lang="ja-JP" altLang="en-US" sz="2800" dirty="0"/>
          </a:p>
        </p:txBody>
      </p:sp>
    </p:spTree>
    <p:extLst>
      <p:ext uri="{BB962C8B-B14F-4D97-AF65-F5344CB8AC3E}">
        <p14:creationId xmlns:p14="http://schemas.microsoft.com/office/powerpoint/2010/main" val="340678698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i="0" spc="-100" baseline="0" smtClean="0">
                <a:ln w="3175">
                  <a:noFill/>
                </a:ln>
                <a:gradFill flip="none" rotWithShape="1">
                  <a:gsLst>
                    <a:gs pos="0">
                      <a:schemeClr val="bg1"/>
                    </a:gs>
                    <a:gs pos="86000">
                      <a:schemeClr val="bg1"/>
                    </a:gs>
                  </a:gsLst>
                  <a:lin ang="5400000" scaled="0"/>
                  <a:tileRect/>
                </a:gradFill>
                <a:effectLst/>
                <a:latin typeface="Segoe UI Semibold"/>
                <a:ea typeface="+mn-ea"/>
                <a:cs typeface="Arial"/>
              </a:rPr>
              <a:t>ソフトウェアを </a:t>
            </a:r>
            <a:r>
              <a:rPr lang="en-US" altLang="ja-JP" sz="4400" b="0" i="0" spc="-100" baseline="0" smtClean="0">
                <a:ln w="3175">
                  <a:noFill/>
                </a:ln>
                <a:gradFill flip="none" rotWithShape="1">
                  <a:gsLst>
                    <a:gs pos="0">
                      <a:schemeClr val="bg1"/>
                    </a:gs>
                    <a:gs pos="86000">
                      <a:schemeClr val="bg1"/>
                    </a:gs>
                  </a:gsLst>
                  <a:lin ang="5400000" scaled="0"/>
                  <a:tileRect/>
                </a:gradFill>
                <a:effectLst/>
                <a:latin typeface="Segoe UI Semibold"/>
                <a:ea typeface="+mn-ea"/>
                <a:cs typeface="Arial"/>
              </a:rPr>
              <a:t>INF </a:t>
            </a:r>
            <a:r>
              <a:rPr lang="ja-JP" altLang="en-US" sz="4400" b="0" i="0" spc="-100" baseline="0" smtClean="0">
                <a:ln w="3175">
                  <a:noFill/>
                </a:ln>
                <a:gradFill flip="none" rotWithShape="1">
                  <a:gsLst>
                    <a:gs pos="0">
                      <a:schemeClr val="bg1"/>
                    </a:gs>
                    <a:gs pos="86000">
                      <a:schemeClr val="bg1"/>
                    </a:gs>
                  </a:gsLst>
                  <a:lin ang="5400000" scaled="0"/>
                  <a:tileRect/>
                </a:gradFill>
                <a:effectLst/>
                <a:latin typeface="Segoe UI Semibold"/>
                <a:ea typeface="+mn-ea"/>
                <a:cs typeface="Arial"/>
              </a:rPr>
              <a:t>から</a:t>
            </a:r>
            <a:r>
              <a:rPr lang="ja-JP" altLang="en-US" sz="4400" b="0" i="0" u="sng" spc="-100" baseline="0" smtClean="0">
                <a:ln w="3175">
                  <a:noFill/>
                </a:ln>
                <a:gradFill flip="none" rotWithShape="1">
                  <a:gsLst>
                    <a:gs pos="0">
                      <a:schemeClr val="bg1"/>
                    </a:gs>
                    <a:gs pos="86000">
                      <a:schemeClr val="bg1"/>
                    </a:gs>
                  </a:gsLst>
                  <a:lin ang="5400000" scaled="0"/>
                  <a:tileRect/>
                </a:gradFill>
                <a:effectLst/>
                <a:latin typeface="Segoe UI Semibold"/>
                <a:ea typeface="+mn-ea"/>
                <a:cs typeface="Arial"/>
              </a:rPr>
              <a:t>間接的に</a:t>
            </a:r>
            <a:r>
              <a:rPr lang="ja-JP" altLang="en-US" sz="4400" b="0" i="0" spc="-100" baseline="0" smtClean="0">
                <a:ln w="3175">
                  <a:noFill/>
                </a:ln>
                <a:gradFill flip="none" rotWithShape="1">
                  <a:gsLst>
                    <a:gs pos="0">
                      <a:schemeClr val="bg1"/>
                    </a:gs>
                    <a:gs pos="86000">
                      <a:schemeClr val="bg1"/>
                    </a:gs>
                  </a:gsLst>
                  <a:lin ang="5400000" scaled="0"/>
                  <a:tileRect/>
                </a:gradFill>
                <a:effectLst/>
                <a:latin typeface="Segoe UI Semibold"/>
                <a:ea typeface="+mn-ea"/>
                <a:cs typeface="Arial"/>
              </a:rPr>
              <a:t>要求する</a:t>
            </a:r>
            <a:endParaRPr lang="ja-JP" altLang="en-US"/>
          </a:p>
        </p:txBody>
      </p:sp>
      <p:sp>
        <p:nvSpPr>
          <p:cNvPr id="5" name="Text Placeholder 2"/>
          <p:cNvSpPr>
            <a:spLocks noGrp="1"/>
          </p:cNvSpPr>
          <p:nvPr>
            <p:ph type="body" sz="quarter" idx="10"/>
          </p:nvPr>
        </p:nvSpPr>
        <p:spPr>
          <a:xfrm>
            <a:off x="519112" y="1100959"/>
            <a:ext cx="11149012" cy="5570756"/>
          </a:xfrm>
        </p:spPr>
        <p:txBody>
          <a:bodyPr/>
          <a:lstStyle/>
          <a:p>
            <a:pPr marL="0" indent="0" algn="l" defTabSz="914400">
              <a:lnSpc>
                <a:spcPct val="90000"/>
              </a:lnSpc>
              <a:spcBef>
                <a:spcPct val="20000"/>
              </a:spcBef>
              <a:buNone/>
            </a:pPr>
            <a:r>
              <a:rPr lang="ja-JP" altLang="en-US" sz="2800" b="0" i="0" dirty="0" smtClean="0">
                <a:gradFill>
                  <a:gsLst>
                    <a:gs pos="0">
                      <a:srgbClr val="000000"/>
                    </a:gs>
                    <a:gs pos="86000">
                      <a:srgbClr val="000000"/>
                    </a:gs>
                  </a:gsLst>
                  <a:lin ang="5400000" scaled="0"/>
                </a:gradFill>
                <a:latin typeface="Segoe UI Light"/>
                <a:ea typeface="+mn-ea"/>
                <a:cs typeface="Segoe UI Light"/>
              </a:rPr>
              <a:t>単純な </a:t>
            </a:r>
            <a:r>
              <a:rPr lang="en-US" altLang="ja-JP" sz="2800" b="0" i="0" dirty="0" smtClean="0">
                <a:gradFill>
                  <a:gsLst>
                    <a:gs pos="0">
                      <a:srgbClr val="000000"/>
                    </a:gs>
                    <a:gs pos="86000">
                      <a:srgbClr val="000000"/>
                    </a:gs>
                  </a:gsLst>
                  <a:lin ang="5400000" scaled="0"/>
                </a:gradFill>
                <a:latin typeface="Segoe UI Light"/>
                <a:ea typeface="+mn-ea"/>
                <a:cs typeface="Segoe UI Light"/>
              </a:rPr>
              <a:t>INF </a:t>
            </a:r>
            <a:r>
              <a:rPr lang="ja-JP" altLang="en-US" sz="2800" b="0" i="0" dirty="0" smtClean="0">
                <a:gradFill>
                  <a:gsLst>
                    <a:gs pos="0">
                      <a:srgbClr val="000000"/>
                    </a:gs>
                    <a:gs pos="86000">
                      <a:srgbClr val="000000"/>
                    </a:gs>
                  </a:gsLst>
                  <a:lin ang="5400000" scaled="0"/>
                </a:gradFill>
                <a:latin typeface="Segoe UI Light"/>
                <a:ea typeface="+mn-ea"/>
                <a:cs typeface="Segoe UI Light"/>
              </a:rPr>
              <a:t>ディレクティブ</a:t>
            </a:r>
            <a:r>
              <a:rPr lang="en-US" altLang="ja-JP" sz="2800" b="0" i="0" dirty="0" smtClean="0">
                <a:gradFill>
                  <a:gsLst>
                    <a:gs pos="0">
                      <a:srgbClr val="000000"/>
                    </a:gs>
                    <a:gs pos="86000">
                      <a:srgbClr val="000000"/>
                    </a:gs>
                  </a:gsLst>
                  <a:lin ang="5400000" scaled="0"/>
                </a:gradFill>
                <a:latin typeface="Segoe UI Light"/>
                <a:ea typeface="+mn-ea"/>
                <a:cs typeface="Segoe UI Light"/>
              </a:rPr>
              <a:t>: </a:t>
            </a:r>
            <a:r>
              <a:rPr lang="en-US" altLang="ja-JP" sz="2400" b="0" i="0" dirty="0" err="1" smtClean="0">
                <a:gradFill>
                  <a:gsLst>
                    <a:gs pos="0">
                      <a:srgbClr val="000000"/>
                    </a:gs>
                    <a:gs pos="86000">
                      <a:srgbClr val="000000"/>
                    </a:gs>
                  </a:gsLst>
                  <a:lin ang="5400000" scaled="0"/>
                </a:gradFill>
                <a:latin typeface="Consolas"/>
                <a:ea typeface="+mn-ea"/>
                <a:cs typeface="Consolas"/>
              </a:rPr>
              <a:t>RequestAdditionalSoftware</a:t>
            </a:r>
            <a:endParaRPr lang="ja-JP" altLang="en-US" dirty="0" smtClean="0">
              <a:gradFill>
                <a:gsLst>
                  <a:gs pos="0">
                    <a:schemeClr val="bg1"/>
                  </a:gs>
                  <a:gs pos="86000">
                    <a:schemeClr val="bg1"/>
                  </a:gs>
                </a:gsLst>
                <a:lin ang="5400000" scaled="0"/>
              </a:gradFill>
            </a:endParaRPr>
          </a:p>
          <a:p>
            <a:pPr marL="384962" lvl="1" indent="-7955" algn="l" defTabSz="914400">
              <a:spcBef>
                <a:spcPts val="0"/>
              </a:spcBef>
              <a:buNone/>
            </a:pPr>
            <a:endParaRPr lang="ja-JP" altLang="en-US" dirty="0" smtClean="0">
              <a:gradFill>
                <a:gsLst>
                  <a:gs pos="0">
                    <a:schemeClr val="bg1"/>
                  </a:gs>
                  <a:gs pos="86000">
                    <a:schemeClr val="bg1"/>
                  </a:gs>
                </a:gsLst>
                <a:lin ang="5400000" scaled="0"/>
              </a:gradFill>
            </a:endParaRPr>
          </a:p>
          <a:p>
            <a:pPr marL="384962" lvl="1" indent="-7955" algn="l" defTabSz="914400">
              <a:spcBef>
                <a:spcPct val="20000"/>
              </a:spcBef>
              <a:buNone/>
            </a:pPr>
            <a:r>
              <a:rPr lang="en-US" altLang="ja-JP" sz="2000" b="0" i="0" dirty="0" smtClean="0">
                <a:gradFill>
                  <a:gsLst>
                    <a:gs pos="0">
                      <a:schemeClr val="bg1"/>
                    </a:gs>
                    <a:gs pos="86000">
                      <a:schemeClr val="bg1"/>
                    </a:gs>
                  </a:gsLst>
                  <a:lin ang="5400000" scaled="0"/>
                </a:gradFill>
                <a:latin typeface="Consolas"/>
                <a:ea typeface="+mn-ea"/>
                <a:cs typeface="Consolas"/>
              </a:rPr>
              <a:t>[</a:t>
            </a:r>
            <a:r>
              <a:rPr lang="en-US" altLang="ja-JP" sz="2000" b="0" i="0" dirty="0" err="1" smtClean="0">
                <a:gradFill>
                  <a:gsLst>
                    <a:gs pos="0">
                      <a:schemeClr val="bg1"/>
                    </a:gs>
                    <a:gs pos="86000">
                      <a:schemeClr val="bg1"/>
                    </a:gs>
                  </a:gsLst>
                  <a:lin ang="5400000" scaled="0"/>
                </a:gradFill>
                <a:latin typeface="Consolas"/>
                <a:ea typeface="+mn-ea"/>
                <a:cs typeface="Consolas"/>
              </a:rPr>
              <a:t>ControlFlags</a:t>
            </a:r>
            <a:r>
              <a:rPr lang="en-US" altLang="ja-JP" sz="2000" b="0" i="0" dirty="0" smtClean="0">
                <a:gradFill>
                  <a:gsLst>
                    <a:gs pos="0">
                      <a:schemeClr val="bg1"/>
                    </a:gs>
                    <a:gs pos="86000">
                      <a:schemeClr val="bg1"/>
                    </a:gs>
                  </a:gsLst>
                  <a:lin ang="5400000" scaled="0"/>
                </a:gradFill>
                <a:latin typeface="Consolas"/>
                <a:ea typeface="+mn-ea"/>
                <a:cs typeface="Consolas"/>
              </a:rPr>
              <a:t>]</a:t>
            </a:r>
            <a:endParaRPr lang="ja-JP" altLang="en-US" sz="2000" b="0" i="0" dirty="0" smtClean="0">
              <a:gradFill>
                <a:gsLst>
                  <a:gs pos="0">
                    <a:schemeClr val="bg1"/>
                  </a:gs>
                  <a:gs pos="86000">
                    <a:schemeClr val="bg1"/>
                  </a:gs>
                </a:gsLst>
                <a:lin ang="5400000" scaled="0"/>
              </a:gradFill>
              <a:latin typeface="Consolas"/>
              <a:ea typeface="+mn-ea"/>
              <a:cs typeface="Consolas"/>
            </a:endParaRPr>
          </a:p>
          <a:p>
            <a:pPr marL="384962" lvl="1" indent="-7955" algn="l" defTabSz="914400">
              <a:spcBef>
                <a:spcPts val="0"/>
              </a:spcBef>
              <a:buNone/>
            </a:pPr>
            <a:r>
              <a:rPr lang="en-US" altLang="ja-JP" dirty="0" err="1" smtClean="0">
                <a:solidFill>
                  <a:srgbClr val="FF0000"/>
                </a:solidFill>
                <a:ea typeface="Calibri"/>
              </a:rPr>
              <a:t>RequestAdditionalSoftware</a:t>
            </a:r>
            <a:r>
              <a:rPr lang="en-US" altLang="ja-JP" sz="2000" b="0" i="0" dirty="0" smtClean="0">
                <a:gradFill>
                  <a:gsLst>
                    <a:gs pos="0">
                      <a:srgbClr val="000000"/>
                    </a:gs>
                    <a:gs pos="86000">
                      <a:srgbClr val="000000"/>
                    </a:gs>
                  </a:gsLst>
                  <a:lin ang="5400000" scaled="0"/>
                </a:gradFill>
                <a:latin typeface="Consolas"/>
                <a:ea typeface="Calibri"/>
                <a:cs typeface="Consolas"/>
              </a:rPr>
              <a:t>=*</a:t>
            </a:r>
            <a:endParaRPr lang="ja-JP" altLang="en-US" dirty="0" smtClean="0">
              <a:solidFill>
                <a:schemeClr val="bg1"/>
              </a:solidFill>
              <a:ea typeface="Calibri"/>
            </a:endParaRPr>
          </a:p>
          <a:p>
            <a:pPr marL="384962" lvl="1" indent="-7955" algn="l" defTabSz="914400">
              <a:spcBef>
                <a:spcPts val="0"/>
              </a:spcBef>
              <a:buNone/>
            </a:pPr>
            <a:endParaRPr lang="ja-JP" altLang="en-US" sz="2800" dirty="0" smtClean="0">
              <a:solidFill>
                <a:schemeClr val="bg1"/>
              </a:solidFill>
              <a:latin typeface="Segoe UI Light" pitchFamily="34" charset="0"/>
              <a:cs typeface="Segoe UI Light" pitchFamily="34" charset="0"/>
            </a:endParaRPr>
          </a:p>
          <a:p>
            <a:pPr marL="0" indent="0" algn="l" defTabSz="914400">
              <a:spcBef>
                <a:spcPts val="0"/>
              </a:spcBef>
              <a:buNone/>
            </a:pPr>
            <a:r>
              <a:rPr lang="ja-JP" altLang="en-US" sz="2800" b="0" i="0" dirty="0" smtClean="0">
                <a:gradFill>
                  <a:gsLst>
                    <a:gs pos="0">
                      <a:srgbClr val="000000"/>
                    </a:gs>
                    <a:gs pos="86000">
                      <a:srgbClr val="000000"/>
                    </a:gs>
                  </a:gsLst>
                  <a:lin ang="5400000" scaled="0"/>
                </a:gradFill>
                <a:latin typeface="Segoe UI Light"/>
                <a:ea typeface="+mn-ea"/>
                <a:cs typeface="Segoe UI Light"/>
              </a:rPr>
              <a:t>は、ドライバー </a:t>
            </a:r>
            <a:r>
              <a:rPr lang="ja-JP" altLang="en-US" sz="2800" b="0" i="0" dirty="0" smtClean="0">
                <a:gradFill>
                  <a:gsLst>
                    <a:gs pos="0">
                      <a:srgbClr val="000000"/>
                    </a:gs>
                    <a:gs pos="86000">
                      <a:srgbClr val="000000"/>
                    </a:gs>
                  </a:gsLst>
                  <a:lin ang="5400000" scaled="0"/>
                </a:gradFill>
                <a:latin typeface="Segoe UI Light"/>
                <a:ea typeface="+mn-ea"/>
                <a:cs typeface="Segoe UI Light"/>
              </a:rPr>
              <a:t>パッケージによりインストールされるすべて</a:t>
            </a:r>
            <a:r>
              <a:rPr lang="ja-JP" altLang="en-US" sz="2800" b="0" i="0" dirty="0" smtClean="0">
                <a:gradFill>
                  <a:gsLst>
                    <a:gs pos="0">
                      <a:srgbClr val="000000"/>
                    </a:gs>
                    <a:gs pos="86000">
                      <a:srgbClr val="000000"/>
                    </a:gs>
                  </a:gsLst>
                  <a:lin ang="5400000" scaled="0"/>
                </a:gradFill>
                <a:latin typeface="Segoe UI Light"/>
                <a:ea typeface="+mn-ea"/>
                <a:cs typeface="Segoe UI Light"/>
              </a:rPr>
              <a:t>のデバイス</a:t>
            </a:r>
            <a:r>
              <a:rPr lang="ja-JP" altLang="en-US" sz="2800" b="0" i="0" dirty="0" smtClean="0">
                <a:gradFill>
                  <a:gsLst>
                    <a:gs pos="0">
                      <a:srgbClr val="000000"/>
                    </a:gs>
                    <a:gs pos="86000">
                      <a:srgbClr val="000000"/>
                    </a:gs>
                  </a:gsLst>
                  <a:lin ang="5400000" scaled="0"/>
                </a:gradFill>
                <a:latin typeface="Segoe UI Light"/>
                <a:ea typeface="+mn-ea"/>
                <a:cs typeface="Segoe UI Light"/>
              </a:rPr>
              <a:t>に</a:t>
            </a:r>
            <a:r>
              <a:rPr lang="ja-JP" altLang="en-US" sz="2800" b="0" i="0" dirty="0" smtClean="0">
                <a:gradFill>
                  <a:gsLst>
                    <a:gs pos="0">
                      <a:srgbClr val="000000"/>
                    </a:gs>
                    <a:gs pos="86000">
                      <a:srgbClr val="000000"/>
                    </a:gs>
                  </a:gsLst>
                  <a:lin ang="5400000" scaled="0"/>
                </a:gradFill>
                <a:latin typeface="Segoe UI Light"/>
                <a:ea typeface="+mn-ea"/>
                <a:cs typeface="Segoe UI Light"/>
              </a:rPr>
              <a:t>適用されます。</a:t>
            </a:r>
            <a:r>
              <a:rPr lang="ja-JP" altLang="en-US" sz="2800" b="1" i="0" dirty="0" smtClean="0">
                <a:gradFill>
                  <a:gsLst>
                    <a:gs pos="0">
                      <a:srgbClr val="000000"/>
                    </a:gs>
                    <a:gs pos="86000">
                      <a:srgbClr val="000000"/>
                    </a:gs>
                  </a:gsLst>
                  <a:lin ang="5400000" scaled="0"/>
                </a:gradFill>
                <a:latin typeface="Segoe UI Light"/>
                <a:ea typeface="+mn-ea"/>
                <a:cs typeface="Segoe UI Light"/>
              </a:rPr>
              <a:t>または、</a:t>
            </a:r>
            <a:endParaRPr lang="ja-JP" altLang="en-US" sz="2000" dirty="0" smtClean="0">
              <a:solidFill>
                <a:schemeClr val="bg1"/>
              </a:solidFill>
            </a:endParaRPr>
          </a:p>
          <a:p>
            <a:pPr marL="384962" lvl="1" indent="-7955" algn="l" defTabSz="914400">
              <a:spcBef>
                <a:spcPts val="0"/>
              </a:spcBef>
              <a:buNone/>
            </a:pPr>
            <a:endParaRPr lang="ja-JP" altLang="en-US" dirty="0" smtClean="0">
              <a:gradFill>
                <a:gsLst>
                  <a:gs pos="0">
                    <a:schemeClr val="bg1"/>
                  </a:gs>
                  <a:gs pos="86000">
                    <a:schemeClr val="bg1"/>
                  </a:gs>
                </a:gsLst>
                <a:lin ang="5400000" scaled="0"/>
              </a:gradFill>
            </a:endParaRPr>
          </a:p>
          <a:p>
            <a:pPr marL="384962" lvl="1" indent="-7955" algn="l" defTabSz="914400">
              <a:spcBef>
                <a:spcPct val="20000"/>
              </a:spcBef>
              <a:buNone/>
            </a:pPr>
            <a:r>
              <a:rPr lang="en-US" altLang="ja-JP" sz="2000" b="0" i="0" dirty="0" smtClean="0">
                <a:gradFill>
                  <a:gsLst>
                    <a:gs pos="0">
                      <a:schemeClr val="bg1"/>
                    </a:gs>
                    <a:gs pos="86000">
                      <a:schemeClr val="bg1"/>
                    </a:gs>
                  </a:gsLst>
                  <a:lin ang="5400000" scaled="0"/>
                </a:gradFill>
                <a:latin typeface="Consolas"/>
                <a:ea typeface="+mn-ea"/>
                <a:cs typeface="Consolas"/>
              </a:rPr>
              <a:t>[</a:t>
            </a:r>
            <a:r>
              <a:rPr lang="en-US" altLang="ja-JP" sz="2000" b="0" i="0" dirty="0" err="1" smtClean="0">
                <a:gradFill>
                  <a:gsLst>
                    <a:gs pos="0">
                      <a:schemeClr val="bg1"/>
                    </a:gs>
                    <a:gs pos="86000">
                      <a:schemeClr val="bg1"/>
                    </a:gs>
                  </a:gsLst>
                  <a:lin ang="5400000" scaled="0"/>
                </a:gradFill>
                <a:latin typeface="Consolas"/>
                <a:ea typeface="+mn-ea"/>
                <a:cs typeface="Consolas"/>
              </a:rPr>
              <a:t>ControlFlags</a:t>
            </a:r>
            <a:r>
              <a:rPr lang="en-US" altLang="ja-JP" sz="2000" b="0" i="0" dirty="0" smtClean="0">
                <a:gradFill>
                  <a:gsLst>
                    <a:gs pos="0">
                      <a:schemeClr val="bg1"/>
                    </a:gs>
                    <a:gs pos="86000">
                      <a:schemeClr val="bg1"/>
                    </a:gs>
                  </a:gsLst>
                  <a:lin ang="5400000" scaled="0"/>
                </a:gradFill>
                <a:latin typeface="Consolas"/>
                <a:ea typeface="+mn-ea"/>
                <a:cs typeface="Consolas"/>
              </a:rPr>
              <a:t>]</a:t>
            </a:r>
            <a:endParaRPr lang="ja-JP" altLang="en-US" sz="2000" b="0" i="0" dirty="0" smtClean="0">
              <a:gradFill>
                <a:gsLst>
                  <a:gs pos="0">
                    <a:schemeClr val="bg1"/>
                  </a:gs>
                  <a:gs pos="86000">
                    <a:schemeClr val="bg1"/>
                  </a:gs>
                </a:gsLst>
                <a:lin ang="5400000" scaled="0"/>
              </a:gradFill>
              <a:latin typeface="Consolas"/>
              <a:ea typeface="+mn-ea"/>
              <a:cs typeface="Consolas"/>
            </a:endParaRPr>
          </a:p>
          <a:p>
            <a:pPr marL="384962" lvl="1" indent="-7955" defTabSz="914400"/>
            <a:r>
              <a:rPr lang="en-US" altLang="ja-JP" dirty="0" err="1" smtClean="0">
                <a:solidFill>
                  <a:srgbClr val="FF0000"/>
                </a:solidFill>
              </a:rPr>
              <a:t>RequestAdditionalSoftware</a:t>
            </a:r>
            <a:r>
              <a:rPr lang="en-US" altLang="ja-JP" dirty="0" smtClean="0">
                <a:solidFill>
                  <a:schemeClr val="bg1"/>
                </a:solidFill>
              </a:rPr>
              <a:t>=</a:t>
            </a:r>
            <a:r>
              <a:rPr lang="en-US" altLang="ja-JP" i="1" dirty="0" smtClean="0">
                <a:solidFill>
                  <a:schemeClr val="bg1"/>
                </a:solidFill>
              </a:rPr>
              <a:t>device-identification-string</a:t>
            </a:r>
            <a:r>
              <a:rPr lang="en-US" altLang="ja-JP" dirty="0" smtClean="0">
                <a:solidFill>
                  <a:schemeClr val="bg1"/>
                </a:solidFill>
              </a:rPr>
              <a:t>[,</a:t>
            </a:r>
            <a:r>
              <a:rPr lang="en-US" altLang="ja-JP" i="1" dirty="0" smtClean="0">
                <a:solidFill>
                  <a:schemeClr val="bg1"/>
                </a:solidFill>
              </a:rPr>
              <a:t>device-identification-string</a:t>
            </a:r>
            <a:r>
              <a:rPr lang="en-US" altLang="ja-JP" dirty="0" smtClean="0">
                <a:solidFill>
                  <a:schemeClr val="bg1"/>
                </a:solidFill>
              </a:rPr>
              <a:t>]</a:t>
            </a:r>
            <a:r>
              <a:rPr lang="ja-JP" altLang="en-US" dirty="0" smtClean="0">
                <a:solidFill>
                  <a:schemeClr val="bg1"/>
                </a:solidFill>
              </a:rPr>
              <a:t> </a:t>
            </a:r>
            <a:r>
              <a:rPr lang="en-US" altLang="ja-JP" sz="2000" b="0" i="0" dirty="0" smtClean="0">
                <a:gradFill>
                  <a:gsLst>
                    <a:gs pos="0">
                      <a:srgbClr val="000000"/>
                    </a:gs>
                    <a:gs pos="86000">
                      <a:srgbClr val="000000"/>
                    </a:gs>
                  </a:gsLst>
                  <a:lin ang="5400000" scaled="0"/>
                </a:gradFill>
                <a:latin typeface="Consolas"/>
                <a:ea typeface="+mn-ea"/>
                <a:cs typeface="Consolas"/>
              </a:rPr>
              <a:t>...</a:t>
            </a:r>
            <a:endParaRPr lang="ja-JP" altLang="en-US" sz="2000" b="0" i="0" dirty="0" smtClean="0">
              <a:gradFill>
                <a:gsLst>
                  <a:gs pos="0">
                    <a:srgbClr val="000000"/>
                  </a:gs>
                  <a:gs pos="86000">
                    <a:srgbClr val="000000"/>
                  </a:gs>
                </a:gsLst>
                <a:lin ang="5400000" scaled="0"/>
              </a:gradFill>
              <a:latin typeface="Consolas"/>
              <a:ea typeface="+mn-ea"/>
              <a:cs typeface="Consolas"/>
            </a:endParaRPr>
          </a:p>
          <a:p>
            <a:pPr marL="0" indent="0" algn="l" defTabSz="914400">
              <a:lnSpc>
                <a:spcPct val="90000"/>
              </a:lnSpc>
              <a:spcBef>
                <a:spcPts val="0"/>
              </a:spcBef>
              <a:buNone/>
            </a:pPr>
            <a:endParaRPr lang="ja-JP" altLang="en-US" dirty="0" smtClean="0">
              <a:gradFill>
                <a:gsLst>
                  <a:gs pos="0">
                    <a:schemeClr val="bg1"/>
                  </a:gs>
                  <a:gs pos="86000">
                    <a:schemeClr val="bg1"/>
                  </a:gs>
                </a:gsLst>
                <a:lin ang="5400000" scaled="0"/>
              </a:gradFill>
            </a:endParaRPr>
          </a:p>
          <a:p>
            <a:pPr marL="0" indent="0" algn="l" defTabSz="914400">
              <a:spcBef>
                <a:spcPts val="0"/>
              </a:spcBef>
              <a:buNone/>
            </a:pPr>
            <a:r>
              <a:rPr lang="ja-JP" altLang="en-US" sz="2800" b="0" i="0" dirty="0" smtClean="0">
                <a:gradFill>
                  <a:gsLst>
                    <a:gs pos="0">
                      <a:srgbClr val="000000"/>
                    </a:gs>
                    <a:gs pos="86000">
                      <a:srgbClr val="000000"/>
                    </a:gs>
                  </a:gsLst>
                  <a:lin ang="5400000" scaled="0"/>
                </a:gradFill>
                <a:latin typeface="Segoe UI Light"/>
                <a:cs typeface="Segoe UI Light"/>
              </a:rPr>
              <a:t>は、特定</a:t>
            </a:r>
            <a:r>
              <a:rPr lang="ja-JP" altLang="en-US" sz="2800" b="0" i="0" dirty="0" smtClean="0">
                <a:gradFill>
                  <a:gsLst>
                    <a:gs pos="0">
                      <a:srgbClr val="000000"/>
                    </a:gs>
                    <a:gs pos="86000">
                      <a:srgbClr val="000000"/>
                    </a:gs>
                  </a:gsLst>
                  <a:lin ang="5400000" scaled="0"/>
                </a:gradFill>
                <a:latin typeface="Segoe UI Light"/>
                <a:cs typeface="Segoe UI Light"/>
              </a:rPr>
              <a:t>のデバイスだけに</a:t>
            </a:r>
            <a:r>
              <a:rPr lang="ja-JP" altLang="en-US" sz="2800" b="0" i="0" dirty="0" smtClean="0">
                <a:gradFill>
                  <a:gsLst>
                    <a:gs pos="0">
                      <a:srgbClr val="000000"/>
                    </a:gs>
                    <a:gs pos="86000">
                      <a:srgbClr val="000000"/>
                    </a:gs>
                  </a:gsLst>
                  <a:lin ang="5400000" scaled="0"/>
                </a:gradFill>
                <a:latin typeface="Segoe UI Light"/>
                <a:cs typeface="Segoe UI Light"/>
              </a:rPr>
              <a:t>適用されます。</a:t>
            </a:r>
            <a:endParaRPr lang="ja-JP" altLang="en-US" sz="2800" dirty="0" smtClean="0">
              <a:solidFill>
                <a:schemeClr val="bg1"/>
              </a:solidFill>
              <a:latin typeface="Segoe UI Light" pitchFamily="34" charset="0"/>
              <a:cs typeface="Segoe UI Light" pitchFamily="34" charset="0"/>
            </a:endParaRPr>
          </a:p>
          <a:p>
            <a:pPr marL="0" indent="0" algn="l" defTabSz="914400">
              <a:lnSpc>
                <a:spcPct val="90000"/>
              </a:lnSpc>
              <a:spcBef>
                <a:spcPts val="0"/>
              </a:spcBef>
              <a:buNone/>
            </a:pPr>
            <a:endParaRPr lang="ja-JP" altLang="en-US" dirty="0" smtClean="0">
              <a:gradFill>
                <a:gsLst>
                  <a:gs pos="0">
                    <a:schemeClr val="bg1"/>
                  </a:gs>
                  <a:gs pos="86000">
                    <a:schemeClr val="bg1"/>
                  </a:gs>
                </a:gsLst>
                <a:lin ang="5400000" scaled="0"/>
              </a:gradFill>
            </a:endParaRPr>
          </a:p>
          <a:p>
            <a:pPr marL="0" indent="0" algn="l" defTabSz="914400">
              <a:lnSpc>
                <a:spcPct val="90000"/>
              </a:lnSpc>
              <a:spcBef>
                <a:spcPct val="20000"/>
              </a:spcBef>
              <a:buNone/>
            </a:pPr>
            <a:r>
              <a:rPr lang="en-US" altLang="ja-JP" sz="4000" b="0" i="0" dirty="0" smtClean="0">
                <a:gradFill>
                  <a:gsLst>
                    <a:gs pos="0">
                      <a:srgbClr val="000000"/>
                    </a:gs>
                    <a:gs pos="86000">
                      <a:srgbClr val="000000"/>
                    </a:gs>
                  </a:gsLst>
                  <a:lin ang="5400000" scaled="0"/>
                </a:gradFill>
                <a:latin typeface="Segoe UI Light"/>
                <a:ea typeface="+mn-ea"/>
                <a:cs typeface="+mn-cs"/>
              </a:rPr>
              <a:t>Windows 7 </a:t>
            </a:r>
            <a:r>
              <a:rPr lang="ja-JP" altLang="en-US" sz="3600" b="0" i="0" dirty="0" smtClean="0">
                <a:gradFill>
                  <a:gsLst>
                    <a:gs pos="0">
                      <a:srgbClr val="000000"/>
                    </a:gs>
                    <a:gs pos="86000">
                      <a:srgbClr val="000000"/>
                    </a:gs>
                  </a:gsLst>
                  <a:lin ang="5400000" scaled="0"/>
                </a:gradFill>
                <a:latin typeface="Segoe UI Light"/>
                <a:ea typeface="+mn-ea"/>
                <a:cs typeface="+mn-cs"/>
              </a:rPr>
              <a:t>以降で利用可能です。</a:t>
            </a:r>
            <a:endParaRPr lang="ja-JP" altLang="en-US" sz="3200" dirty="0" smtClean="0">
              <a:solidFill>
                <a:schemeClr val="bg1"/>
              </a:solidFill>
            </a:endParaRPr>
          </a:p>
        </p:txBody>
      </p:sp>
    </p:spTree>
    <p:extLst>
      <p:ext uri="{BB962C8B-B14F-4D97-AF65-F5344CB8AC3E}">
        <p14:creationId xmlns:p14="http://schemas.microsoft.com/office/powerpoint/2010/main" val="414939134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298940"/>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en-US" altLang="ja-JP" b="0" i="0" dirty="0" err="1" smtClean="0">
                <a:solidFill>
                  <a:schemeClr val="tx1"/>
                </a:solidFill>
                <a:ea typeface="+mj-ea"/>
                <a:cs typeface="+mn-cs"/>
              </a:rPr>
              <a:t>RequestAdditionalSoftware</a:t>
            </a:r>
            <a:r>
              <a:rPr lang="ja-JP" altLang="en-US" b="0" i="0" dirty="0" smtClean="0">
                <a:solidFill>
                  <a:schemeClr val="tx1"/>
                </a:solidFill>
                <a:ea typeface="+mj-ea"/>
                <a:cs typeface="+mn-cs"/>
              </a:rPr>
              <a:t> の動作</a:t>
            </a:r>
            <a:endParaRPr lang="ja-JP" altLang="en-US" dirty="0">
              <a:ea typeface="+mj-ea"/>
            </a:endParaRPr>
          </a:p>
        </p:txBody>
      </p:sp>
      <p:sp>
        <p:nvSpPr>
          <p:cNvPr id="7" name="Text Placeholder 6"/>
          <p:cNvSpPr>
            <a:spLocks noGrp="1"/>
          </p:cNvSpPr>
          <p:nvPr>
            <p:ph type="body" sz="quarter" idx="10"/>
          </p:nvPr>
        </p:nvSpPr>
        <p:spPr>
          <a:xfrm>
            <a:off x="519114" y="1449714"/>
            <a:ext cx="11149012" cy="4364272"/>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必要なエクスペリエンスをユーザーが制御できる</a:t>
            </a:r>
            <a:endParaRPr lang="ja-JP" altLang="en-US" sz="2800" dirty="0" smtClean="0"/>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rPr>
              <a:t>デバイス </a:t>
            </a:r>
            <a:r>
              <a:rPr lang="en-US" altLang="ja-JP" sz="2800" b="0" i="0" dirty="0" smtClean="0">
                <a:gradFill>
                  <a:gsLst>
                    <a:gs pos="0">
                      <a:schemeClr val="tx1"/>
                    </a:gs>
                    <a:gs pos="86000">
                      <a:schemeClr val="tx1"/>
                    </a:gs>
                  </a:gsLst>
                  <a:lin ang="5400000" scaled="0"/>
                </a:gradFill>
                <a:latin typeface="Segoe UI Light"/>
              </a:rPr>
              <a:t>INF </a:t>
            </a:r>
            <a:r>
              <a:rPr lang="ja-JP" altLang="en-US" sz="2800" b="0" i="0" dirty="0" smtClean="0">
                <a:gradFill>
                  <a:gsLst>
                    <a:gs pos="0">
                      <a:schemeClr val="tx1"/>
                    </a:gs>
                    <a:gs pos="86000">
                      <a:schemeClr val="tx1"/>
                    </a:gs>
                  </a:gsLst>
                  <a:lin ang="5400000" scaled="0"/>
                </a:gradFill>
                <a:latin typeface="Segoe UI Light"/>
              </a:rPr>
              <a:t>は、デバイス用ソフトウェアが</a:t>
            </a:r>
            <a:r>
              <a:rPr lang="ja-JP" altLang="en-US" sz="2800" dirty="0" smtClean="0">
                <a:solidFill>
                  <a:srgbClr val="F8F57B"/>
                </a:solidFill>
              </a:rPr>
              <a:t>存在する可能性</a:t>
            </a:r>
            <a:r>
              <a:rPr lang="ja-JP" altLang="en-US" sz="2800" b="0" i="0" dirty="0" smtClean="0">
                <a:gradFill>
                  <a:gsLst>
                    <a:gs pos="0">
                      <a:schemeClr val="tx1"/>
                    </a:gs>
                    <a:gs pos="86000">
                      <a:schemeClr val="tx1"/>
                    </a:gs>
                  </a:gsLst>
                  <a:lin ang="5400000" scaled="0"/>
                </a:gradFill>
                <a:latin typeface="Segoe UI Light"/>
              </a:rPr>
              <a:t>を示唆</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パートナー ソリューションはいつでも提供できる</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更新により最新の状態と互換性を維持できる</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デバイスのインストール中に </a:t>
            </a:r>
            <a:r>
              <a:rPr lang="en-US" altLang="ja-JP" sz="2800" b="0" i="0" dirty="0" smtClean="0">
                <a:gradFill>
                  <a:gsLst>
                    <a:gs pos="0">
                      <a:schemeClr val="tx1"/>
                    </a:gs>
                    <a:gs pos="86000">
                      <a:schemeClr val="tx1"/>
                    </a:gs>
                  </a:gsLst>
                  <a:lin ang="5400000" scaled="0"/>
                </a:gradFill>
                <a:latin typeface="Segoe UI Light"/>
                <a:ea typeface="+mn-ea"/>
                <a:cs typeface="+mn-cs"/>
              </a:rPr>
              <a:t>Windows </a:t>
            </a:r>
            <a:r>
              <a:rPr lang="ja-JP" altLang="en-US" sz="2800" b="0" i="0" dirty="0" smtClean="0">
                <a:gradFill>
                  <a:gsLst>
                    <a:gs pos="0">
                      <a:schemeClr val="tx1"/>
                    </a:gs>
                    <a:gs pos="86000">
                      <a:schemeClr val="tx1"/>
                    </a:gs>
                  </a:gsLst>
                  <a:lin ang="5400000" scaled="0"/>
                </a:gradFill>
                <a:latin typeface="Segoe UI Light"/>
                <a:ea typeface="+mn-ea"/>
                <a:cs typeface="+mn-cs"/>
              </a:rPr>
              <a:t>問題レポートが</a:t>
            </a:r>
            <a:r>
              <a:rPr lang="ja-JP" altLang="en-US" sz="2800" b="0" i="0" dirty="0" smtClean="0">
                <a:gradFill>
                  <a:gsLst>
                    <a:gs pos="0">
                      <a:schemeClr val="tx1"/>
                    </a:gs>
                    <a:gs pos="86000">
                      <a:schemeClr val="tx1"/>
                    </a:gs>
                  </a:gsLst>
                  <a:lin ang="5400000" scaled="0"/>
                </a:gradFill>
                <a:latin typeface="Segoe UI Light"/>
                <a:ea typeface="+mn-ea"/>
                <a:cs typeface="+mn-cs"/>
              </a:rPr>
              <a:t>作成される</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460400" indent="-460400" algn="l" defTabSz="914400">
              <a:spcBef>
                <a:spcPct val="20000"/>
              </a:spcBef>
              <a:buSzPct val="90000"/>
              <a:buFont typeface="Arial"/>
              <a:buChar char="•"/>
            </a:pPr>
            <a:r>
              <a:rPr lang="ja-JP" altLang="en-US" sz="2800" b="0" i="0" spc="-150" dirty="0" smtClean="0">
                <a:gradFill>
                  <a:gsLst>
                    <a:gs pos="0">
                      <a:schemeClr val="tx1"/>
                    </a:gs>
                    <a:gs pos="86000">
                      <a:schemeClr val="tx1"/>
                    </a:gs>
                  </a:gsLst>
                  <a:lin ang="5400000" scaled="0"/>
                </a:gradFill>
                <a:latin typeface="Segoe UI Light"/>
                <a:ea typeface="+mn-ea"/>
                <a:cs typeface="+mn-cs"/>
              </a:rPr>
              <a:t>アクション センターによってソリューションをユーザーに通知</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ソリューションの </a:t>
            </a:r>
            <a:r>
              <a:rPr lang="en-US" altLang="ja-JP" sz="2800" b="0" i="0" dirty="0" smtClean="0">
                <a:gradFill>
                  <a:gsLst>
                    <a:gs pos="0">
                      <a:schemeClr val="tx1"/>
                    </a:gs>
                    <a:gs pos="86000">
                      <a:schemeClr val="tx1"/>
                    </a:gs>
                  </a:gsLst>
                  <a:lin ang="5400000" scaled="0"/>
                </a:gradFill>
                <a:latin typeface="Segoe UI Light"/>
                <a:ea typeface="+mn-ea"/>
                <a:cs typeface="+mn-cs"/>
              </a:rPr>
              <a:t>URL </a:t>
            </a:r>
            <a:r>
              <a:rPr lang="ja-JP" altLang="en-US" sz="2800" b="0" i="0" dirty="0" smtClean="0">
                <a:gradFill>
                  <a:gsLst>
                    <a:gs pos="0">
                      <a:schemeClr val="tx1"/>
                    </a:gs>
                    <a:gs pos="86000">
                      <a:schemeClr val="tx1"/>
                    </a:gs>
                  </a:gsLst>
                  <a:lin ang="5400000" scaled="0"/>
                </a:gradFill>
                <a:latin typeface="Segoe UI Light"/>
                <a:ea typeface="+mn-ea"/>
                <a:cs typeface="+mn-cs"/>
              </a:rPr>
              <a:t>から、ベンダーの</a:t>
            </a:r>
            <a:r>
              <a:rPr lang="en-US" altLang="ja-JP" sz="2800" b="0" i="0" dirty="0" smtClean="0">
                <a:gradFill>
                  <a:gsLst>
                    <a:gs pos="0">
                      <a:schemeClr val="tx1"/>
                    </a:gs>
                    <a:gs pos="86000">
                      <a:schemeClr val="tx1"/>
                    </a:gs>
                  </a:gsLst>
                  <a:lin ang="5400000" scaled="0"/>
                </a:gradFill>
                <a:latin typeface="Segoe UI Light"/>
                <a:ea typeface="+mn-ea"/>
                <a:cs typeface="+mn-cs"/>
              </a:rPr>
              <a:t>Web </a:t>
            </a:r>
            <a:r>
              <a:rPr lang="ja-JP" altLang="en-US" sz="2800" b="0" i="0" dirty="0" smtClean="0">
                <a:gradFill>
                  <a:gsLst>
                    <a:gs pos="0">
                      <a:schemeClr val="tx1"/>
                    </a:gs>
                    <a:gs pos="86000">
                      <a:schemeClr val="tx1"/>
                    </a:gs>
                  </a:gsLst>
                  <a:lin ang="5400000" scaled="0"/>
                </a:gradFill>
                <a:latin typeface="Segoe UI Light"/>
                <a:ea typeface="+mn-ea"/>
                <a:cs typeface="+mn-cs"/>
              </a:rPr>
              <a:t>サイトにある最新</a:t>
            </a:r>
            <a:r>
              <a:rPr lang="ja-JP" altLang="en-US" sz="2800" b="0" i="0" dirty="0" smtClean="0">
                <a:gradFill>
                  <a:gsLst>
                    <a:gs pos="0">
                      <a:schemeClr val="tx1"/>
                    </a:gs>
                    <a:gs pos="86000">
                      <a:schemeClr val="tx1"/>
                    </a:gs>
                  </a:gsLst>
                  <a:lin ang="5400000" scaled="0"/>
                </a:gradFill>
                <a:latin typeface="Segoe UI Light"/>
                <a:ea typeface="+mn-ea"/>
                <a:cs typeface="+mn-cs"/>
              </a:rPr>
              <a:t>アプリにアクセス</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アプリのダウンロードはユーザーが選択できる</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時間の問題、接続の問題、帯域幅の問題などを考慮して選択</a:t>
            </a:r>
            <a:endParaRPr lang="ja-JP" altLang="en-US" sz="24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44839558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6255" y="1282170"/>
            <a:ext cx="3187441" cy="1514929"/>
          </a:xfrm>
          <a:prstGeom prst="rect">
            <a:avLst/>
          </a:prstGeom>
          <a:solidFill>
            <a:srgbClr val="FF0000"/>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400">
              <a:buNone/>
            </a:pPr>
            <a:r>
              <a:rPr lang="en-US" altLang="ja-JP" b="0" i="0" dirty="0" smtClean="0">
                <a:solidFill>
                  <a:srgbClr val="FFFFFF"/>
                </a:solidFill>
                <a:latin typeface="Segoe UI Semibold"/>
              </a:rPr>
              <a:t>Metro </a:t>
            </a:r>
            <a:r>
              <a:rPr lang="ja-JP" altLang="en-US" b="0" i="0" dirty="0" smtClean="0">
                <a:solidFill>
                  <a:srgbClr val="FFFFFF"/>
                </a:solidFill>
                <a:latin typeface="Segoe UI Semibold"/>
              </a:rPr>
              <a:t>スタイルの</a:t>
            </a:r>
          </a:p>
          <a:p>
            <a:pPr algn="ctr" defTabSz="914400">
              <a:buNone/>
            </a:pPr>
            <a:r>
              <a:rPr lang="ja-JP" altLang="en-US" b="0" i="0" dirty="0" smtClean="0">
                <a:solidFill>
                  <a:srgbClr val="FFFFFF"/>
                </a:solidFill>
                <a:latin typeface="Segoe UI Semibold"/>
              </a:rPr>
              <a:t>デバイス アプリ</a:t>
            </a:r>
            <a:endParaRPr lang="ja-JP" altLang="en-US" dirty="0">
              <a:solidFill>
                <a:schemeClr val="tx1"/>
              </a:solidFill>
              <a:latin typeface="+mj-lt"/>
            </a:endParaRPr>
          </a:p>
        </p:txBody>
      </p:sp>
      <p:sp>
        <p:nvSpPr>
          <p:cNvPr id="2" name="Title 1"/>
          <p:cNvSpPr>
            <a:spLocks noGrp="1"/>
          </p:cNvSpPr>
          <p:nvPr>
            <p:ph type="title"/>
          </p:nvPr>
        </p:nvSpPr>
        <p:spPr>
          <a:xfrm>
            <a:off x="519112" y="344660"/>
            <a:ext cx="11149013" cy="626325"/>
          </a:xfrm>
        </p:spPr>
        <p:txBody>
          <a:bodyPr/>
          <a:lstStyle/>
          <a:p>
            <a:pPr algn="l" defTabSz="914400">
              <a:spcBef>
                <a:spcPct val="0"/>
              </a:spcBef>
              <a:buNone/>
            </a:pPr>
            <a:r>
              <a:rPr lang="ja-JP" altLang="en-US" sz="4400" b="0" i="0" spc="-100" dirty="0" smtClean="0">
                <a:ln w="3175">
                  <a:noFill/>
                </a:ln>
                <a:gradFill flip="none" rotWithShape="1">
                  <a:gsLst>
                    <a:gs pos="0">
                      <a:schemeClr val="tx1"/>
                    </a:gs>
                    <a:gs pos="86000">
                      <a:schemeClr val="tx1"/>
                    </a:gs>
                  </a:gsLst>
                  <a:lin ang="5400000" scaled="0"/>
                  <a:tileRect/>
                </a:gradFill>
                <a:effectLst/>
                <a:ea typeface="+mj-ea"/>
                <a:cs typeface="Segoe UI"/>
              </a:rPr>
              <a:t>アプリ エクスペリエンスの配信</a:t>
            </a:r>
            <a:r>
              <a:rPr lang="en-US" altLang="ja-JP" sz="4400" b="0" i="0" spc="-100" dirty="0" smtClean="0">
                <a:ln w="3175">
                  <a:noFill/>
                </a:ln>
                <a:gradFill flip="none" rotWithShape="1">
                  <a:gsLst>
                    <a:gs pos="0">
                      <a:schemeClr val="tx1"/>
                    </a:gs>
                    <a:gs pos="86000">
                      <a:schemeClr val="tx1"/>
                    </a:gs>
                  </a:gsLst>
                  <a:lin ang="5400000" scaled="0"/>
                  <a:tileRect/>
                </a:gradFill>
                <a:effectLst/>
                <a:ea typeface="+mj-ea"/>
                <a:cs typeface="Segoe UI"/>
              </a:rPr>
              <a:t>: Windows 8</a:t>
            </a:r>
            <a:endParaRPr lang="ja-JP" altLang="en-US" dirty="0">
              <a:solidFill>
                <a:schemeClr val="tx1"/>
              </a:solidFill>
              <a:ea typeface="+mj-ea"/>
              <a:cs typeface="Segoe UI" pitchFamily="34" charset="0"/>
            </a:endParaRPr>
          </a:p>
        </p:txBody>
      </p:sp>
      <p:sp>
        <p:nvSpPr>
          <p:cNvPr id="14" name="Rectangle 13"/>
          <p:cNvSpPr/>
          <p:nvPr/>
        </p:nvSpPr>
        <p:spPr>
          <a:xfrm>
            <a:off x="6347106" y="1282169"/>
            <a:ext cx="3187441" cy="1514929"/>
          </a:xfrm>
          <a:prstGeom prst="rect">
            <a:avLst/>
          </a:prstGeom>
          <a:solidFill>
            <a:srgbClr val="00B0F0"/>
          </a:solidFill>
          <a:ln w="57150">
            <a:solidFill>
              <a:srgbClr val="00B0F0"/>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smtClean="0">
                <a:solidFill>
                  <a:srgbClr val="FFFFFF"/>
                </a:solidFill>
                <a:latin typeface="Segoe UI Semibold"/>
              </a:rPr>
              <a:t>カスタム</a:t>
            </a:r>
          </a:p>
          <a:p>
            <a:pPr algn="ctr" defTabSz="914400">
              <a:buNone/>
            </a:pPr>
            <a:r>
              <a:rPr lang="ja-JP" altLang="en-US" b="0" i="0" smtClean="0">
                <a:solidFill>
                  <a:srgbClr val="FFFFFF"/>
                </a:solidFill>
                <a:latin typeface="Segoe UI Semibold"/>
              </a:rPr>
              <a:t>デスクトップ アプリ</a:t>
            </a:r>
            <a:endParaRPr lang="ja-JP" altLang="en-US">
              <a:solidFill>
                <a:schemeClr val="tx1"/>
              </a:solidFill>
              <a:latin typeface="+mj-lt"/>
            </a:endParaRPr>
          </a:p>
        </p:txBody>
      </p:sp>
      <p:sp>
        <p:nvSpPr>
          <p:cNvPr id="26" name="Rectangle 25"/>
          <p:cNvSpPr/>
          <p:nvPr/>
        </p:nvSpPr>
        <p:spPr>
          <a:xfrm>
            <a:off x="2643412" y="3086664"/>
            <a:ext cx="3213125" cy="7610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en-US" altLang="ja-JP" b="1" i="0" dirty="0" smtClean="0">
                <a:solidFill>
                  <a:srgbClr val="FFFFFF"/>
                </a:solidFill>
                <a:latin typeface="Segoe UI Semibold"/>
              </a:rPr>
              <a:t>{</a:t>
            </a:r>
            <a:r>
              <a:rPr lang="ja-JP" altLang="en-US" b="1" i="0" dirty="0" smtClean="0">
                <a:solidFill>
                  <a:srgbClr val="FFFFFF"/>
                </a:solidFill>
                <a:latin typeface="Segoe UI Semibold"/>
              </a:rPr>
              <a:t>カスタム</a:t>
            </a:r>
            <a:r>
              <a:rPr lang="en-US" altLang="ja-JP" b="1" i="0" dirty="0" smtClean="0">
                <a:solidFill>
                  <a:srgbClr val="FFFFFF"/>
                </a:solidFill>
                <a:latin typeface="Segoe UI Semibold"/>
              </a:rPr>
              <a:t>}</a:t>
            </a:r>
            <a:endParaRPr lang="ja-JP" altLang="en-US" dirty="0">
              <a:solidFill>
                <a:schemeClr val="tx1"/>
              </a:solidFill>
              <a:latin typeface="+mj-lt"/>
            </a:endParaRPr>
          </a:p>
        </p:txBody>
      </p:sp>
      <p:sp>
        <p:nvSpPr>
          <p:cNvPr id="39" name="Rectangle 38"/>
          <p:cNvSpPr/>
          <p:nvPr/>
        </p:nvSpPr>
        <p:spPr>
          <a:xfrm>
            <a:off x="2656254" y="4000147"/>
            <a:ext cx="3187442" cy="1653309"/>
          </a:xfrm>
          <a:prstGeom prst="rect">
            <a:avLst/>
          </a:prstGeom>
          <a:solidFill>
            <a:schemeClr val="accent1"/>
          </a:solidFill>
          <a:ln w="57150">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ja-JP" altLang="en-US" b="0" i="0" dirty="0" smtClean="0">
                <a:solidFill>
                  <a:srgbClr val="FFFFFF"/>
                </a:solidFill>
                <a:latin typeface="Segoe UI Semibold"/>
                <a:ea typeface="+mn-ea"/>
                <a:cs typeface="+mn-cs"/>
              </a:rPr>
              <a:t>カスタム</a:t>
            </a:r>
          </a:p>
          <a:p>
            <a:pPr algn="ctr" defTabSz="914400">
              <a:buNone/>
            </a:pPr>
            <a:r>
              <a:rPr lang="ja-JP" altLang="en-US" b="0" i="0" dirty="0" smtClean="0">
                <a:solidFill>
                  <a:srgbClr val="FFFFFF"/>
                </a:solidFill>
                <a:latin typeface="Segoe UI Semibold"/>
                <a:ea typeface="+mn-ea"/>
                <a:cs typeface="+mn-cs"/>
              </a:rPr>
              <a:t>ドライバー</a:t>
            </a:r>
            <a:endParaRPr lang="ja-JP" altLang="en-US" b="0" i="0" dirty="0">
              <a:solidFill>
                <a:srgbClr val="FFFFFF"/>
              </a:solidFill>
              <a:latin typeface="Segoe UI Semibold"/>
              <a:ea typeface="+mn-ea"/>
              <a:cs typeface="+mn-cs"/>
            </a:endParaRPr>
          </a:p>
        </p:txBody>
      </p:sp>
      <p:sp>
        <p:nvSpPr>
          <p:cNvPr id="16" name="Rectangle 15"/>
          <p:cNvSpPr/>
          <p:nvPr/>
        </p:nvSpPr>
        <p:spPr bwMode="auto">
          <a:xfrm>
            <a:off x="2486632" y="2956560"/>
            <a:ext cx="3526686" cy="2881226"/>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smtClean="0">
              <a:solidFill>
                <a:schemeClr val="tx1"/>
              </a:solidFill>
            </a:endParaRPr>
          </a:p>
        </p:txBody>
      </p:sp>
      <p:sp>
        <p:nvSpPr>
          <p:cNvPr id="9" name="TextBox 8"/>
          <p:cNvSpPr txBox="1"/>
          <p:nvPr/>
        </p:nvSpPr>
        <p:spPr>
          <a:xfrm flipH="1">
            <a:off x="2520772" y="6007042"/>
            <a:ext cx="3458402" cy="307777"/>
          </a:xfrm>
          <a:prstGeom prst="rect">
            <a:avLst/>
          </a:prstGeom>
          <a:noFill/>
        </p:spPr>
        <p:txBody>
          <a:bodyPr wrap="square" lIns="0" tIns="0" rIns="0" bIns="0" rtlCol="0">
            <a:spAutoFit/>
          </a:bodyPr>
          <a:lstStyle/>
          <a:p>
            <a:pPr algn="ctr" defTabSz="914400">
              <a:buNone/>
            </a:pPr>
            <a:r>
              <a:rPr lang="ja-JP" altLang="en-US" sz="2000" b="0" i="0" dirty="0" smtClean="0">
                <a:solidFill>
                  <a:schemeClr val="tx1"/>
                </a:solidFill>
                <a:latin typeface="Segoe UI Light"/>
                <a:ea typeface="+mn-ea"/>
                <a:cs typeface="+mn-cs"/>
              </a:rPr>
              <a:t>ドライバー パッケージ</a:t>
            </a:r>
            <a:endParaRPr lang="ja-JP" altLang="en-US" sz="2000" b="0" i="0" dirty="0">
              <a:solidFill>
                <a:schemeClr val="tx1"/>
              </a:solidFill>
              <a:latin typeface="Segoe UI Light"/>
              <a:ea typeface="+mn-ea"/>
              <a:cs typeface="+mn-cs"/>
            </a:endParaRPr>
          </a:p>
        </p:txBody>
      </p:sp>
      <p:cxnSp>
        <p:nvCxnSpPr>
          <p:cNvPr id="6" name="Straight Arrow Connector 5"/>
          <p:cNvCxnSpPr/>
          <p:nvPr/>
        </p:nvCxnSpPr>
        <p:spPr>
          <a:xfrm flipV="1">
            <a:off x="7940826" y="2875133"/>
            <a:ext cx="0" cy="105065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1537" y="4001276"/>
            <a:ext cx="2913009" cy="923330"/>
          </a:xfrm>
          <a:prstGeom prst="rect">
            <a:avLst/>
          </a:prstGeom>
          <a:noFill/>
        </p:spPr>
        <p:txBody>
          <a:bodyPr wrap="square" lIns="0" tIns="0" rIns="0" bIns="0" rtlCol="0">
            <a:spAutoFit/>
          </a:bodyPr>
          <a:lstStyle/>
          <a:p>
            <a:pPr algn="ctr" defTabSz="914400">
              <a:buNone/>
            </a:pPr>
            <a:r>
              <a:rPr lang="ja-JP" altLang="en-US" sz="2000" dirty="0"/>
              <a:t>ユーザーがデスクトップ </a:t>
            </a:r>
            <a:r>
              <a:rPr lang="ja-JP" altLang="en-US" sz="2000" b="0" i="0" dirty="0" smtClean="0">
                <a:solidFill>
                  <a:schemeClr val="tx1"/>
                </a:solidFill>
                <a:latin typeface="Segoe UI Light"/>
                <a:ea typeface="+mn-ea"/>
                <a:cs typeface="+mn-cs"/>
              </a:rPr>
              <a:t>アプリのセットアップ</a:t>
            </a:r>
            <a:r>
              <a:rPr lang="ja-JP" altLang="en-US" sz="2000" b="0" i="0" dirty="0" smtClean="0">
                <a:solidFill>
                  <a:schemeClr val="tx1"/>
                </a:solidFill>
                <a:latin typeface="Segoe UI Light"/>
                <a:ea typeface="+mn-ea"/>
                <a:cs typeface="+mn-cs"/>
              </a:rPr>
              <a:t>を制御</a:t>
            </a:r>
            <a:endParaRPr lang="ja-JP" altLang="en-US" sz="2000" b="0" i="0" dirty="0">
              <a:solidFill>
                <a:schemeClr val="tx1"/>
              </a:solidFill>
              <a:latin typeface="Segoe UI Light"/>
              <a:ea typeface="+mn-ea"/>
              <a:cs typeface="+mn-cs"/>
            </a:endParaRPr>
          </a:p>
        </p:txBody>
      </p:sp>
    </p:spTree>
    <p:extLst>
      <p:ext uri="{BB962C8B-B14F-4D97-AF65-F5344CB8AC3E}">
        <p14:creationId xmlns:p14="http://schemas.microsoft.com/office/powerpoint/2010/main" val="58319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10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3000"/>
                                        <p:tgtEl>
                                          <p:spTgt spid="14"/>
                                        </p:tgtEl>
                                      </p:cBhvr>
                                    </p:animEffect>
                                  </p:childTnLst>
                                </p:cTn>
                              </p:par>
                              <p:par>
                                <p:cTn id="26" presetID="10" presetClass="entr" presetSubtype="0"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4" grpId="1" animBg="1"/>
      <p:bldP spid="26" grpId="0" animBg="1"/>
      <p:bldP spid="39" grpId="0" animBg="1"/>
      <p:bldP spid="16" grpId="0" animBg="1"/>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53856" y="1282170"/>
            <a:ext cx="3187441" cy="1514929"/>
          </a:xfrm>
          <a:prstGeom prst="rect">
            <a:avLst/>
          </a:prstGeom>
          <a:solidFill>
            <a:srgbClr val="FFC000"/>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400">
              <a:buNone/>
            </a:pPr>
            <a:r>
              <a:rPr lang="en-US" altLang="ja-JP" sz="2000" b="0" i="0" smtClean="0">
                <a:solidFill>
                  <a:srgbClr val="FFFFFF"/>
                </a:solidFill>
                <a:latin typeface="Segoe UI Semibold"/>
                <a:ea typeface="+mn-ea"/>
                <a:cs typeface="+mn-cs"/>
              </a:rPr>
              <a:t>???</a:t>
            </a:r>
            <a:endParaRPr lang="ja-JP" altLang="en-US" sz="2000">
              <a:solidFill>
                <a:schemeClr val="tx1"/>
              </a:solidFill>
              <a:latin typeface="+mj-lt"/>
            </a:endParaRPr>
          </a:p>
        </p:txBody>
      </p:sp>
      <p:sp>
        <p:nvSpPr>
          <p:cNvPr id="7" name="Rectangle 6"/>
          <p:cNvSpPr/>
          <p:nvPr/>
        </p:nvSpPr>
        <p:spPr>
          <a:xfrm>
            <a:off x="2656255" y="1282170"/>
            <a:ext cx="3187441" cy="1514929"/>
          </a:xfrm>
          <a:prstGeom prst="rect">
            <a:avLst/>
          </a:prstGeom>
          <a:solidFill>
            <a:srgbClr val="FF0000"/>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400">
              <a:buNone/>
            </a:pPr>
            <a:r>
              <a:rPr lang="en-US" altLang="ja-JP" b="0" i="0" dirty="0" smtClean="0">
                <a:solidFill>
                  <a:srgbClr val="FFFFFF"/>
                </a:solidFill>
                <a:latin typeface="Segoe UI Semibold"/>
              </a:rPr>
              <a:t>Metro </a:t>
            </a:r>
            <a:r>
              <a:rPr lang="ja-JP" altLang="en-US" b="0" i="0" dirty="0" smtClean="0">
                <a:solidFill>
                  <a:srgbClr val="FFFFFF"/>
                </a:solidFill>
                <a:latin typeface="Segoe UI Semibold"/>
              </a:rPr>
              <a:t>スタイルの</a:t>
            </a:r>
          </a:p>
          <a:p>
            <a:pPr algn="ctr" defTabSz="914400">
              <a:buNone/>
            </a:pPr>
            <a:r>
              <a:rPr lang="ja-JP" altLang="en-US" b="0" i="0" dirty="0" smtClean="0">
                <a:solidFill>
                  <a:srgbClr val="FFFFFF"/>
                </a:solidFill>
                <a:latin typeface="Segoe UI Semibold"/>
              </a:rPr>
              <a:t>デバイス アプリ</a:t>
            </a:r>
            <a:endParaRPr lang="ja-JP" altLang="en-US" dirty="0">
              <a:solidFill>
                <a:schemeClr val="tx1"/>
              </a:solidFill>
              <a:latin typeface="+mj-lt"/>
            </a:endParaRPr>
          </a:p>
        </p:txBody>
      </p:sp>
      <p:sp>
        <p:nvSpPr>
          <p:cNvPr id="2" name="Title 1"/>
          <p:cNvSpPr>
            <a:spLocks noGrp="1"/>
          </p:cNvSpPr>
          <p:nvPr>
            <p:ph type="title"/>
          </p:nvPr>
        </p:nvSpPr>
        <p:spPr>
          <a:xfrm>
            <a:off x="519112" y="344979"/>
            <a:ext cx="11149013" cy="626325"/>
          </a:xfrm>
        </p:spPr>
        <p:txBody>
          <a:bodyPr/>
          <a:lstStyle/>
          <a:p>
            <a:pPr algn="l" defTabSz="914400">
              <a:spcBef>
                <a:spcPct val="0"/>
              </a:spcBef>
              <a:buNone/>
            </a:pPr>
            <a:r>
              <a:rPr lang="ja-JP" altLang="en-US" sz="4400" b="0" i="0" spc="-150" dirty="0" smtClean="0">
                <a:ln w="3175">
                  <a:noFill/>
                </a:ln>
                <a:gradFill flip="none" rotWithShape="1">
                  <a:gsLst>
                    <a:gs pos="0">
                      <a:schemeClr val="tx1"/>
                    </a:gs>
                    <a:gs pos="86000">
                      <a:schemeClr val="tx1"/>
                    </a:gs>
                  </a:gsLst>
                  <a:lin ang="5400000" scaled="0"/>
                  <a:tileRect/>
                </a:gradFill>
                <a:effectLst/>
                <a:ea typeface="+mj-ea"/>
                <a:cs typeface="Segoe UI"/>
              </a:rPr>
              <a:t>アプリ エクスペリエンスの配信</a:t>
            </a:r>
            <a:r>
              <a:rPr lang="en-US" altLang="ja-JP" sz="4400" b="0" i="0" spc="-150" dirty="0" smtClean="0">
                <a:ln w="3175">
                  <a:noFill/>
                </a:ln>
                <a:gradFill flip="none" rotWithShape="1">
                  <a:gsLst>
                    <a:gs pos="0">
                      <a:schemeClr val="tx1"/>
                    </a:gs>
                    <a:gs pos="86000">
                      <a:schemeClr val="tx1"/>
                    </a:gs>
                  </a:gsLst>
                  <a:lin ang="5400000" scaled="0"/>
                  <a:tileRect/>
                </a:gradFill>
                <a:effectLst/>
                <a:ea typeface="+mj-ea"/>
                <a:cs typeface="Segoe UI"/>
              </a:rPr>
              <a:t>: </a:t>
            </a:r>
            <a:r>
              <a:rPr lang="ja-JP" altLang="en-US" sz="4400" b="0" i="0" spc="-150" dirty="0" smtClean="0">
                <a:ln w="3175">
                  <a:noFill/>
                </a:ln>
                <a:gradFill flip="none" rotWithShape="1">
                  <a:gsLst>
                    <a:gs pos="0">
                      <a:schemeClr val="tx1"/>
                    </a:gs>
                    <a:gs pos="86000">
                      <a:schemeClr val="tx1"/>
                    </a:gs>
                  </a:gsLst>
                  <a:lin ang="5400000" scaled="0"/>
                  <a:tileRect/>
                </a:gradFill>
                <a:effectLst/>
                <a:ea typeface="+mj-ea"/>
                <a:cs typeface="Segoe UI"/>
              </a:rPr>
              <a:t>将来的には</a:t>
            </a:r>
            <a:endParaRPr lang="ja-JP" altLang="en-US" spc="-150" dirty="0">
              <a:solidFill>
                <a:schemeClr val="tx1"/>
              </a:solidFill>
              <a:ea typeface="+mj-ea"/>
              <a:cs typeface="Segoe UI" pitchFamily="34" charset="0"/>
            </a:endParaRPr>
          </a:p>
        </p:txBody>
      </p:sp>
      <p:sp>
        <p:nvSpPr>
          <p:cNvPr id="14" name="Rectangle 13"/>
          <p:cNvSpPr/>
          <p:nvPr/>
        </p:nvSpPr>
        <p:spPr>
          <a:xfrm>
            <a:off x="6347106" y="1282169"/>
            <a:ext cx="3187441" cy="1514929"/>
          </a:xfrm>
          <a:prstGeom prst="rect">
            <a:avLst/>
          </a:prstGeom>
          <a:solidFill>
            <a:srgbClr val="00B0F0"/>
          </a:solidFill>
          <a:ln w="5715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ja-JP" altLang="en-US" b="0" i="0" dirty="0" smtClean="0">
                <a:solidFill>
                  <a:srgbClr val="FFFFFF"/>
                </a:solidFill>
                <a:latin typeface="Segoe UI Semibold"/>
              </a:rPr>
              <a:t>カスタム</a:t>
            </a:r>
          </a:p>
          <a:p>
            <a:pPr algn="ctr" defTabSz="914400">
              <a:buNone/>
            </a:pPr>
            <a:r>
              <a:rPr lang="ja-JP" altLang="en-US" b="0" i="0" dirty="0" smtClean="0">
                <a:solidFill>
                  <a:srgbClr val="FFFFFF"/>
                </a:solidFill>
                <a:latin typeface="Segoe UI Semibold"/>
              </a:rPr>
              <a:t>デスクトップ アプリ</a:t>
            </a:r>
            <a:endParaRPr lang="ja-JP" altLang="en-US" dirty="0">
              <a:solidFill>
                <a:schemeClr val="tx1"/>
              </a:solidFill>
              <a:latin typeface="+mj-lt"/>
            </a:endParaRPr>
          </a:p>
        </p:txBody>
      </p:sp>
      <p:sp>
        <p:nvSpPr>
          <p:cNvPr id="26" name="Rectangle 25"/>
          <p:cNvSpPr/>
          <p:nvPr/>
        </p:nvSpPr>
        <p:spPr>
          <a:xfrm>
            <a:off x="2643412" y="3086664"/>
            <a:ext cx="3213125" cy="7610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en-US" altLang="ja-JP" b="1" i="0" smtClean="0">
                <a:solidFill>
                  <a:srgbClr val="FFFFFF"/>
                </a:solidFill>
                <a:latin typeface="Segoe UI Semibold"/>
              </a:rPr>
              <a:t>{</a:t>
            </a:r>
            <a:r>
              <a:rPr lang="ja-JP" altLang="en-US" b="1" i="0" smtClean="0">
                <a:solidFill>
                  <a:srgbClr val="FFFFFF"/>
                </a:solidFill>
                <a:latin typeface="Segoe UI Semibold"/>
              </a:rPr>
              <a:t>カスタム</a:t>
            </a:r>
            <a:r>
              <a:rPr lang="en-US" altLang="ja-JP" b="1" i="0" smtClean="0">
                <a:solidFill>
                  <a:srgbClr val="FFFFFF"/>
                </a:solidFill>
                <a:latin typeface="Segoe UI Semibold"/>
              </a:rPr>
              <a:t>}</a:t>
            </a:r>
            <a:endParaRPr lang="ja-JP" altLang="en-US">
              <a:solidFill>
                <a:schemeClr val="tx1"/>
              </a:solidFill>
              <a:latin typeface="+mj-lt"/>
            </a:endParaRPr>
          </a:p>
        </p:txBody>
      </p:sp>
      <p:sp>
        <p:nvSpPr>
          <p:cNvPr id="39" name="Rectangle 38"/>
          <p:cNvSpPr/>
          <p:nvPr/>
        </p:nvSpPr>
        <p:spPr>
          <a:xfrm>
            <a:off x="2656254" y="4000147"/>
            <a:ext cx="3187442" cy="1653309"/>
          </a:xfrm>
          <a:prstGeom prst="rect">
            <a:avLst/>
          </a:prstGeom>
          <a:solidFill>
            <a:schemeClr val="accent1"/>
          </a:solidFill>
          <a:ln w="57150">
            <a:no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914400">
              <a:buNone/>
            </a:pPr>
            <a:r>
              <a:rPr lang="ja-JP" altLang="en-US" b="0" i="0" smtClean="0">
                <a:solidFill>
                  <a:srgbClr val="FFFFFF"/>
                </a:solidFill>
                <a:latin typeface="Segoe UI Semibold"/>
                <a:ea typeface="+mn-ea"/>
                <a:cs typeface="+mn-cs"/>
              </a:rPr>
              <a:t>カスタム</a:t>
            </a:r>
          </a:p>
          <a:p>
            <a:pPr algn="ctr" defTabSz="914400">
              <a:buNone/>
            </a:pPr>
            <a:r>
              <a:rPr lang="ja-JP" altLang="en-US" b="0" i="0" smtClean="0">
                <a:solidFill>
                  <a:srgbClr val="FFFFFF"/>
                </a:solidFill>
                <a:latin typeface="Segoe UI Semibold"/>
                <a:ea typeface="+mn-ea"/>
                <a:cs typeface="+mn-cs"/>
              </a:rPr>
              <a:t>ドライバー</a:t>
            </a:r>
            <a:endParaRPr lang="ja-JP" altLang="en-US" b="0" i="0">
              <a:solidFill>
                <a:srgbClr val="FFFFFF"/>
              </a:solidFill>
              <a:latin typeface="Segoe UI Semibold"/>
              <a:ea typeface="+mn-ea"/>
              <a:cs typeface="+mn-cs"/>
            </a:endParaRPr>
          </a:p>
        </p:txBody>
      </p:sp>
      <p:sp>
        <p:nvSpPr>
          <p:cNvPr id="16" name="Rectangle 15"/>
          <p:cNvSpPr/>
          <p:nvPr/>
        </p:nvSpPr>
        <p:spPr bwMode="auto">
          <a:xfrm>
            <a:off x="2486632" y="2956560"/>
            <a:ext cx="3526686" cy="2881226"/>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smtClean="0">
              <a:solidFill>
                <a:schemeClr val="tx1"/>
              </a:solidFill>
            </a:endParaRPr>
          </a:p>
        </p:txBody>
      </p:sp>
      <p:sp>
        <p:nvSpPr>
          <p:cNvPr id="9" name="TextBox 8"/>
          <p:cNvSpPr txBox="1"/>
          <p:nvPr/>
        </p:nvSpPr>
        <p:spPr>
          <a:xfrm flipH="1">
            <a:off x="2520772" y="6007042"/>
            <a:ext cx="3458402" cy="307777"/>
          </a:xfrm>
          <a:prstGeom prst="rect">
            <a:avLst/>
          </a:prstGeom>
          <a:noFill/>
        </p:spPr>
        <p:txBody>
          <a:bodyPr wrap="square" lIns="0" tIns="0" rIns="0" bIns="0" rtlCol="0">
            <a:spAutoFit/>
          </a:bodyPr>
          <a:lstStyle/>
          <a:p>
            <a:pPr algn="ctr" defTabSz="914400">
              <a:buNone/>
            </a:pPr>
            <a:r>
              <a:rPr lang="ja-JP" altLang="en-US" sz="2000" b="0" i="0" dirty="0" smtClean="0">
                <a:solidFill>
                  <a:schemeClr val="tx1"/>
                </a:solidFill>
                <a:latin typeface="Segoe UI Light"/>
                <a:ea typeface="+mn-ea"/>
                <a:cs typeface="+mn-cs"/>
              </a:rPr>
              <a:t>ドライバー パッケージ</a:t>
            </a:r>
            <a:endParaRPr lang="ja-JP" altLang="en-US" sz="2000" b="0" i="0" dirty="0">
              <a:solidFill>
                <a:schemeClr val="tx1"/>
              </a:solidFill>
              <a:latin typeface="Segoe UI Light"/>
              <a:ea typeface="+mn-ea"/>
              <a:cs typeface="+mn-cs"/>
            </a:endParaRPr>
          </a:p>
        </p:txBody>
      </p:sp>
      <p:sp>
        <p:nvSpPr>
          <p:cNvPr id="10" name="TextBox 9"/>
          <p:cNvSpPr txBox="1"/>
          <p:nvPr/>
        </p:nvSpPr>
        <p:spPr>
          <a:xfrm>
            <a:off x="6347106" y="3847747"/>
            <a:ext cx="4077054" cy="615553"/>
          </a:xfrm>
          <a:prstGeom prst="rect">
            <a:avLst/>
          </a:prstGeom>
          <a:noFill/>
        </p:spPr>
        <p:txBody>
          <a:bodyPr wrap="square" lIns="0" tIns="0" rIns="0" bIns="0" rtlCol="0">
            <a:spAutoFit/>
          </a:bodyPr>
          <a:lstStyle/>
          <a:p>
            <a:pPr algn="ctr" defTabSz="914400">
              <a:buNone/>
            </a:pPr>
            <a:r>
              <a:rPr lang="ja-JP" altLang="en-US" sz="2000" b="0" i="0" dirty="0" smtClean="0">
                <a:solidFill>
                  <a:schemeClr val="tx1"/>
                </a:solidFill>
                <a:latin typeface="Segoe UI Light"/>
                <a:ea typeface="+mn-ea"/>
                <a:cs typeface="+mn-cs"/>
              </a:rPr>
              <a:t>ドライバーとアプリの分離により、将来のエクスペリエンスに対応</a:t>
            </a:r>
            <a:endParaRPr lang="ja-JP" altLang="en-US" sz="2000" b="0" i="0" dirty="0">
              <a:solidFill>
                <a:schemeClr val="tx1"/>
              </a:solidFill>
              <a:latin typeface="Segoe UI Light"/>
              <a:ea typeface="+mn-ea"/>
              <a:cs typeface="+mn-cs"/>
            </a:endParaRPr>
          </a:p>
        </p:txBody>
      </p:sp>
    </p:spTree>
    <p:extLst>
      <p:ext uri="{BB962C8B-B14F-4D97-AF65-F5344CB8AC3E}">
        <p14:creationId xmlns:p14="http://schemas.microsoft.com/office/powerpoint/2010/main" val="4267032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29167E-6 -3.7037E-6 L 0.30273 -3.7037E-6 " pathEditMode="relative" rAng="0" ptsTypes="AA">
                                      <p:cBhvr>
                                        <p:cTn id="6" dur="2000" fill="hold"/>
                                        <p:tgtEl>
                                          <p:spTgt spid="7"/>
                                        </p:tgtEl>
                                        <p:attrNameLst>
                                          <p:attrName>ppt_x</p:attrName>
                                          <p:attrName>ppt_y</p:attrName>
                                        </p:attrNameLst>
                                      </p:cBhvr>
                                      <p:rCtr x="15130" y="0"/>
                                    </p:animMotion>
                                  </p:childTnLst>
                                </p:cTn>
                              </p:par>
                              <p:par>
                                <p:cTn id="7" presetID="63" presetClass="path" presetSubtype="0" accel="50000" decel="50000" fill="hold" grpId="0" nodeType="withEffect">
                                  <p:stCondLst>
                                    <p:cond delay="0"/>
                                  </p:stCondLst>
                                  <p:childTnLst>
                                    <p:animMotion origin="layout" path="M -2.08333E-6 -3.7037E-6 L 0.30274 -3.7037E-6 " pathEditMode="relative" rAng="0" ptsTypes="AA">
                                      <p:cBhvr>
                                        <p:cTn id="8" dur="2000" fill="hold"/>
                                        <p:tgtEl>
                                          <p:spTgt spid="14"/>
                                        </p:tgtEl>
                                        <p:attrNameLst>
                                          <p:attrName>ppt_x</p:attrName>
                                          <p:attrName>ppt_y</p:attrName>
                                        </p:attrNameLst>
                                      </p:cBhvr>
                                      <p:rCtr x="15130" y="0"/>
                                    </p:animMotion>
                                  </p:childTnLst>
                                </p:cTn>
                              </p:par>
                              <p:par>
                                <p:cTn id="9" presetID="10" presetClass="entr" presetSubtype="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4"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311727"/>
            <a:ext cx="11149013" cy="626325"/>
          </a:xfrm>
        </p:spPr>
        <p:txBody>
          <a:bodyPr/>
          <a:lstStyle/>
          <a:p>
            <a:pPr algn="l" defTabSz="914400">
              <a:spcBef>
                <a:spcPct val="0"/>
              </a:spcBef>
              <a:buNone/>
            </a:pPr>
            <a:r>
              <a:rPr lang="ja-JP" altLang="en-US" sz="4400" b="0" i="0" spc="-100" baseline="0" smtClean="0">
                <a:ln w="3175">
                  <a:noFill/>
                </a:ln>
                <a:gradFill flip="none" rotWithShape="1">
                  <a:gsLst>
                    <a:gs pos="0">
                      <a:schemeClr val="tx1"/>
                    </a:gs>
                    <a:gs pos="86000">
                      <a:schemeClr val="tx1"/>
                    </a:gs>
                  </a:gsLst>
                  <a:lin ang="5400000" scaled="0"/>
                  <a:tileRect/>
                </a:gradFill>
                <a:effectLst/>
                <a:latin typeface="Segoe UI Semibold"/>
                <a:ea typeface="+mn-ea"/>
                <a:cs typeface="Arial"/>
              </a:rPr>
              <a:t>アジェンダ</a:t>
            </a:r>
            <a:endParaRPr lang="ja-JP" altLang="en-US"/>
          </a:p>
        </p:txBody>
      </p:sp>
      <p:sp>
        <p:nvSpPr>
          <p:cNvPr id="3" name="Text Placeholder 2"/>
          <p:cNvSpPr>
            <a:spLocks noGrp="1"/>
          </p:cNvSpPr>
          <p:nvPr>
            <p:ph type="body" sz="quarter" idx="10"/>
          </p:nvPr>
        </p:nvSpPr>
        <p:spPr>
          <a:xfrm>
            <a:off x="519113" y="1281544"/>
            <a:ext cx="11002327" cy="4770537"/>
          </a:xfrm>
        </p:spPr>
        <p:txBody>
          <a:bodyPr/>
          <a:lstStyle/>
          <a:p>
            <a:pPr marL="460400" indent="-460400" algn="l" defTabSz="914400">
              <a:spcBef>
                <a:spcPct val="20000"/>
              </a:spcBef>
              <a:buSzPct val="90000"/>
              <a:buFont typeface="Arial"/>
              <a:buChar char="•"/>
            </a:pPr>
            <a:r>
              <a:rPr lang="en-US" altLang="ja-JP" sz="2800" b="0" i="0" dirty="0" smtClean="0">
                <a:gradFill>
                  <a:gsLst>
                    <a:gs pos="0">
                      <a:schemeClr val="tx1"/>
                    </a:gs>
                    <a:gs pos="86000">
                      <a:schemeClr val="tx1"/>
                    </a:gs>
                  </a:gsLst>
                  <a:lin ang="5400000" scaled="0"/>
                </a:gradFill>
                <a:latin typeface="Segoe UI Light"/>
                <a:ea typeface="+mn-ea"/>
                <a:cs typeface="+mn-cs"/>
              </a:rPr>
              <a:t>Windows 8: </a:t>
            </a:r>
            <a:r>
              <a:rPr lang="ja-JP" altLang="en-US" sz="2800" b="0" i="0" dirty="0" smtClean="0">
                <a:gradFill>
                  <a:gsLst>
                    <a:gs pos="0">
                      <a:schemeClr val="tx1"/>
                    </a:gs>
                    <a:gs pos="86000">
                      <a:schemeClr val="tx1"/>
                    </a:gs>
                  </a:gsLst>
                  <a:lin ang="5400000" scaled="0"/>
                </a:gradFill>
                <a:latin typeface="Segoe UI Light"/>
                <a:ea typeface="+mn-ea"/>
                <a:cs typeface="+mn-cs"/>
              </a:rPr>
              <a:t>デバイス エクスペリエンスの再確認</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デバイスとドライバーの設計に含まれるさまざまな要素</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 インターフェイスの設計</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アプリ エクスペリエンスの設計</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全体の</a:t>
            </a:r>
            <a:r>
              <a:rPr lang="ja-JP" altLang="en-US" sz="2800" b="0" i="0" dirty="0" smtClean="0">
                <a:gradFill>
                  <a:gsLst>
                    <a:gs pos="0">
                      <a:schemeClr val="tx1"/>
                    </a:gs>
                    <a:gs pos="86000">
                      <a:schemeClr val="tx1"/>
                    </a:gs>
                  </a:gsLst>
                  <a:lin ang="5400000" scaled="0"/>
                </a:gradFill>
                <a:latin typeface="Segoe UI Light"/>
                <a:ea typeface="+mn-ea"/>
                <a:cs typeface="+mn-cs"/>
              </a:rPr>
              <a:t>まとめ</a:t>
            </a:r>
            <a:endParaRPr lang="en-US" altLang="ja-JP" sz="2800" b="0" i="0" dirty="0" smtClean="0">
              <a:gradFill>
                <a:gsLst>
                  <a:gs pos="0">
                    <a:schemeClr val="tx1"/>
                  </a:gs>
                  <a:gs pos="86000">
                    <a:schemeClr val="tx1"/>
                  </a:gs>
                </a:gsLst>
                <a:lin ang="5400000" scaled="0"/>
              </a:gradFill>
              <a:latin typeface="Segoe UI Light"/>
              <a:ea typeface="+mn-ea"/>
              <a:cs typeface="+mn-cs"/>
            </a:endParaRPr>
          </a:p>
          <a:p>
            <a:pPr marL="460400" indent="-460400" algn="l" defTabSz="914400">
              <a:spcBef>
                <a:spcPct val="20000"/>
              </a:spcBef>
              <a:buSzPct val="90000"/>
              <a:buFont typeface="Arial"/>
              <a:buChar char="•"/>
            </a:pP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0" indent="0" algn="l" defTabSz="914400">
              <a:spcBef>
                <a:spcPct val="20000"/>
              </a:spcBef>
              <a:buNone/>
            </a:pPr>
            <a:r>
              <a:rPr lang="ja-JP" altLang="en-US" sz="3200" b="0" i="0" dirty="0" smtClean="0">
                <a:gradFill>
                  <a:gsLst>
                    <a:gs pos="0">
                      <a:schemeClr val="tx1"/>
                    </a:gs>
                    <a:gs pos="86000">
                      <a:schemeClr val="tx1"/>
                    </a:gs>
                  </a:gsLst>
                  <a:lin ang="5400000" scaled="0"/>
                </a:gradFill>
                <a:latin typeface="Segoe UI Semibold"/>
                <a:ea typeface="+mn-ea"/>
                <a:cs typeface="+mn-cs"/>
              </a:rPr>
              <a:t>理解していただきたいこと</a:t>
            </a:r>
          </a:p>
          <a:p>
            <a:pPr marL="460400" indent="-460400" algn="l" defTabSz="914400">
              <a:spcBef>
                <a:spcPts val="12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セットアップやソフトウェアも</a:t>
            </a:r>
            <a:r>
              <a:rPr lang="ja-JP" altLang="en-US" sz="2800" b="0" i="0" dirty="0" smtClean="0">
                <a:gradFill>
                  <a:gsLst>
                    <a:gs pos="0">
                      <a:schemeClr val="tx1"/>
                    </a:gs>
                    <a:gs pos="86000">
                      <a:schemeClr val="tx1"/>
                    </a:gs>
                  </a:gsLst>
                  <a:lin ang="5400000" scaled="0"/>
                </a:gradFill>
                <a:latin typeface="Segoe UI Light"/>
                <a:ea typeface="+mn-ea"/>
                <a:cs typeface="+mn-cs"/>
              </a:rPr>
              <a:t>含めた、デバイスとドライバーの設計</a:t>
            </a:r>
            <a:endParaRPr lang="ja-JP" altLang="en-US" sz="2800" dirty="0" smtClean="0"/>
          </a:p>
          <a:p>
            <a:pPr marL="460400" indent="-460400" algn="l" defTabSz="914400">
              <a:spcBef>
                <a:spcPts val="12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最高レベルのデバイス エクスペリエンス実現に</a:t>
            </a:r>
            <a:r>
              <a:rPr lang="ja-JP" altLang="en-US" sz="2800" b="0" i="0" dirty="0" smtClean="0">
                <a:gradFill>
                  <a:gsLst>
                    <a:gs pos="0">
                      <a:schemeClr val="tx1"/>
                    </a:gs>
                    <a:gs pos="86000">
                      <a:schemeClr val="tx1"/>
                    </a:gs>
                  </a:gsLst>
                  <a:lin ang="5400000" scaled="0"/>
                </a:gradFill>
                <a:latin typeface="Segoe UI Light"/>
                <a:ea typeface="+mn-ea"/>
                <a:cs typeface="+mn-cs"/>
              </a:rPr>
              <a:t>向けた</a:t>
            </a:r>
            <a:r>
              <a:rPr lang="en-US" altLang="ja-JP" sz="2800" b="0" i="0" dirty="0" smtClean="0">
                <a:gradFill>
                  <a:gsLst>
                    <a:gs pos="0">
                      <a:schemeClr val="tx1"/>
                    </a:gs>
                    <a:gs pos="86000">
                      <a:schemeClr val="tx1"/>
                    </a:gs>
                  </a:gsLst>
                  <a:lin ang="5400000" scaled="0"/>
                </a:gradFill>
                <a:latin typeface="Segoe UI Light"/>
                <a:ea typeface="+mn-ea"/>
                <a:cs typeface="+mn-cs"/>
              </a:rPr>
              <a:t/>
            </a:r>
            <a:br>
              <a:rPr lang="en-US" altLang="ja-JP" sz="2800" b="0" i="0" dirty="0" smtClean="0">
                <a:gradFill>
                  <a:gsLst>
                    <a:gs pos="0">
                      <a:schemeClr val="tx1"/>
                    </a:gs>
                    <a:gs pos="86000">
                      <a:schemeClr val="tx1"/>
                    </a:gs>
                  </a:gsLst>
                  <a:lin ang="5400000" scaled="0"/>
                </a:gradFill>
                <a:latin typeface="Segoe UI Light"/>
                <a:ea typeface="+mn-ea"/>
                <a:cs typeface="+mn-cs"/>
              </a:rPr>
            </a:br>
            <a:r>
              <a:rPr lang="ja-JP" altLang="en-US" sz="2800" b="0" i="0" dirty="0" smtClean="0">
                <a:gradFill>
                  <a:gsLst>
                    <a:gs pos="0">
                      <a:schemeClr val="tx1"/>
                    </a:gs>
                    <a:gs pos="86000">
                      <a:schemeClr val="tx1"/>
                    </a:gs>
                  </a:gsLst>
                  <a:lin ang="5400000" scaled="0"/>
                </a:gradFill>
                <a:latin typeface="Segoe UI Light"/>
                <a:ea typeface="+mn-ea"/>
                <a:cs typeface="+mn-cs"/>
              </a:rPr>
              <a:t>ベスト </a:t>
            </a:r>
            <a:r>
              <a:rPr lang="ja-JP" altLang="en-US" sz="2800" b="0" i="0" dirty="0" smtClean="0">
                <a:gradFill>
                  <a:gsLst>
                    <a:gs pos="0">
                      <a:schemeClr val="tx1"/>
                    </a:gs>
                    <a:gs pos="86000">
                      <a:schemeClr val="tx1"/>
                    </a:gs>
                  </a:gsLst>
                  <a:lin ang="5400000" scaled="0"/>
                </a:gradFill>
                <a:latin typeface="Segoe UI Light"/>
                <a:ea typeface="+mn-ea"/>
                <a:cs typeface="+mn-cs"/>
              </a:rPr>
              <a:t>プラクティス</a:t>
            </a:r>
            <a:endParaRPr lang="ja-JP" altLang="en-US" sz="2800" dirty="0"/>
          </a:p>
        </p:txBody>
      </p:sp>
    </p:spTree>
    <p:extLst>
      <p:ext uri="{BB962C8B-B14F-4D97-AF65-F5344CB8AC3E}">
        <p14:creationId xmlns:p14="http://schemas.microsoft.com/office/powerpoint/2010/main" val="59027521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65760"/>
            <a:ext cx="11222753" cy="986224"/>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i="0" dirty="0" smtClean="0">
                <a:solidFill>
                  <a:schemeClr val="tx1"/>
                </a:solidFill>
                <a:latin typeface="Segoe UI Light"/>
                <a:cs typeface="+mn-cs"/>
              </a:rPr>
              <a:t>デスクトップ ソフトウェア</a:t>
            </a:r>
            <a:r>
              <a:rPr lang="ja-JP" altLang="en-US" sz="4000" b="0" i="0" dirty="0" smtClean="0">
                <a:solidFill>
                  <a:schemeClr val="tx1"/>
                </a:solidFill>
                <a:latin typeface="Segoe UI Light"/>
                <a:cs typeface="+mn-cs"/>
              </a:rPr>
              <a:t>のベスト </a:t>
            </a:r>
            <a:r>
              <a:rPr lang="ja-JP" altLang="en-US" sz="4000" b="0" i="0" dirty="0" smtClean="0">
                <a:solidFill>
                  <a:schemeClr val="tx1"/>
                </a:solidFill>
                <a:latin typeface="Segoe UI Light"/>
                <a:cs typeface="+mn-cs"/>
              </a:rPr>
              <a:t>プラクティス</a:t>
            </a:r>
            <a:endParaRPr lang="ja-JP" altLang="en-US" sz="4000" dirty="0"/>
          </a:p>
        </p:txBody>
      </p:sp>
      <p:sp>
        <p:nvSpPr>
          <p:cNvPr id="7" name="Text Placeholder 6"/>
          <p:cNvSpPr>
            <a:spLocks noGrp="1"/>
          </p:cNvSpPr>
          <p:nvPr>
            <p:ph type="body" sz="quarter" idx="10"/>
          </p:nvPr>
        </p:nvSpPr>
        <p:spPr>
          <a:xfrm>
            <a:off x="519114" y="1604968"/>
            <a:ext cx="11149012" cy="2960811"/>
          </a:xfrm>
        </p:spPr>
        <p:txBody>
          <a:bodyPr/>
          <a:lstStyle/>
          <a:p>
            <a:pPr marL="460400" indent="-460400" algn="l" defTabSz="914400">
              <a:spcBef>
                <a:spcPct val="20000"/>
              </a:spcBef>
              <a:buClr>
                <a:srgbClr val="F8F57B"/>
              </a:buClr>
              <a:buSzPct val="90000"/>
              <a:buFont typeface="Arial"/>
              <a:buChar char="•"/>
            </a:pPr>
            <a:r>
              <a:rPr lang="ja-JP" altLang="en-US" sz="2800" spc="-150" dirty="0" smtClean="0">
                <a:solidFill>
                  <a:srgbClr val="F8F57B"/>
                </a:solidFill>
              </a:rPr>
              <a:t>スタートアップ アプリ、常に実行されるサービスは避ける</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理由</a:t>
            </a:r>
            <a:r>
              <a:rPr lang="en-US" altLang="ja-JP" sz="2800" b="0" i="0" dirty="0" smtClean="0">
                <a:gradFill>
                  <a:gsLst>
                    <a:gs pos="0">
                      <a:schemeClr val="tx1"/>
                    </a:gs>
                    <a:gs pos="86000">
                      <a:schemeClr val="tx1"/>
                    </a:gs>
                  </a:gsLst>
                  <a:lin ang="5400000" scaled="0"/>
                </a:gradFill>
                <a:latin typeface="Segoe UI Light"/>
                <a:ea typeface="+mn-ea"/>
                <a:cs typeface="+mn-cs"/>
              </a:rPr>
              <a:t>: </a:t>
            </a:r>
            <a:r>
              <a:rPr lang="ja-JP" altLang="en-US" sz="2800" b="0" i="0" dirty="0" smtClean="0">
                <a:gradFill>
                  <a:gsLst>
                    <a:gs pos="0">
                      <a:schemeClr val="tx1"/>
                    </a:gs>
                    <a:gs pos="86000">
                      <a:schemeClr val="tx1"/>
                    </a:gs>
                  </a:gsLst>
                  <a:lin ang="5400000" scaled="0"/>
                </a:gradFill>
                <a:latin typeface="Segoe UI Light"/>
                <a:ea typeface="+mn-ea"/>
                <a:cs typeface="+mn-cs"/>
              </a:rPr>
              <a:t>デバイスが存在しない場合があるため</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自分の場合は大丈夫でしょう</a:t>
            </a:r>
            <a:r>
              <a:rPr lang="en-US" altLang="ja-JP" sz="2400" b="0" i="0" dirty="0" smtClean="0">
                <a:gradFill>
                  <a:gsLst>
                    <a:gs pos="0">
                      <a:schemeClr val="tx1"/>
                    </a:gs>
                    <a:gs pos="86000">
                      <a:schemeClr val="tx1"/>
                    </a:gs>
                  </a:gsLst>
                  <a:lin ang="5400000" scaled="0"/>
                </a:gradFill>
                <a:latin typeface="Segoe UI Light"/>
                <a:ea typeface="+mn-ea"/>
                <a:cs typeface="+mn-cs"/>
              </a:rPr>
              <a:t>? </a:t>
            </a:r>
            <a:endParaRPr lang="ja-JP" altLang="en-US" sz="2400" b="0" i="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いいえ。</a:t>
            </a:r>
            <a:r>
              <a:rPr lang="en-US" altLang="ja-JP" sz="2400" b="0" i="0" dirty="0" smtClean="0">
                <a:gradFill>
                  <a:gsLst>
                    <a:gs pos="0">
                      <a:schemeClr val="tx1"/>
                    </a:gs>
                    <a:gs pos="86000">
                      <a:schemeClr val="tx1"/>
                    </a:gs>
                  </a:gsLst>
                  <a:lin ang="5400000" scaled="0"/>
                </a:gradFill>
                <a:latin typeface="Segoe UI Light"/>
                <a:ea typeface="+mn-ea"/>
                <a:cs typeface="+mn-cs"/>
              </a:rPr>
              <a:t>PCI </a:t>
            </a:r>
            <a:r>
              <a:rPr lang="ja-JP" altLang="en-US" sz="2400" b="0" i="0" dirty="0" smtClean="0">
                <a:gradFill>
                  <a:gsLst>
                    <a:gs pos="0">
                      <a:schemeClr val="tx1"/>
                    </a:gs>
                    <a:gs pos="86000">
                      <a:schemeClr val="tx1"/>
                    </a:gs>
                  </a:gsLst>
                  <a:lin ang="5400000" scaled="0"/>
                </a:gradFill>
                <a:latin typeface="Segoe UI Light"/>
                <a:ea typeface="+mn-ea"/>
                <a:cs typeface="+mn-cs"/>
              </a:rPr>
              <a:t>やその他のシャーシ内のデバイスも存在</a:t>
            </a:r>
            <a:r>
              <a:rPr lang="ja-JP" altLang="en-US" sz="2400" b="0" i="0" dirty="0" smtClean="0">
                <a:gradFill>
                  <a:gsLst>
                    <a:gs pos="0">
                      <a:schemeClr val="tx1"/>
                    </a:gs>
                    <a:gs pos="86000">
                      <a:schemeClr val="tx1"/>
                    </a:gs>
                  </a:gsLst>
                  <a:lin ang="5400000" scaled="0"/>
                </a:gradFill>
                <a:latin typeface="Segoe UI Light"/>
                <a:ea typeface="+mn-ea"/>
                <a:cs typeface="+mn-cs"/>
              </a:rPr>
              <a:t>しない可能性</a:t>
            </a:r>
            <a:r>
              <a:rPr lang="ja-JP" altLang="en-US" sz="2400" b="0" i="0" dirty="0" smtClean="0">
                <a:gradFill>
                  <a:gsLst>
                    <a:gs pos="0">
                      <a:schemeClr val="tx1"/>
                    </a:gs>
                    <a:gs pos="86000">
                      <a:schemeClr val="tx1"/>
                    </a:gs>
                  </a:gsLst>
                  <a:lin ang="5400000" scaled="0"/>
                </a:gradFill>
                <a:latin typeface="Segoe UI Light"/>
                <a:ea typeface="+mn-ea"/>
                <a:cs typeface="+mn-cs"/>
              </a:rPr>
              <a:t>を考慮</a:t>
            </a:r>
          </a:p>
          <a:p>
            <a:pPr marL="460400" indent="-460400" algn="l" defTabSz="914400">
              <a:spcBef>
                <a:spcPct val="20000"/>
              </a:spcBef>
              <a:buSzPct val="90000"/>
              <a:buFont typeface="Arial"/>
              <a:buChar char="•"/>
            </a:pPr>
            <a:r>
              <a:rPr lang="en-US" altLang="ja-JP" sz="2800" b="0" i="0" dirty="0" smtClean="0">
                <a:gradFill>
                  <a:gsLst>
                    <a:gs pos="0">
                      <a:schemeClr val="tx1"/>
                    </a:gs>
                    <a:gs pos="86000">
                      <a:schemeClr val="tx1"/>
                    </a:gs>
                  </a:gsLst>
                  <a:lin ang="5400000" scaled="0"/>
                </a:gradFill>
                <a:latin typeface="Segoe UI Light"/>
                <a:ea typeface="+mn-ea"/>
                <a:cs typeface="+mn-cs"/>
              </a:rPr>
              <a:t>Windows To Go </a:t>
            </a:r>
            <a:r>
              <a:rPr lang="ja-JP" altLang="en-US" sz="2800" b="0" i="0" dirty="0" smtClean="0">
                <a:gradFill>
                  <a:gsLst>
                    <a:gs pos="0">
                      <a:schemeClr val="tx1"/>
                    </a:gs>
                    <a:gs pos="86000">
                      <a:schemeClr val="tx1"/>
                    </a:gs>
                  </a:gsLst>
                  <a:lin ang="5400000" scaled="0"/>
                </a:gradFill>
                <a:latin typeface="Segoe UI Light"/>
                <a:ea typeface="+mn-ea"/>
                <a:cs typeface="+mn-cs"/>
              </a:rPr>
              <a:t>の登場で状況が変わる</a:t>
            </a:r>
          </a:p>
          <a:p>
            <a:pPr marL="855696" lvl="1" indent="-395295" algn="l" defTabSz="914400">
              <a:spcBef>
                <a:spcPct val="20000"/>
              </a:spcBef>
              <a:buSzPct val="90000"/>
              <a:buFont typeface="Arial"/>
              <a:buChar char="•"/>
            </a:pPr>
            <a:r>
              <a:rPr lang="en-US" altLang="ja-JP" sz="2400" b="0" i="0" dirty="0" smtClean="0">
                <a:gradFill>
                  <a:gsLst>
                    <a:gs pos="0">
                      <a:schemeClr val="tx1"/>
                    </a:gs>
                    <a:gs pos="86000">
                      <a:schemeClr val="tx1"/>
                    </a:gs>
                  </a:gsLst>
                  <a:lin ang="5400000" scaled="0"/>
                </a:gradFill>
                <a:latin typeface="Segoe UI Light"/>
                <a:ea typeface="+mn-ea"/>
                <a:cs typeface="+mn-cs"/>
              </a:rPr>
              <a:t>Windows </a:t>
            </a:r>
            <a:r>
              <a:rPr lang="ja-JP" altLang="en-US" sz="2400" b="0" i="0" dirty="0" smtClean="0">
                <a:gradFill>
                  <a:gsLst>
                    <a:gs pos="0">
                      <a:schemeClr val="tx1"/>
                    </a:gs>
                    <a:gs pos="86000">
                      <a:schemeClr val="tx1"/>
                    </a:gs>
                  </a:gsLst>
                  <a:lin ang="5400000" scaled="0"/>
                </a:gradFill>
                <a:latin typeface="Segoe UI Light"/>
                <a:ea typeface="+mn-ea"/>
                <a:cs typeface="+mn-cs"/>
              </a:rPr>
              <a:t>が複数の </a:t>
            </a:r>
            <a:r>
              <a:rPr lang="en-US" altLang="ja-JP" sz="2400" b="0" i="0" dirty="0" smtClean="0">
                <a:gradFill>
                  <a:gsLst>
                    <a:gs pos="0">
                      <a:schemeClr val="tx1"/>
                    </a:gs>
                    <a:gs pos="86000">
                      <a:schemeClr val="tx1"/>
                    </a:gs>
                  </a:gsLst>
                  <a:lin ang="5400000" scaled="0"/>
                </a:gradFill>
                <a:latin typeface="Segoe UI Light"/>
                <a:ea typeface="+mn-ea"/>
                <a:cs typeface="+mn-cs"/>
              </a:rPr>
              <a:t>PC </a:t>
            </a:r>
            <a:r>
              <a:rPr lang="ja-JP" altLang="en-US" sz="2400" b="0" i="0" dirty="0" smtClean="0">
                <a:gradFill>
                  <a:gsLst>
                    <a:gs pos="0">
                      <a:schemeClr val="tx1"/>
                    </a:gs>
                    <a:gs pos="86000">
                      <a:schemeClr val="tx1"/>
                    </a:gs>
                  </a:gsLst>
                  <a:lin ang="5400000" scaled="0"/>
                </a:gradFill>
                <a:latin typeface="Segoe UI Light"/>
                <a:ea typeface="+mn-ea"/>
                <a:cs typeface="+mn-cs"/>
              </a:rPr>
              <a:t>間をローミング</a:t>
            </a:r>
          </a:p>
          <a:p>
            <a:pPr marL="855696" lvl="1" indent="-395295" algn="l" defTabSz="914400">
              <a:spcBef>
                <a:spcPct val="20000"/>
              </a:spcBef>
              <a:buSzPct val="90000"/>
              <a:buFont typeface="Arial"/>
              <a:buChar char="•"/>
            </a:pPr>
            <a:r>
              <a:rPr lang="en-US" altLang="ja-JP" sz="2400" b="0" i="0" dirty="0" smtClean="0">
                <a:gradFill>
                  <a:gsLst>
                    <a:gs pos="0">
                      <a:schemeClr val="tx1"/>
                    </a:gs>
                    <a:gs pos="86000">
                      <a:schemeClr val="tx1"/>
                    </a:gs>
                  </a:gsLst>
                  <a:lin ang="5400000" scaled="0"/>
                </a:gradFill>
                <a:latin typeface="Segoe UI Light"/>
                <a:ea typeface="+mn-ea"/>
                <a:cs typeface="+mn-cs"/>
              </a:rPr>
              <a:t>PC </a:t>
            </a:r>
            <a:r>
              <a:rPr lang="ja-JP" altLang="en-US" sz="2400" b="0" i="0" dirty="0" smtClean="0">
                <a:gradFill>
                  <a:gsLst>
                    <a:gs pos="0">
                      <a:schemeClr val="tx1"/>
                    </a:gs>
                    <a:gs pos="86000">
                      <a:schemeClr val="tx1"/>
                    </a:gs>
                  </a:gsLst>
                  <a:lin ang="5400000" scaled="0"/>
                </a:gradFill>
                <a:latin typeface="Segoe UI Light"/>
                <a:ea typeface="+mn-ea"/>
                <a:cs typeface="+mn-cs"/>
              </a:rPr>
              <a:t>内部のデバイスも </a:t>
            </a:r>
            <a:r>
              <a:rPr lang="en-US" altLang="ja-JP" sz="2400" b="0" i="0" dirty="0" smtClean="0">
                <a:gradFill>
                  <a:gsLst>
                    <a:gs pos="0">
                      <a:schemeClr val="tx1"/>
                    </a:gs>
                    <a:gs pos="86000">
                      <a:schemeClr val="tx1"/>
                    </a:gs>
                  </a:gsLst>
                  <a:lin ang="5400000" scaled="0"/>
                </a:gradFill>
                <a:latin typeface="Segoe UI Light"/>
                <a:ea typeface="+mn-ea"/>
                <a:cs typeface="+mn-cs"/>
              </a:rPr>
              <a:t>"</a:t>
            </a:r>
            <a:r>
              <a:rPr lang="ja-JP" altLang="en-US" sz="2400" b="0" i="0" dirty="0" smtClean="0">
                <a:gradFill>
                  <a:gsLst>
                    <a:gs pos="0">
                      <a:schemeClr val="tx1"/>
                    </a:gs>
                    <a:gs pos="86000">
                      <a:schemeClr val="tx1"/>
                    </a:gs>
                  </a:gsLst>
                  <a:lin ang="5400000" scaled="0"/>
                </a:gradFill>
                <a:latin typeface="Segoe UI Light"/>
                <a:ea typeface="+mn-ea"/>
                <a:cs typeface="+mn-cs"/>
              </a:rPr>
              <a:t>非接続</a:t>
            </a:r>
            <a:r>
              <a:rPr lang="en-US" altLang="ja-JP" sz="2400" b="0" i="0" dirty="0" smtClean="0">
                <a:gradFill>
                  <a:gsLst>
                    <a:gs pos="0">
                      <a:schemeClr val="tx1"/>
                    </a:gs>
                    <a:gs pos="86000">
                      <a:schemeClr val="tx1"/>
                    </a:gs>
                  </a:gsLst>
                  <a:lin ang="5400000" scaled="0"/>
                </a:gradFill>
                <a:latin typeface="Segoe UI Light"/>
                <a:ea typeface="+mn-ea"/>
                <a:cs typeface="+mn-cs"/>
              </a:rPr>
              <a:t>" </a:t>
            </a:r>
            <a:r>
              <a:rPr lang="ja-JP" altLang="en-US" sz="2400" b="0" i="0" dirty="0" smtClean="0">
                <a:gradFill>
                  <a:gsLst>
                    <a:gs pos="0">
                      <a:schemeClr val="tx1"/>
                    </a:gs>
                    <a:gs pos="86000">
                      <a:schemeClr val="tx1"/>
                    </a:gs>
                  </a:gsLst>
                  <a:lin ang="5400000" scaled="0"/>
                </a:gradFill>
                <a:latin typeface="Segoe UI Light"/>
                <a:ea typeface="+mn-ea"/>
                <a:cs typeface="+mn-cs"/>
              </a:rPr>
              <a:t>状態になり得る</a:t>
            </a:r>
            <a:endParaRPr lang="ja-JP" altLang="en-US" sz="24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3761391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61604"/>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デスクトップ ソフトウェアの起動</a:t>
            </a:r>
            <a:endParaRPr lang="ja-JP" altLang="en-US" dirty="0"/>
          </a:p>
        </p:txBody>
      </p:sp>
      <p:sp>
        <p:nvSpPr>
          <p:cNvPr id="7" name="Text Placeholder 6"/>
          <p:cNvSpPr>
            <a:spLocks noGrp="1"/>
          </p:cNvSpPr>
          <p:nvPr>
            <p:ph type="body" sz="quarter" idx="10"/>
          </p:nvPr>
        </p:nvSpPr>
        <p:spPr>
          <a:xfrm>
            <a:off x="519114" y="1447800"/>
            <a:ext cx="11044529" cy="3557897"/>
          </a:xfrm>
        </p:spPr>
        <p:txBody>
          <a:bodyPr/>
          <a:lstStyle/>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デバイスが存在する場合にのみ実行</a:t>
            </a:r>
          </a:p>
          <a:p>
            <a:pPr marL="855696" lvl="1" indent="-395295" defTabSz="914400">
              <a:buFont typeface="Arial"/>
              <a:buChar char="•"/>
            </a:pPr>
            <a:r>
              <a:rPr lang="en-US" altLang="ja-JP" sz="2400" dirty="0"/>
              <a:t>Windows </a:t>
            </a:r>
            <a:r>
              <a:rPr lang="ja-JP" altLang="en-US" sz="2400" dirty="0" smtClean="0"/>
              <a:t>に、デスクトップ </a:t>
            </a:r>
            <a:r>
              <a:rPr lang="ja-JP" altLang="en-US" sz="2400" b="0" i="0" dirty="0" smtClean="0">
                <a:gradFill>
                  <a:gsLst>
                    <a:gs pos="0">
                      <a:schemeClr val="tx1"/>
                    </a:gs>
                    <a:gs pos="86000">
                      <a:schemeClr val="tx1"/>
                    </a:gs>
                  </a:gsLst>
                  <a:lin ang="5400000" scaled="0"/>
                </a:gradFill>
                <a:latin typeface="Segoe UI Light"/>
                <a:ea typeface="+mn-ea"/>
                <a:cs typeface="+mn-cs"/>
              </a:rPr>
              <a:t>アプリと</a:t>
            </a:r>
            <a:r>
              <a:rPr lang="ja-JP" altLang="en-US" sz="2400" b="0" i="0" dirty="0" smtClean="0">
                <a:gradFill>
                  <a:gsLst>
                    <a:gs pos="0">
                      <a:schemeClr val="tx1"/>
                    </a:gs>
                    <a:gs pos="86000">
                      <a:schemeClr val="tx1"/>
                    </a:gs>
                  </a:gsLst>
                  <a:lin ang="5400000" scaled="0"/>
                </a:gradFill>
                <a:latin typeface="Segoe UI Light"/>
                <a:ea typeface="+mn-ea"/>
                <a:cs typeface="+mn-cs"/>
              </a:rPr>
              <a:t>サービスを開始させる</a:t>
            </a:r>
            <a:endParaRPr lang="ja-JP" altLang="en-US" sz="2400" dirty="0" smtClean="0"/>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デバイス インターフェイスの到着を、デスクトップ サービスのトリガー起動イベントとして使用</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カスタム ドライバーの </a:t>
            </a:r>
            <a:r>
              <a:rPr lang="en-US" altLang="ja-JP" sz="2400" b="0" i="0" dirty="0" smtClean="0">
                <a:gradFill>
                  <a:gsLst>
                    <a:gs pos="0">
                      <a:schemeClr val="tx1"/>
                    </a:gs>
                    <a:gs pos="86000">
                      <a:schemeClr val="tx1"/>
                    </a:gs>
                  </a:gsLst>
                  <a:lin ang="5400000" scaled="0"/>
                </a:gradFill>
                <a:latin typeface="Segoe UI Light"/>
                <a:ea typeface="+mn-ea"/>
                <a:cs typeface="+mn-cs"/>
              </a:rPr>
              <a:t>ETW </a:t>
            </a:r>
            <a:r>
              <a:rPr lang="ja-JP" altLang="en-US" sz="2400" b="0" i="0" dirty="0" smtClean="0">
                <a:gradFill>
                  <a:gsLst>
                    <a:gs pos="0">
                      <a:schemeClr val="tx1"/>
                    </a:gs>
                    <a:gs pos="86000">
                      <a:schemeClr val="tx1"/>
                    </a:gs>
                  </a:gsLst>
                  <a:lin ang="5400000" scaled="0"/>
                </a:gradFill>
                <a:latin typeface="Segoe UI Light"/>
                <a:ea typeface="+mn-ea"/>
                <a:cs typeface="+mn-cs"/>
              </a:rPr>
              <a:t>イベントをアプリとサービス</a:t>
            </a:r>
            <a:r>
              <a:rPr lang="ja-JP" altLang="en-US" sz="2400" b="0" i="0" dirty="0" smtClean="0">
                <a:gradFill>
                  <a:gsLst>
                    <a:gs pos="0">
                      <a:schemeClr val="tx1"/>
                    </a:gs>
                    <a:gs pos="86000">
                      <a:schemeClr val="tx1"/>
                    </a:gs>
                  </a:gsLst>
                  <a:lin ang="5400000" scaled="0"/>
                </a:gradFill>
                <a:latin typeface="Segoe UI Light"/>
                <a:ea typeface="+mn-ea"/>
                <a:cs typeface="+mn-cs"/>
              </a:rPr>
              <a:t>のトリガー</a:t>
            </a:r>
            <a:r>
              <a:rPr lang="ja-JP" altLang="en-US" sz="2400" b="0" i="0" dirty="0" smtClean="0">
                <a:gradFill>
                  <a:gsLst>
                    <a:gs pos="0">
                      <a:schemeClr val="tx1"/>
                    </a:gs>
                    <a:gs pos="86000">
                      <a:schemeClr val="tx1"/>
                    </a:gs>
                  </a:gsLst>
                  <a:lin ang="5400000" scaled="0"/>
                </a:gradFill>
                <a:latin typeface="Segoe UI Light"/>
                <a:ea typeface="+mn-ea"/>
                <a:cs typeface="+mn-cs"/>
              </a:rPr>
              <a:t>起動に使用</a:t>
            </a:r>
          </a:p>
          <a:p>
            <a:pPr marL="460400" indent="-460400" algn="l" defTabSz="914400">
              <a:spcBef>
                <a:spcPct val="200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終わったら終了させる</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デバイス</a:t>
            </a:r>
            <a:r>
              <a:rPr lang="ja-JP" altLang="en-US" sz="2400" b="0" i="0" dirty="0" smtClean="0">
                <a:gradFill>
                  <a:gsLst>
                    <a:gs pos="0">
                      <a:schemeClr val="tx1"/>
                    </a:gs>
                    <a:gs pos="86000">
                      <a:schemeClr val="tx1"/>
                    </a:gs>
                  </a:gsLst>
                  <a:lin ang="5400000" scaled="0"/>
                </a:gradFill>
                <a:latin typeface="Segoe UI Light"/>
                <a:ea typeface="+mn-ea"/>
                <a:cs typeface="+mn-cs"/>
              </a:rPr>
              <a:t>通知を登録</a:t>
            </a:r>
          </a:p>
          <a:p>
            <a:pPr marL="855696" lvl="1" indent="-395295" algn="l" defTabSz="914400">
              <a:spcBef>
                <a:spcPct val="20000"/>
              </a:spcBef>
              <a:buSzPct val="90000"/>
              <a:buFont typeface="Arial"/>
              <a:buChar char="•"/>
            </a:pPr>
            <a:r>
              <a:rPr lang="ja-JP" altLang="en-US" sz="2400" b="0" i="0" dirty="0" smtClean="0">
                <a:gradFill>
                  <a:gsLst>
                    <a:gs pos="0">
                      <a:schemeClr val="tx1"/>
                    </a:gs>
                    <a:gs pos="86000">
                      <a:schemeClr val="tx1"/>
                    </a:gs>
                  </a:gsLst>
                  <a:lin ang="5400000" scaled="0"/>
                </a:gradFill>
                <a:latin typeface="Segoe UI Light"/>
                <a:ea typeface="+mn-ea"/>
                <a:cs typeface="+mn-cs"/>
              </a:rPr>
              <a:t>アイドル中、またはデバイスの取り外し時にはサービスとアプリを停止</a:t>
            </a:r>
            <a:endParaRPr lang="ja-JP" altLang="en-US" sz="2400" b="0" i="0" dirty="0">
              <a:gradFill>
                <a:gsLst>
                  <a:gs pos="0">
                    <a:schemeClr val="tx1"/>
                  </a:gs>
                  <a:gs pos="86000">
                    <a:schemeClr val="tx1"/>
                  </a:gs>
                </a:gsLst>
                <a:lin ang="5400000" scaled="0"/>
              </a:gradFill>
              <a:latin typeface="Segoe UI Light"/>
              <a:ea typeface="+mn-ea"/>
              <a:cs typeface="+mn-cs"/>
            </a:endParaRPr>
          </a:p>
        </p:txBody>
      </p:sp>
    </p:spTree>
    <p:extLst>
      <p:ext uri="{BB962C8B-B14F-4D97-AF65-F5344CB8AC3E}">
        <p14:creationId xmlns:p14="http://schemas.microsoft.com/office/powerpoint/2010/main" val="408008191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pPr defTabSz="914400"/>
            <a:r>
              <a:rPr lang="ja-JP" altLang="en-US" sz="4400" dirty="0">
                <a:latin typeface="Segoe UI Semibold"/>
              </a:rPr>
              <a:t>全体のまとめ</a:t>
            </a:r>
            <a:endParaRPr lang="ja-JP" altLang="en-US" sz="4400" dirty="0">
              <a:latin typeface="Segoe UI Semibold"/>
            </a:endParaRPr>
          </a:p>
        </p:txBody>
      </p:sp>
    </p:spTree>
    <p:extLst>
      <p:ext uri="{BB962C8B-B14F-4D97-AF65-F5344CB8AC3E}">
        <p14:creationId xmlns:p14="http://schemas.microsoft.com/office/powerpoint/2010/main" val="1963410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latin typeface="+mj-lt"/>
              <a:ea typeface="+mj-ea"/>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latin typeface="+mj-lt"/>
              <a:ea typeface="+mj-ea"/>
            </a:endParaRPr>
          </a:p>
        </p:txBody>
      </p:sp>
      <p:sp>
        <p:nvSpPr>
          <p:cNvPr id="8" name="Title 1"/>
          <p:cNvSpPr txBox="1">
            <a:spLocks noGrp="1"/>
          </p:cNvSpPr>
          <p:nvPr>
            <p:ph type="title"/>
          </p:nvPr>
        </p:nvSpPr>
        <p:spPr>
          <a:xfrm>
            <a:off x="519112" y="274320"/>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ea typeface="+mj-ea"/>
                <a:cs typeface="+mn-cs"/>
              </a:rPr>
              <a:t>重要ポイント</a:t>
            </a:r>
            <a:r>
              <a:rPr lang="en-US" altLang="ja-JP" b="0" i="0" dirty="0" smtClean="0">
                <a:solidFill>
                  <a:schemeClr val="tx1"/>
                </a:solidFill>
                <a:ea typeface="+mj-ea"/>
                <a:cs typeface="+mn-cs"/>
              </a:rPr>
              <a:t>: </a:t>
            </a:r>
            <a:r>
              <a:rPr lang="ja-JP" altLang="en-US" b="0" i="0" dirty="0" smtClean="0">
                <a:solidFill>
                  <a:schemeClr val="tx1"/>
                </a:solidFill>
                <a:ea typeface="+mj-ea"/>
                <a:cs typeface="+mn-cs"/>
              </a:rPr>
              <a:t>デバイスとドライバー</a:t>
            </a:r>
            <a:endParaRPr lang="ja-JP" altLang="en-US" dirty="0">
              <a:ea typeface="+mj-ea"/>
            </a:endParaRPr>
          </a:p>
        </p:txBody>
      </p:sp>
      <p:sp>
        <p:nvSpPr>
          <p:cNvPr id="7" name="Text Placeholder 6"/>
          <p:cNvSpPr>
            <a:spLocks noGrp="1"/>
          </p:cNvSpPr>
          <p:nvPr>
            <p:ph type="body" sz="quarter" idx="10"/>
          </p:nvPr>
        </p:nvSpPr>
        <p:spPr>
          <a:xfrm>
            <a:off x="519114" y="1133464"/>
            <a:ext cx="10946055" cy="5032147"/>
          </a:xfrm>
        </p:spPr>
        <p:txBody>
          <a:bodyPr/>
          <a:lstStyle/>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mj-lt"/>
                <a:ea typeface="+mj-ea"/>
                <a:cs typeface="+mn-cs"/>
              </a:rPr>
              <a:t>セットアップやソフトウェアも</a:t>
            </a:r>
            <a:r>
              <a:rPr lang="ja-JP" altLang="en-US" sz="2800" b="0" i="0" dirty="0" smtClean="0">
                <a:gradFill>
                  <a:gsLst>
                    <a:gs pos="0">
                      <a:schemeClr val="tx1"/>
                    </a:gs>
                    <a:gs pos="86000">
                      <a:schemeClr val="tx1"/>
                    </a:gs>
                  </a:gsLst>
                  <a:lin ang="5400000" scaled="0"/>
                </a:gradFill>
                <a:latin typeface="+mj-lt"/>
                <a:ea typeface="+mj-ea"/>
                <a:cs typeface="+mn-cs"/>
              </a:rPr>
              <a:t>含めた、</a:t>
            </a:r>
            <a:r>
              <a:rPr lang="ja-JP" altLang="en-US" sz="2800" b="0" i="0" dirty="0" smtClean="0">
                <a:gradFill>
                  <a:gsLst>
                    <a:gs pos="0">
                      <a:schemeClr val="tx1"/>
                    </a:gs>
                    <a:gs pos="86000">
                      <a:schemeClr val="tx1"/>
                    </a:gs>
                  </a:gsLst>
                  <a:lin ang="5400000" scaled="0"/>
                </a:gradFill>
                <a:latin typeface="+mj-lt"/>
                <a:ea typeface="+mj-ea"/>
                <a:cs typeface="+mn-cs"/>
              </a:rPr>
              <a:t>優れたデバイス </a:t>
            </a:r>
            <a:r>
              <a:rPr lang="ja-JP" altLang="en-US" sz="2800" b="0" i="0" dirty="0" smtClean="0">
                <a:gradFill>
                  <a:gsLst>
                    <a:gs pos="0">
                      <a:schemeClr val="tx1"/>
                    </a:gs>
                    <a:gs pos="86000">
                      <a:schemeClr val="tx1"/>
                    </a:gs>
                  </a:gsLst>
                  <a:lin ang="5400000" scaled="0"/>
                </a:gradFill>
                <a:latin typeface="+mj-lt"/>
                <a:ea typeface="+mj-ea"/>
                <a:cs typeface="+mn-cs"/>
              </a:rPr>
              <a:t>エクスペリエンス</a:t>
            </a:r>
            <a:r>
              <a:rPr lang="ja-JP" altLang="en-US" sz="2800" b="0" i="0" dirty="0" smtClean="0">
                <a:gradFill>
                  <a:gsLst>
                    <a:gs pos="0">
                      <a:schemeClr val="tx1"/>
                    </a:gs>
                    <a:gs pos="86000">
                      <a:schemeClr val="tx1"/>
                    </a:gs>
                  </a:gsLst>
                  <a:lin ang="5400000" scaled="0"/>
                </a:gradFill>
                <a:latin typeface="+mj-lt"/>
                <a:ea typeface="+mj-ea"/>
                <a:cs typeface="+mn-cs"/>
              </a:rPr>
              <a:t>を</a:t>
            </a:r>
            <a:r>
              <a:rPr lang="ja-JP" altLang="en-US" sz="2800" b="0" i="0" dirty="0" smtClean="0">
                <a:gradFill>
                  <a:gsLst>
                    <a:gs pos="0">
                      <a:schemeClr val="tx1"/>
                    </a:gs>
                    <a:gs pos="86000">
                      <a:schemeClr val="tx1"/>
                    </a:gs>
                  </a:gsLst>
                  <a:lin ang="5400000" scaled="0"/>
                </a:gradFill>
                <a:latin typeface="+mj-lt"/>
                <a:ea typeface="+mj-ea"/>
                <a:cs typeface="+mn-cs"/>
              </a:rPr>
              <a:t>設計する</a:t>
            </a:r>
            <a:endParaRPr lang="ja-JP" altLang="en-US" sz="2800" b="0" i="0" dirty="0" smtClean="0">
              <a:gradFill>
                <a:gsLst>
                  <a:gs pos="0">
                    <a:schemeClr val="tx1"/>
                  </a:gs>
                  <a:gs pos="86000">
                    <a:schemeClr val="tx1"/>
                  </a:gs>
                </a:gsLst>
                <a:lin ang="5400000" scaled="0"/>
              </a:gradFill>
              <a:latin typeface="+mj-lt"/>
              <a:ea typeface="+mj-ea"/>
              <a:cs typeface="+mn-cs"/>
            </a:endParaRP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mj-lt"/>
                <a:ea typeface="+mj-ea"/>
                <a:cs typeface="+mn-cs"/>
              </a:rPr>
              <a:t>適切な接続、バス、プロトコルを選択する</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mj-lt"/>
                <a:ea typeface="+mj-ea"/>
                <a:cs typeface="+mn-cs"/>
              </a:rPr>
              <a:t>最適なドライバーが見つかるようにデバイスを</a:t>
            </a:r>
            <a:r>
              <a:rPr lang="ja-JP" altLang="en-US" sz="2800" b="0" i="0" dirty="0" smtClean="0">
                <a:gradFill>
                  <a:gsLst>
                    <a:gs pos="0">
                      <a:schemeClr val="tx1"/>
                    </a:gs>
                    <a:gs pos="86000">
                      <a:schemeClr val="tx1"/>
                    </a:gs>
                  </a:gsLst>
                  <a:lin ang="5400000" scaled="0"/>
                </a:gradFill>
                <a:latin typeface="+mj-lt"/>
                <a:ea typeface="+mj-ea"/>
                <a:cs typeface="+mn-cs"/>
              </a:rPr>
              <a:t>識別する</a:t>
            </a:r>
            <a:endParaRPr lang="ja-JP" altLang="en-US" sz="2800" b="0" i="0" dirty="0" smtClean="0">
              <a:gradFill>
                <a:gsLst>
                  <a:gs pos="0">
                    <a:schemeClr val="tx1"/>
                  </a:gs>
                  <a:gs pos="86000">
                    <a:schemeClr val="tx1"/>
                  </a:gs>
                </a:gsLst>
                <a:lin ang="5400000" scaled="0"/>
              </a:gradFill>
              <a:latin typeface="+mj-lt"/>
              <a:ea typeface="+mj-ea"/>
              <a:cs typeface="+mn-cs"/>
            </a:endParaRP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mj-lt"/>
                <a:ea typeface="+mj-ea"/>
                <a:cs typeface="+mn-cs"/>
              </a:rPr>
              <a:t>クラス ドライバーを</a:t>
            </a:r>
            <a:r>
              <a:rPr lang="ja-JP" altLang="en-US" sz="2800" b="0" i="0" dirty="0" smtClean="0">
                <a:gradFill>
                  <a:gsLst>
                    <a:gs pos="0">
                      <a:schemeClr val="tx1"/>
                    </a:gs>
                    <a:gs pos="86000">
                      <a:schemeClr val="tx1"/>
                    </a:gs>
                  </a:gsLst>
                  <a:lin ang="5400000" scaled="0"/>
                </a:gradFill>
                <a:latin typeface="+mj-lt"/>
                <a:ea typeface="+mj-ea"/>
                <a:cs typeface="+mn-cs"/>
              </a:rPr>
              <a:t>使うようにする、</a:t>
            </a:r>
            <a:r>
              <a:rPr lang="ja-JP" altLang="en-US" sz="2800" b="0" i="0" dirty="0" smtClean="0">
                <a:gradFill>
                  <a:gsLst>
                    <a:gs pos="0">
                      <a:schemeClr val="tx1"/>
                    </a:gs>
                    <a:gs pos="86000">
                      <a:schemeClr val="tx1"/>
                    </a:gs>
                  </a:gsLst>
                  <a:lin ang="5400000" scaled="0"/>
                </a:gradFill>
                <a:latin typeface="+mj-lt"/>
                <a:ea typeface="+mj-ea"/>
                <a:cs typeface="+mn-cs"/>
              </a:rPr>
              <a:t>必要な場合にはカスタム </a:t>
            </a:r>
            <a:r>
              <a:rPr lang="ja-JP" altLang="en-US" sz="2800" b="0" i="0" dirty="0" smtClean="0">
                <a:gradFill>
                  <a:gsLst>
                    <a:gs pos="0">
                      <a:schemeClr val="tx1"/>
                    </a:gs>
                    <a:gs pos="86000">
                      <a:schemeClr val="tx1"/>
                    </a:gs>
                  </a:gsLst>
                  <a:lin ang="5400000" scaled="0"/>
                </a:gradFill>
                <a:latin typeface="+mj-lt"/>
                <a:ea typeface="+mj-ea"/>
                <a:cs typeface="+mn-cs"/>
              </a:rPr>
              <a:t>ドライバー</a:t>
            </a:r>
            <a:r>
              <a:rPr lang="ja-JP" altLang="en-US" sz="2800" b="0" i="0" dirty="0" smtClean="0">
                <a:gradFill>
                  <a:gsLst>
                    <a:gs pos="0">
                      <a:schemeClr val="tx1"/>
                    </a:gs>
                    <a:gs pos="86000">
                      <a:schemeClr val="tx1"/>
                    </a:gs>
                  </a:gsLst>
                  <a:lin ang="5400000" scaled="0"/>
                </a:gradFill>
                <a:latin typeface="+mj-lt"/>
                <a:ea typeface="+mj-ea"/>
                <a:cs typeface="+mn-cs"/>
              </a:rPr>
              <a:t>を使う</a:t>
            </a:r>
            <a:endParaRPr lang="ja-JP" altLang="en-US" sz="2800" dirty="0" smtClean="0">
              <a:latin typeface="+mj-lt"/>
              <a:ea typeface="+mj-ea"/>
            </a:endParaRPr>
          </a:p>
          <a:p>
            <a:pPr marL="460400" indent="-460400" algn="l" defTabSz="914400">
              <a:spcBef>
                <a:spcPts val="1800"/>
              </a:spcBef>
              <a:buSzPct val="90000"/>
              <a:buFont typeface="Arial"/>
              <a:buChar char="•"/>
            </a:pPr>
            <a:r>
              <a:rPr lang="ja-JP" altLang="en-US" sz="2800" b="0" i="0" spc="-250" dirty="0" smtClean="0">
                <a:gradFill>
                  <a:gsLst>
                    <a:gs pos="0">
                      <a:schemeClr val="tx1"/>
                    </a:gs>
                    <a:gs pos="86000">
                      <a:schemeClr val="tx1"/>
                    </a:gs>
                  </a:gsLst>
                  <a:lin ang="5400000" scaled="0"/>
                </a:gradFill>
                <a:latin typeface="+mj-lt"/>
                <a:ea typeface="+mj-ea"/>
                <a:cs typeface="+mn-cs"/>
              </a:rPr>
              <a:t>カスタム ドライバーでは、抽象的なデバイス インターフェイス コントラクトを</a:t>
            </a:r>
            <a:r>
              <a:rPr lang="ja-JP" altLang="en-US" sz="2800" b="0" i="0" spc="-250" dirty="0" smtClean="0">
                <a:gradFill>
                  <a:gsLst>
                    <a:gs pos="0">
                      <a:schemeClr val="tx1"/>
                    </a:gs>
                    <a:gs pos="86000">
                      <a:schemeClr val="tx1"/>
                    </a:gs>
                  </a:gsLst>
                  <a:lin ang="5400000" scaled="0"/>
                </a:gradFill>
                <a:latin typeface="+mj-lt"/>
                <a:ea typeface="+mj-ea"/>
                <a:cs typeface="+mn-cs"/>
              </a:rPr>
              <a:t>設計する</a:t>
            </a:r>
            <a:endParaRPr lang="ja-JP" altLang="en-US" sz="2800" b="0" i="0" spc="-250" dirty="0" smtClean="0">
              <a:gradFill>
                <a:gsLst>
                  <a:gs pos="0">
                    <a:schemeClr val="tx1"/>
                  </a:gs>
                  <a:gs pos="86000">
                    <a:schemeClr val="tx1"/>
                  </a:gs>
                </a:gsLst>
                <a:lin ang="5400000" scaled="0"/>
              </a:gradFill>
              <a:latin typeface="+mj-lt"/>
              <a:ea typeface="+mj-ea"/>
              <a:cs typeface="+mn-cs"/>
            </a:endParaRPr>
          </a:p>
          <a:p>
            <a:pPr marL="460400" indent="-460400" defTabSz="914400">
              <a:spcBef>
                <a:spcPts val="1800"/>
              </a:spcBef>
              <a:buFont typeface="Arial"/>
              <a:buChar char="•"/>
            </a:pPr>
            <a:r>
              <a:rPr lang="ja-JP" altLang="en-US" sz="2800" b="0" i="0" dirty="0" smtClean="0">
                <a:gradFill>
                  <a:gsLst>
                    <a:gs pos="0">
                      <a:schemeClr val="tx1"/>
                    </a:gs>
                    <a:gs pos="86000">
                      <a:schemeClr val="tx1"/>
                    </a:gs>
                  </a:gsLst>
                  <a:lin ang="5400000" scaled="0"/>
                </a:gradFill>
                <a:latin typeface="+mj-lt"/>
                <a:ea typeface="+mj-ea"/>
                <a:cs typeface="+mn-cs"/>
              </a:rPr>
              <a:t>最適</a:t>
            </a:r>
            <a:r>
              <a:rPr lang="ja-JP" altLang="en-US" sz="2800" b="0" i="0" dirty="0" smtClean="0">
                <a:gradFill>
                  <a:gsLst>
                    <a:gs pos="0">
                      <a:schemeClr val="tx1"/>
                    </a:gs>
                    <a:gs pos="86000">
                      <a:schemeClr val="tx1"/>
                    </a:gs>
                  </a:gsLst>
                  <a:lin ang="5400000" scaled="0"/>
                </a:gradFill>
                <a:latin typeface="+mj-lt"/>
                <a:ea typeface="+mj-ea"/>
                <a:cs typeface="+mn-cs"/>
              </a:rPr>
              <a:t>なセットアップ </a:t>
            </a:r>
            <a:r>
              <a:rPr lang="ja-JP" altLang="en-US" sz="2800" b="0" i="0" dirty="0" smtClean="0">
                <a:gradFill>
                  <a:gsLst>
                    <a:gs pos="0">
                      <a:schemeClr val="tx1"/>
                    </a:gs>
                    <a:gs pos="86000">
                      <a:schemeClr val="tx1"/>
                    </a:gs>
                  </a:gsLst>
                  <a:lin ang="5400000" scaled="0"/>
                </a:gradFill>
                <a:latin typeface="+mj-lt"/>
                <a:ea typeface="+mj-ea"/>
                <a:cs typeface="+mn-cs"/>
              </a:rPr>
              <a:t>エクスペリエンスのために、</a:t>
            </a:r>
            <a:r>
              <a:rPr lang="ja-JP" altLang="en-US" sz="2800" dirty="0"/>
              <a:t>ドライバー パッケージ</a:t>
            </a:r>
            <a:r>
              <a:rPr lang="ja-JP" altLang="en-US" sz="2800" dirty="0" smtClean="0"/>
              <a:t>を</a:t>
            </a:r>
            <a:r>
              <a:rPr lang="ja-JP" altLang="en-US" sz="2800" dirty="0"/>
              <a:t>シンプルにする</a:t>
            </a:r>
            <a:endParaRPr lang="ja-JP" altLang="en-US" sz="2800" b="0" i="0" dirty="0">
              <a:gradFill>
                <a:gsLst>
                  <a:gs pos="0">
                    <a:schemeClr val="tx1"/>
                  </a:gs>
                  <a:gs pos="86000">
                    <a:schemeClr val="tx1"/>
                  </a:gs>
                </a:gsLst>
                <a:lin ang="5400000" scaled="0"/>
              </a:gradFill>
              <a:latin typeface="+mj-lt"/>
              <a:ea typeface="+mj-ea"/>
              <a:cs typeface="+mn-cs"/>
            </a:endParaRPr>
          </a:p>
        </p:txBody>
      </p:sp>
    </p:spTree>
    <p:extLst>
      <p:ext uri="{BB962C8B-B14F-4D97-AF65-F5344CB8AC3E}">
        <p14:creationId xmlns:p14="http://schemas.microsoft.com/office/powerpoint/2010/main" val="384492418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44978"/>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ea typeface="+mj-ea"/>
                <a:cs typeface="+mn-cs"/>
              </a:rPr>
              <a:t>重要ポイント</a:t>
            </a:r>
            <a:r>
              <a:rPr lang="en-US" altLang="ja-JP" b="0" i="0" dirty="0" smtClean="0">
                <a:solidFill>
                  <a:schemeClr val="tx1"/>
                </a:solidFill>
                <a:ea typeface="+mj-ea"/>
                <a:cs typeface="+mn-cs"/>
              </a:rPr>
              <a:t>: </a:t>
            </a:r>
            <a:r>
              <a:rPr lang="ja-JP" altLang="en-US" b="0" i="0" dirty="0" smtClean="0">
                <a:solidFill>
                  <a:schemeClr val="tx1"/>
                </a:solidFill>
                <a:ea typeface="+mj-ea"/>
                <a:cs typeface="+mn-cs"/>
              </a:rPr>
              <a:t>アプリ</a:t>
            </a:r>
            <a:endParaRPr lang="ja-JP" altLang="en-US" dirty="0">
              <a:ea typeface="+mj-ea"/>
            </a:endParaRPr>
          </a:p>
        </p:txBody>
      </p:sp>
      <p:sp>
        <p:nvSpPr>
          <p:cNvPr id="7" name="Text Placeholder 6"/>
          <p:cNvSpPr>
            <a:spLocks noGrp="1"/>
          </p:cNvSpPr>
          <p:nvPr>
            <p:ph type="body" sz="quarter" idx="10"/>
          </p:nvPr>
        </p:nvSpPr>
        <p:spPr>
          <a:xfrm>
            <a:off x="519114" y="1447800"/>
            <a:ext cx="11149012" cy="2254463"/>
          </a:xfrm>
        </p:spPr>
        <p:txBody>
          <a:bodyPr/>
          <a:lstStyle/>
          <a:p>
            <a:pPr marL="460400" indent="-460400" defTabSz="914400">
              <a:spcBef>
                <a:spcPts val="1800"/>
              </a:spcBef>
              <a:buFont typeface="Arial"/>
              <a:buChar char="•"/>
            </a:pPr>
            <a:r>
              <a:rPr lang="en-US" altLang="ja-JP" sz="2800" b="0" i="0" dirty="0" smtClean="0">
                <a:gradFill>
                  <a:gsLst>
                    <a:gs pos="0">
                      <a:schemeClr val="tx1"/>
                    </a:gs>
                    <a:gs pos="86000">
                      <a:schemeClr val="tx1"/>
                    </a:gs>
                  </a:gsLst>
                  <a:lin ang="5400000" scaled="0"/>
                </a:gradFill>
                <a:latin typeface="Segoe UI Light"/>
                <a:ea typeface="+mn-ea"/>
                <a:cs typeface="+mn-cs"/>
              </a:rPr>
              <a:t>Metro </a:t>
            </a:r>
            <a:r>
              <a:rPr lang="ja-JP" altLang="en-US" sz="2800" b="0" i="0" dirty="0" smtClean="0">
                <a:gradFill>
                  <a:gsLst>
                    <a:gs pos="0">
                      <a:schemeClr val="tx1"/>
                    </a:gs>
                    <a:gs pos="86000">
                      <a:schemeClr val="tx1"/>
                    </a:gs>
                  </a:gsLst>
                  <a:lin ang="5400000" scaled="0"/>
                </a:gradFill>
                <a:latin typeface="Segoe UI Light"/>
                <a:ea typeface="+mn-ea"/>
                <a:cs typeface="+mn-cs"/>
              </a:rPr>
              <a:t>スタイルのデバイス アプリ</a:t>
            </a:r>
            <a:r>
              <a:rPr lang="ja-JP" altLang="en-US" sz="2800" b="0" i="0" dirty="0" smtClean="0">
                <a:gradFill>
                  <a:gsLst>
                    <a:gs pos="0">
                      <a:schemeClr val="tx1"/>
                    </a:gs>
                    <a:gs pos="86000">
                      <a:schemeClr val="tx1"/>
                    </a:gs>
                  </a:gsLst>
                  <a:lin ang="5400000" scaled="0"/>
                </a:gradFill>
                <a:latin typeface="Segoe UI Light"/>
                <a:ea typeface="+mn-ea"/>
                <a:cs typeface="+mn-cs"/>
              </a:rPr>
              <a:t>を</a:t>
            </a:r>
            <a:r>
              <a:rPr lang="ja-JP" altLang="en-US" sz="2800" b="0" i="0" dirty="0" smtClean="0">
                <a:gradFill>
                  <a:gsLst>
                    <a:gs pos="0">
                      <a:schemeClr val="tx1"/>
                    </a:gs>
                    <a:gs pos="86000">
                      <a:schemeClr val="tx1"/>
                    </a:gs>
                  </a:gsLst>
                  <a:lin ang="5400000" scaled="0"/>
                </a:gradFill>
                <a:latin typeface="Segoe UI Light"/>
                <a:ea typeface="+mn-ea"/>
                <a:cs typeface="+mn-cs"/>
              </a:rPr>
              <a:t>開発する</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ドライバー パッケージと他のアプリを</a:t>
            </a:r>
            <a:r>
              <a:rPr lang="ja-JP" altLang="en-US" sz="2800" b="0" i="0" dirty="0" smtClean="0">
                <a:gradFill>
                  <a:gsLst>
                    <a:gs pos="0">
                      <a:schemeClr val="tx1"/>
                    </a:gs>
                    <a:gs pos="86000">
                      <a:schemeClr val="tx1"/>
                    </a:gs>
                  </a:gsLst>
                  <a:lin ang="5400000" scaled="0"/>
                </a:gradFill>
                <a:latin typeface="Segoe UI Light"/>
                <a:ea typeface="+mn-ea"/>
                <a:cs typeface="+mn-cs"/>
              </a:rPr>
              <a:t>分離する</a:t>
            </a:r>
            <a:endParaRPr lang="ja-JP" altLang="en-US" sz="2800" b="0" i="0" dirty="0" smtClean="0">
              <a:gradFill>
                <a:gsLst>
                  <a:gs pos="0">
                    <a:schemeClr val="tx1"/>
                  </a:gs>
                  <a:gs pos="86000">
                    <a:schemeClr val="tx1"/>
                  </a:gs>
                </a:gsLst>
                <a:lin ang="5400000" scaled="0"/>
              </a:gradFill>
              <a:latin typeface="Segoe UI Light"/>
              <a:ea typeface="+mn-ea"/>
              <a:cs typeface="+mn-cs"/>
            </a:endParaRP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エクスペリエンスをユーザーが制御できるようにする</a:t>
            </a:r>
          </a:p>
          <a:p>
            <a:pPr marL="460400" indent="-460400" algn="l" defTabSz="914400">
              <a:spcBef>
                <a:spcPts val="1800"/>
              </a:spcBef>
              <a:buSzPct val="90000"/>
              <a:buFont typeface="Arial"/>
              <a:buChar char="•"/>
            </a:pPr>
            <a:r>
              <a:rPr lang="ja-JP" altLang="en-US" sz="2800" b="0" i="0" dirty="0" smtClean="0">
                <a:gradFill>
                  <a:gsLst>
                    <a:gs pos="0">
                      <a:schemeClr val="tx1"/>
                    </a:gs>
                    <a:gs pos="86000">
                      <a:schemeClr val="tx1"/>
                    </a:gs>
                  </a:gsLst>
                  <a:lin ang="5400000" scaled="0"/>
                </a:gradFill>
                <a:latin typeface="Segoe UI Light"/>
                <a:ea typeface="+mn-ea"/>
                <a:cs typeface="+mn-cs"/>
              </a:rPr>
              <a:t>デスクトップ アプリ</a:t>
            </a:r>
            <a:r>
              <a:rPr lang="ja-JP" altLang="en-US" sz="2800" b="0" i="0" dirty="0" smtClean="0">
                <a:gradFill>
                  <a:gsLst>
                    <a:gs pos="0">
                      <a:schemeClr val="tx1"/>
                    </a:gs>
                    <a:gs pos="86000">
                      <a:schemeClr val="tx1"/>
                    </a:gs>
                  </a:gsLst>
                  <a:lin ang="5400000" scaled="0"/>
                </a:gradFill>
                <a:latin typeface="Segoe UI Light"/>
                <a:ea typeface="+mn-ea"/>
                <a:cs typeface="+mn-cs"/>
              </a:rPr>
              <a:t>のベスト </a:t>
            </a:r>
            <a:r>
              <a:rPr lang="ja-JP" altLang="en-US" sz="2800" b="0" i="0" dirty="0" smtClean="0">
                <a:gradFill>
                  <a:gsLst>
                    <a:gs pos="0">
                      <a:schemeClr val="tx1"/>
                    </a:gs>
                    <a:gs pos="86000">
                      <a:schemeClr val="tx1"/>
                    </a:gs>
                  </a:gsLst>
                  <a:lin ang="5400000" scaled="0"/>
                </a:gradFill>
                <a:latin typeface="Segoe UI Light"/>
                <a:ea typeface="+mn-ea"/>
                <a:cs typeface="+mn-cs"/>
              </a:rPr>
              <a:t>プラクティスに従う</a:t>
            </a:r>
            <a:endParaRPr lang="ja-JP" altLang="en-US" sz="2800" dirty="0"/>
          </a:p>
        </p:txBody>
      </p:sp>
    </p:spTree>
    <p:extLst>
      <p:ext uri="{BB962C8B-B14F-4D97-AF65-F5344CB8AC3E}">
        <p14:creationId xmlns:p14="http://schemas.microsoft.com/office/powerpoint/2010/main" val="32649309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defTabSz="914400">
              <a:spcBef>
                <a:spcPct val="0"/>
              </a:spcBef>
              <a:buNone/>
            </a:pP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いかがでしたでしょうか。</a:t>
            </a:r>
            <a:b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ja-JP" altLang="en-US" sz="4000" dirty="0">
                <a:latin typeface="Segoe UI Light"/>
                <a:cs typeface="Arial"/>
              </a:rPr>
              <a:t>関連</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セッション</a:t>
            </a: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と組み合わせて理解を</a:t>
            </a:r>
            <a:b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ja-JP" alt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深めてください。</a:t>
            </a:r>
            <a:endParaRPr lang="ja-JP" altLang="en-US" sz="4000" dirty="0">
              <a:latin typeface="+mn-lt"/>
            </a:endParaRPr>
          </a:p>
        </p:txBody>
      </p:sp>
    </p:spTree>
    <p:extLst>
      <p:ext uri="{BB962C8B-B14F-4D97-AF65-F5344CB8AC3E}">
        <p14:creationId xmlns:p14="http://schemas.microsoft.com/office/powerpoint/2010/main" val="251701141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361604"/>
            <a:ext cx="11149013" cy="609398"/>
          </a:xfrm>
        </p:spPr>
        <p:txBody>
          <a:bodyPr/>
          <a:lstStyle/>
          <a:p>
            <a:pPr algn="l" defTabSz="914400">
              <a:spcBef>
                <a:spcPct val="0"/>
              </a:spcBef>
              <a:buNone/>
            </a:pPr>
            <a:r>
              <a:rPr lang="en-US" sz="4400" b="0" i="0" spc="-100" baseline="0">
                <a:ln w="3175">
                  <a:noFill/>
                </a:ln>
                <a:gradFill flip="none" rotWithShape="1">
                  <a:gsLst>
                    <a:gs pos="0">
                      <a:schemeClr val="tx1"/>
                    </a:gs>
                    <a:gs pos="86000">
                      <a:schemeClr val="tx1"/>
                    </a:gs>
                  </a:gsLst>
                  <a:lin ang="5400000" scaled="0"/>
                  <a:tileRect/>
                </a:gradFill>
                <a:effectLst/>
                <a:latin typeface="Segoe UI Semibold"/>
                <a:ea typeface="+mn-ea"/>
                <a:cs typeface="Arial"/>
              </a:rPr>
              <a:t>関連セッション</a:t>
            </a:r>
            <a:endParaRPr lang="en-US" dirty="0"/>
          </a:p>
        </p:txBody>
      </p:sp>
      <p:sp>
        <p:nvSpPr>
          <p:cNvPr id="7" name="Text Placeholder 6"/>
          <p:cNvSpPr>
            <a:spLocks noGrp="1"/>
          </p:cNvSpPr>
          <p:nvPr>
            <p:ph type="body" sz="quarter" idx="10"/>
          </p:nvPr>
        </p:nvSpPr>
        <p:spPr>
          <a:xfrm>
            <a:off x="519114" y="1447800"/>
            <a:ext cx="11149012" cy="3120854"/>
          </a:xfrm>
        </p:spPr>
        <p:txBody>
          <a:bodyPr/>
          <a:lstStyle/>
          <a:p>
            <a:pPr marL="460400" indent="-460400" algn="l" defTabSz="914400">
              <a:spcBef>
                <a:spcPts val="1800"/>
              </a:spcBef>
              <a:buSzPct val="90000"/>
              <a:buFont typeface="Arial"/>
              <a:buChar char="•"/>
            </a:pPr>
            <a:r>
              <a:rPr lang="en-US" sz="3200" b="0" i="0">
                <a:gradFill>
                  <a:gsLst>
                    <a:gs pos="0">
                      <a:schemeClr val="tx1"/>
                    </a:gs>
                    <a:gs pos="86000">
                      <a:schemeClr val="tx1"/>
                    </a:gs>
                  </a:gsLst>
                  <a:lin ang="5400000" scaled="0"/>
                </a:gradFill>
                <a:latin typeface="Segoe UI Light"/>
                <a:ea typeface="+mn-ea"/>
                <a:cs typeface="+mn-cs"/>
              </a:rPr>
              <a:t>[HW-903T] Best practices for packaging and distributing device drivers</a:t>
            </a:r>
          </a:p>
          <a:p>
            <a:pPr marL="460400" indent="-460400" algn="l" defTabSz="914400">
              <a:spcBef>
                <a:spcPts val="1800"/>
              </a:spcBef>
              <a:buSzPct val="90000"/>
              <a:buFont typeface="Arial"/>
              <a:buChar char="•"/>
            </a:pPr>
            <a:r>
              <a:rPr lang="en-US" sz="3200" b="0" i="0">
                <a:gradFill>
                  <a:gsLst>
                    <a:gs pos="0">
                      <a:schemeClr val="tx1"/>
                    </a:gs>
                    <a:gs pos="86000">
                      <a:schemeClr val="tx1"/>
                    </a:gs>
                  </a:gsLst>
                  <a:lin ang="5400000" scaled="0"/>
                </a:gradFill>
                <a:latin typeface="Segoe UI Light"/>
                <a:ea typeface="+mn-ea"/>
                <a:cs typeface="+mn-cs"/>
              </a:rPr>
              <a:t>[HW-328T] Using the Windows Driver Framework to build better drivers</a:t>
            </a:r>
            <a:endParaRPr lang="en-US" dirty="0" smtClean="0"/>
          </a:p>
          <a:p>
            <a:pPr marL="460400" indent="-460400" algn="l" defTabSz="914400">
              <a:spcBef>
                <a:spcPts val="1800"/>
              </a:spcBef>
              <a:buSzPct val="90000"/>
              <a:buFont typeface="Arial"/>
              <a:buChar char="•"/>
            </a:pPr>
            <a:r>
              <a:rPr lang="en-US" sz="3200" b="0" i="0">
                <a:gradFill>
                  <a:gsLst>
                    <a:gs pos="0">
                      <a:schemeClr val="tx1"/>
                    </a:gs>
                    <a:gs pos="86000">
                      <a:schemeClr val="tx1"/>
                    </a:gs>
                  </a:gsLst>
                  <a:lin ang="5400000" scaled="0"/>
                </a:gradFill>
                <a:latin typeface="Segoe UI Light"/>
                <a:ea typeface="+mn-ea"/>
                <a:cs typeface="+mn-cs"/>
              </a:rPr>
              <a:t>[HW-747T] Building Metro style apps that connect to specialized devices</a:t>
            </a:r>
            <a:endParaRPr lang="en-US" dirty="0" smtClean="0"/>
          </a:p>
        </p:txBody>
      </p:sp>
    </p:spTree>
    <p:extLst>
      <p:ext uri="{BB962C8B-B14F-4D97-AF65-F5344CB8AC3E}">
        <p14:creationId xmlns:p14="http://schemas.microsoft.com/office/powerpoint/2010/main" val="364156158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4" y="407323"/>
            <a:ext cx="11149013" cy="626325"/>
          </a:xfrm>
        </p:spPr>
        <p:txBody>
          <a:bodyPr/>
          <a:lstStyle/>
          <a:p>
            <a:pPr defTabSz="914400"/>
            <a:r>
              <a:rPr lang="ja-JP" altLang="en-US" dirty="0">
                <a:cs typeface="Arial"/>
              </a:rPr>
              <a:t>その他の参照リソースとドキュメント</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pPr marL="460400" indent="-460400" algn="l" defTabSz="914400">
              <a:spcBef>
                <a:spcPct val="20000"/>
              </a:spcBef>
              <a:buSzPct val="90000"/>
              <a:buFont typeface="Arial"/>
              <a:buChar char="•"/>
            </a:pPr>
            <a:r>
              <a:rPr lang="ja-JP" altLang="en-US" sz="3200" b="0" i="0" u="sng" dirty="0" smtClean="0">
                <a:gradFill>
                  <a:gsLst>
                    <a:gs pos="0">
                      <a:schemeClr val="tx1"/>
                    </a:gs>
                    <a:gs pos="86000">
                      <a:schemeClr val="tx1"/>
                    </a:gs>
                  </a:gsLst>
                  <a:lin ang="5400000" scaled="0"/>
                </a:gradFill>
                <a:latin typeface="Segoe UI Light"/>
                <a:ea typeface="+mn-ea"/>
                <a:cs typeface="+mn-cs"/>
                <a:hlinkClick r:id="rId3"/>
              </a:rPr>
              <a:t>ドライバー モデルを選択する</a:t>
            </a:r>
            <a:endParaRPr lang="ja-JP" altLang="en-US" dirty="0" smtClean="0"/>
          </a:p>
          <a:p>
            <a:pPr marL="460400" indent="-460400" algn="l" defTabSz="914400">
              <a:spcBef>
                <a:spcPct val="20000"/>
              </a:spcBef>
              <a:buSzPct val="90000"/>
              <a:buFont typeface="Arial"/>
              <a:buChar char="•"/>
            </a:pPr>
            <a:r>
              <a:rPr lang="en-US" altLang="ja-JP" sz="3200" b="0" i="0" u="sng" dirty="0" smtClean="0">
                <a:gradFill>
                  <a:gsLst>
                    <a:gs pos="0">
                      <a:schemeClr val="tx1"/>
                    </a:gs>
                    <a:gs pos="86000">
                      <a:schemeClr val="tx1"/>
                    </a:gs>
                  </a:gsLst>
                  <a:lin ang="5400000" scaled="0"/>
                </a:gradFill>
                <a:latin typeface="Segoe UI Light"/>
                <a:ea typeface="+mn-ea"/>
                <a:cs typeface="+mn-cs"/>
                <a:hlinkClick r:id="rId4"/>
              </a:rPr>
              <a:t>UMDF </a:t>
            </a:r>
            <a:r>
              <a:rPr lang="ja-JP" altLang="en-US" sz="3200" b="0" i="0" u="sng" dirty="0" smtClean="0">
                <a:gradFill>
                  <a:gsLst>
                    <a:gs pos="0">
                      <a:schemeClr val="tx1"/>
                    </a:gs>
                    <a:gs pos="86000">
                      <a:schemeClr val="tx1"/>
                    </a:gs>
                  </a:gsLst>
                  <a:lin ang="5400000" scaled="0"/>
                </a:gradFill>
                <a:latin typeface="Segoe UI Light"/>
                <a:ea typeface="+mn-ea"/>
                <a:cs typeface="+mn-cs"/>
                <a:hlinkClick r:id="rId4"/>
              </a:rPr>
              <a:t>ドライバーの利点</a:t>
            </a:r>
            <a:endParaRPr lang="ja-JP" altLang="en-US" dirty="0" smtClean="0"/>
          </a:p>
          <a:p>
            <a:pPr marL="460400" indent="-460400" algn="l" defTabSz="914400">
              <a:spcBef>
                <a:spcPct val="20000"/>
              </a:spcBef>
              <a:buSzPct val="90000"/>
              <a:buFont typeface="Arial"/>
              <a:buChar char="•"/>
            </a:pPr>
            <a:r>
              <a:rPr lang="en-US" altLang="ja-JP" sz="3200" b="0" i="0" u="sng" dirty="0" smtClean="0">
                <a:gradFill>
                  <a:gsLst>
                    <a:gs pos="0">
                      <a:schemeClr val="tx1"/>
                    </a:gs>
                    <a:gs pos="86000">
                      <a:schemeClr val="tx1"/>
                    </a:gs>
                  </a:gsLst>
                  <a:lin ang="5400000" scaled="0"/>
                </a:gradFill>
                <a:latin typeface="Segoe UI Light"/>
                <a:ea typeface="+mn-ea"/>
                <a:cs typeface="+mn-cs"/>
                <a:hlinkClick r:id="rId5"/>
              </a:rPr>
              <a:t>Windows </a:t>
            </a:r>
            <a:r>
              <a:rPr lang="ja-JP" altLang="en-US" sz="3200" b="0" i="0" u="sng" dirty="0" smtClean="0">
                <a:gradFill>
                  <a:gsLst>
                    <a:gs pos="0">
                      <a:schemeClr val="tx1"/>
                    </a:gs>
                    <a:gs pos="86000">
                      <a:schemeClr val="tx1"/>
                    </a:gs>
                  </a:gsLst>
                  <a:lin ang="5400000" scaled="0"/>
                </a:gradFill>
                <a:latin typeface="Segoe UI Light"/>
                <a:ea typeface="+mn-ea"/>
                <a:cs typeface="+mn-cs"/>
                <a:hlinkClick r:id="rId5"/>
              </a:rPr>
              <a:t>ハードウェア </a:t>
            </a:r>
            <a:r>
              <a:rPr lang="en-US" altLang="ja-JP" u="sng" dirty="0" smtClean="0">
                <a:latin typeface="Segoe UI Light"/>
                <a:hlinkClick r:id="rId5"/>
              </a:rPr>
              <a:t>Dev Center</a:t>
            </a:r>
            <a:endParaRPr lang="ja-JP" altLang="en-US" u="sng" dirty="0" smtClean="0">
              <a:latin typeface="Segoe UI Light"/>
              <a:hlinkClick r:id="rId5"/>
            </a:endParaRPr>
          </a:p>
          <a:p>
            <a:pPr marL="460400" indent="-460400" algn="l" defTabSz="914400">
              <a:spcBef>
                <a:spcPct val="20000"/>
              </a:spcBef>
              <a:buSzPct val="90000"/>
              <a:buFont typeface="Arial"/>
              <a:buChar char="•"/>
            </a:pPr>
            <a:r>
              <a:rPr lang="en-US" altLang="ja-JP" sz="3200" b="0" i="0" u="sng" dirty="0" smtClean="0">
                <a:gradFill>
                  <a:gsLst>
                    <a:gs pos="0">
                      <a:schemeClr val="tx1"/>
                    </a:gs>
                    <a:gs pos="86000">
                      <a:schemeClr val="tx1"/>
                    </a:gs>
                  </a:gsLst>
                  <a:lin ang="5400000" scaled="0"/>
                </a:gradFill>
                <a:latin typeface="Segoe UI Light"/>
                <a:ea typeface="+mn-ea"/>
                <a:cs typeface="+mn-cs"/>
                <a:hlinkClick r:id="rId6"/>
              </a:rPr>
              <a:t>Windows Dev Center (</a:t>
            </a:r>
            <a:r>
              <a:rPr lang="ja-JP" altLang="en-US" sz="3200" b="0" i="0" u="sng" dirty="0" smtClean="0">
                <a:gradFill>
                  <a:gsLst>
                    <a:gs pos="0">
                      <a:schemeClr val="tx1"/>
                    </a:gs>
                    <a:gs pos="86000">
                      <a:schemeClr val="tx1"/>
                    </a:gs>
                  </a:gsLst>
                  <a:lin ang="5400000" scaled="0"/>
                </a:gradFill>
                <a:latin typeface="Segoe UI Light"/>
                <a:ea typeface="+mn-ea"/>
                <a:cs typeface="+mn-cs"/>
                <a:hlinkClick r:id="rId6"/>
              </a:rPr>
              <a:t>英語</a:t>
            </a:r>
            <a:r>
              <a:rPr lang="en-US" altLang="ja-JP" sz="3200" b="0" i="0" u="sng" dirty="0" smtClean="0">
                <a:gradFill>
                  <a:gsLst>
                    <a:gs pos="0">
                      <a:schemeClr val="tx1"/>
                    </a:gs>
                    <a:gs pos="86000">
                      <a:schemeClr val="tx1"/>
                    </a:gs>
                  </a:gsLst>
                  <a:lin ang="5400000" scaled="0"/>
                </a:gradFill>
                <a:latin typeface="Segoe UI Light"/>
                <a:ea typeface="+mn-ea"/>
                <a:cs typeface="+mn-cs"/>
                <a:hlinkClick r:id="rId6"/>
              </a:rPr>
              <a:t>)</a:t>
            </a:r>
            <a:endParaRPr lang="ja-JP" altLang="en-US" dirty="0"/>
          </a:p>
        </p:txBody>
      </p:sp>
    </p:spTree>
    <p:extLst>
      <p:ext uri="{BB962C8B-B14F-4D97-AF65-F5344CB8AC3E}">
        <p14:creationId xmlns:p14="http://schemas.microsoft.com/office/powerpoint/2010/main" val="39718842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384954"/>
            <a:ext cx="11149013" cy="609398"/>
          </a:xfrm>
        </p:spPr>
        <p:txBody>
          <a:bodyPr/>
          <a:lstStyle/>
          <a:p>
            <a:pPr algn="l" defTabSz="914400">
              <a:spcBef>
                <a:spcPct val="0"/>
              </a:spcBef>
              <a:buNone/>
            </a:pPr>
            <a:r>
              <a:rPr lang="en-US" sz="4400" b="0" i="0" spc="-100" baseline="0" dirty="0" err="1">
                <a:ln w="3175">
                  <a:noFill/>
                </a:ln>
                <a:gradFill flip="none" rotWithShape="1">
                  <a:gsLst>
                    <a:gs pos="0">
                      <a:schemeClr val="tx1"/>
                    </a:gs>
                    <a:gs pos="86000">
                      <a:schemeClr val="tx1"/>
                    </a:gs>
                  </a:gsLst>
                  <a:lin ang="5400000" scaled="0"/>
                  <a:tileRect/>
                </a:gradFill>
                <a:effectLst/>
                <a:latin typeface="Segoe UI Semibold"/>
                <a:ea typeface="+mn-ea"/>
                <a:cs typeface="Arial"/>
              </a:rPr>
              <a:t>参照リソースとドキュメント</a:t>
            </a:r>
            <a:endParaRPr lang="en-US" dirty="0"/>
          </a:p>
        </p:txBody>
      </p:sp>
      <p:sp>
        <p:nvSpPr>
          <p:cNvPr id="3" name="Text Placeholder 2"/>
          <p:cNvSpPr>
            <a:spLocks noGrp="1"/>
          </p:cNvSpPr>
          <p:nvPr>
            <p:ph type="body" sz="quarter" idx="10"/>
          </p:nvPr>
        </p:nvSpPr>
        <p:spPr>
          <a:xfrm>
            <a:off x="519114" y="1447800"/>
            <a:ext cx="11149012" cy="1982081"/>
          </a:xfrm>
        </p:spPr>
        <p:txBody>
          <a:bodyPr/>
          <a:lstStyle/>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hlinkClick r:id="rId3"/>
              </a:rPr>
              <a:t>デバイス インターフェイスの概要 </a:t>
            </a:r>
            <a:r>
              <a:rPr lang="en-US" altLang="ja-JP" sz="3200" b="0" i="0" dirty="0" smtClean="0">
                <a:gradFill>
                  <a:gsLst>
                    <a:gs pos="0">
                      <a:schemeClr val="tx1"/>
                    </a:gs>
                    <a:gs pos="86000">
                      <a:schemeClr val="tx1"/>
                    </a:gs>
                  </a:gsLst>
                  <a:lin ang="5400000" scaled="0"/>
                </a:gradFill>
                <a:latin typeface="Segoe UI Light"/>
                <a:ea typeface="+mn-ea"/>
                <a:cs typeface="+mn-cs"/>
                <a:hlinkClick r:id="rId3"/>
              </a:rPr>
              <a:t>(</a:t>
            </a:r>
            <a:r>
              <a:rPr lang="ja-JP" altLang="en-US" sz="3200" b="0" i="0" dirty="0" smtClean="0">
                <a:gradFill>
                  <a:gsLst>
                    <a:gs pos="0">
                      <a:schemeClr val="tx1"/>
                    </a:gs>
                    <a:gs pos="86000">
                      <a:schemeClr val="tx1"/>
                    </a:gs>
                  </a:gsLst>
                  <a:lin ang="5400000" scaled="0"/>
                </a:gradFill>
                <a:latin typeface="Segoe UI Light"/>
                <a:ea typeface="+mn-ea"/>
                <a:cs typeface="+mn-cs"/>
                <a:hlinkClick r:id="rId3"/>
              </a:rPr>
              <a:t>英語</a:t>
            </a:r>
            <a:r>
              <a:rPr lang="en-US" altLang="ja-JP" sz="3200" b="0" i="0" dirty="0" smtClean="0">
                <a:gradFill>
                  <a:gsLst>
                    <a:gs pos="0">
                      <a:schemeClr val="tx1"/>
                    </a:gs>
                    <a:gs pos="86000">
                      <a:schemeClr val="tx1"/>
                    </a:gs>
                  </a:gsLst>
                  <a:lin ang="5400000" scaled="0"/>
                </a:gradFill>
                <a:latin typeface="Segoe UI Light"/>
                <a:ea typeface="+mn-ea"/>
                <a:cs typeface="+mn-cs"/>
                <a:hlinkClick r:id="rId3"/>
              </a:rPr>
              <a:t>)</a:t>
            </a:r>
            <a:endParaRPr lang="ja-JP" altLang="en-US" dirty="0" smtClean="0"/>
          </a:p>
          <a:p>
            <a:pPr marL="460400" indent="-460400" algn="l" defTabSz="914400">
              <a:spcBef>
                <a:spcPct val="20000"/>
              </a:spcBef>
              <a:buSzPct val="90000"/>
              <a:buFont typeface="Arial"/>
              <a:buChar char="•"/>
            </a:pPr>
            <a:r>
              <a:rPr lang="en-US" altLang="ja-JP" dirty="0" err="1" smtClean="0">
                <a:latin typeface="Segoe UI Light"/>
                <a:hlinkClick r:id="rId4"/>
              </a:rPr>
              <a:t>RequestAdditionalSoftware</a:t>
            </a:r>
            <a:r>
              <a:rPr lang="en-US" altLang="ja-JP" dirty="0" smtClean="0">
                <a:latin typeface="Segoe UI Light"/>
                <a:hlinkClick r:id="rId4"/>
              </a:rPr>
              <a:t> INF (</a:t>
            </a:r>
            <a:r>
              <a:rPr lang="en-US" altLang="ja-JP" dirty="0" err="1" smtClean="0">
                <a:latin typeface="Segoe UI Light"/>
                <a:hlinkClick r:id="rId4"/>
              </a:rPr>
              <a:t>ControlFlags</a:t>
            </a:r>
            <a:r>
              <a:rPr lang="en-US" altLang="ja-JP" dirty="0" smtClean="0">
                <a:latin typeface="Segoe UI Light"/>
                <a:hlinkClick r:id="rId4"/>
              </a:rPr>
              <a:t>) </a:t>
            </a:r>
            <a:r>
              <a:rPr lang="ja-JP" altLang="en-US" dirty="0" smtClean="0">
                <a:latin typeface="Segoe UI Light"/>
                <a:hlinkClick r:id="rId4"/>
              </a:rPr>
              <a:t>ディレクティブ </a:t>
            </a:r>
            <a:r>
              <a:rPr lang="en-US" altLang="ja-JP" dirty="0" smtClean="0">
                <a:latin typeface="Segoe UI Light"/>
                <a:hlinkClick r:id="rId4"/>
              </a:rPr>
              <a:t>(</a:t>
            </a:r>
            <a:r>
              <a:rPr lang="ja-JP" altLang="en-US" dirty="0" smtClean="0">
                <a:latin typeface="Segoe UI Light"/>
                <a:hlinkClick r:id="rId4"/>
              </a:rPr>
              <a:t>英語</a:t>
            </a:r>
            <a:r>
              <a:rPr lang="en-US" altLang="ja-JP" dirty="0" smtClean="0">
                <a:latin typeface="Segoe UI Light"/>
                <a:hlinkClick r:id="rId4"/>
              </a:rPr>
              <a:t>)</a:t>
            </a:r>
            <a:endParaRPr lang="ja-JP" altLang="en-US" dirty="0" smtClean="0">
              <a:latin typeface="Segoe UI Light"/>
              <a:hlinkClick r:id="rId4"/>
            </a:endParaRPr>
          </a:p>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hlinkClick r:id="rId5"/>
              </a:rPr>
              <a:t>トリガー起動サービス </a:t>
            </a:r>
            <a:r>
              <a:rPr lang="en-US" altLang="ja-JP" sz="3200" b="0" i="0" dirty="0" smtClean="0">
                <a:gradFill>
                  <a:gsLst>
                    <a:gs pos="0">
                      <a:schemeClr val="tx1"/>
                    </a:gs>
                    <a:gs pos="86000">
                      <a:schemeClr val="tx1"/>
                    </a:gs>
                  </a:gsLst>
                  <a:lin ang="5400000" scaled="0"/>
                </a:gradFill>
                <a:latin typeface="Segoe UI Light"/>
                <a:ea typeface="+mn-ea"/>
                <a:cs typeface="+mn-cs"/>
                <a:hlinkClick r:id="rId5"/>
              </a:rPr>
              <a:t>(</a:t>
            </a:r>
            <a:r>
              <a:rPr lang="ja-JP" altLang="en-US" sz="3200" b="0" i="0" dirty="0" smtClean="0">
                <a:gradFill>
                  <a:gsLst>
                    <a:gs pos="0">
                      <a:schemeClr val="tx1"/>
                    </a:gs>
                    <a:gs pos="86000">
                      <a:schemeClr val="tx1"/>
                    </a:gs>
                  </a:gsLst>
                  <a:lin ang="5400000" scaled="0"/>
                </a:gradFill>
                <a:latin typeface="Segoe UI Light"/>
                <a:ea typeface="+mn-ea"/>
                <a:cs typeface="+mn-cs"/>
                <a:hlinkClick r:id="rId5"/>
              </a:rPr>
              <a:t>英語</a:t>
            </a:r>
            <a:r>
              <a:rPr lang="en-US" altLang="ja-JP" sz="3200" b="0" i="0" dirty="0" smtClean="0">
                <a:gradFill>
                  <a:gsLst>
                    <a:gs pos="0">
                      <a:schemeClr val="tx1"/>
                    </a:gs>
                    <a:gs pos="86000">
                      <a:schemeClr val="tx1"/>
                    </a:gs>
                  </a:gsLst>
                  <a:lin ang="5400000" scaled="0"/>
                </a:gradFill>
                <a:latin typeface="Segoe UI Light"/>
                <a:ea typeface="+mn-ea"/>
                <a:cs typeface="+mn-cs"/>
                <a:hlinkClick r:id="rId5"/>
              </a:rPr>
              <a:t>)</a:t>
            </a:r>
            <a:endParaRPr lang="ja-JP" altLang="en-US" dirty="0" smtClean="0"/>
          </a:p>
        </p:txBody>
      </p:sp>
    </p:spTree>
    <p:extLst>
      <p:ext uri="{BB962C8B-B14F-4D97-AF65-F5344CB8AC3E}">
        <p14:creationId xmlns:p14="http://schemas.microsoft.com/office/powerpoint/2010/main" val="403317329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sz="3600" b="1" i="0">
                <a:gradFill>
                  <a:gsLst>
                    <a:gs pos="0">
                      <a:schemeClr val="tx1"/>
                    </a:gs>
                    <a:gs pos="86000">
                      <a:schemeClr val="tx1"/>
                    </a:gs>
                  </a:gsLst>
                  <a:lin ang="5400000" scaled="0"/>
                </a:gradFill>
              </a:rPr>
              <a:t>Feedback and questions </a:t>
            </a:r>
            <a:r>
              <a:rPr lang="en-US" sz="3600" b="0" i="0" u="sng">
                <a:gradFill>
                  <a:gsLst>
                    <a:gs pos="0">
                      <a:schemeClr val="tx1"/>
                    </a:gs>
                    <a:gs pos="86000">
                      <a:schemeClr val="tx1"/>
                    </a:gs>
                  </a:gsLst>
                  <a:lin ang="5400000" scaled="0"/>
                </a:gradFill>
                <a:hlinkClick r:id="rId3"/>
              </a:rPr>
              <a:t>http://forums.dev.windows.com</a:t>
            </a:r>
            <a:r>
              <a:rPr lang="en-US" sz="3600" b="0" i="0">
                <a:gradFill>
                  <a:gsLst>
                    <a:gs pos="0">
                      <a:schemeClr val="tx1"/>
                    </a:gs>
                    <a:gs pos="86000">
                      <a:schemeClr val="tx1"/>
                    </a:gs>
                  </a:gsLst>
                  <a:lin ang="5400000" scaled="0"/>
                </a:gradFill>
              </a:rPr>
              <a:t> </a:t>
            </a:r>
            <a:br>
              <a:rPr lang="en-US" sz="3600" b="0" i="0">
                <a:gradFill>
                  <a:gsLst>
                    <a:gs pos="0">
                      <a:schemeClr val="tx1"/>
                    </a:gs>
                    <a:gs pos="86000">
                      <a:schemeClr val="tx1"/>
                    </a:gs>
                  </a:gsLst>
                  <a:lin ang="5400000" scaled="0"/>
                </a:gradFill>
              </a:rPr>
            </a:br>
            <a:endParaRPr lang="en-US" sz="3600" dirty="0" smtClean="0"/>
          </a:p>
          <a:p>
            <a:pPr marL="457200" indent="-457200" algn="l">
              <a:spcBef>
                <a:spcPts val="0"/>
              </a:spcBef>
              <a:buFont typeface="Arial"/>
              <a:buChar char="•"/>
            </a:pPr>
            <a:r>
              <a:rPr lang="en-US" sz="3600" b="1" i="0">
                <a:gradFill>
                  <a:gsLst>
                    <a:gs pos="0">
                      <a:schemeClr val="tx1"/>
                    </a:gs>
                    <a:gs pos="86000">
                      <a:schemeClr val="tx1"/>
                    </a:gs>
                  </a:gsLst>
                  <a:lin ang="5400000" scaled="0"/>
                </a:gradFill>
              </a:rPr>
              <a:t>Session feedback</a:t>
            </a:r>
            <a:br>
              <a:rPr lang="en-US" sz="3600" b="1" i="0">
                <a:gradFill>
                  <a:gsLst>
                    <a:gs pos="0">
                      <a:schemeClr val="tx1"/>
                    </a:gs>
                    <a:gs pos="86000">
                      <a:schemeClr val="tx1"/>
                    </a:gs>
                  </a:gsLst>
                  <a:lin ang="5400000" scaled="0"/>
                </a:gradFill>
              </a:rPr>
            </a:br>
            <a:r>
              <a:rPr lang="en-US" sz="3600" b="0" i="0" u="sng">
                <a:gradFill>
                  <a:gsLst>
                    <a:gs pos="0">
                      <a:schemeClr val="tx1"/>
                    </a:gs>
                    <a:gs pos="86000">
                      <a:schemeClr val="tx1"/>
                    </a:gs>
                  </a:gsLst>
                  <a:lin ang="5400000" scaled="0"/>
                </a:gradFill>
                <a:hlinkClick r:id="rId4"/>
              </a:rPr>
              <a:t>http://bldw.in/SessionFeedback</a:t>
            </a:r>
            <a:r>
              <a:rPr lang="en-US" sz="3600" b="0" i="0">
                <a:gradFill>
                  <a:gsLst>
                    <a:gs pos="0">
                      <a:schemeClr val="tx1"/>
                    </a:gs>
                    <a:gs pos="86000">
                      <a:schemeClr val="tx1"/>
                    </a:gs>
                  </a:gsLst>
                  <a:lin ang="5400000" scaled="0"/>
                </a:gradFill>
              </a:rPr>
              <a:t> </a:t>
            </a:r>
            <a:endParaRPr lang="en-US" sz="3600" dirty="0" smtClean="0"/>
          </a:p>
          <a:p>
            <a:pPr marL="0" indent="0" algn="l">
              <a:lnSpc>
                <a:spcPct val="90000"/>
              </a:lnSpc>
              <a:spcBef>
                <a:spcPts val="0"/>
              </a:spcBef>
              <a:buNone/>
            </a:pPr>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sz="10000" b="0" i="0" u="none" strike="noStrike" spc="-300" baseline="0">
                <a:ln w="11430"/>
                <a:gradFill>
                  <a:gsLst>
                    <a:gs pos="0">
                      <a:schemeClr val="tx1"/>
                    </a:gs>
                    <a:gs pos="88000">
                      <a:schemeClr val="tx1"/>
                    </a:gs>
                  </a:gsLst>
                  <a:lin ang="5400000"/>
                </a:gradFill>
                <a:effectLst/>
                <a:latin typeface="Segoe UI Semibold"/>
                <a:ea typeface="+mn-ea"/>
                <a:cs typeface="+mn-cs"/>
              </a:rPr>
              <a:t>thank you</a:t>
            </a:r>
            <a:endParaRPr lang="en-US" dirty="0"/>
          </a:p>
        </p:txBody>
      </p:sp>
    </p:spTree>
    <p:extLst>
      <p:ext uri="{BB962C8B-B14F-4D97-AF65-F5344CB8AC3E}">
        <p14:creationId xmlns:p14="http://schemas.microsoft.com/office/powerpoint/2010/main" val="36944256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71525" y="2436745"/>
            <a:ext cx="10820253" cy="1990726"/>
          </a:xfrm>
        </p:spPr>
        <p:txBody>
          <a:bodyPr>
            <a:noAutofit/>
          </a:bodyPr>
          <a:lstStyle/>
          <a:p>
            <a:pPr algn="ctr" defTabSz="914400">
              <a:spcBef>
                <a:spcPct val="0"/>
              </a:spcBef>
              <a:buNone/>
            </a:pPr>
            <a:r>
              <a:rPr lang="ja-JP" altLang="en-US"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優れたデバイスは、デバイスだけ</a:t>
            </a:r>
            <a:r>
              <a:rPr lang="ja-JP" altLang="en-US"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で</a:t>
            </a:r>
            <a:r>
              <a:rPr lang="en-US" altLang="ja-JP"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
            </a:r>
            <a:br>
              <a:rPr lang="en-US" altLang="ja-JP"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ja-JP" altLang="en-US"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成り立つ</a:t>
            </a:r>
            <a:r>
              <a:rPr lang="ja-JP" altLang="en-US"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ものではありません。</a:t>
            </a:r>
            <a:br>
              <a:rPr lang="ja-JP" altLang="en-US"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br>
            <a:r>
              <a:rPr lang="ja-JP" altLang="en-US" sz="4000" b="0" i="0" spc="-3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セットアップやソフトウェアまで含む全体の設計で最高のエクスペリエンスを実現します。</a:t>
            </a:r>
            <a:endParaRPr lang="ja-JP" altLang="en-US" sz="4000" spc="-300" dirty="0">
              <a:latin typeface="+mn-lt"/>
            </a:endParaRPr>
          </a:p>
        </p:txBody>
      </p:sp>
    </p:spTree>
    <p:extLst>
      <p:ext uri="{BB962C8B-B14F-4D97-AF65-F5344CB8AC3E}">
        <p14:creationId xmlns:p14="http://schemas.microsoft.com/office/powerpoint/2010/main" val="307579257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sz="700" b="0" i="0">
                <a:gradFill>
                  <a:gsLst>
                    <a:gs pos="0">
                      <a:schemeClr val="tx1"/>
                    </a:gs>
                    <a:gs pos="100000">
                      <a:schemeClr val="tx1"/>
                    </a:gs>
                  </a:gsLst>
                  <a:lin ang="5400000" scaled="0"/>
                </a:gradFill>
                <a:latin typeface="Segoe UI"/>
                <a:ea typeface="+mn-ea"/>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sz="700" b="0" i="0">
                <a:gradFill>
                  <a:gsLst>
                    <a:gs pos="0">
                      <a:schemeClr val="tx1"/>
                    </a:gs>
                    <a:gs pos="100000">
                      <a:schemeClr val="tx1"/>
                    </a:gs>
                  </a:gsLst>
                  <a:lin ang="5400000" scaled="0"/>
                </a:gradFill>
                <a:latin typeface="Segoe UI"/>
                <a:ea typeface="+mn-ea"/>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333449" cy="1990726"/>
          </a:xfrm>
        </p:spPr>
        <p:txBody>
          <a:bodyPr>
            <a:noAutofit/>
          </a:bodyPr>
          <a:lstStyle/>
          <a:p>
            <a:pPr algn="ctr" defTabSz="914400"/>
            <a:r>
              <a:rPr lang="en-US" altLang="ja-JP" sz="4000" dirty="0">
                <a:latin typeface="Segoe UI Light"/>
                <a:cs typeface="Arial"/>
              </a:rPr>
              <a:t>Windows 8 </a:t>
            </a:r>
            <a:r>
              <a:rPr lang="ja-JP" altLang="en-US" sz="4000" dirty="0">
                <a:latin typeface="Segoe UI Light"/>
                <a:cs typeface="Arial"/>
              </a:rPr>
              <a:t>は</a:t>
            </a:r>
            <a:r>
              <a:rPr lang="ja-JP" altLang="en-US" sz="4000" dirty="0" smtClean="0">
                <a:latin typeface="Segoe UI Light"/>
                <a:cs typeface="Arial"/>
              </a:rPr>
              <a:t>、</a:t>
            </a:r>
            <a:r>
              <a:rPr lang="en-US" altLang="ja-JP" sz="4000" dirty="0" smtClean="0">
                <a:latin typeface="Segoe UI Light"/>
                <a:cs typeface="Arial"/>
              </a:rPr>
              <a:t/>
            </a:r>
            <a:br>
              <a:rPr lang="en-US" altLang="ja-JP" sz="4000" dirty="0" smtClean="0">
                <a:latin typeface="Segoe UI Light"/>
                <a:cs typeface="Arial"/>
              </a:rPr>
            </a:br>
            <a:r>
              <a:rPr lang="ja-JP" altLang="en-US" sz="4000" dirty="0" smtClean="0">
                <a:latin typeface="Segoe UI Light"/>
                <a:cs typeface="Arial"/>
              </a:rPr>
              <a:t>優れた</a:t>
            </a:r>
            <a:r>
              <a:rPr lang="ja-JP" altLang="en-US" sz="4000" dirty="0">
                <a:latin typeface="Segoe UI Light"/>
                <a:cs typeface="Arial"/>
              </a:rPr>
              <a:t>デバイス </a:t>
            </a:r>
            <a:r>
              <a:rPr lang="ja-JP" altLang="en-US" sz="4000" dirty="0" smtClean="0">
                <a:latin typeface="Segoe UI Light"/>
                <a:cs typeface="Arial"/>
              </a:rPr>
              <a:t>エクスペリエンス</a:t>
            </a:r>
            <a:r>
              <a:rPr lang="ja-JP" altLang="en-US" sz="4000" dirty="0">
                <a:latin typeface="Segoe UI Light"/>
                <a:cs typeface="Arial"/>
              </a:rPr>
              <a:t>設計</a:t>
            </a:r>
            <a:r>
              <a:rPr lang="ja-JP" altLang="en-US" sz="4000" dirty="0" smtClean="0">
                <a:latin typeface="Segoe UI Light"/>
                <a:cs typeface="Arial"/>
              </a:rPr>
              <a:t>の</a:t>
            </a:r>
            <a:r>
              <a:rPr lang="en-US" altLang="ja-JP" sz="4000" dirty="0" smtClean="0">
                <a:latin typeface="Segoe UI Light"/>
                <a:cs typeface="Arial"/>
              </a:rPr>
              <a:t/>
            </a:r>
            <a:br>
              <a:rPr lang="en-US" altLang="ja-JP" sz="4000" dirty="0" smtClean="0">
                <a:latin typeface="Segoe UI Light"/>
                <a:cs typeface="Arial"/>
              </a:rPr>
            </a:br>
            <a:r>
              <a:rPr lang="ja-JP" altLang="en-US" sz="4000" dirty="0" smtClean="0">
                <a:latin typeface="Segoe UI Light"/>
                <a:cs typeface="Arial"/>
              </a:rPr>
              <a:t>新たなチャンスです</a:t>
            </a:r>
            <a:r>
              <a:rPr lang="en-US" sz="4000" b="0" i="0" spc="-100" baseline="0" dirty="0" smtClean="0">
                <a:ln w="3175">
                  <a:noFill/>
                </a:ln>
                <a:gradFill flip="none" rotWithShape="1">
                  <a:gsLst>
                    <a:gs pos="0">
                      <a:schemeClr val="tx1"/>
                    </a:gs>
                    <a:gs pos="86000">
                      <a:schemeClr val="tx1"/>
                    </a:gs>
                  </a:gsLst>
                  <a:lin ang="5400000" scaled="0"/>
                  <a:tileRect/>
                </a:gradFill>
                <a:effectLst/>
                <a:latin typeface="Segoe UI Light"/>
                <a:ea typeface="+mn-ea"/>
                <a:cs typeface="Arial"/>
              </a:rPr>
              <a:t>。</a:t>
            </a:r>
            <a:endParaRPr lang="en-US" sz="4000" dirty="0">
              <a:latin typeface="+mn-lt"/>
            </a:endParaRPr>
          </a:p>
        </p:txBody>
      </p:sp>
    </p:spTree>
    <p:extLst>
      <p:ext uri="{BB962C8B-B14F-4D97-AF65-F5344CB8AC3E}">
        <p14:creationId xmlns:p14="http://schemas.microsoft.com/office/powerpoint/2010/main" val="25716844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smtClean="0"/>
          </a:p>
        </p:txBody>
      </p:sp>
      <p:sp>
        <p:nvSpPr>
          <p:cNvPr id="8" name="Title 1"/>
          <p:cNvSpPr txBox="1">
            <a:spLocks noGrp="1"/>
          </p:cNvSpPr>
          <p:nvPr>
            <p:ph type="title"/>
          </p:nvPr>
        </p:nvSpPr>
        <p:spPr>
          <a:xfrm>
            <a:off x="519112" y="390698"/>
            <a:ext cx="11149013" cy="626325"/>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b="0" i="0" dirty="0" smtClean="0">
                <a:solidFill>
                  <a:schemeClr val="tx1"/>
                </a:solidFill>
                <a:latin typeface="Segoe UI Light"/>
                <a:ea typeface="+mn-ea"/>
                <a:cs typeface="+mn-cs"/>
              </a:rPr>
              <a:t>これからカバーする内容</a:t>
            </a:r>
            <a:endParaRPr lang="ja-JP" altLang="en-US" dirty="0"/>
          </a:p>
        </p:txBody>
      </p:sp>
      <p:sp>
        <p:nvSpPr>
          <p:cNvPr id="7" name="Text Placeholder 6"/>
          <p:cNvSpPr>
            <a:spLocks noGrp="1"/>
          </p:cNvSpPr>
          <p:nvPr>
            <p:ph type="body" sz="quarter" idx="10"/>
          </p:nvPr>
        </p:nvSpPr>
        <p:spPr>
          <a:xfrm>
            <a:off x="519114" y="1447800"/>
            <a:ext cx="11149012" cy="3693319"/>
          </a:xfrm>
        </p:spPr>
        <p:txBody>
          <a:bodyPr/>
          <a:lstStyle/>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rPr>
              <a:t>デバイスの探索と関連付け</a:t>
            </a:r>
          </a:p>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rPr>
              <a:t>ドライバーの設計と開発</a:t>
            </a:r>
          </a:p>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rPr>
              <a:t>ドライバーの配布とインストール</a:t>
            </a:r>
          </a:p>
          <a:p>
            <a:pPr marL="460400" indent="-460400" algn="l" defTabSz="914400">
              <a:spcBef>
                <a:spcPct val="20000"/>
              </a:spcBef>
              <a:buSzPct val="90000"/>
              <a:buFont typeface="Arial"/>
              <a:buChar char="•"/>
            </a:pPr>
            <a:r>
              <a:rPr lang="en-US" altLang="ja-JP" sz="3200" b="0" i="0" dirty="0" smtClean="0">
                <a:gradFill>
                  <a:gsLst>
                    <a:gs pos="0">
                      <a:schemeClr val="tx1"/>
                    </a:gs>
                    <a:gs pos="86000">
                      <a:schemeClr val="tx1"/>
                    </a:gs>
                  </a:gsLst>
                  <a:lin ang="5400000" scaled="0"/>
                </a:gradFill>
                <a:latin typeface="Segoe UI Light"/>
                <a:ea typeface="+mn-ea"/>
                <a:cs typeface="+mn-cs"/>
              </a:rPr>
              <a:t>Windows</a:t>
            </a:r>
            <a:r>
              <a:rPr lang="ja-JP" altLang="en-US" sz="3200" b="0" i="0" dirty="0" smtClean="0">
                <a:gradFill>
                  <a:gsLst>
                    <a:gs pos="0">
                      <a:schemeClr val="tx1"/>
                    </a:gs>
                    <a:gs pos="86000">
                      <a:schemeClr val="tx1"/>
                    </a:gs>
                  </a:gsLst>
                  <a:lin ang="5400000" scaled="0"/>
                </a:gradFill>
                <a:latin typeface="Segoe UI Light"/>
                <a:ea typeface="+mn-ea"/>
                <a:cs typeface="+mn-cs"/>
              </a:rPr>
              <a:t> 標準のエクスペリエンス</a:t>
            </a:r>
            <a:r>
              <a:rPr lang="ja-JP" altLang="en-US" sz="3200" b="0" i="0" dirty="0" smtClean="0">
                <a:gradFill>
                  <a:gsLst>
                    <a:gs pos="0">
                      <a:schemeClr val="tx1"/>
                    </a:gs>
                    <a:gs pos="86000">
                      <a:schemeClr val="tx1"/>
                    </a:gs>
                  </a:gsLst>
                  <a:lin ang="5400000" scaled="0"/>
                </a:gradFill>
                <a:latin typeface="Segoe UI Light"/>
                <a:ea typeface="+mn-ea"/>
                <a:cs typeface="+mn-cs"/>
              </a:rPr>
              <a:t>、カスタム アプリ</a:t>
            </a:r>
          </a:p>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rPr>
              <a:t>アプリの設計と開発</a:t>
            </a:r>
          </a:p>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rPr>
              <a:t>アプリの配布とインストール</a:t>
            </a:r>
          </a:p>
          <a:p>
            <a:pPr marL="460400" indent="-460400" algn="l" defTabSz="914400">
              <a:spcBef>
                <a:spcPct val="20000"/>
              </a:spcBef>
              <a:buSzPct val="90000"/>
              <a:buFont typeface="Arial"/>
              <a:buChar char="•"/>
            </a:pPr>
            <a:r>
              <a:rPr lang="ja-JP" altLang="en-US" sz="3200" b="0" i="0" dirty="0" smtClean="0">
                <a:gradFill>
                  <a:gsLst>
                    <a:gs pos="0">
                      <a:schemeClr val="tx1"/>
                    </a:gs>
                    <a:gs pos="86000">
                      <a:schemeClr val="tx1"/>
                    </a:gs>
                  </a:gsLst>
                  <a:lin ang="5400000" scaled="0"/>
                </a:gradFill>
                <a:latin typeface="Segoe UI Light"/>
                <a:ea typeface="+mn-ea"/>
                <a:cs typeface="+mn-cs"/>
              </a:rPr>
              <a:t>アプリの起動とベスト プラクティス</a:t>
            </a:r>
            <a:endParaRPr lang="ja-JP" altLang="en-US" dirty="0"/>
          </a:p>
        </p:txBody>
      </p:sp>
    </p:spTree>
    <p:extLst>
      <p:ext uri="{BB962C8B-B14F-4D97-AF65-F5344CB8AC3E}">
        <p14:creationId xmlns:p14="http://schemas.microsoft.com/office/powerpoint/2010/main" val="274168106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pPr algn="l" defTabSz="914400">
              <a:buNone/>
            </a:pPr>
            <a:r>
              <a:rPr lang="ja-JP" altLang="en-US" sz="4400" b="0" i="0" dirty="0" smtClean="0">
                <a:solidFill>
                  <a:schemeClr val="tx1"/>
                </a:solidFill>
                <a:latin typeface="Segoe UI Semibold"/>
              </a:rPr>
              <a:t>デバイスとドライバーの設計に</a:t>
            </a:r>
            <a:r>
              <a:rPr lang="ja-JP" altLang="en-US" sz="4400" b="0" i="0" dirty="0" smtClean="0">
                <a:solidFill>
                  <a:schemeClr val="tx1"/>
                </a:solidFill>
                <a:latin typeface="Segoe UI Semibold"/>
              </a:rPr>
              <a:t>含まれるさまざま</a:t>
            </a:r>
            <a:r>
              <a:rPr lang="ja-JP" altLang="en-US" sz="4400" b="0" i="0" dirty="0" smtClean="0">
                <a:solidFill>
                  <a:schemeClr val="tx1"/>
                </a:solidFill>
                <a:latin typeface="Segoe UI Semibold"/>
              </a:rPr>
              <a:t>な要素</a:t>
            </a:r>
            <a:endParaRPr lang="ja-JP" altLang="en-US" sz="4400" dirty="0">
              <a:latin typeface="+mj-lt"/>
            </a:endParaRPr>
          </a:p>
        </p:txBody>
      </p:sp>
    </p:spTree>
    <p:extLst>
      <p:ext uri="{BB962C8B-B14F-4D97-AF65-F5344CB8AC3E}">
        <p14:creationId xmlns:p14="http://schemas.microsoft.com/office/powerpoint/2010/main" val="3612846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defTabSz="914400"/>
            <a:r>
              <a:rPr lang="en-US" sz="4000" dirty="0" smtClean="0"/>
              <a:t>Windows</a:t>
            </a:r>
            <a:r>
              <a:rPr lang="ja-JP" altLang="en-US" sz="4000" dirty="0" smtClean="0"/>
              <a:t> よ、こちら</a:t>
            </a:r>
            <a:r>
              <a:rPr lang="ja-JP" altLang="en-US" sz="4000" dirty="0" smtClean="0"/>
              <a:t>が私</a:t>
            </a:r>
            <a:r>
              <a:rPr lang="ja-JP" altLang="en-US" sz="4000" dirty="0"/>
              <a:t>のデバイスです。</a:t>
            </a:r>
            <a:endParaRPr lang="ja-JP" altLang="en-US" sz="4000" dirty="0">
              <a:latin typeface="+mn-lt"/>
            </a:endParaRPr>
          </a:p>
        </p:txBody>
      </p:sp>
    </p:spTree>
    <p:extLst>
      <p:ext uri="{BB962C8B-B14F-4D97-AF65-F5344CB8AC3E}">
        <p14:creationId xmlns:p14="http://schemas.microsoft.com/office/powerpoint/2010/main" val="36102260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ユーザー定義 5">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2372</Words>
  <Application>Microsoft Office PowerPoint</Application>
  <PresentationFormat>ユーザー設定</PresentationFormat>
  <Paragraphs>372</Paragraphs>
  <Slides>51</Slides>
  <Notes>51</Notes>
  <HiddenSlides>0</HiddenSlides>
  <MMClips>0</MMClips>
  <ScaleCrop>false</ScaleCrop>
  <HeadingPairs>
    <vt:vector size="4" baseType="variant">
      <vt:variant>
        <vt:lpstr>テーマ</vt:lpstr>
      </vt:variant>
      <vt:variant>
        <vt:i4>7</vt:i4>
      </vt:variant>
      <vt:variant>
        <vt:lpstr>スライド タイトル</vt:lpstr>
      </vt:variant>
      <vt:variant>
        <vt:i4>51</vt:i4>
      </vt:variant>
    </vt:vector>
  </HeadingPairs>
  <TitlesOfParts>
    <vt:vector size="5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Designing great devices and drivers   優れたデバイスと ドライバーを設計する</vt:lpstr>
      <vt:lpstr>PowerPoint プレゼンテーション</vt:lpstr>
      <vt:lpstr>デバイスのライフサイクル</vt:lpstr>
      <vt:lpstr>アジェンダ</vt:lpstr>
      <vt:lpstr>優れたデバイスは、デバイスだけで 成り立つものではありません。 セットアップやソフトウェアまで含む全体の設計で最高のエクスペリエンスを実現します。</vt:lpstr>
      <vt:lpstr>Windows 8 は、 優れたデバイス エクスペリエンス設計の 新たなチャンスです。</vt:lpstr>
      <vt:lpstr>これからカバーする内容</vt:lpstr>
      <vt:lpstr>PowerPoint プレゼンテーション</vt:lpstr>
      <vt:lpstr>Windows よ、こちらが私のデバイスです。</vt:lpstr>
      <vt:lpstr>デバイスの探索と関連付け</vt:lpstr>
      <vt:lpstr>ドライバー サポートの種類</vt:lpstr>
      <vt:lpstr>クラス ドライバー</vt:lpstr>
      <vt:lpstr>クラス サポートを備えたカスタム ドライバー</vt:lpstr>
      <vt:lpstr>カスタム インターフェイスを備えた カスタム ドライバー</vt:lpstr>
      <vt:lpstr>カスタム ドライバーの開発</vt:lpstr>
      <vt:lpstr>デバイスの識別</vt:lpstr>
      <vt:lpstr>デバイス ID の使用におけるベスト プラクティス</vt:lpstr>
      <vt:lpstr>PowerPoint プレゼンテーション</vt:lpstr>
      <vt:lpstr>デバイス インターフェイス</vt:lpstr>
      <vt:lpstr>デスクトップ エクスペリエンスと  Metro スタイルのどちらも、デバイス インターフェイスを使ってデバイスの探索を行います。</vt:lpstr>
      <vt:lpstr>クラス ドライバー</vt:lpstr>
      <vt:lpstr>クラス サポートを備えたカスタム ドライバー</vt:lpstr>
      <vt:lpstr>カスタム アプリを備えたカスタム ドライバー</vt:lpstr>
      <vt:lpstr>デバイス インターフェイスを定義する</vt:lpstr>
      <vt:lpstr>デバイス インターフェイスとアプリ</vt:lpstr>
      <vt:lpstr>PowerPoint プレゼンテーション</vt:lpstr>
      <vt:lpstr>Windows 8 では、デバイスのアプリ  エクスペリエンスについて新しい考え方が導入されています。 Windows が皆さんのために エクスペリエンスを配信します。</vt:lpstr>
      <vt:lpstr>アプリ エクスペリエンスの配信: Windows 7</vt:lpstr>
      <vt:lpstr>Metro スタイルのデバイス アプリ</vt:lpstr>
      <vt:lpstr>アプリ エクスペリエンスの配信: Windows 8</vt:lpstr>
      <vt:lpstr>Metro スタイルのデバイス アプリのインストール</vt:lpstr>
      <vt:lpstr>デスクトップ アプリとその他のソフトウェア</vt:lpstr>
      <vt:lpstr>デスクトップ アプリとその他のソフトウェアの インストール</vt:lpstr>
      <vt:lpstr>デスクトップ アプリとその他のソフトウェアの インストール</vt:lpstr>
      <vt:lpstr>パッケージをシンプルに保つことのメリット</vt:lpstr>
      <vt:lpstr>ソフトウェアを INF から間接的に要求する</vt:lpstr>
      <vt:lpstr>RequestAdditionalSoftware の動作</vt:lpstr>
      <vt:lpstr>アプリ エクスペリエンスの配信: Windows 8</vt:lpstr>
      <vt:lpstr>アプリ エクスペリエンスの配信: 将来的には</vt:lpstr>
      <vt:lpstr>デスクトップ ソフトウェアのベスト プラクティス</vt:lpstr>
      <vt:lpstr>デスクトップ ソフトウェアの起動</vt:lpstr>
      <vt:lpstr>PowerPoint プレゼンテーション</vt:lpstr>
      <vt:lpstr>重要ポイント: デバイスとドライバー</vt:lpstr>
      <vt:lpstr>重要ポイント: アプリ</vt:lpstr>
      <vt:lpstr>いかがでしたでしょうか。 関連セッションと組み合わせて理解を 深めてください。</vt:lpstr>
      <vt:lpstr>関連セッション</vt:lpstr>
      <vt:lpstr>その他の参照リソースとドキュメント</vt:lpstr>
      <vt:lpstr>参照リソースとドキュメント</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2011-11-09T05:39:26Z</dcterms:created>
  <dcterms:modified xsi:type="dcterms:W3CDTF">2011-11-09T05:39:35Z</dcterms:modified>
</cp:coreProperties>
</file>