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7"/>
  </p:notesMasterIdLst>
  <p:handoutMasterIdLst>
    <p:handoutMasterId r:id="rId38"/>
  </p:handoutMasterIdLst>
  <p:sldIdLst>
    <p:sldId id="508" r:id="rId8"/>
    <p:sldId id="725" r:id="rId9"/>
    <p:sldId id="704" r:id="rId10"/>
    <p:sldId id="472" r:id="rId11"/>
    <p:sldId id="603" r:id="rId12"/>
    <p:sldId id="696" r:id="rId13"/>
    <p:sldId id="700" r:id="rId14"/>
    <p:sldId id="705" r:id="rId15"/>
    <p:sldId id="667" r:id="rId16"/>
    <p:sldId id="717" r:id="rId17"/>
    <p:sldId id="718" r:id="rId18"/>
    <p:sldId id="720" r:id="rId19"/>
    <p:sldId id="673" r:id="rId20"/>
    <p:sldId id="707" r:id="rId21"/>
    <p:sldId id="516" r:id="rId22"/>
    <p:sldId id="560" r:id="rId23"/>
    <p:sldId id="721" r:id="rId24"/>
    <p:sldId id="642" r:id="rId25"/>
    <p:sldId id="708" r:id="rId26"/>
    <p:sldId id="695" r:id="rId27"/>
    <p:sldId id="681" r:id="rId28"/>
    <p:sldId id="709" r:id="rId29"/>
    <p:sldId id="710" r:id="rId30"/>
    <p:sldId id="703" r:id="rId31"/>
    <p:sldId id="574" r:id="rId32"/>
    <p:sldId id="723" r:id="rId33"/>
    <p:sldId id="724" r:id="rId34"/>
    <p:sldId id="683" r:id="rId35"/>
    <p:sldId id="507" r:id="rId36"/>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0070C0"/>
    <a:srgbClr val="000000"/>
    <a:srgbClr val="FF3C00"/>
    <a:srgbClr val="59CC0E"/>
    <a:srgbClr val="B0D685"/>
    <a:srgbClr val="FF470D"/>
    <a:srgbClr val="FF825B"/>
    <a:srgbClr val="EF4423"/>
    <a:srgbClr val="F9C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87" autoAdjust="0"/>
    <p:restoredTop sz="89450" autoAdjust="0"/>
  </p:normalViewPr>
  <p:slideViewPr>
    <p:cSldViewPr snapToGrid="0" snapToObjects="1">
      <p:cViewPr>
        <p:scale>
          <a:sx n="53" d="100"/>
          <a:sy n="53" d="100"/>
        </p:scale>
        <p:origin x="-588" y="-30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25" d="100"/>
        <a:sy n="25"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228600" cy="2286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commentAuthors" Target="commentAuthor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vinitat\Desktop\BUILD\Book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58979532976690352"/>
          <c:y val="1.0413007537745361E-3"/>
          <c:w val="0.31361882346173781"/>
          <c:h val="0.81892731033542521"/>
        </c:manualLayout>
      </c:layout>
      <c:barChart>
        <c:barDir val="bar"/>
        <c:grouping val="clustered"/>
        <c:varyColors val="0"/>
        <c:ser>
          <c:idx val="0"/>
          <c:order val="0"/>
          <c:invertIfNegative val="0"/>
          <c:dPt>
            <c:idx val="0"/>
            <c:invertIfNegative val="0"/>
            <c:bubble3D val="0"/>
            <c:spPr>
              <a:solidFill>
                <a:srgbClr val="0070C0"/>
              </a:solidFill>
            </c:spPr>
          </c:dPt>
          <c:dPt>
            <c:idx val="5"/>
            <c:invertIfNegative val="0"/>
            <c:bubble3D val="0"/>
            <c:spPr>
              <a:solidFill>
                <a:srgbClr val="00B0F0"/>
              </a:solidFill>
            </c:spPr>
          </c:dPt>
          <c:dLbls>
            <c:txPr>
              <a:bodyPr/>
              <a:lstStyle/>
              <a:p>
                <a:pPr>
                  <a:defRPr lang="ja-JP"/>
                </a:pPr>
                <a:endParaRPr lang="en-US"/>
              </a:p>
            </c:txPr>
            <c:dLblPos val="inEnd"/>
            <c:showLegendKey val="0"/>
            <c:showVal val="1"/>
            <c:showCatName val="0"/>
            <c:showSerName val="0"/>
            <c:showPercent val="0"/>
            <c:showBubbleSize val="0"/>
            <c:showLeaderLines val="0"/>
          </c:dLbls>
          <c:cat>
            <c:strRef>
              <c:f>Sheet1!$A$15:$A$20</c:f>
              <c:strCache>
                <c:ptCount val="6"/>
                <c:pt idx="0">
                  <c:v>Other</c:v>
                </c:pt>
                <c:pt idx="1">
                  <c:v>Runs without any problems</c:v>
                </c:pt>
                <c:pt idx="2">
                  <c:v>The OS is optimized for a premium user experience</c:v>
                </c:pt>
                <c:pt idx="3">
                  <c:v>Performance &amp; reliable</c:v>
                </c:pt>
                <c:pt idx="4">
                  <c:v>Compatible across devices, HW &amp; SW with Microsoft Logo</c:v>
                </c:pt>
                <c:pt idx="5">
                  <c:v>OS is Microsoft Windows</c:v>
                </c:pt>
              </c:strCache>
            </c:strRef>
          </c:cat>
          <c:val>
            <c:numRef>
              <c:f>Sheet1!$C$15:$C$20</c:f>
              <c:numCache>
                <c:formatCode>0%</c:formatCode>
                <c:ptCount val="6"/>
                <c:pt idx="0">
                  <c:v>3.9647577092511058E-2</c:v>
                </c:pt>
                <c:pt idx="1">
                  <c:v>0.11013215859030839</c:v>
                </c:pt>
                <c:pt idx="2">
                  <c:v>0.14390602055800306</c:v>
                </c:pt>
                <c:pt idx="3">
                  <c:v>0.19823788546255527</c:v>
                </c:pt>
                <c:pt idx="4">
                  <c:v>0.21145374449339227</c:v>
                </c:pt>
                <c:pt idx="5">
                  <c:v>0.29662261380323085</c:v>
                </c:pt>
              </c:numCache>
            </c:numRef>
          </c:val>
        </c:ser>
        <c:dLbls>
          <c:showLegendKey val="0"/>
          <c:showVal val="1"/>
          <c:showCatName val="0"/>
          <c:showSerName val="0"/>
          <c:showPercent val="0"/>
          <c:showBubbleSize val="0"/>
        </c:dLbls>
        <c:gapWidth val="75"/>
        <c:overlap val="40"/>
        <c:axId val="139536896"/>
        <c:axId val="134013504"/>
      </c:barChart>
      <c:catAx>
        <c:axId val="139536896"/>
        <c:scaling>
          <c:orientation val="minMax"/>
        </c:scaling>
        <c:delete val="0"/>
        <c:axPos val="l"/>
        <c:majorTickMark val="none"/>
        <c:minorTickMark val="none"/>
        <c:tickLblPos val="nextTo"/>
        <c:txPr>
          <a:bodyPr/>
          <a:lstStyle/>
          <a:p>
            <a:pPr>
              <a:defRPr lang="ja-JP" sz="2000"/>
            </a:pPr>
            <a:endParaRPr lang="en-US"/>
          </a:p>
        </c:txPr>
        <c:crossAx val="134013504"/>
        <c:crosses val="autoZero"/>
        <c:auto val="1"/>
        <c:lblAlgn val="ctr"/>
        <c:lblOffset val="100"/>
        <c:noMultiLvlLbl val="0"/>
      </c:catAx>
      <c:valAx>
        <c:axId val="134013504"/>
        <c:scaling>
          <c:orientation val="minMax"/>
          <c:max val="0.30000000000000027"/>
          <c:min val="0"/>
        </c:scaling>
        <c:delete val="0"/>
        <c:axPos val="b"/>
        <c:majorGridlines>
          <c:spPr>
            <a:ln>
              <a:prstDash val="sysDash"/>
            </a:ln>
          </c:spPr>
        </c:majorGridlines>
        <c:title>
          <c:tx>
            <c:rich>
              <a:bodyPr/>
              <a:lstStyle/>
              <a:p>
                <a:pPr>
                  <a:defRPr lang="ja-JP"/>
                </a:pPr>
                <a:r>
                  <a:rPr lang="en-US" dirty="0" smtClean="0"/>
                  <a:t>Percentage of Respondents </a:t>
                </a:r>
                <a:r>
                  <a:rPr lang="en-US" dirty="0"/>
                  <a:t>(N=681)</a:t>
                </a:r>
              </a:p>
            </c:rich>
          </c:tx>
          <c:layout>
            <c:manualLayout>
              <c:xMode val="edge"/>
              <c:yMode val="edge"/>
              <c:x val="0.14831433605120214"/>
              <c:y val="0.85435281543919961"/>
            </c:manualLayout>
          </c:layout>
          <c:overlay val="0"/>
        </c:title>
        <c:numFmt formatCode="0%" sourceLinked="1"/>
        <c:majorTickMark val="none"/>
        <c:minorTickMark val="none"/>
        <c:tickLblPos val="nextTo"/>
        <c:spPr>
          <a:ln w="15875">
            <a:prstDash val="solid"/>
          </a:ln>
        </c:spPr>
        <c:txPr>
          <a:bodyPr/>
          <a:lstStyle/>
          <a:p>
            <a:pPr>
              <a:defRPr lang="ja-JP"/>
            </a:pPr>
            <a:endParaRPr lang="en-US"/>
          </a:p>
        </c:txPr>
        <c:crossAx val="139536896"/>
        <c:crosses val="autoZero"/>
        <c:crossBetween val="between"/>
      </c:valAx>
    </c:plotArea>
    <c:plotVisOnly val="1"/>
    <c:dispBlanksAs val="gap"/>
    <c:showDLblsOverMax val="0"/>
  </c:chart>
  <c:txPr>
    <a:bodyPr/>
    <a:lstStyle/>
    <a:p>
      <a:pPr>
        <a:defRPr sz="2000" b="1"/>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11/8/2011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11/8/2011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11/8/2011 12:45 AM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568694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568694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568694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extLst>
      <p:ext uri="{BB962C8B-B14F-4D97-AF65-F5344CB8AC3E}">
        <p14:creationId xmlns:p14="http://schemas.microsoft.com/office/powerpoint/2010/main" val="192002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14</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446746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446746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extLst>
      <p:ext uri="{BB962C8B-B14F-4D97-AF65-F5344CB8AC3E}">
        <p14:creationId xmlns:p14="http://schemas.microsoft.com/office/powerpoint/2010/main" val="2357485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22708457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90172" y="698182"/>
            <a:ext cx="6242756" cy="3490913"/>
          </a:xfrm>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536258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144321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454622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132193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11/8/2011 12:45 AM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269056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en-US"/>
          </a:p>
        </p:txBody>
      </p:sp>
      <p:sp>
        <p:nvSpPr>
          <p:cNvPr id="4" name="スライド番号プレースホルダ 3"/>
          <p:cNvSpPr>
            <a:spLocks noGrp="1"/>
          </p:cNvSpPr>
          <p:nvPr>
            <p:ph type="sldNum" sz="quarter" idx="10"/>
          </p:nvPr>
        </p:nvSpPr>
        <p:spPr/>
        <p:txBody>
          <a:bodyPr/>
          <a:lstStyle/>
          <a:p>
            <a:fld id="{8B263312-38AA-4E1E-B2B5-0F8F122B24FE}"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pPr/>
              <a:t>4</a:t>
            </a:fld>
            <a:endParaRPr lang="en-US" dirty="0"/>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4142740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extLst>
      <p:ext uri="{BB962C8B-B14F-4D97-AF65-F5344CB8AC3E}">
        <p14:creationId xmlns:p14="http://schemas.microsoft.com/office/powerpoint/2010/main" val="3985981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662770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10740309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accent1"/>
                    </a:gs>
                    <a:gs pos="86000">
                      <a:schemeClr val="accent1"/>
                    </a:gs>
                  </a:gsLst>
                  <a:lin ang="5400000" scaled="0"/>
                </a:gradFill>
                <a:effectLst/>
                <a:latin typeface="Segoe UI"/>
                <a:cs typeface="Segoe UI"/>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B2863303-CC64-46A5-B0FA-50C96ED61598}" type="datetime1">
              <a:rPr lang="en-US" smtClean="0"/>
              <a:pPr/>
              <a:t>11/8/2011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latin typeface="Segoe UI" pitchFamily="34" charset="0"/>
              </a:rPr>
              <a:t>PAGE </a:t>
            </a:r>
            <a:fld id="{711B4CA8-52BE-46B1-A536-58CE1A3FAF74}" type="slidenum">
              <a:rPr lang="en-US" smtClean="0">
                <a:latin typeface="Segoe UI" pitchFamily="34" charset="0"/>
              </a:rPr>
              <a:pPr/>
              <a:t>‹#›</a:t>
            </a:fld>
            <a:endParaRPr lang="en-US" dirty="0">
              <a:latin typeface="Segoe UI" pitchFamily="34" charset="0"/>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EC5D9FC8-00D4-4E62-B79F-0DB35C5AD30E}" type="datetime1">
              <a:rPr lang="en-US" smtClean="0"/>
              <a:pPr/>
              <a:t>11/8/2011</a:t>
            </a:fld>
            <a:endParaRPr lang="en-US" dirty="0"/>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latin typeface="Segoe UI" pitchFamily="34" charset="0"/>
              </a:rPr>
              <a:t>PAGE </a:t>
            </a:r>
            <a:fld id="{711B4CA8-52BE-46B1-A536-58CE1A3FAF74}" type="slidenum">
              <a:rPr lang="en-US" smtClean="0">
                <a:latin typeface="Segoe UI" pitchFamily="34" charset="0"/>
              </a:rPr>
              <a:pPr/>
              <a:t>‹#›</a:t>
            </a:fld>
            <a:endParaRPr lang="en-US" dirty="0">
              <a:latin typeface="Segoe UI" pitchFamily="34" charset="0"/>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t>MICROSOFT CONFIDENTIAL</a:t>
            </a:r>
            <a:endParaRPr lang="en-US" dirty="0"/>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65C051CB-E580-4873-8532-75D0163B3EAE}" type="datetime1">
              <a:rPr lang="en-US" smtClean="0"/>
              <a:pPr/>
              <a:t>11/8/2011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latin typeface="Segoe UI" pitchFamily="34" charset="0"/>
              </a:rPr>
              <a:t>PAGE </a:t>
            </a:r>
            <a:fld id="{711B4CA8-52BE-46B1-A536-58CE1A3FAF74}" type="slidenum">
              <a:rPr lang="en-US" smtClean="0">
                <a:latin typeface="Segoe UI" pitchFamily="34" charset="0"/>
              </a:rPr>
              <a:pPr/>
              <a:t>‹#›</a:t>
            </a:fld>
            <a:endParaRPr lang="en-US" dirty="0">
              <a:latin typeface="Segoe UI" pitchFamily="34" charset="0"/>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pPr/>
              <a:t>11/8/2011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pPr/>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B2863303-CC64-46A5-B0FA-50C96ED61598}" type="datetime1">
              <a:rPr lang="en-US" smtClean="0">
                <a:solidFill>
                  <a:srgbClr val="FFFFFF"/>
                </a:solidFill>
              </a:rPr>
              <a:pPr/>
              <a:t>11/8/2011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EC5D9FC8-00D4-4E62-B79F-0DB35C5AD30E}" type="datetime1">
              <a:rPr lang="en-US" smtClean="0">
                <a:solidFill>
                  <a:srgbClr val="FFFFFF"/>
                </a:solidFill>
              </a:rPr>
              <a:pPr/>
              <a:t>11/8/2011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65C051CB-E580-4873-8532-75D0163B3EAE}" type="datetime1">
              <a:rPr lang="en-US" smtClean="0">
                <a:solidFill>
                  <a:srgbClr val="FFFFFF"/>
                </a:solidFill>
              </a:rPr>
              <a:pPr/>
              <a:t>11/8/2011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B2863303-CC64-46A5-B0FA-50C96ED61598}" type="datetime1">
              <a:rPr lang="en-US" smtClean="0">
                <a:solidFill>
                  <a:srgbClr val="FFFFFF"/>
                </a:solidFill>
              </a:rPr>
              <a:pPr/>
              <a:t>11/8/2011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EC5D9FC8-00D4-4E62-B79F-0DB35C5AD30E}" type="datetime1">
              <a:rPr lang="en-US" smtClean="0">
                <a:solidFill>
                  <a:srgbClr val="FFFFFF"/>
                </a:solidFill>
              </a:rPr>
              <a:pPr/>
              <a:t>11/8/2011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lvl1pPr>
              <a:defRPr>
                <a:latin typeface="Segoe UI" pitchFamily="34" charset="0"/>
              </a:defRPr>
            </a:lvl1pPr>
          </a:lstStyle>
          <a:p>
            <a:fld id="{65C051CB-E580-4873-8532-75D0163B3EAE}" type="datetime1">
              <a:rPr lang="en-US" smtClean="0">
                <a:solidFill>
                  <a:srgbClr val="FFFFFF"/>
                </a:solidFill>
              </a:rPr>
              <a:pPr/>
              <a:t>11/8/2011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dirty="0" smtClean="0">
                <a:solidFill>
                  <a:srgbClr val="FFFFFF"/>
                </a:solidFill>
                <a:latin typeface="Segoe UI" pitchFamily="34" charset="0"/>
              </a:rPr>
              <a:t>PAGE </a:t>
            </a:r>
            <a:fld id="{711B4CA8-52BE-46B1-A536-58CE1A3FAF74}" type="slidenum">
              <a:rPr lang="en-US" smtClean="0">
                <a:solidFill>
                  <a:srgbClr val="FFFFFF"/>
                </a:solidFill>
                <a:latin typeface="Segoe UI" pitchFamily="34" charset="0"/>
              </a:rPr>
              <a:pPr/>
              <a:t>‹#›</a:t>
            </a:fld>
            <a:endParaRPr lang="en-US" dirty="0">
              <a:solidFill>
                <a:srgbClr val="FFFFFF"/>
              </a:solidFill>
              <a:latin typeface="Segoe UI" pitchFamily="34" charset="0"/>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lvl1pPr>
              <a:defRPr>
                <a:latin typeface="Segoe UI" pitchFamily="34" charset="0"/>
              </a:defRPr>
            </a:lvl1pPr>
          </a:lstStyle>
          <a:p>
            <a:r>
              <a:rPr lang="en-US" dirty="0"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65BC46"/>
                    </a:gs>
                    <a:gs pos="86000">
                      <a:srgbClr val="65BC46"/>
                    </a:gs>
                  </a:gsLst>
                  <a:lin ang="5400000" scaled="0"/>
                </a:gradFill>
                <a:latin typeface="Segoe UI"/>
                <a:cs typeface="Segoe UI"/>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pPr algn="l" defTabSz="914400">
              <a:buNone/>
            </a:pPr>
            <a:r>
              <a:rPr lang="en-US" sz="1100" b="0" i="0">
                <a:gradFill>
                  <a:gsLst>
                    <a:gs pos="0">
                      <a:srgbClr val="FFFFFF"/>
                    </a:gs>
                    <a:gs pos="86000">
                      <a:srgbClr val="FFFFFF"/>
                    </a:gs>
                  </a:gsLst>
                  <a:lin ang="5400000" scaled="0"/>
                </a:gradFill>
                <a:latin typeface="Segoe UI"/>
                <a:cs typeface="Segoe UI"/>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pPr algn="l" defTabSz="914400">
              <a:buNone/>
            </a:pPr>
            <a:r>
              <a:rPr lang="en-US" sz="1100" b="0" i="0" u="none" kern="1200">
                <a:gradFill>
                  <a:gsLst>
                    <a:gs pos="0">
                      <a:schemeClr val="tx1"/>
                    </a:gs>
                    <a:gs pos="86000">
                      <a:schemeClr val="tx1"/>
                    </a:gs>
                  </a:gsLst>
                  <a:lin ang="5400000" scaled="0"/>
                </a:gradFill>
                <a:effectLst/>
                <a:latin typeface="Segoe UI"/>
                <a:cs typeface="Segoe UI"/>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pPr algn="l" defTabSz="914400">
              <a:buNone/>
            </a:pPr>
            <a:fld id="{B407DAFF-433B-45E8-A718-D1FBB70E57FD}" type="slidenum">
              <a:rPr lang="en-US" sz="800" b="0" i="0">
                <a:solidFill>
                  <a:srgbClr val="292929">
                    <a:lumMod val="75000"/>
                    <a:lumOff val="25000"/>
                    <a:alpha val="99000"/>
                  </a:srgbClr>
                </a:solidFill>
                <a:latin typeface="Segoe UI"/>
                <a:ea typeface="+mn-ea"/>
                <a:cs typeface="+mn-cs"/>
              </a:rPr>
              <a:pPr algn="l" defTabSz="914400">
                <a:buNone/>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pPr algn="l" defTabSz="914400">
              <a:buNone/>
            </a:pPr>
            <a:r>
              <a:rPr lang="en-US" sz="800" b="0" i="0">
                <a:solidFill>
                  <a:srgbClr val="292929">
                    <a:lumMod val="75000"/>
                    <a:lumOff val="25000"/>
                    <a:alpha val="99000"/>
                  </a:srgbClr>
                </a:solidFill>
                <a:latin typeface="Segoe UI"/>
                <a:ea typeface="+mn-ea"/>
                <a:cs typeface="+mn-cs"/>
              </a:rPr>
              <a:t>Microsoft 機密情報</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theme" Target="../theme/theme7.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7" r:id="rId14"/>
    <p:sldLayoutId id="2147483728" r:id="rId15"/>
    <p:sldLayoutId id="2147483729" r:id="rId16"/>
    <p:sldLayoutId id="2147483732"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Segoe UI" pitchFamily="34" charset="0"/>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Segoe UI" pitchFamily="34" charset="0"/>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Segoe UI" pitchFamily="34" charset="0"/>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Segoe UI"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png"/><Relationship Id="rId1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hyperlink" Target="http://go.microsoft.com/fwlink/p/?LinkId=227278" TargetMode="External"/><Relationship Id="rId3" Type="http://schemas.openxmlformats.org/officeDocument/2006/relationships/hyperlink" Target="http://go.microsoft.com/fwlink/p/?LinkId=227313" TargetMode="External"/><Relationship Id="rId7" Type="http://schemas.openxmlformats.org/officeDocument/2006/relationships/hyperlink" Target="http://go.microsoft.com/fwlink/p/?LinkId=227314"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go.microsoft.com/fwlink/?LinkID=225718" TargetMode="External"/><Relationship Id="rId5" Type="http://schemas.openxmlformats.org/officeDocument/2006/relationships/hyperlink" Target="http://go.microsoft.com/fwlink/?LinkID=228259" TargetMode="External"/><Relationship Id="rId10" Type="http://schemas.openxmlformats.org/officeDocument/2006/relationships/hyperlink" Target="http://msdn.microsoft.com/windows/" TargetMode="External"/><Relationship Id="rId4" Type="http://schemas.openxmlformats.org/officeDocument/2006/relationships/hyperlink" Target="http://go.microsoft.com/fwlink/?LinkId=228472" TargetMode="External"/><Relationship Id="rId9" Type="http://schemas.openxmlformats.org/officeDocument/2006/relationships/hyperlink" Target="http://go.microsoft.com/fwlink/p/?LinkId=227308"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forums.dev.windows.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bldw.in/SessionFeedbac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808179"/>
            <a:ext cx="7869236" cy="1523497"/>
          </a:xfrm>
        </p:spPr>
        <p:txBody>
          <a:bodyPr/>
          <a:lstStyle/>
          <a:p>
            <a:pPr algn="l" defTabSz="914400">
              <a:lnSpc>
                <a:spcPct val="90000"/>
              </a:lnSpc>
              <a:spcBef>
                <a:spcPct val="0"/>
              </a:spcBef>
              <a:buNone/>
            </a:pPr>
            <a: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Windows Certification: improvements to the logo program </a:t>
            </a:r>
            <a:br>
              <a:rPr lang="en-US" altLang="ja-JP" sz="36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sz="1000"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Windows Certification: </a:t>
            </a:r>
            <a: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
            </a:r>
            <a:br>
              <a:rPr lang="en-US" altLang="ja-JP"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b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ロゴ プログラムの</a:t>
            </a:r>
            <a:r>
              <a:rPr lang="ja-JP" altLang="en-US" b="0" spc="-100" baseline="0" dirty="0" smtClean="0">
                <a:ln w="3175">
                  <a:noFill/>
                </a:ln>
                <a:gradFill flip="none" rotWithShape="1">
                  <a:gsLst>
                    <a:gs pos="0">
                      <a:schemeClr val="bg2"/>
                    </a:gs>
                    <a:gs pos="86000">
                      <a:schemeClr val="bg2"/>
                    </a:gs>
                  </a:gsLst>
                  <a:lin ang="5400000" scaled="0"/>
                  <a:tileRect/>
                </a:gradFill>
                <a:effectLst/>
                <a:latin typeface="Segoe UI Semibold"/>
                <a:ea typeface="メイリオ"/>
                <a:cs typeface="Arial"/>
              </a:rPr>
              <a:t>改善</a:t>
            </a:r>
            <a:endParaRPr lang="en-US" altLang="ja-JP" b="0" spc="-100" baseline="0" dirty="0">
              <a:ln w="3175">
                <a:noFill/>
              </a:ln>
              <a:gradFill flip="none" rotWithShape="1">
                <a:gsLst>
                  <a:gs pos="0">
                    <a:schemeClr val="bg2"/>
                  </a:gs>
                  <a:gs pos="86000">
                    <a:schemeClr val="bg2"/>
                  </a:gs>
                </a:gsLst>
                <a:lin ang="5400000" scaled="0"/>
                <a:tileRect/>
              </a:gradFill>
              <a:effectLst/>
              <a:latin typeface="Segoe UI Semibold"/>
              <a:ea typeface="メイリオ"/>
              <a:cs typeface="Arial"/>
            </a:endParaRPr>
          </a:p>
        </p:txBody>
      </p:sp>
      <p:sp>
        <p:nvSpPr>
          <p:cNvPr id="3" name="Subtitle 2"/>
          <p:cNvSpPr>
            <a:spLocks noGrp="1"/>
          </p:cNvSpPr>
          <p:nvPr>
            <p:ph type="subTitle" idx="1"/>
          </p:nvPr>
        </p:nvSpPr>
        <p:spPr>
          <a:xfrm>
            <a:off x="969964" y="4734952"/>
            <a:ext cx="6840536" cy="463255"/>
          </a:xfrm>
        </p:spPr>
        <p:txBody>
          <a:bodyPr/>
          <a:lstStyle/>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latin typeface="Segoe UI Semibold"/>
                <a:ea typeface="メイリオ"/>
              </a:rPr>
              <a:t>Oscar </a:t>
            </a:r>
            <a:r>
              <a:rPr lang="en-US" altLang="ja-JP" b="0" dirty="0" err="1" smtClean="0">
                <a:gradFill>
                  <a:gsLst>
                    <a:gs pos="0">
                      <a:schemeClr val="accent1"/>
                    </a:gs>
                    <a:gs pos="86000">
                      <a:schemeClr val="accent1"/>
                    </a:gs>
                  </a:gsLst>
                  <a:lin ang="5400000" scaled="0"/>
                </a:gradFill>
                <a:latin typeface="Segoe UI Semibold"/>
                <a:ea typeface="メイリオ"/>
              </a:rPr>
              <a:t>Koenders</a:t>
            </a:r>
            <a:endParaRPr lang="en-US" altLang="ja-JP" b="0" dirty="0" smtClean="0">
              <a:gradFill>
                <a:gsLst>
                  <a:gs pos="0">
                    <a:schemeClr val="accent1"/>
                  </a:gs>
                  <a:gs pos="86000">
                    <a:schemeClr val="accent1"/>
                  </a:gs>
                </a:gsLst>
                <a:lin ang="5400000" scaled="0"/>
              </a:gradFill>
              <a:latin typeface="Segoe UI Semibold"/>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Principal Group Program Manager</a:t>
            </a:r>
            <a:endParaRPr lang="ja-JP" altLang="en-US" b="0" dirty="0" smtClean="0">
              <a:gradFill>
                <a:gsLst>
                  <a:gs pos="0">
                    <a:schemeClr val="accent1"/>
                  </a:gs>
                  <a:gs pos="86000">
                    <a:schemeClr val="accent1"/>
                  </a:gs>
                </a:gsLst>
                <a:lin ang="5400000" scaled="0"/>
              </a:gradFill>
              <a:ea typeface="メイリオ"/>
            </a:endParaRPr>
          </a:p>
          <a:p>
            <a:pPr marL="0" indent="0" algn="l">
              <a:lnSpc>
                <a:spcPct val="90000"/>
              </a:lnSpc>
              <a:spcBef>
                <a:spcPts val="0"/>
              </a:spcBef>
              <a:buNone/>
            </a:pPr>
            <a:r>
              <a:rPr lang="en-US" altLang="ja-JP" b="0" dirty="0" smtClean="0">
                <a:gradFill>
                  <a:gsLst>
                    <a:gs pos="0">
                      <a:schemeClr val="accent1"/>
                    </a:gs>
                    <a:gs pos="86000">
                      <a:schemeClr val="accent1"/>
                    </a:gs>
                  </a:gsLst>
                  <a:lin ang="5400000" scaled="0"/>
                </a:gradFill>
                <a:ea typeface="メイリオ"/>
              </a:rPr>
              <a:t>Microsoft Corporation</a:t>
            </a:r>
            <a:endParaRPr lang="ja-JP" altLang="en-US" dirty="0">
              <a:ea typeface="メイリオ"/>
            </a:endParaRPr>
          </a:p>
        </p:txBody>
      </p:sp>
      <p:sp>
        <p:nvSpPr>
          <p:cNvPr id="9" name="Text Placeholder 8"/>
          <p:cNvSpPr>
            <a:spLocks noGrp="1"/>
          </p:cNvSpPr>
          <p:nvPr>
            <p:ph type="body" sz="quarter" idx="10"/>
          </p:nvPr>
        </p:nvSpPr>
        <p:spPr/>
        <p:txBody>
          <a:bodyPr/>
          <a:lstStyle/>
          <a:p>
            <a:pPr marL="0" indent="0" algn="l" defTabSz="914400">
              <a:spcBef>
                <a:spcPct val="20000"/>
              </a:spcBef>
              <a:buNone/>
            </a:pPr>
            <a:r>
              <a:rPr lang="en-US" altLang="ja-JP" sz="2000" b="0" baseline="0" smtClean="0">
                <a:gradFill>
                  <a:gsLst>
                    <a:gs pos="0">
                      <a:schemeClr val="bg2"/>
                    </a:gs>
                    <a:gs pos="86000">
                      <a:schemeClr val="bg2"/>
                    </a:gs>
                  </a:gsLst>
                  <a:lin ang="5400000" scaled="0"/>
                </a:gradFill>
                <a:latin typeface="Segoe UI"/>
                <a:ea typeface="メイリオ"/>
                <a:cs typeface="+mn-cs"/>
              </a:rPr>
              <a:t>HW-260T</a:t>
            </a:r>
            <a:endParaRPr lang="en-US" altLang="ja-JP" sz="2000" b="0" baseline="0">
              <a:gradFill>
                <a:gsLst>
                  <a:gs pos="0">
                    <a:schemeClr val="bg2"/>
                  </a:gs>
                  <a:gs pos="86000">
                    <a:schemeClr val="bg2"/>
                  </a:gs>
                </a:gsLst>
                <a:lin ang="5400000" scaled="0"/>
              </a:gradFill>
              <a:latin typeface="Segoe UI"/>
              <a:ea typeface="メイリオ"/>
              <a:cs typeface="+mn-cs"/>
            </a:endParaRPr>
          </a:p>
        </p:txBody>
      </p:sp>
    </p:spTree>
    <p:extLst>
      <p:ext uri="{BB962C8B-B14F-4D97-AF65-F5344CB8AC3E}">
        <p14:creationId xmlns:p14="http://schemas.microsoft.com/office/powerpoint/2010/main" val="1581563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8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Certification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プログラムの</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基盤</a:t>
            </a:r>
            <a:endParaRPr lang="ja-JP" altLang="en-US" dirty="0">
              <a:ea typeface="メイリオ"/>
            </a:endParaRPr>
          </a:p>
        </p:txBody>
      </p:sp>
      <p:sp>
        <p:nvSpPr>
          <p:cNvPr id="18" name="Rectangle 17"/>
          <p:cNvSpPr/>
          <p:nvPr/>
        </p:nvSpPr>
        <p:spPr>
          <a:xfrm>
            <a:off x="519113" y="720372"/>
            <a:ext cx="11149012" cy="5417256"/>
          </a:xfrm>
          <a:prstGeom prst="rect">
            <a:avLst/>
          </a:prstGeom>
          <a:ln>
            <a:noFill/>
          </a:ln>
        </p:spPr>
        <p:txBody>
          <a:bodyPr/>
          <a:lstStyle/>
          <a:p>
            <a:endParaRPr lang="ja-JP" altLang="en-US">
              <a:ea typeface="メイリオ"/>
            </a:endParaRPr>
          </a:p>
        </p:txBody>
      </p:sp>
      <p:sp>
        <p:nvSpPr>
          <p:cNvPr id="13" name="Pentagon 12"/>
          <p:cNvSpPr/>
          <p:nvPr/>
        </p:nvSpPr>
        <p:spPr bwMode="auto">
          <a:xfrm>
            <a:off x="817164" y="2995445"/>
            <a:ext cx="2955762" cy="963275"/>
          </a:xfrm>
          <a:prstGeom prst="homePlat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18000" numCol="1" rtlCol="0" anchor="ctr" anchorCtr="0" compatLnSpc="1">
            <a:prstTxWarp prst="textNoShape">
              <a:avLst/>
            </a:prstTxWarp>
          </a:bodyPr>
          <a:lstStyle/>
          <a:p>
            <a:pPr algn="ctr" defTabSz="914126">
              <a:lnSpc>
                <a:spcPts val="2400"/>
              </a:lnSpc>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cs typeface="+mn-cs"/>
              </a:rPr>
              <a:t>ユーザー </a:t>
            </a:r>
            <a:br>
              <a:rPr lang="ja-JP" altLang="en-US" sz="2400" dirty="0" smtClean="0">
                <a:gradFill>
                  <a:gsLst>
                    <a:gs pos="0">
                      <a:schemeClr val="tx1"/>
                    </a:gs>
                    <a:gs pos="100000">
                      <a:schemeClr val="tx1"/>
                    </a:gs>
                  </a:gsLst>
                  <a:lin ang="5400000" scaled="0"/>
                </a:gradFill>
                <a:latin typeface="Segoe UI Light"/>
                <a:ea typeface="メイリオ"/>
                <a:cs typeface="+mn-cs"/>
              </a:rPr>
            </a:br>
            <a:r>
              <a:rPr lang="ja-JP" altLang="en-US" sz="2400" dirty="0" smtClean="0">
                <a:gradFill>
                  <a:gsLst>
                    <a:gs pos="0">
                      <a:schemeClr val="tx1"/>
                    </a:gs>
                    <a:gs pos="100000">
                      <a:schemeClr val="tx1"/>
                    </a:gs>
                  </a:gsLst>
                  <a:lin ang="5400000" scaled="0"/>
                </a:gradFill>
                <a:latin typeface="Segoe UI Light"/>
                <a:ea typeface="メイリオ"/>
                <a:cs typeface="+mn-cs"/>
              </a:rPr>
              <a:t>シナリオ</a:t>
            </a:r>
            <a:endParaRPr lang="ja-JP" altLang="en-US" sz="2400" dirty="0">
              <a:gradFill>
                <a:gsLst>
                  <a:gs pos="0">
                    <a:schemeClr val="tx1"/>
                  </a:gs>
                  <a:gs pos="100000">
                    <a:schemeClr val="tx1"/>
                  </a:gs>
                </a:gsLst>
                <a:lin ang="5400000" scaled="0"/>
              </a:gradFill>
              <a:latin typeface="Segoe UI Light"/>
              <a:ea typeface="メイリオ"/>
              <a:cs typeface="+mn-cs"/>
            </a:endParaRPr>
          </a:p>
        </p:txBody>
      </p:sp>
      <p:sp>
        <p:nvSpPr>
          <p:cNvPr id="16" name="Chevron 15"/>
          <p:cNvSpPr/>
          <p:nvPr/>
        </p:nvSpPr>
        <p:spPr bwMode="auto">
          <a:xfrm>
            <a:off x="3349509" y="2995445"/>
            <a:ext cx="2955762"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18000" numCol="1" rtlCol="0" anchor="ctr" anchorCtr="0" compatLnSpc="1">
            <a:prstTxWarp prst="textNoShape">
              <a:avLst/>
            </a:prstTxWarp>
          </a:bodyPr>
          <a:lstStyle/>
          <a:p>
            <a:pPr algn="ctr" defTabSz="914126">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rPr>
              <a:t>機能</a:t>
            </a:r>
            <a:endParaRPr lang="ja-JP" altLang="en-US" sz="2400" dirty="0">
              <a:gradFill>
                <a:gsLst>
                  <a:gs pos="0">
                    <a:schemeClr val="tx1"/>
                  </a:gs>
                  <a:gs pos="100000">
                    <a:schemeClr val="tx1"/>
                  </a:gs>
                </a:gsLst>
                <a:lin ang="5400000" scaled="0"/>
              </a:gradFill>
              <a:ea typeface="メイリオ"/>
            </a:endParaRPr>
          </a:p>
        </p:txBody>
      </p:sp>
      <p:sp>
        <p:nvSpPr>
          <p:cNvPr id="17" name="Chevron 16"/>
          <p:cNvSpPr/>
          <p:nvPr/>
        </p:nvSpPr>
        <p:spPr bwMode="auto">
          <a:xfrm>
            <a:off x="8414199" y="2995444"/>
            <a:ext cx="2955761"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18000" numCol="1" rtlCol="0" anchor="ctr" anchorCtr="0" compatLnSpc="1">
            <a:prstTxWarp prst="textNoShape">
              <a:avLst/>
            </a:prstTxWarp>
          </a:bodyPr>
          <a:lstStyle/>
          <a:p>
            <a:pPr algn="ctr" defTabSz="914126">
              <a:lnSpc>
                <a:spcPts val="2000"/>
              </a:lnSpc>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rPr>
              <a:t>テスト</a:t>
            </a:r>
            <a:endParaRPr lang="ja-JP" altLang="en-US" sz="2400" dirty="0">
              <a:gradFill>
                <a:gsLst>
                  <a:gs pos="0">
                    <a:schemeClr val="tx1"/>
                  </a:gs>
                  <a:gs pos="100000">
                    <a:schemeClr val="tx1"/>
                  </a:gs>
                </a:gsLst>
                <a:lin ang="5400000" scaled="0"/>
              </a:gradFill>
              <a:ea typeface="メイリオ"/>
            </a:endParaRPr>
          </a:p>
        </p:txBody>
      </p:sp>
      <p:grpSp>
        <p:nvGrpSpPr>
          <p:cNvPr id="5" name="Group 4"/>
          <p:cNvGrpSpPr/>
          <p:nvPr/>
        </p:nvGrpSpPr>
        <p:grpSpPr>
          <a:xfrm>
            <a:off x="5881854" y="2995445"/>
            <a:ext cx="2955762" cy="963275"/>
            <a:chOff x="5636650" y="2995447"/>
            <a:chExt cx="2500352" cy="963275"/>
          </a:xfrm>
          <a:effectLst>
            <a:outerShdw blurRad="50800" dist="38100" dir="2700000" algn="tl" rotWithShape="0">
              <a:prstClr val="black">
                <a:alpha val="40000"/>
              </a:prstClr>
            </a:outerShdw>
          </a:effectLst>
        </p:grpSpPr>
        <p:sp>
          <p:nvSpPr>
            <p:cNvPr id="15" name="Chevron 14"/>
            <p:cNvSpPr/>
            <p:nvPr/>
          </p:nvSpPr>
          <p:spPr bwMode="auto">
            <a:xfrm>
              <a:off x="5636650" y="2995447"/>
              <a:ext cx="2500352"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90000" rIns="0" bIns="18000" numCol="1" rtlCol="0" anchor="ctr" anchorCtr="0" compatLnSpc="1">
              <a:prstTxWarp prst="textNoShape">
                <a:avLst/>
              </a:prstTxWarp>
            </a:bodyPr>
            <a:lstStyle/>
            <a:p>
              <a:pPr algn="r" defTabSz="914099" fontAlgn="base">
                <a:lnSpc>
                  <a:spcPts val="2000"/>
                </a:lnSpc>
                <a:spcBef>
                  <a:spcPct val="0"/>
                </a:spcBef>
                <a:spcAft>
                  <a:spcPct val="0"/>
                </a:spcAft>
              </a:pPr>
              <a:endParaRPr lang="en-US" sz="2400" dirty="0">
                <a:gradFill>
                  <a:gsLst>
                    <a:gs pos="0">
                      <a:schemeClr val="tx1"/>
                    </a:gs>
                    <a:gs pos="100000">
                      <a:schemeClr val="tx1"/>
                    </a:gs>
                  </a:gsLst>
                  <a:lin ang="5400000" scaled="0"/>
                </a:gradFill>
              </a:endParaRPr>
            </a:p>
          </p:txBody>
        </p:sp>
        <p:sp>
          <p:nvSpPr>
            <p:cNvPr id="4" name="TextBox 3"/>
            <p:cNvSpPr txBox="1"/>
            <p:nvPr/>
          </p:nvSpPr>
          <p:spPr>
            <a:xfrm>
              <a:off x="6344511" y="3233803"/>
              <a:ext cx="1079818" cy="478387"/>
            </a:xfrm>
            <a:prstGeom prst="rect">
              <a:avLst/>
            </a:prstGeom>
            <a:noFill/>
          </p:spPr>
          <p:txBody>
            <a:bodyPr wrap="square" lIns="0" tIns="90000" rIns="0" bIns="18000" rtlCol="0">
              <a:spAutoFit/>
            </a:bodyPr>
            <a:lstStyle/>
            <a:p>
              <a:pPr algn="ctr" defTabSz="914400">
                <a:buNone/>
              </a:pPr>
              <a:r>
                <a:rPr lang="ja-JP" altLang="en-US" sz="2400" i="0" dirty="0" smtClean="0">
                  <a:gradFill>
                    <a:gsLst>
                      <a:gs pos="0">
                        <a:schemeClr val="tx1"/>
                      </a:gs>
                      <a:gs pos="100000">
                        <a:schemeClr val="tx1"/>
                      </a:gs>
                    </a:gsLst>
                    <a:lin ang="5400000" scaled="0"/>
                  </a:gradFill>
                  <a:latin typeface="Segoe UI Light"/>
                  <a:ea typeface="メイリオ" pitchFamily="50" charset="-128"/>
                  <a:cs typeface="+mn-cs"/>
                </a:rPr>
                <a:t>要件</a:t>
              </a:r>
              <a:endParaRPr lang="ja-JP" altLang="en-US" sz="2400" i="0" dirty="0">
                <a:gradFill>
                  <a:gsLst>
                    <a:gs pos="0">
                      <a:schemeClr val="tx1"/>
                    </a:gs>
                    <a:gs pos="100000">
                      <a:schemeClr val="tx1"/>
                    </a:gs>
                  </a:gsLst>
                  <a:lin ang="5400000" scaled="0"/>
                </a:gradFill>
                <a:latin typeface="Segoe UI Light"/>
                <a:ea typeface="メイリオ" pitchFamily="50" charset="-128"/>
                <a:cs typeface="+mn-cs"/>
              </a:endParaRPr>
            </a:p>
          </p:txBody>
        </p:sp>
      </p:grpSp>
    </p:spTree>
    <p:extLst>
      <p:ext uri="{BB962C8B-B14F-4D97-AF65-F5344CB8AC3E}">
        <p14:creationId xmlns:p14="http://schemas.microsoft.com/office/powerpoint/2010/main" val="2890064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例</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ビデオ チャット</a:t>
            </a:r>
            <a:endParaRPr lang="ja-JP" altLang="en-US" dirty="0">
              <a:ea typeface="メイリオ"/>
            </a:endParaRPr>
          </a:p>
        </p:txBody>
      </p:sp>
      <p:sp>
        <p:nvSpPr>
          <p:cNvPr id="18" name="Rectangle 17"/>
          <p:cNvSpPr/>
          <p:nvPr/>
        </p:nvSpPr>
        <p:spPr>
          <a:xfrm>
            <a:off x="519113" y="720372"/>
            <a:ext cx="11149012" cy="5417256"/>
          </a:xfrm>
          <a:prstGeom prst="rect">
            <a:avLst/>
          </a:prstGeom>
          <a:ln>
            <a:noFill/>
          </a:ln>
        </p:spPr>
        <p:txBody>
          <a:bodyPr/>
          <a:lstStyle/>
          <a:p>
            <a:endParaRPr lang="ja-JP" altLang="en-US">
              <a:ea typeface="メイリオ"/>
            </a:endParaRPr>
          </a:p>
        </p:txBody>
      </p:sp>
      <p:sp>
        <p:nvSpPr>
          <p:cNvPr id="13" name="Freeform 12"/>
          <p:cNvSpPr/>
          <p:nvPr/>
        </p:nvSpPr>
        <p:spPr>
          <a:xfrm>
            <a:off x="534456" y="3300588"/>
            <a:ext cx="1687594"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105857" tIns="105857" rIns="105857" bIns="105857" numCol="1" spcCol="1270" anchor="t" anchorCtr="0">
            <a:noAutofit/>
          </a:bodyPr>
          <a:lstStyle/>
          <a:p>
            <a:pPr lvl="0" algn="ctr" defTabSz="889000">
              <a:lnSpc>
                <a:spcPct val="90000"/>
              </a:lnSpc>
              <a:spcBef>
                <a:spcPct val="0"/>
              </a:spcBef>
              <a:spcAft>
                <a:spcPct val="35000"/>
              </a:spcAft>
            </a:pPr>
            <a:endParaRPr lang="ja-JP" altLang="en-US" sz="2000" kern="1200" dirty="0">
              <a:solidFill>
                <a:schemeClr val="tx1"/>
              </a:solidFill>
              <a:latin typeface="Segoe UI" pitchFamily="34" charset="0"/>
              <a:ea typeface="メイリオ"/>
            </a:endParaRPr>
          </a:p>
        </p:txBody>
      </p:sp>
      <p:sp>
        <p:nvSpPr>
          <p:cNvPr id="16" name="Freeform 15"/>
          <p:cNvSpPr/>
          <p:nvPr/>
        </p:nvSpPr>
        <p:spPr>
          <a:xfrm>
            <a:off x="6306084" y="2204790"/>
            <a:ext cx="2999281" cy="2803032"/>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91440" tIns="91440" rIns="91440" bIns="91440" numCol="1" spcCol="1270" anchor="t" anchorCtr="0">
            <a:noAutofit/>
          </a:bodyPr>
          <a:lstStyle/>
          <a:p>
            <a:pPr algn="l" defTabSz="888980">
              <a:spcBef>
                <a:spcPct val="0"/>
              </a:spcBef>
              <a:spcAft>
                <a:spcPts val="1200"/>
              </a:spcAft>
              <a:buNone/>
            </a:pP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H.264 </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のサポート </a:t>
            </a:r>
          </a:p>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すべての内蔵</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カメラで </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720p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30 fps </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をサポート</a:t>
            </a:r>
            <a:endParaRPr lang="ja-JP" altLang="en-US" sz="2400" spc="-100" dirty="0" smtClean="0">
              <a:ln w="3175">
                <a:noFill/>
              </a:ln>
              <a:gradFill flip="none" rotWithShape="1">
                <a:gsLst>
                  <a:gs pos="0">
                    <a:schemeClr val="tx1"/>
                  </a:gs>
                  <a:gs pos="86000">
                    <a:schemeClr val="tx1"/>
                  </a:gs>
                </a:gsLst>
                <a:lin ang="5400000" scaled="0"/>
                <a:tileRect/>
              </a:gradFill>
              <a:ea typeface="メイリオ"/>
              <a:cs typeface="Arial" charset="0"/>
            </a:endParaRPr>
          </a:p>
          <a:p>
            <a:pPr defTabSz="888980">
              <a:spcBef>
                <a:spcPct val="0"/>
              </a:spcBef>
              <a:spcAft>
                <a:spcPts val="1200"/>
              </a:spcAft>
            </a:pPr>
            <a:r>
              <a:rPr lang="ja-JP" altLang="en-US" sz="2400" spc="-100" dirty="0">
                <a:ln w="3175">
                  <a:noFill/>
                </a:ln>
                <a:gradFill flip="none" rotWithShape="1">
                  <a:gsLst>
                    <a:gs pos="0">
                      <a:schemeClr val="tx1"/>
                    </a:gs>
                    <a:gs pos="86000">
                      <a:schemeClr val="tx1"/>
                    </a:gs>
                  </a:gsLst>
                  <a:lin ang="5400000" scaled="0"/>
                  <a:tileRect/>
                </a:gradFill>
                <a:ea typeface="メイリオ"/>
                <a:cs typeface="Arial"/>
              </a:rPr>
              <a:t>スムーズな</a:t>
            </a:r>
            <a:r>
              <a:rPr lang="en-US" altLang="ja-JP" sz="2400" spc="-100" dirty="0">
                <a:ln w="3175">
                  <a:noFill/>
                </a:ln>
                <a:gradFill flip="none" rotWithShape="1">
                  <a:gsLst>
                    <a:gs pos="0">
                      <a:schemeClr val="tx1"/>
                    </a:gs>
                    <a:gs pos="86000">
                      <a:schemeClr val="tx1"/>
                    </a:gs>
                  </a:gsLst>
                  <a:lin ang="5400000" scaled="0"/>
                  <a:tileRect/>
                </a:gradFill>
                <a:ea typeface="メイリオ"/>
                <a:cs typeface="Arial"/>
              </a:rPr>
              <a:t/>
            </a:r>
            <a:br>
              <a:rPr lang="en-US" altLang="ja-JP" sz="2400" spc="-100" dirty="0">
                <a:ln w="3175">
                  <a:noFill/>
                </a:ln>
                <a:gradFill flip="none" rotWithShape="1">
                  <a:gsLst>
                    <a:gs pos="0">
                      <a:schemeClr val="tx1"/>
                    </a:gs>
                    <a:gs pos="86000">
                      <a:schemeClr val="tx1"/>
                    </a:gs>
                  </a:gsLst>
                  <a:lin ang="5400000" scaled="0"/>
                  <a:tileRect/>
                </a:gradFill>
                <a:ea typeface="メイリオ"/>
                <a:cs typeface="Arial"/>
              </a:rPr>
            </a:br>
            <a:r>
              <a:rPr lang="ja-JP" altLang="en-US" sz="2400" spc="-100" dirty="0">
                <a:ln w="3175">
                  <a:noFill/>
                </a:ln>
                <a:gradFill flip="none" rotWithShape="1">
                  <a:gsLst>
                    <a:gs pos="0">
                      <a:schemeClr val="tx1"/>
                    </a:gs>
                    <a:gs pos="86000">
                      <a:schemeClr val="tx1"/>
                    </a:gs>
                  </a:gsLst>
                  <a:lin ang="5400000" scaled="0"/>
                  <a:tileRect/>
                </a:gradFill>
                <a:ea typeface="メイリオ"/>
                <a:cs typeface="Arial"/>
              </a:rPr>
              <a:t>オーディオ </a:t>
            </a:r>
            <a:r>
              <a:rPr lang="en-US" altLang="ja-JP" sz="2400" spc="-100" dirty="0">
                <a:ln w="3175">
                  <a:noFill/>
                </a:ln>
                <a:gradFill flip="none" rotWithShape="1">
                  <a:gsLst>
                    <a:gs pos="0">
                      <a:schemeClr val="tx1"/>
                    </a:gs>
                    <a:gs pos="86000">
                      <a:schemeClr val="tx1"/>
                    </a:gs>
                  </a:gsLst>
                  <a:lin ang="5400000" scaled="0"/>
                  <a:tileRect/>
                </a:gradFill>
                <a:ea typeface="メイリオ"/>
                <a:cs typeface="Arial"/>
              </a:rPr>
              <a:t/>
            </a:r>
            <a:br>
              <a:rPr lang="en-US" altLang="ja-JP" sz="2400" spc="-100" dirty="0">
                <a:ln w="3175">
                  <a:noFill/>
                </a:ln>
                <a:gradFill flip="none" rotWithShape="1">
                  <a:gsLst>
                    <a:gs pos="0">
                      <a:schemeClr val="tx1"/>
                    </a:gs>
                    <a:gs pos="86000">
                      <a:schemeClr val="tx1"/>
                    </a:gs>
                  </a:gsLst>
                  <a:lin ang="5400000" scaled="0"/>
                  <a:tileRect/>
                </a:gradFill>
                <a:ea typeface="メイリオ"/>
                <a:cs typeface="Arial"/>
              </a:rPr>
            </a:br>
            <a:r>
              <a:rPr lang="en-US" altLang="ja-JP" sz="2400" spc="-100" dirty="0">
                <a:ln w="3175">
                  <a:noFill/>
                </a:ln>
                <a:gradFill flip="none" rotWithShape="1">
                  <a:gsLst>
                    <a:gs pos="0">
                      <a:schemeClr val="tx1"/>
                    </a:gs>
                    <a:gs pos="86000">
                      <a:schemeClr val="tx1"/>
                    </a:gs>
                  </a:gsLst>
                  <a:lin ang="5400000" scaled="0"/>
                  <a:tileRect/>
                </a:gradFill>
                <a:ea typeface="メイリオ"/>
                <a:cs typeface="Arial"/>
              </a:rPr>
              <a:t>(</a:t>
            </a:r>
            <a:r>
              <a:rPr lang="ja-JP" altLang="en-US" sz="2400" spc="-100" dirty="0">
                <a:ln w="3175">
                  <a:noFill/>
                </a:ln>
                <a:gradFill flip="none" rotWithShape="1">
                  <a:gsLst>
                    <a:gs pos="0">
                      <a:schemeClr val="tx1"/>
                    </a:gs>
                    <a:gs pos="86000">
                      <a:schemeClr val="tx1"/>
                    </a:gs>
                  </a:gsLst>
                  <a:lin ang="5400000" scaled="0"/>
                  <a:tileRect/>
                </a:gradFill>
                <a:ea typeface="メイリオ"/>
                <a:cs typeface="Arial"/>
              </a:rPr>
              <a:t>複数のオーディオ</a:t>
            </a:r>
            <a:r>
              <a:rPr lang="en-US" altLang="ja-JP" sz="2400" spc="-100" dirty="0">
                <a:ln w="3175">
                  <a:noFill/>
                </a:ln>
                <a:gradFill flip="none" rotWithShape="1">
                  <a:gsLst>
                    <a:gs pos="0">
                      <a:schemeClr val="tx1"/>
                    </a:gs>
                    <a:gs pos="86000">
                      <a:schemeClr val="tx1"/>
                    </a:gs>
                  </a:gsLst>
                  <a:lin ang="5400000" scaled="0"/>
                  <a:tileRect/>
                </a:gradFill>
                <a:ea typeface="メイリオ"/>
                <a:cs typeface="Arial"/>
              </a:rPr>
              <a:t>/</a:t>
            </a:r>
            <a:br>
              <a:rPr lang="en-US" altLang="ja-JP" sz="2400" spc="-100" dirty="0">
                <a:ln w="3175">
                  <a:noFill/>
                </a:ln>
                <a:gradFill flip="none" rotWithShape="1">
                  <a:gsLst>
                    <a:gs pos="0">
                      <a:schemeClr val="tx1"/>
                    </a:gs>
                    <a:gs pos="86000">
                      <a:schemeClr val="tx1"/>
                    </a:gs>
                  </a:gsLst>
                  <a:lin ang="5400000" scaled="0"/>
                  <a:tileRect/>
                </a:gradFill>
                <a:ea typeface="メイリオ"/>
                <a:cs typeface="Arial"/>
              </a:rPr>
            </a:br>
            <a:r>
              <a:rPr lang="ja-JP" altLang="en-US" sz="2400" spc="-100" dirty="0">
                <a:ln w="3175">
                  <a:noFill/>
                </a:ln>
                <a:gradFill flip="none" rotWithShape="1">
                  <a:gsLst>
                    <a:gs pos="0">
                      <a:schemeClr val="tx1"/>
                    </a:gs>
                    <a:gs pos="86000">
                      <a:schemeClr val="tx1"/>
                    </a:gs>
                  </a:gsLst>
                  <a:lin ang="5400000" scaled="0"/>
                  <a:tileRect/>
                </a:gradFill>
                <a:ea typeface="メイリオ"/>
                <a:cs typeface="Arial"/>
              </a:rPr>
              <a:t>ビデオ ストリーム</a:t>
            </a:r>
            <a:r>
              <a:rPr lang="en-US" altLang="ja-JP" sz="2400" spc="-100" dirty="0">
                <a:ln w="3175">
                  <a:noFill/>
                </a:ln>
                <a:gradFill flip="none" rotWithShape="1">
                  <a:gsLst>
                    <a:gs pos="0">
                      <a:schemeClr val="tx1"/>
                    </a:gs>
                    <a:gs pos="86000">
                      <a:schemeClr val="tx1"/>
                    </a:gs>
                  </a:gsLst>
                  <a:lin ang="5400000" scaled="0"/>
                  <a:tileRect/>
                </a:gradFill>
                <a:ea typeface="メイリオ"/>
                <a:cs typeface="Arial"/>
              </a:rPr>
              <a:t/>
            </a:r>
            <a:br>
              <a:rPr lang="en-US" altLang="ja-JP" sz="2400" spc="-100" dirty="0">
                <a:ln w="3175">
                  <a:noFill/>
                </a:ln>
                <a:gradFill flip="none" rotWithShape="1">
                  <a:gsLst>
                    <a:gs pos="0">
                      <a:schemeClr val="tx1"/>
                    </a:gs>
                    <a:gs pos="86000">
                      <a:schemeClr val="tx1"/>
                    </a:gs>
                  </a:gsLst>
                  <a:lin ang="5400000" scaled="0"/>
                  <a:tileRect/>
                </a:gradFill>
                <a:ea typeface="メイリオ"/>
                <a:cs typeface="Arial"/>
              </a:rPr>
            </a:br>
            <a:r>
              <a:rPr lang="ja-JP" altLang="en-US" sz="2400" spc="-100" dirty="0">
                <a:ln w="3175">
                  <a:noFill/>
                </a:ln>
                <a:gradFill flip="none" rotWithShape="1">
                  <a:gsLst>
                    <a:gs pos="0">
                      <a:schemeClr val="tx1"/>
                    </a:gs>
                    <a:gs pos="86000">
                      <a:schemeClr val="tx1"/>
                    </a:gs>
                  </a:gsLst>
                  <a:lin ang="5400000" scaled="0"/>
                  <a:tileRect/>
                </a:gradFill>
                <a:ea typeface="メイリオ"/>
                <a:cs typeface="Arial"/>
              </a:rPr>
              <a:t>をサポートする場合</a:t>
            </a:r>
            <a:r>
              <a:rPr lang="en-US" altLang="ja-JP" sz="2400" spc="-100" dirty="0">
                <a:ln w="3175">
                  <a:noFill/>
                </a:ln>
                <a:gradFill flip="none" rotWithShape="1">
                  <a:gsLst>
                    <a:gs pos="0">
                      <a:schemeClr val="tx1"/>
                    </a:gs>
                    <a:gs pos="86000">
                      <a:schemeClr val="tx1"/>
                    </a:gs>
                  </a:gsLst>
                  <a:lin ang="5400000" scaled="0"/>
                  <a:tileRect/>
                </a:gradFill>
                <a:ea typeface="メイリオ"/>
                <a:cs typeface="Arial"/>
              </a:rPr>
              <a:t>)</a:t>
            </a:r>
            <a:endParaRPr lang="ja-JP" altLang="en-US" sz="2400" spc="-100" dirty="0">
              <a:ln w="3175">
                <a:noFill/>
              </a:ln>
              <a:gradFill flip="none" rotWithShape="1">
                <a:gsLst>
                  <a:gs pos="0">
                    <a:schemeClr val="tx1"/>
                  </a:gs>
                  <a:gs pos="86000">
                    <a:schemeClr val="tx1"/>
                  </a:gs>
                </a:gsLst>
                <a:lin ang="5400000" scaled="0"/>
                <a:tileRect/>
              </a:gradFill>
              <a:ea typeface="メイリオ"/>
              <a:cs typeface="Arial"/>
            </a:endParaRPr>
          </a:p>
        </p:txBody>
      </p:sp>
      <p:sp>
        <p:nvSpPr>
          <p:cNvPr id="17" name="Freeform 16"/>
          <p:cNvSpPr/>
          <p:nvPr/>
        </p:nvSpPr>
        <p:spPr>
          <a:xfrm>
            <a:off x="9152033" y="2250083"/>
            <a:ext cx="2242798" cy="29879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t" anchorCtr="0">
            <a:noAutofit/>
          </a:bodyPr>
          <a:lstStyle/>
          <a:p>
            <a:pPr algn="l" defTabSz="888980">
              <a:lnSpc>
                <a:spcPct val="90000"/>
              </a:lnSpc>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コマ飛びの</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ない </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HD </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ビデオ再生</a:t>
            </a:r>
          </a:p>
          <a:p>
            <a:pPr algn="l" defTabSz="888980">
              <a:lnSpc>
                <a:spcPct val="90000"/>
              </a:lnSpc>
              <a:spcBef>
                <a:spcPct val="0"/>
              </a:spcBef>
              <a:spcAft>
                <a:spcPts val="1200"/>
              </a:spcAft>
              <a:buNone/>
            </a:pP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H264 AVC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ペイロード </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ベース</a:t>
            </a:r>
          </a:p>
          <a:p>
            <a:pPr algn="l" defTabSz="888980">
              <a:lnSpc>
                <a:spcPct val="90000"/>
              </a:lnSpc>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音飛びの</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ないオーディオ</a:t>
            </a:r>
            <a:endParaRPr lang="ja-JP" altLang="en-US" sz="2400" b="1" kern="1200" dirty="0">
              <a:solidFill>
                <a:schemeClr val="tx1"/>
              </a:solidFill>
              <a:ea typeface="メイリオ"/>
            </a:endParaRPr>
          </a:p>
        </p:txBody>
      </p:sp>
      <p:sp>
        <p:nvSpPr>
          <p:cNvPr id="15" name="Freeform 14"/>
          <p:cNvSpPr/>
          <p:nvPr/>
        </p:nvSpPr>
        <p:spPr>
          <a:xfrm>
            <a:off x="3743037" y="2211053"/>
            <a:ext cx="2444820"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1440" tIns="91440" rIns="91440" bIns="91440" numCol="1" spcCol="1270" anchor="t" anchorCtr="0">
            <a:noAutofit/>
          </a:bodyPr>
          <a:lstStyle/>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ストリーミング ビデオ</a:t>
            </a:r>
          </a:p>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ストリーミング オーディオ</a:t>
            </a:r>
          </a:p>
          <a:p>
            <a:pPr algn="l" defTabSz="888980">
              <a:spcBef>
                <a:spcPct val="0"/>
              </a:spcBef>
              <a:spcAft>
                <a:spcPts val="1200"/>
              </a:spcAft>
              <a:buNone/>
            </a:pP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USB</a:t>
            </a:r>
            <a:endParaRPr lang="ja-JP" altLang="en-US" sz="2400" b="0" spc="-100" dirty="0">
              <a:ln w="3175">
                <a:noFill/>
              </a:ln>
              <a:gradFill flip="none" rotWithShape="1">
                <a:gsLst>
                  <a:gs pos="0">
                    <a:schemeClr val="tx1"/>
                  </a:gs>
                  <a:gs pos="86000">
                    <a:schemeClr val="tx1"/>
                  </a:gs>
                </a:gsLst>
                <a:lin ang="5400000" scaled="0"/>
                <a:tileRect/>
              </a:gradFill>
              <a:latin typeface="Segoe UI Light"/>
              <a:ea typeface="メイリオ"/>
              <a:cs typeface="Arial"/>
            </a:endParaRPr>
          </a:p>
        </p:txBody>
      </p:sp>
      <p:pic>
        <p:nvPicPr>
          <p:cNvPr id="35" name="Picture 5" descr="Description: https://mediabank.partners.extranet.microsoft.com/Assets/Active/M-Q/Microsoft_Worldwide_Education/Photography/_w/WWE07_6543_tif.jpg"/>
          <p:cNvPicPr>
            <a:picLocks noChangeAspect="1" noChangeArrowheads="1"/>
          </p:cNvPicPr>
          <p:nvPr/>
        </p:nvPicPr>
        <p:blipFill rotWithShape="1">
          <a:blip r:embed="rId3">
            <a:extLst>
              <a:ext uri="{28A0092B-C50C-407E-A947-70E740481C1C}">
                <a14:useLocalDpi xmlns:a14="http://schemas.microsoft.com/office/drawing/2010/main" val="0"/>
              </a:ext>
            </a:extLst>
          </a:blip>
          <a:srcRect r="-647"/>
          <a:stretch/>
        </p:blipFill>
        <p:spPr bwMode="auto">
          <a:xfrm>
            <a:off x="561882" y="2381606"/>
            <a:ext cx="2978107" cy="2121501"/>
          </a:xfrm>
          <a:prstGeom prst="rect">
            <a:avLst/>
          </a:prstGeom>
          <a:ln>
            <a:noFill/>
          </a:ln>
          <a:effectLst>
            <a:outerShdw blurRad="292100" dist="139700" dir="2700000" algn="tl" rotWithShape="0">
              <a:srgbClr val="333333">
                <a:alpha val="65000"/>
              </a:srgbClr>
            </a:outerShdw>
          </a:effectLst>
          <a:extLst/>
        </p:spPr>
      </p:pic>
      <p:sp>
        <p:nvSpPr>
          <p:cNvPr id="22" name="Pentagon 21"/>
          <p:cNvSpPr/>
          <p:nvPr/>
        </p:nvSpPr>
        <p:spPr bwMode="auto">
          <a:xfrm>
            <a:off x="561883" y="1160382"/>
            <a:ext cx="3423326" cy="963275"/>
          </a:xfrm>
          <a:prstGeom prst="homePlat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0" numCol="1" rtlCol="0" anchor="ctr" anchorCtr="0" compatLnSpc="1">
            <a:prstTxWarp prst="textNoShape">
              <a:avLst/>
            </a:prstTxWarp>
          </a:bodyPr>
          <a:lstStyle/>
          <a:p>
            <a:pPr algn="ctr" defTabSz="914126">
              <a:lnSpc>
                <a:spcPts val="2400"/>
              </a:lnSpc>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cs typeface="+mn-cs"/>
              </a:rPr>
              <a:t>ユーザー</a:t>
            </a:r>
            <a:br>
              <a:rPr lang="ja-JP" altLang="en-US" sz="2400" dirty="0" smtClean="0">
                <a:gradFill>
                  <a:gsLst>
                    <a:gs pos="0">
                      <a:schemeClr val="tx1"/>
                    </a:gs>
                    <a:gs pos="100000">
                      <a:schemeClr val="tx1"/>
                    </a:gs>
                  </a:gsLst>
                  <a:lin ang="5400000" scaled="0"/>
                </a:gradFill>
                <a:latin typeface="Segoe UI Light"/>
                <a:ea typeface="メイリオ"/>
                <a:cs typeface="+mn-cs"/>
              </a:rPr>
            </a:br>
            <a:r>
              <a:rPr lang="ja-JP" altLang="en-US" sz="2400" dirty="0" smtClean="0">
                <a:gradFill>
                  <a:gsLst>
                    <a:gs pos="0">
                      <a:schemeClr val="tx1"/>
                    </a:gs>
                    <a:gs pos="100000">
                      <a:schemeClr val="tx1"/>
                    </a:gs>
                  </a:gsLst>
                  <a:lin ang="5400000" scaled="0"/>
                </a:gradFill>
                <a:latin typeface="Segoe UI Light"/>
                <a:ea typeface="メイリオ"/>
                <a:cs typeface="+mn-cs"/>
              </a:rPr>
              <a:t>シナリオ</a:t>
            </a:r>
            <a:endParaRPr lang="ja-JP" altLang="en-US" sz="2400" dirty="0">
              <a:gradFill>
                <a:gsLst>
                  <a:gs pos="0">
                    <a:schemeClr val="tx1"/>
                  </a:gs>
                  <a:gs pos="100000">
                    <a:schemeClr val="tx1"/>
                  </a:gs>
                </a:gsLst>
                <a:lin ang="5400000" scaled="0"/>
              </a:gradFill>
              <a:latin typeface="Segoe UI Light"/>
              <a:ea typeface="メイリオ"/>
              <a:cs typeface="+mn-cs"/>
            </a:endParaRPr>
          </a:p>
        </p:txBody>
      </p:sp>
      <p:sp>
        <p:nvSpPr>
          <p:cNvPr id="23" name="Chevron 22"/>
          <p:cNvSpPr/>
          <p:nvPr/>
        </p:nvSpPr>
        <p:spPr bwMode="auto">
          <a:xfrm>
            <a:off x="3561792" y="1160382"/>
            <a:ext cx="2955762"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0" numCol="1" rtlCol="0" anchor="ctr" anchorCtr="0" compatLnSpc="1">
            <a:prstTxWarp prst="textNoShape">
              <a:avLst/>
            </a:prstTxWarp>
          </a:bodyPr>
          <a:lstStyle/>
          <a:p>
            <a:pPr algn="ctr" defTabSz="914126">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rPr>
              <a:t>機能</a:t>
            </a:r>
            <a:endParaRPr lang="ja-JP" altLang="en-US" sz="2400" dirty="0">
              <a:gradFill>
                <a:gsLst>
                  <a:gs pos="0">
                    <a:schemeClr val="tx1"/>
                  </a:gs>
                  <a:gs pos="100000">
                    <a:schemeClr val="tx1"/>
                  </a:gs>
                </a:gsLst>
                <a:lin ang="5400000" scaled="0"/>
              </a:gradFill>
              <a:ea typeface="メイリオ"/>
            </a:endParaRPr>
          </a:p>
        </p:txBody>
      </p:sp>
      <p:sp>
        <p:nvSpPr>
          <p:cNvPr id="24" name="Chevron 23"/>
          <p:cNvSpPr/>
          <p:nvPr/>
        </p:nvSpPr>
        <p:spPr bwMode="auto">
          <a:xfrm>
            <a:off x="8626482" y="1160381"/>
            <a:ext cx="2955761"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0" numCol="1" rtlCol="0" anchor="ctr" anchorCtr="0" compatLnSpc="1">
            <a:prstTxWarp prst="textNoShape">
              <a:avLst/>
            </a:prstTxWarp>
          </a:bodyPr>
          <a:lstStyle/>
          <a:p>
            <a:pPr algn="ctr" defTabSz="914126">
              <a:lnSpc>
                <a:spcPts val="2000"/>
              </a:lnSpc>
              <a:spcBef>
                <a:spcPct val="0"/>
              </a:spcBef>
              <a:spcAft>
                <a:spcPct val="0"/>
              </a:spcAft>
              <a:buNone/>
            </a:pPr>
            <a:r>
              <a:rPr lang="ja-JP" altLang="en-US" sz="2400" smtClean="0">
                <a:gradFill>
                  <a:gsLst>
                    <a:gs pos="0">
                      <a:schemeClr val="tx1"/>
                    </a:gs>
                    <a:gs pos="100000">
                      <a:schemeClr val="tx1"/>
                    </a:gs>
                  </a:gsLst>
                  <a:lin ang="5400000" scaled="0"/>
                </a:gradFill>
                <a:latin typeface="Segoe UI Light"/>
                <a:ea typeface="メイリオ"/>
              </a:rPr>
              <a:t>テスト</a:t>
            </a:r>
            <a:endParaRPr lang="ja-JP" altLang="en-US" sz="2400" dirty="0">
              <a:gradFill>
                <a:gsLst>
                  <a:gs pos="0">
                    <a:schemeClr val="tx1"/>
                  </a:gs>
                  <a:gs pos="100000">
                    <a:schemeClr val="tx1"/>
                  </a:gs>
                </a:gsLst>
                <a:lin ang="5400000" scaled="0"/>
              </a:gradFill>
              <a:ea typeface="メイリオ"/>
            </a:endParaRPr>
          </a:p>
        </p:txBody>
      </p:sp>
      <p:grpSp>
        <p:nvGrpSpPr>
          <p:cNvPr id="28" name="Group 27"/>
          <p:cNvGrpSpPr/>
          <p:nvPr/>
        </p:nvGrpSpPr>
        <p:grpSpPr>
          <a:xfrm>
            <a:off x="6094137" y="1160382"/>
            <a:ext cx="2955762" cy="963275"/>
            <a:chOff x="5636650" y="2995447"/>
            <a:chExt cx="2500352" cy="963275"/>
          </a:xfrm>
          <a:effectLst>
            <a:outerShdw blurRad="50800" dist="38100" dir="2700000" algn="tl" rotWithShape="0">
              <a:prstClr val="black">
                <a:alpha val="40000"/>
              </a:prstClr>
            </a:outerShdw>
          </a:effectLst>
        </p:grpSpPr>
        <p:sp>
          <p:nvSpPr>
            <p:cNvPr id="29" name="Chevron 28"/>
            <p:cNvSpPr/>
            <p:nvPr/>
          </p:nvSpPr>
          <p:spPr bwMode="auto">
            <a:xfrm>
              <a:off x="5636650" y="2995447"/>
              <a:ext cx="2500352"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lnSpc>
                  <a:spcPts val="2000"/>
                </a:lnSpc>
                <a:spcBef>
                  <a:spcPct val="0"/>
                </a:spcBef>
                <a:spcAft>
                  <a:spcPct val="0"/>
                </a:spcAft>
              </a:pPr>
              <a:endParaRPr lang="en-US" sz="2400" dirty="0">
                <a:gradFill>
                  <a:gsLst>
                    <a:gs pos="0">
                      <a:schemeClr val="tx1"/>
                    </a:gs>
                    <a:gs pos="100000">
                      <a:schemeClr val="tx1"/>
                    </a:gs>
                  </a:gsLst>
                  <a:lin ang="5400000" scaled="0"/>
                </a:gradFill>
              </a:endParaRPr>
            </a:p>
          </p:txBody>
        </p:sp>
        <p:sp>
          <p:nvSpPr>
            <p:cNvPr id="30" name="TextBox 29"/>
            <p:cNvSpPr txBox="1"/>
            <p:nvPr/>
          </p:nvSpPr>
          <p:spPr>
            <a:xfrm>
              <a:off x="6473429" y="3339017"/>
              <a:ext cx="830825" cy="369332"/>
            </a:xfrm>
            <a:prstGeom prst="rect">
              <a:avLst/>
            </a:prstGeom>
            <a:noFill/>
          </p:spPr>
          <p:txBody>
            <a:bodyPr wrap="square" lIns="0" tIns="0" rIns="0" bIns="0" rtlCol="0">
              <a:spAutoFit/>
            </a:bodyPr>
            <a:lstStyle/>
            <a:p>
              <a:pPr algn="ctr" defTabSz="914400">
                <a:buNone/>
              </a:pPr>
              <a:r>
                <a:rPr lang="ja-JP" altLang="en-US" sz="2400" i="0" dirty="0" smtClean="0">
                  <a:gradFill>
                    <a:gsLst>
                      <a:gs pos="0">
                        <a:schemeClr val="tx1"/>
                      </a:gs>
                      <a:gs pos="100000">
                        <a:schemeClr val="tx1"/>
                      </a:gs>
                    </a:gsLst>
                    <a:lin ang="5400000" scaled="0"/>
                  </a:gradFill>
                  <a:latin typeface="Segoe UI Light"/>
                  <a:ea typeface="メイリオ" pitchFamily="50" charset="-128"/>
                  <a:cs typeface="+mn-cs"/>
                </a:rPr>
                <a:t>要件</a:t>
              </a:r>
              <a:endParaRPr lang="ja-JP" altLang="en-US" sz="2400" i="0" dirty="0">
                <a:gradFill>
                  <a:gsLst>
                    <a:gs pos="0">
                      <a:schemeClr val="tx1"/>
                    </a:gs>
                    <a:gs pos="100000">
                      <a:schemeClr val="tx1"/>
                    </a:gs>
                  </a:gsLst>
                  <a:lin ang="5400000" scaled="0"/>
                </a:gradFill>
                <a:latin typeface="Segoe UI Light"/>
                <a:ea typeface="メイリオ" pitchFamily="50" charset="-128"/>
                <a:cs typeface="+mn-cs"/>
              </a:endParaRPr>
            </a:p>
          </p:txBody>
        </p:sp>
      </p:grpSp>
    </p:spTree>
    <p:extLst>
      <p:ext uri="{BB962C8B-B14F-4D97-AF65-F5344CB8AC3E}">
        <p14:creationId xmlns:p14="http://schemas.microsoft.com/office/powerpoint/2010/main" val="34448473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例</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HD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ビデオの視聴</a:t>
            </a:r>
            <a:endParaRPr lang="ja-JP" altLang="en-US" dirty="0">
              <a:ea typeface="メイリオ"/>
            </a:endParaRPr>
          </a:p>
        </p:txBody>
      </p:sp>
      <p:sp>
        <p:nvSpPr>
          <p:cNvPr id="18" name="Rectangle 17"/>
          <p:cNvSpPr/>
          <p:nvPr/>
        </p:nvSpPr>
        <p:spPr>
          <a:xfrm>
            <a:off x="519113" y="720372"/>
            <a:ext cx="11149012" cy="5417256"/>
          </a:xfrm>
          <a:prstGeom prst="rect">
            <a:avLst/>
          </a:prstGeom>
          <a:ln>
            <a:noFill/>
          </a:ln>
        </p:spPr>
        <p:txBody>
          <a:bodyPr/>
          <a:lstStyle/>
          <a:p>
            <a:endParaRPr lang="ja-JP" altLang="en-US">
              <a:ea typeface="メイリオ"/>
            </a:endParaRPr>
          </a:p>
        </p:txBody>
      </p:sp>
      <p:sp>
        <p:nvSpPr>
          <p:cNvPr id="13" name="Freeform 12"/>
          <p:cNvSpPr/>
          <p:nvPr/>
        </p:nvSpPr>
        <p:spPr>
          <a:xfrm>
            <a:off x="534456" y="3180667"/>
            <a:ext cx="1687594"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2"/>
          </a:lnRef>
          <a:fillRef idx="1">
            <a:schemeClr val="lt1"/>
          </a:fillRef>
          <a:effectRef idx="0">
            <a:schemeClr val="accent2"/>
          </a:effectRef>
          <a:fontRef idx="minor">
            <a:schemeClr val="dk1"/>
          </a:fontRef>
        </p:style>
        <p:txBody>
          <a:bodyPr spcFirstLastPara="0" vert="horz" wrap="square" lIns="105857" tIns="105857" rIns="105857" bIns="105857" numCol="1" spcCol="1270" anchor="t" anchorCtr="0">
            <a:noAutofit/>
          </a:bodyPr>
          <a:lstStyle/>
          <a:p>
            <a:pPr lvl="0" algn="ctr" defTabSz="889000">
              <a:lnSpc>
                <a:spcPct val="90000"/>
              </a:lnSpc>
              <a:spcBef>
                <a:spcPct val="0"/>
              </a:spcBef>
              <a:spcAft>
                <a:spcPct val="35000"/>
              </a:spcAft>
            </a:pPr>
            <a:endParaRPr lang="ja-JP" altLang="en-US" sz="2000" kern="1200" dirty="0">
              <a:solidFill>
                <a:schemeClr val="tx1"/>
              </a:solidFill>
              <a:latin typeface="Segoe UI" pitchFamily="34" charset="0"/>
              <a:ea typeface="メイリオ"/>
            </a:endParaRPr>
          </a:p>
        </p:txBody>
      </p:sp>
      <p:sp>
        <p:nvSpPr>
          <p:cNvPr id="16" name="Freeform 15"/>
          <p:cNvSpPr/>
          <p:nvPr/>
        </p:nvSpPr>
        <p:spPr>
          <a:xfrm>
            <a:off x="6059903" y="2204790"/>
            <a:ext cx="3024000" cy="2803032"/>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5"/>
          </a:lnRef>
          <a:fillRef idx="1">
            <a:schemeClr val="lt1"/>
          </a:fillRef>
          <a:effectRef idx="0">
            <a:schemeClr val="accent5"/>
          </a:effectRef>
          <a:fontRef idx="minor">
            <a:schemeClr val="dk1"/>
          </a:fontRef>
        </p:style>
        <p:txBody>
          <a:bodyPr spcFirstLastPara="0" vert="horz" wrap="square" lIns="91440" tIns="91440" rIns="91440" bIns="91440" numCol="1" spcCol="1270" anchor="t" anchorCtr="0">
            <a:noAutofit/>
          </a:bodyPr>
          <a:lstStyle/>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スムーズな </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HD </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ビデオ再生</a:t>
            </a:r>
          </a:p>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スムーズな</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オーディオ </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複数のオーディオ</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ビデオ ストリーム</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
            </a:r>
            <a:b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b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をサポートする場合</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a:t>
            </a:r>
            <a:endParaRPr lang="ja-JP" altLang="en-US" sz="2400" b="0" spc="-100" dirty="0">
              <a:ln w="3175">
                <a:noFill/>
              </a:ln>
              <a:gradFill flip="none" rotWithShape="1">
                <a:gsLst>
                  <a:gs pos="0">
                    <a:schemeClr val="tx1"/>
                  </a:gs>
                  <a:gs pos="86000">
                    <a:schemeClr val="tx1"/>
                  </a:gs>
                </a:gsLst>
                <a:lin ang="5400000" scaled="0"/>
                <a:tileRect/>
              </a:gradFill>
              <a:latin typeface="Segoe UI Light"/>
              <a:ea typeface="メイリオ"/>
              <a:cs typeface="Arial"/>
            </a:endParaRPr>
          </a:p>
        </p:txBody>
      </p:sp>
      <p:sp>
        <p:nvSpPr>
          <p:cNvPr id="17" name="Freeform 16"/>
          <p:cNvSpPr/>
          <p:nvPr/>
        </p:nvSpPr>
        <p:spPr>
          <a:xfrm>
            <a:off x="9105140" y="2250083"/>
            <a:ext cx="2417679" cy="29879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dk1"/>
          </a:lnRef>
          <a:fillRef idx="1">
            <a:schemeClr val="lt1"/>
          </a:fillRef>
          <a:effectRef idx="0">
            <a:schemeClr val="dk1"/>
          </a:effectRef>
          <a:fontRef idx="minor">
            <a:schemeClr val="dk1"/>
          </a:fontRef>
        </p:style>
        <p:txBody>
          <a:bodyPr spcFirstLastPara="0" vert="horz" wrap="square" lIns="91440" tIns="91440" rIns="91440" bIns="91440" numCol="1" spcCol="1270" anchor="t" anchorCtr="0">
            <a:noAutofit/>
          </a:bodyPr>
          <a:lstStyle/>
          <a:p>
            <a:pPr algn="l" defTabSz="888980">
              <a:lnSpc>
                <a:spcPct val="90000"/>
              </a:lnSpc>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コマ飛びの</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ない </a:t>
            </a:r>
            <a:r>
              <a:rPr lang="en-US" altLang="ja-JP"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HD </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ビデオ再生</a:t>
            </a:r>
          </a:p>
          <a:p>
            <a:pPr algn="l" defTabSz="888980">
              <a:lnSpc>
                <a:spcPct val="90000"/>
              </a:lnSpc>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音飛びの</a:t>
            </a: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ないオーディオ</a:t>
            </a:r>
          </a:p>
          <a:p>
            <a:pPr algn="l" defTabSz="888980">
              <a:spcBef>
                <a:spcPct val="0"/>
              </a:spcBef>
              <a:spcAft>
                <a:spcPts val="2400"/>
              </a:spcAft>
              <a:buNone/>
            </a:pPr>
            <a:endParaRPr lang="ja-JP" altLang="en-US" sz="2400" b="1" kern="1200" dirty="0" smtClean="0">
              <a:solidFill>
                <a:schemeClr val="tx1"/>
              </a:solidFill>
              <a:ea typeface="メイリオ"/>
            </a:endParaRPr>
          </a:p>
          <a:p>
            <a:pPr algn="l" defTabSz="888980">
              <a:spcBef>
                <a:spcPct val="0"/>
              </a:spcBef>
              <a:spcAft>
                <a:spcPts val="2400"/>
              </a:spcAft>
              <a:buNone/>
            </a:pPr>
            <a:endParaRPr lang="ja-JP" altLang="en-US" sz="2400" b="1" dirty="0" smtClean="0">
              <a:solidFill>
                <a:schemeClr val="tx1"/>
              </a:solidFill>
              <a:ea typeface="メイリオ"/>
            </a:endParaRPr>
          </a:p>
          <a:p>
            <a:pPr algn="l" defTabSz="888980">
              <a:spcBef>
                <a:spcPct val="0"/>
              </a:spcBef>
              <a:spcAft>
                <a:spcPts val="2400"/>
              </a:spcAft>
              <a:buNone/>
            </a:pPr>
            <a:endParaRPr lang="ja-JP" altLang="en-US" sz="2400" b="1" kern="1200" dirty="0">
              <a:solidFill>
                <a:schemeClr val="tx1"/>
              </a:solidFill>
              <a:ea typeface="メイリオ"/>
            </a:endParaRPr>
          </a:p>
        </p:txBody>
      </p:sp>
      <p:sp>
        <p:nvSpPr>
          <p:cNvPr id="15" name="Freeform 14"/>
          <p:cNvSpPr/>
          <p:nvPr/>
        </p:nvSpPr>
        <p:spPr>
          <a:xfrm>
            <a:off x="3743037" y="2211053"/>
            <a:ext cx="2444820" cy="2090646"/>
          </a:xfrm>
          <a:custGeom>
            <a:avLst/>
            <a:gdLst>
              <a:gd name="connsiteX0" fmla="*/ 0 w 1687594"/>
              <a:gd name="connsiteY0" fmla="*/ 101256 h 1012556"/>
              <a:gd name="connsiteX1" fmla="*/ 101256 w 1687594"/>
              <a:gd name="connsiteY1" fmla="*/ 0 h 1012556"/>
              <a:gd name="connsiteX2" fmla="*/ 1586338 w 1687594"/>
              <a:gd name="connsiteY2" fmla="*/ 0 h 1012556"/>
              <a:gd name="connsiteX3" fmla="*/ 1687594 w 1687594"/>
              <a:gd name="connsiteY3" fmla="*/ 101256 h 1012556"/>
              <a:gd name="connsiteX4" fmla="*/ 1687594 w 1687594"/>
              <a:gd name="connsiteY4" fmla="*/ 911300 h 1012556"/>
              <a:gd name="connsiteX5" fmla="*/ 1586338 w 1687594"/>
              <a:gd name="connsiteY5" fmla="*/ 1012556 h 1012556"/>
              <a:gd name="connsiteX6" fmla="*/ 101256 w 1687594"/>
              <a:gd name="connsiteY6" fmla="*/ 1012556 h 1012556"/>
              <a:gd name="connsiteX7" fmla="*/ 0 w 1687594"/>
              <a:gd name="connsiteY7" fmla="*/ 911300 h 1012556"/>
              <a:gd name="connsiteX8" fmla="*/ 0 w 1687594"/>
              <a:gd name="connsiteY8" fmla="*/ 101256 h 101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7594" h="1012556">
                <a:moveTo>
                  <a:pt x="0" y="101256"/>
                </a:moveTo>
                <a:cubicBezTo>
                  <a:pt x="0" y="45334"/>
                  <a:pt x="45334" y="0"/>
                  <a:pt x="101256" y="0"/>
                </a:cubicBezTo>
                <a:lnTo>
                  <a:pt x="1586338" y="0"/>
                </a:lnTo>
                <a:cubicBezTo>
                  <a:pt x="1642260" y="0"/>
                  <a:pt x="1687594" y="45334"/>
                  <a:pt x="1687594" y="101256"/>
                </a:cubicBezTo>
                <a:lnTo>
                  <a:pt x="1687594" y="911300"/>
                </a:lnTo>
                <a:cubicBezTo>
                  <a:pt x="1687594" y="967222"/>
                  <a:pt x="1642260" y="1012556"/>
                  <a:pt x="1586338" y="1012556"/>
                </a:cubicBezTo>
                <a:lnTo>
                  <a:pt x="101256" y="1012556"/>
                </a:lnTo>
                <a:cubicBezTo>
                  <a:pt x="45334" y="1012556"/>
                  <a:pt x="0" y="967222"/>
                  <a:pt x="0" y="911300"/>
                </a:cubicBezTo>
                <a:lnTo>
                  <a:pt x="0" y="101256"/>
                </a:lnTo>
                <a:close/>
              </a:path>
            </a:pathLst>
          </a:custGeom>
          <a:noFill/>
          <a:ln>
            <a:noFill/>
          </a:ln>
        </p:spPr>
        <p:style>
          <a:lnRef idx="2">
            <a:schemeClr val="accent3"/>
          </a:lnRef>
          <a:fillRef idx="1">
            <a:schemeClr val="lt1"/>
          </a:fillRef>
          <a:effectRef idx="0">
            <a:schemeClr val="accent3"/>
          </a:effectRef>
          <a:fontRef idx="minor">
            <a:schemeClr val="dk1"/>
          </a:fontRef>
        </p:style>
        <p:txBody>
          <a:bodyPr spcFirstLastPara="0" vert="horz" wrap="square" lIns="91440" tIns="91440" rIns="91440" bIns="91440" numCol="1" spcCol="1270" anchor="t" anchorCtr="0">
            <a:noAutofit/>
          </a:bodyPr>
          <a:lstStyle/>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ビデオ再生</a:t>
            </a:r>
          </a:p>
          <a:p>
            <a:pPr algn="l" defTabSz="888980">
              <a:spcBef>
                <a:spcPct val="0"/>
              </a:spcBef>
              <a:spcAft>
                <a:spcPts val="1200"/>
              </a:spcAft>
              <a:buNone/>
            </a:pPr>
            <a:r>
              <a:rPr lang="ja-JP" altLang="en-US" sz="2400" b="0" spc="-100" dirty="0" smtClean="0">
                <a:ln w="3175">
                  <a:noFill/>
                </a:ln>
                <a:gradFill flip="none" rotWithShape="1">
                  <a:gsLst>
                    <a:gs pos="0">
                      <a:schemeClr val="tx1"/>
                    </a:gs>
                    <a:gs pos="86000">
                      <a:schemeClr val="tx1"/>
                    </a:gs>
                  </a:gsLst>
                  <a:lin ang="5400000" scaled="0"/>
                  <a:tileRect/>
                </a:gradFill>
                <a:latin typeface="Segoe UI Light"/>
                <a:ea typeface="メイリオ"/>
                <a:cs typeface="Arial"/>
              </a:rPr>
              <a:t>オーディオ</a:t>
            </a:r>
            <a:endParaRPr lang="ja-JP" altLang="en-US" sz="2400" b="0" spc="-100" dirty="0">
              <a:ln w="3175">
                <a:noFill/>
              </a:ln>
              <a:gradFill flip="none" rotWithShape="1">
                <a:gsLst>
                  <a:gs pos="0">
                    <a:schemeClr val="tx1"/>
                  </a:gs>
                  <a:gs pos="86000">
                    <a:schemeClr val="tx1"/>
                  </a:gs>
                </a:gsLst>
                <a:lin ang="5400000" scaled="0"/>
                <a:tileRect/>
              </a:gradFill>
              <a:latin typeface="Segoe UI Light"/>
              <a:ea typeface="メイリオ"/>
              <a:cs typeface="Arial"/>
            </a:endParaRPr>
          </a:p>
        </p:txBody>
      </p:sp>
      <p:sp>
        <p:nvSpPr>
          <p:cNvPr id="22" name="Pentagon 21"/>
          <p:cNvSpPr/>
          <p:nvPr/>
        </p:nvSpPr>
        <p:spPr bwMode="auto">
          <a:xfrm>
            <a:off x="561883" y="1160382"/>
            <a:ext cx="3423326" cy="963275"/>
          </a:xfrm>
          <a:prstGeom prst="homePlate">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0" numCol="1" rtlCol="0" anchor="ctr" anchorCtr="0" compatLnSpc="1">
            <a:prstTxWarp prst="textNoShape">
              <a:avLst/>
            </a:prstTxWarp>
          </a:bodyPr>
          <a:lstStyle/>
          <a:p>
            <a:pPr algn="ctr" defTabSz="914126">
              <a:lnSpc>
                <a:spcPts val="2400"/>
              </a:lnSpc>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cs typeface="+mn-cs"/>
              </a:rPr>
              <a:t>ユーザー </a:t>
            </a:r>
            <a:br>
              <a:rPr lang="ja-JP" altLang="en-US" sz="2400" dirty="0" smtClean="0">
                <a:gradFill>
                  <a:gsLst>
                    <a:gs pos="0">
                      <a:schemeClr val="tx1"/>
                    </a:gs>
                    <a:gs pos="100000">
                      <a:schemeClr val="tx1"/>
                    </a:gs>
                  </a:gsLst>
                  <a:lin ang="5400000" scaled="0"/>
                </a:gradFill>
                <a:latin typeface="Segoe UI Light"/>
                <a:ea typeface="メイリオ"/>
                <a:cs typeface="+mn-cs"/>
              </a:rPr>
            </a:br>
            <a:r>
              <a:rPr lang="ja-JP" altLang="en-US" sz="2400" dirty="0" smtClean="0">
                <a:gradFill>
                  <a:gsLst>
                    <a:gs pos="0">
                      <a:schemeClr val="tx1"/>
                    </a:gs>
                    <a:gs pos="100000">
                      <a:schemeClr val="tx1"/>
                    </a:gs>
                  </a:gsLst>
                  <a:lin ang="5400000" scaled="0"/>
                </a:gradFill>
                <a:latin typeface="Segoe UI Light"/>
                <a:ea typeface="メイリオ"/>
                <a:cs typeface="+mn-cs"/>
              </a:rPr>
              <a:t>シナリオ</a:t>
            </a:r>
            <a:endParaRPr lang="ja-JP" altLang="en-US" sz="2400" dirty="0">
              <a:gradFill>
                <a:gsLst>
                  <a:gs pos="0">
                    <a:schemeClr val="tx1"/>
                  </a:gs>
                  <a:gs pos="100000">
                    <a:schemeClr val="tx1"/>
                  </a:gs>
                </a:gsLst>
                <a:lin ang="5400000" scaled="0"/>
              </a:gradFill>
              <a:latin typeface="Segoe UI Light"/>
              <a:ea typeface="メイリオ"/>
              <a:cs typeface="+mn-cs"/>
            </a:endParaRPr>
          </a:p>
        </p:txBody>
      </p:sp>
      <p:sp>
        <p:nvSpPr>
          <p:cNvPr id="23" name="Chevron 22"/>
          <p:cNvSpPr/>
          <p:nvPr/>
        </p:nvSpPr>
        <p:spPr bwMode="auto">
          <a:xfrm>
            <a:off x="3561792" y="1160382"/>
            <a:ext cx="2955762"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0" numCol="1" rtlCol="0" anchor="ctr" anchorCtr="0" compatLnSpc="1">
            <a:prstTxWarp prst="textNoShape">
              <a:avLst/>
            </a:prstTxWarp>
          </a:bodyPr>
          <a:lstStyle/>
          <a:p>
            <a:pPr algn="ctr" defTabSz="914126">
              <a:spcBef>
                <a:spcPct val="0"/>
              </a:spcBef>
              <a:spcAft>
                <a:spcPct val="0"/>
              </a:spcAft>
              <a:buNone/>
            </a:pPr>
            <a:r>
              <a:rPr lang="ja-JP" altLang="en-US" sz="2400" dirty="0" smtClean="0">
                <a:gradFill>
                  <a:gsLst>
                    <a:gs pos="0">
                      <a:schemeClr val="tx1"/>
                    </a:gs>
                    <a:gs pos="100000">
                      <a:schemeClr val="tx1"/>
                    </a:gs>
                  </a:gsLst>
                  <a:lin ang="5400000" scaled="0"/>
                </a:gradFill>
                <a:latin typeface="Segoe UI Light"/>
                <a:ea typeface="メイリオ"/>
              </a:rPr>
              <a:t>機能</a:t>
            </a:r>
            <a:endParaRPr lang="ja-JP" altLang="en-US" sz="2400" dirty="0">
              <a:gradFill>
                <a:gsLst>
                  <a:gs pos="0">
                    <a:schemeClr val="tx1"/>
                  </a:gs>
                  <a:gs pos="100000">
                    <a:schemeClr val="tx1"/>
                  </a:gs>
                </a:gsLst>
                <a:lin ang="5400000" scaled="0"/>
              </a:gradFill>
              <a:ea typeface="メイリオ"/>
            </a:endParaRPr>
          </a:p>
        </p:txBody>
      </p:sp>
      <p:sp>
        <p:nvSpPr>
          <p:cNvPr id="24" name="Chevron 23"/>
          <p:cNvSpPr/>
          <p:nvPr/>
        </p:nvSpPr>
        <p:spPr bwMode="auto">
          <a:xfrm>
            <a:off x="8626482" y="1160381"/>
            <a:ext cx="2955761" cy="963275"/>
          </a:xfrm>
          <a:prstGeom prst="chevron">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0" tIns="90000" rIns="0" bIns="0" numCol="1" rtlCol="0" anchor="ctr" anchorCtr="0" compatLnSpc="1">
            <a:prstTxWarp prst="textNoShape">
              <a:avLst/>
            </a:prstTxWarp>
          </a:bodyPr>
          <a:lstStyle/>
          <a:p>
            <a:pPr algn="ctr" defTabSz="914126">
              <a:lnSpc>
                <a:spcPts val="2000"/>
              </a:lnSpc>
              <a:spcBef>
                <a:spcPct val="0"/>
              </a:spcBef>
              <a:spcAft>
                <a:spcPct val="0"/>
              </a:spcAft>
              <a:buNone/>
            </a:pPr>
            <a:r>
              <a:rPr lang="ja-JP" altLang="en-US" sz="2400" smtClean="0">
                <a:gradFill>
                  <a:gsLst>
                    <a:gs pos="0">
                      <a:schemeClr val="tx1"/>
                    </a:gs>
                    <a:gs pos="100000">
                      <a:schemeClr val="tx1"/>
                    </a:gs>
                  </a:gsLst>
                  <a:lin ang="5400000" scaled="0"/>
                </a:gradFill>
                <a:latin typeface="Segoe UI Light"/>
                <a:ea typeface="メイリオ"/>
              </a:rPr>
              <a:t>テスト</a:t>
            </a:r>
            <a:endParaRPr lang="ja-JP" altLang="en-US" sz="2400" dirty="0">
              <a:gradFill>
                <a:gsLst>
                  <a:gs pos="0">
                    <a:schemeClr val="tx1"/>
                  </a:gs>
                  <a:gs pos="100000">
                    <a:schemeClr val="tx1"/>
                  </a:gs>
                </a:gsLst>
                <a:lin ang="5400000" scaled="0"/>
              </a:gradFill>
              <a:ea typeface="メイリオ"/>
            </a:endParaRPr>
          </a:p>
        </p:txBody>
      </p:sp>
      <p:grpSp>
        <p:nvGrpSpPr>
          <p:cNvPr id="28" name="Group 27"/>
          <p:cNvGrpSpPr/>
          <p:nvPr/>
        </p:nvGrpSpPr>
        <p:grpSpPr>
          <a:xfrm>
            <a:off x="6094137" y="1160382"/>
            <a:ext cx="2955762" cy="963275"/>
            <a:chOff x="5636650" y="2995447"/>
            <a:chExt cx="2500352" cy="963275"/>
          </a:xfrm>
          <a:effectLst>
            <a:outerShdw blurRad="50800" dist="38100" dir="2700000" algn="tl" rotWithShape="0">
              <a:prstClr val="black">
                <a:alpha val="40000"/>
              </a:prstClr>
            </a:outerShdw>
          </a:effectLst>
        </p:grpSpPr>
        <p:sp>
          <p:nvSpPr>
            <p:cNvPr id="29" name="Chevron 28"/>
            <p:cNvSpPr/>
            <p:nvPr/>
          </p:nvSpPr>
          <p:spPr bwMode="auto">
            <a:xfrm>
              <a:off x="5636650" y="2995447"/>
              <a:ext cx="2500352" cy="963275"/>
            </a:xfrm>
            <a:prstGeom prst="chevron">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0" tIns="45718" rIns="0" bIns="45718" numCol="1" rtlCol="0" anchor="ctr" anchorCtr="0" compatLnSpc="1">
              <a:prstTxWarp prst="textNoShape">
                <a:avLst/>
              </a:prstTxWarp>
            </a:bodyPr>
            <a:lstStyle/>
            <a:p>
              <a:pPr algn="r" defTabSz="914099" fontAlgn="base">
                <a:lnSpc>
                  <a:spcPts val="2000"/>
                </a:lnSpc>
                <a:spcBef>
                  <a:spcPct val="0"/>
                </a:spcBef>
                <a:spcAft>
                  <a:spcPct val="0"/>
                </a:spcAft>
              </a:pPr>
              <a:endParaRPr lang="en-US" sz="2400" dirty="0">
                <a:gradFill>
                  <a:gsLst>
                    <a:gs pos="0">
                      <a:schemeClr val="tx1"/>
                    </a:gs>
                    <a:gs pos="100000">
                      <a:schemeClr val="tx1"/>
                    </a:gs>
                  </a:gsLst>
                  <a:lin ang="5400000" scaled="0"/>
                </a:gradFill>
              </a:endParaRPr>
            </a:p>
          </p:txBody>
        </p:sp>
        <p:sp>
          <p:nvSpPr>
            <p:cNvPr id="30" name="TextBox 29"/>
            <p:cNvSpPr txBox="1"/>
            <p:nvPr/>
          </p:nvSpPr>
          <p:spPr>
            <a:xfrm>
              <a:off x="6523012" y="3339310"/>
              <a:ext cx="731656" cy="369332"/>
            </a:xfrm>
            <a:prstGeom prst="rect">
              <a:avLst/>
            </a:prstGeom>
            <a:noFill/>
          </p:spPr>
          <p:txBody>
            <a:bodyPr wrap="square" lIns="0" tIns="0" rIns="0" bIns="0" rtlCol="0">
              <a:spAutoFit/>
            </a:bodyPr>
            <a:lstStyle/>
            <a:p>
              <a:pPr algn="ctr" defTabSz="914400">
                <a:buNone/>
              </a:pPr>
              <a:r>
                <a:rPr lang="ja-JP" altLang="en-US" sz="2400" i="0" smtClean="0">
                  <a:gradFill>
                    <a:gsLst>
                      <a:gs pos="0">
                        <a:schemeClr val="tx1"/>
                      </a:gs>
                      <a:gs pos="100000">
                        <a:schemeClr val="tx1"/>
                      </a:gs>
                    </a:gsLst>
                    <a:lin ang="5400000" scaled="0"/>
                  </a:gradFill>
                  <a:latin typeface="Segoe UI Light"/>
                  <a:ea typeface="メイリオ" pitchFamily="50" charset="-128"/>
                  <a:cs typeface="+mn-cs"/>
                </a:rPr>
                <a:t>要件</a:t>
              </a:r>
              <a:endParaRPr lang="ja-JP" altLang="en-US" sz="2400" i="0">
                <a:gradFill>
                  <a:gsLst>
                    <a:gs pos="0">
                      <a:schemeClr val="tx1"/>
                    </a:gs>
                    <a:gs pos="100000">
                      <a:schemeClr val="tx1"/>
                    </a:gs>
                  </a:gsLst>
                  <a:lin ang="5400000" scaled="0"/>
                </a:gradFill>
                <a:latin typeface="Segoe UI Light"/>
                <a:ea typeface="メイリオ" pitchFamily="50" charset="-128"/>
                <a:cs typeface="+mn-cs"/>
              </a:endParaRPr>
            </a:p>
          </p:txBody>
        </p:sp>
      </p:grpSp>
      <p:pic>
        <p:nvPicPr>
          <p:cNvPr id="19" name="Picture 3" descr="Description: https://mediabank.partners.extranet.microsoft.com/Assets/Active/U-Z/Windows_Consumer/Photography/Windows_Media_Center_Photography/Windows_7/WMC09_Reference_PDFs/_w/WMC09_Brent_10_pd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155" y="4114740"/>
            <a:ext cx="2506995" cy="1660885"/>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Description: https://mediabank.partners.extranet.microsoft.com/Assets/Active/U-Z/Windows_Consumer/Photography/Windows_Media_Center_Photography/Windows_7/WMC09_Reference_PDFs/_w/WMC09_Terri_16_pdf.jpg"/>
          <p:cNvPicPr>
            <a:picLocks noChangeAspect="1" noChangeArrowheads="1"/>
          </p:cNvPicPr>
          <p:nvPr/>
        </p:nvPicPr>
        <p:blipFill rotWithShape="1">
          <a:blip r:embed="rId4">
            <a:extLst>
              <a:ext uri="{28A0092B-C50C-407E-A947-70E740481C1C}">
                <a14:useLocalDpi xmlns:a14="http://schemas.microsoft.com/office/drawing/2010/main" val="0"/>
              </a:ext>
            </a:extLst>
          </a:blip>
          <a:srcRect/>
          <a:stretch/>
        </p:blipFill>
        <p:spPr bwMode="auto">
          <a:xfrm>
            <a:off x="724722" y="2381606"/>
            <a:ext cx="2514428" cy="1670284"/>
          </a:xfrm>
          <a:prstGeom prst="rect">
            <a:avLst/>
          </a:prstGeom>
          <a:ln>
            <a:noFill/>
          </a:ln>
          <a:effectLst>
            <a:outerShdw blurRad="50800" dist="38100" dir="2700000" algn="tl" rotWithShape="0">
              <a:prstClr val="black">
                <a:alpha val="40000"/>
              </a:prstClr>
            </a:outerShdw>
          </a:effectLst>
          <a:extLst/>
        </p:spPr>
      </p:pic>
    </p:spTree>
    <p:extLst>
      <p:ext uri="{BB962C8B-B14F-4D97-AF65-F5344CB8AC3E}">
        <p14:creationId xmlns:p14="http://schemas.microsoft.com/office/powerpoint/2010/main" val="169530403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35723"/>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ユーザー シナリオを基盤とすることによる</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
            </a:r>
            <a:b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b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メリット</a:t>
            </a:r>
            <a:endParaRPr lang="ja-JP" altLang="en-US" dirty="0">
              <a:ea typeface="メイリオ"/>
            </a:endParaRPr>
          </a:p>
        </p:txBody>
      </p:sp>
      <p:sp>
        <p:nvSpPr>
          <p:cNvPr id="3" name="Text Placeholder 2"/>
          <p:cNvSpPr>
            <a:spLocks noGrp="1"/>
          </p:cNvSpPr>
          <p:nvPr>
            <p:ph type="body" sz="quarter" idx="10"/>
          </p:nvPr>
        </p:nvSpPr>
        <p:spPr>
          <a:xfrm>
            <a:off x="511197" y="1905000"/>
            <a:ext cx="11156927" cy="2600712"/>
          </a:xfrm>
        </p:spPr>
        <p:txBody>
          <a:bodyPr/>
          <a:lstStyle/>
          <a:p>
            <a:pPr marL="460400" indent="-460400" algn="l" defTabSz="914400">
              <a:lnSpc>
                <a:spcPct val="100000"/>
              </a:lnSpc>
              <a:spcBef>
                <a:spcPts val="0"/>
              </a:spcBef>
              <a:spcAft>
                <a:spcPts val="3000"/>
              </a:spcAft>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お客様が求めるエクスペリエンスを備えた革新的な製品を開発できる</a:t>
            </a:r>
            <a:endParaRPr lang="ja-JP" altLang="en-US" sz="3600" dirty="0" smtClean="0">
              <a:latin typeface="+mn-lt"/>
              <a:ea typeface="メイリオ"/>
            </a:endParaRPr>
          </a:p>
          <a:p>
            <a:pPr marL="460400" indent="-460400" algn="l" defTabSz="914400">
              <a:lnSpc>
                <a:spcPct val="100000"/>
              </a:lnSpc>
              <a:spcBef>
                <a:spcPts val="0"/>
              </a:spcBef>
              <a:spcAft>
                <a:spcPts val="3000"/>
              </a:spcAft>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アプリやハードウェアの開発に、予測しやすく</a:t>
            </a:r>
            <a:r>
              <a:rPr lang="en-US" altLang="ja-JP" sz="3600" b="0" dirty="0" smtClean="0">
                <a:gradFill>
                  <a:gsLst>
                    <a:gs pos="0">
                      <a:schemeClr val="tx1"/>
                    </a:gs>
                    <a:gs pos="86000">
                      <a:schemeClr val="tx1"/>
                    </a:gs>
                  </a:gsLst>
                  <a:lin ang="5400000" scaled="0"/>
                </a:gradFill>
                <a:latin typeface="Segoe UI Light"/>
                <a:ea typeface="メイリオ"/>
                <a:cs typeface="+mn-cs"/>
              </a:rPr>
              <a:t/>
            </a:r>
            <a:br>
              <a:rPr lang="en-US" altLang="ja-JP" sz="3600" b="0" dirty="0" smtClean="0">
                <a:gradFill>
                  <a:gsLst>
                    <a:gs pos="0">
                      <a:schemeClr val="tx1"/>
                    </a:gs>
                    <a:gs pos="86000">
                      <a:schemeClr val="tx1"/>
                    </a:gs>
                  </a:gsLst>
                  <a:lin ang="5400000" scaled="0"/>
                </a:gradFill>
                <a:latin typeface="Segoe UI Light"/>
                <a:ea typeface="メイリオ"/>
                <a:cs typeface="+mn-cs"/>
              </a:rPr>
            </a:br>
            <a:r>
              <a:rPr lang="ja-JP" altLang="en-US" sz="3600" b="0" dirty="0" smtClean="0">
                <a:gradFill>
                  <a:gsLst>
                    <a:gs pos="0">
                      <a:schemeClr val="tx1"/>
                    </a:gs>
                    <a:gs pos="86000">
                      <a:schemeClr val="tx1"/>
                    </a:gs>
                  </a:gsLst>
                  <a:lin ang="5400000" scaled="0"/>
                </a:gradFill>
                <a:latin typeface="Segoe UI Light"/>
                <a:ea typeface="メイリオ"/>
                <a:cs typeface="+mn-cs"/>
              </a:rPr>
              <a:t>一貫性のあるエクスペリエンスを活用できる</a:t>
            </a:r>
            <a:endParaRPr lang="ja-JP" altLang="en-US" sz="36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45851241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7851308" cy="1754326"/>
          </a:xfrm>
          <a:prstGeom prst="rect">
            <a:avLst/>
          </a:prstGeom>
          <a:noFill/>
        </p:spPr>
        <p:txBody>
          <a:bodyPr wrap="square" rtlCol="0">
            <a:spAutoFit/>
          </a:bodyPr>
          <a:lstStyle/>
          <a:p>
            <a:pPr indent="-460400" algn="l" defTabSz="914400">
              <a:lnSpc>
                <a:spcPct val="90000"/>
              </a:lnSpc>
              <a:spcBef>
                <a:spcPct val="0"/>
              </a:spcBef>
              <a:buNone/>
            </a:pPr>
            <a:r>
              <a:rPr lang="ja-JP" altLang="en-US"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ツールの改良</a:t>
            </a:r>
            <a:r>
              <a:rPr lang="ja-JP" altLang="en-US" sz="4000" b="0" dirty="0" smtClean="0">
                <a:solidFill>
                  <a:schemeClr val="tx1"/>
                </a:solidFill>
                <a:latin typeface="Segoe UI Semibold"/>
                <a:ea typeface="メイリオ"/>
                <a:cs typeface="Arial"/>
              </a:rPr>
              <a:t>による、</a:t>
            </a:r>
            <a:r>
              <a:rPr lang="en-US" altLang="ja-JP" sz="4000" b="0" dirty="0" smtClean="0">
                <a:solidFill>
                  <a:schemeClr val="tx1"/>
                </a:solidFill>
                <a:latin typeface="Segoe UI Semibold"/>
                <a:ea typeface="メイリオ"/>
                <a:cs typeface="Arial"/>
              </a:rPr>
              <a:t/>
            </a:r>
            <a:br>
              <a:rPr lang="en-US" altLang="ja-JP" sz="4000" b="0" dirty="0" smtClean="0">
                <a:solidFill>
                  <a:schemeClr val="tx1"/>
                </a:solidFill>
                <a:latin typeface="Segoe UI Semibold"/>
                <a:ea typeface="メイリオ"/>
                <a:cs typeface="Arial"/>
              </a:rPr>
            </a:br>
            <a:r>
              <a:rPr lang="en-US" altLang="ja-JP" sz="4000" b="0" dirty="0" smtClean="0">
                <a:solidFill>
                  <a:schemeClr val="tx1"/>
                </a:solidFill>
                <a:latin typeface="Segoe UI Semibold"/>
                <a:ea typeface="メイリオ"/>
                <a:cs typeface="Arial"/>
              </a:rPr>
              <a:t>Certification</a:t>
            </a:r>
            <a:r>
              <a:rPr lang="ja-JP" altLang="en-US" sz="4000" b="0" dirty="0" smtClean="0">
                <a:solidFill>
                  <a:schemeClr val="tx1"/>
                </a:solidFill>
                <a:latin typeface="Segoe UI Semibold"/>
                <a:ea typeface="メイリオ"/>
                <a:cs typeface="Arial"/>
              </a:rPr>
              <a:t> エクスペリエンス</a:t>
            </a:r>
            <a:r>
              <a:rPr lang="ja-JP" altLang="en-US" sz="4000" b="0" dirty="0" smtClean="0">
                <a:solidFill>
                  <a:schemeClr val="tx1"/>
                </a:solidFill>
                <a:latin typeface="Segoe UI Semibold"/>
                <a:ea typeface="メイリオ"/>
                <a:cs typeface="Arial"/>
              </a:rPr>
              <a:t>の最適化</a:t>
            </a:r>
            <a:endParaRPr lang="ja-JP" altLang="en-US" sz="4000" b="1" u="sng" spc="-100" dirty="0">
              <a:ln w="3175">
                <a:noFill/>
              </a:ln>
              <a:gradFill flip="none" rotWithShape="1">
                <a:gsLst>
                  <a:gs pos="0">
                    <a:schemeClr val="tx1"/>
                  </a:gs>
                  <a:gs pos="86000">
                    <a:schemeClr val="tx1"/>
                  </a:gs>
                </a:gsLst>
                <a:lin ang="5400000" scaled="0"/>
                <a:tileRect/>
              </a:gradFill>
              <a:latin typeface="+mj-lt"/>
              <a:ea typeface="メイリオ"/>
              <a:cs typeface="Arial" charset="0"/>
            </a:endParaRPr>
          </a:p>
        </p:txBody>
      </p:sp>
    </p:spTree>
    <p:extLst>
      <p:ext uri="{BB962C8B-B14F-4D97-AF65-F5344CB8AC3E}">
        <p14:creationId xmlns:p14="http://schemas.microsoft.com/office/powerpoint/2010/main" val="30581476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Logo Kit 1.6</a:t>
            </a:r>
            <a:endParaRPr lang="ja-JP" altLang="en-US" dirty="0">
              <a:ea typeface="メイリオ"/>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536" y="1145373"/>
            <a:ext cx="3063869" cy="1727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图片 5"/>
          <p:cNvPicPr/>
          <p:nvPr/>
        </p:nvPicPr>
        <p:blipFill>
          <a:blip r:embed="rId4" cstate="print">
            <a:extLst>
              <a:ext uri="{28A0092B-C50C-407E-A947-70E740481C1C}">
                <a14:useLocalDpi xmlns:a14="http://schemas.microsoft.com/office/drawing/2010/main" val="0"/>
              </a:ext>
            </a:extLst>
          </a:blip>
          <a:stretch>
            <a:fillRect/>
          </a:stretch>
        </p:blipFill>
        <p:spPr>
          <a:xfrm>
            <a:off x="3474218" y="1682076"/>
            <a:ext cx="3063869" cy="1716047"/>
          </a:xfrm>
          <a:prstGeom prst="rect">
            <a:avLst/>
          </a:prstGeom>
          <a:ln>
            <a:noFill/>
          </a:ln>
          <a:effectLst>
            <a:outerShdw blurRad="292100" dist="139700" dir="2700000" algn="tl" rotWithShape="0">
              <a:srgbClr val="333333">
                <a:alpha val="65000"/>
              </a:srgbClr>
            </a:outerShdw>
          </a:effectLst>
        </p:spPr>
      </p:pic>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59165" y="2530775"/>
            <a:ext cx="3063869" cy="12855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21469" y="3410368"/>
            <a:ext cx="2818135" cy="11824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69980" y="3999840"/>
            <a:ext cx="3094598" cy="12984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图片 408"/>
          <p:cNvPicPr/>
          <p:nvPr/>
        </p:nvPicPr>
        <p:blipFill>
          <a:blip r:embed="rId8" cstate="print">
            <a:extLst>
              <a:ext uri="{28A0092B-C50C-407E-A947-70E740481C1C}">
                <a14:useLocalDpi xmlns:a14="http://schemas.microsoft.com/office/drawing/2010/main" val="0"/>
              </a:ext>
            </a:extLst>
          </a:blip>
          <a:stretch>
            <a:fillRect/>
          </a:stretch>
        </p:blipFill>
        <p:spPr>
          <a:xfrm>
            <a:off x="3507361" y="4740592"/>
            <a:ext cx="2878180" cy="1115333"/>
          </a:xfrm>
          <a:prstGeom prst="rect">
            <a:avLst/>
          </a:prstGeom>
          <a:ln>
            <a:noFill/>
          </a:ln>
          <a:effectLst>
            <a:outerShdw blurRad="292100" dist="139700" dir="2700000" algn="tl" rotWithShape="0">
              <a:srgbClr val="333333">
                <a:alpha val="65000"/>
              </a:srgbClr>
            </a:outerShdw>
          </a:effectLst>
        </p:spPr>
      </p:pic>
      <p:pic>
        <p:nvPicPr>
          <p:cNvPr id="14"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98040" y="5137101"/>
            <a:ext cx="2678951" cy="1123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1212" y="4930292"/>
            <a:ext cx="2785336" cy="1168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4101" y="4190141"/>
            <a:ext cx="3156714" cy="13244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9"/>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101739" y="3565928"/>
            <a:ext cx="2444688" cy="12484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图片 414"/>
          <p:cNvPicPr/>
          <p:nvPr/>
        </p:nvPicPr>
        <p:blipFill>
          <a:blip r:embed="rId13" cstate="print">
            <a:extLst>
              <a:ext uri="{28A0092B-C50C-407E-A947-70E740481C1C}">
                <a14:useLocalDpi xmlns:a14="http://schemas.microsoft.com/office/drawing/2010/main" val="0"/>
              </a:ext>
            </a:extLst>
          </a:blip>
          <a:stretch>
            <a:fillRect/>
          </a:stretch>
        </p:blipFill>
        <p:spPr>
          <a:xfrm>
            <a:off x="6023131" y="2962031"/>
            <a:ext cx="3048505" cy="1336463"/>
          </a:xfrm>
          <a:prstGeom prst="rect">
            <a:avLst/>
          </a:prstGeom>
          <a:ln>
            <a:noFill/>
          </a:ln>
          <a:effectLst>
            <a:outerShdw blurRad="292100" dist="139700" dir="2700000" algn="tl" rotWithShape="0">
              <a:srgbClr val="333333">
                <a:alpha val="65000"/>
              </a:srgbClr>
            </a:outerShdw>
          </a:effectLst>
        </p:spPr>
      </p:pic>
      <p:pic>
        <p:nvPicPr>
          <p:cNvPr id="19" name="Picture 1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909832" y="1969577"/>
            <a:ext cx="2809092" cy="15451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29643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9112" y="228600"/>
            <a:ext cx="11149013" cy="609398"/>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Hardware Certification Kit</a:t>
            </a:r>
            <a:endParaRPr lang="ja-JP" altLang="en-US" dirty="0">
              <a:ea typeface="メイリオ"/>
            </a:endParaRPr>
          </a:p>
        </p:txBody>
      </p:sp>
      <p:pic>
        <p:nvPicPr>
          <p:cNvPr id="21"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9757" y="1182414"/>
            <a:ext cx="4188368" cy="226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2803" y="2635027"/>
            <a:ext cx="4188368" cy="226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5848" y="4087640"/>
            <a:ext cx="4188368" cy="22698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465326" y="1356673"/>
            <a:ext cx="5773690" cy="3070476"/>
          </a:xfrm>
          <a:prstGeom prst="rect">
            <a:avLst/>
          </a:prstGeom>
        </p:spPr>
        <p:txBody>
          <a:bodyPr vert="horz" wrap="square" lIns="0" tIns="0" rIns="0" bIns="0" rtlCol="0" anchor="t">
            <a:no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marL="571500" indent="-571500" algn="l" defTabSz="914400">
              <a:lnSpc>
                <a:spcPct val="100000"/>
              </a:lnSpc>
              <a:spcBef>
                <a:spcPts val="0"/>
              </a:spcBef>
              <a:spcAft>
                <a:spcPts val="3000"/>
              </a:spcAft>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新しいユーザー </a:t>
            </a:r>
            <a:r>
              <a:rPr lang="ja-JP" altLang="en-US" sz="3200" b="0" dirty="0" smtClean="0">
                <a:gradFill>
                  <a:gsLst>
                    <a:gs pos="0">
                      <a:schemeClr val="tx1"/>
                    </a:gs>
                    <a:gs pos="86000">
                      <a:schemeClr val="tx1"/>
                    </a:gs>
                  </a:gsLst>
                  <a:lin ang="5400000" scaled="0"/>
                </a:gradFill>
                <a:latin typeface="Segoe UI Light"/>
                <a:ea typeface="メイリオ"/>
                <a:cs typeface="+mn-cs"/>
              </a:rPr>
              <a:t>インターフェイス </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571500" indent="-571500" algn="l" defTabSz="914400">
              <a:lnSpc>
                <a:spcPct val="100000"/>
              </a:lnSpc>
              <a:spcBef>
                <a:spcPts val="0"/>
              </a:spcBef>
              <a:spcAft>
                <a:spcPts val="3000"/>
              </a:spcAft>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シンプルなワークフロー </a:t>
            </a:r>
          </a:p>
          <a:p>
            <a:pPr marL="571500" indent="-571500" algn="l" defTabSz="914400">
              <a:lnSpc>
                <a:spcPct val="100000"/>
              </a:lnSpc>
              <a:spcBef>
                <a:spcPts val="0"/>
              </a:spcBef>
              <a:spcAft>
                <a:spcPts val="3000"/>
              </a:spcAft>
              <a:buSzPct val="90000"/>
              <a:buFont typeface="Arial"/>
              <a:buChar char="•"/>
            </a:pPr>
            <a:r>
              <a:rPr lang="ja-JP" altLang="en-US" sz="3200" b="0" dirty="0" smtClean="0">
                <a:gradFill>
                  <a:gsLst>
                    <a:gs pos="0">
                      <a:schemeClr val="tx1"/>
                    </a:gs>
                    <a:gs pos="86000">
                      <a:schemeClr val="tx1"/>
                    </a:gs>
                  </a:gsLst>
                  <a:lin ang="5400000" scaled="0"/>
                </a:gradFill>
                <a:latin typeface="Segoe UI Light"/>
                <a:ea typeface="メイリオ"/>
                <a:cs typeface="+mn-cs"/>
              </a:rPr>
              <a:t>強力</a:t>
            </a:r>
            <a:r>
              <a:rPr lang="ja-JP" altLang="en-US" sz="3200" b="0" dirty="0" smtClean="0">
                <a:gradFill>
                  <a:gsLst>
                    <a:gs pos="0">
                      <a:schemeClr val="tx1"/>
                    </a:gs>
                    <a:gs pos="86000">
                      <a:schemeClr val="tx1"/>
                    </a:gs>
                  </a:gsLst>
                  <a:lin ang="5400000" scaled="0"/>
                </a:gradFill>
                <a:latin typeface="Segoe UI Light"/>
                <a:ea typeface="メイリオ"/>
                <a:cs typeface="+mn-cs"/>
              </a:rPr>
              <a:t>なオートメーション機能</a:t>
            </a:r>
            <a:endParaRPr lang="ja-JP" altLang="en-US" sz="3200" b="0" dirty="0" smtClean="0">
              <a:gradFill>
                <a:gsLst>
                  <a:gs pos="0">
                    <a:schemeClr val="tx1"/>
                  </a:gs>
                  <a:gs pos="86000">
                    <a:schemeClr val="tx1"/>
                  </a:gs>
                </a:gsLst>
                <a:lin ang="5400000" scaled="0"/>
              </a:gradFill>
              <a:latin typeface="Segoe UI Light"/>
              <a:ea typeface="メイリオ"/>
              <a:cs typeface="+mn-cs"/>
            </a:endParaRPr>
          </a:p>
          <a:p>
            <a:pPr marL="457200" indent="-457200" algn="l" defTabSz="914400">
              <a:spcAft>
                <a:spcPts val="3000"/>
              </a:spcAft>
              <a:buFont typeface="Arial"/>
              <a:buChar char="•"/>
            </a:pPr>
            <a:endParaRPr lang="ja-JP" altLang="en-US" sz="2800" dirty="0">
              <a:latin typeface="Segoe UI" pitchFamily="34" charset="0"/>
              <a:ea typeface="メイリオ"/>
            </a:endParaRPr>
          </a:p>
        </p:txBody>
      </p:sp>
    </p:spTree>
    <p:extLst>
      <p:ext uri="{BB962C8B-B14F-4D97-AF65-F5344CB8AC3E}">
        <p14:creationId xmlns:p14="http://schemas.microsoft.com/office/powerpoint/2010/main" val="23746351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anim calcmode="lin" valueType="num">
                                      <p:cBhvr>
                                        <p:cTn id="14" dur="500" fill="hold"/>
                                        <p:tgtEl>
                                          <p:spTgt spid="22"/>
                                        </p:tgtEl>
                                        <p:attrNameLst>
                                          <p:attrName>ppt_x</p:attrName>
                                        </p:attrNameLst>
                                      </p:cBhvr>
                                      <p:tavLst>
                                        <p:tav tm="0">
                                          <p:val>
                                            <p:strVal val="#ppt_x"/>
                                          </p:val>
                                        </p:tav>
                                        <p:tav tm="100000">
                                          <p:val>
                                            <p:strVal val="#ppt_x"/>
                                          </p:val>
                                        </p:tav>
                                      </p:tavLst>
                                    </p:anim>
                                    <p:anim calcmode="lin" valueType="num">
                                      <p:cBhvr>
                                        <p:cTn id="15" dur="5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1" y="228600"/>
            <a:ext cx="11541509" cy="609398"/>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に関する情報</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を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1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か所で入手</a:t>
            </a:r>
            <a:endParaRPr lang="ja-JP" altLang="en-US" dirty="0">
              <a:ea typeface="メイリオ"/>
            </a:endParaRPr>
          </a:p>
        </p:txBody>
      </p:sp>
      <p:sp>
        <p:nvSpPr>
          <p:cNvPr id="3" name="TextBox 2"/>
          <p:cNvSpPr txBox="1"/>
          <p:nvPr/>
        </p:nvSpPr>
        <p:spPr>
          <a:xfrm>
            <a:off x="855209" y="1356019"/>
            <a:ext cx="4212000" cy="5001369"/>
          </a:xfrm>
          <a:prstGeom prst="rect">
            <a:avLst/>
          </a:prstGeom>
          <a:noFill/>
        </p:spPr>
        <p:txBody>
          <a:bodyPr wrap="square" lIns="0" tIns="0" rIns="0" bIns="0" rtlCol="0">
            <a:spAutoFit/>
          </a:bodyPr>
          <a:lstStyle/>
          <a:p>
            <a:pPr defTabSz="914400">
              <a:spcAft>
                <a:spcPts val="1200"/>
              </a:spcAft>
            </a:pPr>
            <a:r>
              <a:rPr lang="ja-JP" altLang="en-US" sz="3200" b="0" dirty="0" smtClean="0">
                <a:gradFill>
                  <a:gsLst>
                    <a:gs pos="0">
                      <a:schemeClr val="tx1"/>
                    </a:gs>
                    <a:gs pos="100000">
                      <a:schemeClr val="tx1"/>
                    </a:gs>
                  </a:gsLst>
                  <a:lin ang="5400000" scaled="0"/>
                </a:gradFill>
                <a:latin typeface="Segoe UI Light"/>
                <a:ea typeface="メイリオ"/>
              </a:rPr>
              <a:t>デベロッパー </a:t>
            </a:r>
            <a:r>
              <a:rPr lang="ja-JP" altLang="en-US" sz="3200" b="0" dirty="0" smtClean="0">
                <a:gradFill>
                  <a:gsLst>
                    <a:gs pos="0">
                      <a:schemeClr val="tx1"/>
                    </a:gs>
                    <a:gs pos="100000">
                      <a:schemeClr val="tx1"/>
                    </a:gs>
                  </a:gsLst>
                  <a:lin ang="5400000" scaled="0"/>
                </a:gradFill>
                <a:latin typeface="Segoe UI Light"/>
                <a:ea typeface="メイリオ"/>
              </a:rPr>
              <a:t>センター </a:t>
            </a:r>
            <a:r>
              <a:rPr lang="ja-JP" altLang="en-US" sz="3200" b="0" dirty="0" smtClean="0">
                <a:gradFill>
                  <a:gsLst>
                    <a:gs pos="0">
                      <a:schemeClr val="tx1"/>
                    </a:gs>
                    <a:gs pos="100000">
                      <a:schemeClr val="tx1"/>
                    </a:gs>
                  </a:gsLst>
                  <a:lin ang="5400000" scaled="0"/>
                </a:gradFill>
                <a:latin typeface="Segoe UI Light"/>
                <a:ea typeface="メイリオ"/>
              </a:rPr>
              <a:t>には、</a:t>
            </a:r>
            <a:r>
              <a:rPr lang="en-US" altLang="ja-JP" sz="3200" dirty="0">
                <a:gradFill>
                  <a:gsLst>
                    <a:gs pos="0">
                      <a:schemeClr val="tx1"/>
                    </a:gs>
                    <a:gs pos="100000">
                      <a:schemeClr val="tx1"/>
                    </a:gs>
                  </a:gsLst>
                  <a:lin ang="5400000" scaled="0"/>
                </a:gradFill>
                <a:ea typeface="メイリオ"/>
              </a:rPr>
              <a:t>Windows </a:t>
            </a:r>
            <a:r>
              <a:rPr lang="ja-JP" altLang="en-US" sz="3200" dirty="0">
                <a:gradFill>
                  <a:gsLst>
                    <a:gs pos="0">
                      <a:schemeClr val="tx1"/>
                    </a:gs>
                    <a:gs pos="100000">
                      <a:schemeClr val="tx1"/>
                    </a:gs>
                  </a:gsLst>
                  <a:lin ang="5400000" scaled="0"/>
                </a:gradFill>
                <a:ea typeface="メイリオ"/>
              </a:rPr>
              <a:t>の</a:t>
            </a:r>
            <a:r>
              <a:rPr lang="ja-JP" altLang="en-US" sz="3200" dirty="0" smtClean="0">
                <a:gradFill>
                  <a:gsLst>
                    <a:gs pos="0">
                      <a:schemeClr val="tx1"/>
                    </a:gs>
                    <a:gs pos="100000">
                      <a:schemeClr val="tx1"/>
                    </a:gs>
                  </a:gsLst>
                  <a:lin ang="5400000" scaled="0"/>
                </a:gradFill>
                <a:ea typeface="メイリオ"/>
              </a:rPr>
              <a:t>あらゆる情報</a:t>
            </a:r>
            <a:r>
              <a:rPr lang="ja-JP" altLang="en-US" sz="3200" dirty="0">
                <a:gradFill>
                  <a:gsLst>
                    <a:gs pos="0">
                      <a:schemeClr val="tx1"/>
                    </a:gs>
                    <a:gs pos="100000">
                      <a:schemeClr val="tx1"/>
                    </a:gs>
                  </a:gsLst>
                  <a:lin ang="5400000" scaled="0"/>
                </a:gradFill>
                <a:ea typeface="メイリオ"/>
              </a:rPr>
              <a:t>が</a:t>
            </a:r>
            <a:r>
              <a:rPr lang="ja-JP" altLang="en-US" sz="3200" dirty="0" smtClean="0">
                <a:gradFill>
                  <a:gsLst>
                    <a:gs pos="0">
                      <a:schemeClr val="tx1"/>
                    </a:gs>
                    <a:gs pos="100000">
                      <a:schemeClr val="tx1"/>
                    </a:gs>
                  </a:gsLst>
                  <a:lin ang="5400000" scaled="0"/>
                </a:gradFill>
                <a:ea typeface="メイリオ"/>
              </a:rPr>
              <a:t>集約されています </a:t>
            </a:r>
            <a:r>
              <a:rPr lang="en-US" altLang="ja-JP" sz="3200" dirty="0" smtClean="0">
                <a:gradFill>
                  <a:gsLst>
                    <a:gs pos="0">
                      <a:schemeClr val="tx1"/>
                    </a:gs>
                    <a:gs pos="100000">
                      <a:schemeClr val="tx1"/>
                    </a:gs>
                  </a:gsLst>
                  <a:lin ang="5400000" scaled="0"/>
                </a:gradFill>
                <a:ea typeface="メイリオ"/>
              </a:rPr>
              <a:t>(Certification</a:t>
            </a:r>
            <a:r>
              <a:rPr lang="ja-JP" altLang="en-US" sz="3200" dirty="0" smtClean="0">
                <a:gradFill>
                  <a:gsLst>
                    <a:gs pos="0">
                      <a:schemeClr val="tx1"/>
                    </a:gs>
                    <a:gs pos="100000">
                      <a:schemeClr val="tx1"/>
                    </a:gs>
                  </a:gsLst>
                  <a:lin ang="5400000" scaled="0"/>
                </a:gradFill>
                <a:ea typeface="メイリオ"/>
              </a:rPr>
              <a:t> </a:t>
            </a:r>
            <a:r>
              <a:rPr lang="ja-JP" altLang="en-US" sz="3200" b="0" dirty="0" smtClean="0">
                <a:gradFill>
                  <a:gsLst>
                    <a:gs pos="0">
                      <a:schemeClr val="tx1"/>
                    </a:gs>
                    <a:gs pos="100000">
                      <a:schemeClr val="tx1"/>
                    </a:gs>
                  </a:gsLst>
                  <a:lin ang="5400000" scaled="0"/>
                </a:gradFill>
                <a:latin typeface="Segoe UI Light"/>
                <a:ea typeface="メイリオ"/>
              </a:rPr>
              <a:t>を</a:t>
            </a:r>
            <a:r>
              <a:rPr lang="ja-JP" altLang="en-US" sz="3200" b="0" dirty="0" smtClean="0">
                <a:gradFill>
                  <a:gsLst>
                    <a:gs pos="0">
                      <a:schemeClr val="tx1"/>
                    </a:gs>
                    <a:gs pos="100000">
                      <a:schemeClr val="tx1"/>
                    </a:gs>
                  </a:gsLst>
                  <a:lin ang="5400000" scaled="0"/>
                </a:gradFill>
                <a:latin typeface="Segoe UI Light"/>
                <a:ea typeface="メイリオ"/>
              </a:rPr>
              <a:t>含む</a:t>
            </a:r>
            <a:r>
              <a:rPr lang="en-US" altLang="ja-JP" sz="3200" b="0" dirty="0" smtClean="0">
                <a:gradFill>
                  <a:gsLst>
                    <a:gs pos="0">
                      <a:schemeClr val="tx1"/>
                    </a:gs>
                    <a:gs pos="100000">
                      <a:schemeClr val="tx1"/>
                    </a:gs>
                  </a:gsLst>
                  <a:lin ang="5400000" scaled="0"/>
                </a:gradFill>
                <a:latin typeface="Segoe UI Light"/>
                <a:ea typeface="メイリオ"/>
              </a:rPr>
              <a:t>)</a:t>
            </a:r>
            <a:endParaRPr lang="ja-JP" altLang="en-US" sz="3200" dirty="0" smtClean="0">
              <a:gradFill>
                <a:gsLst>
                  <a:gs pos="0">
                    <a:schemeClr val="tx1"/>
                  </a:gs>
                  <a:gs pos="100000">
                    <a:schemeClr val="tx1"/>
                  </a:gs>
                </a:gsLst>
                <a:lin ang="5400000" scaled="0"/>
              </a:gradFill>
              <a:ea typeface="メイリオ"/>
            </a:endParaRPr>
          </a:p>
          <a:p>
            <a:pPr marL="514350" indent="-514350" algn="l" defTabSz="914400">
              <a:spcAft>
                <a:spcPts val="600"/>
              </a:spcAft>
              <a:buFont typeface="Arial"/>
              <a:buChar char="•"/>
            </a:pPr>
            <a:r>
              <a:rPr lang="ja-JP" altLang="en-US" sz="2800" b="0" dirty="0" smtClean="0">
                <a:gradFill>
                  <a:gsLst>
                    <a:gs pos="0">
                      <a:schemeClr val="tx1"/>
                    </a:gs>
                    <a:gs pos="100000">
                      <a:schemeClr val="tx1"/>
                    </a:gs>
                  </a:gsLst>
                  <a:lin ang="5400000" scaled="0"/>
                </a:gradFill>
                <a:latin typeface="Segoe UI Light"/>
                <a:ea typeface="メイリオ"/>
              </a:rPr>
              <a:t>プログラムの詳細</a:t>
            </a:r>
          </a:p>
          <a:p>
            <a:pPr marL="514350" indent="-514350" algn="l" defTabSz="914400">
              <a:spcAft>
                <a:spcPts val="600"/>
              </a:spcAft>
              <a:buFont typeface="Arial"/>
              <a:buChar char="•"/>
            </a:pPr>
            <a:r>
              <a:rPr lang="ja-JP" altLang="en-US" sz="2800" b="0" dirty="0" smtClean="0">
                <a:gradFill>
                  <a:gsLst>
                    <a:gs pos="0">
                      <a:schemeClr val="tx1"/>
                    </a:gs>
                    <a:gs pos="100000">
                      <a:schemeClr val="tx1"/>
                    </a:gs>
                  </a:gsLst>
                  <a:lin ang="5400000" scaled="0"/>
                </a:gradFill>
                <a:latin typeface="Segoe UI Light"/>
                <a:ea typeface="メイリオ"/>
              </a:rPr>
              <a:t>要件</a:t>
            </a:r>
          </a:p>
          <a:p>
            <a:pPr marL="514350" indent="-514350" algn="l" defTabSz="914400">
              <a:spcAft>
                <a:spcPts val="600"/>
              </a:spcAft>
              <a:buFont typeface="Arial"/>
              <a:buChar char="•"/>
            </a:pPr>
            <a:r>
              <a:rPr lang="ja-JP" altLang="en-US" sz="2800" b="0" dirty="0" smtClean="0">
                <a:gradFill>
                  <a:gsLst>
                    <a:gs pos="0">
                      <a:schemeClr val="tx1"/>
                    </a:gs>
                    <a:gs pos="100000">
                      <a:schemeClr val="tx1"/>
                    </a:gs>
                  </a:gsLst>
                  <a:lin ang="5400000" scaled="0"/>
                </a:gradFill>
                <a:latin typeface="Segoe UI Light"/>
                <a:ea typeface="メイリオ"/>
              </a:rPr>
              <a:t>キット</a:t>
            </a:r>
          </a:p>
          <a:p>
            <a:pPr marL="514350" indent="-514350" algn="l" defTabSz="914400">
              <a:spcAft>
                <a:spcPts val="600"/>
              </a:spcAft>
              <a:buFont typeface="Arial"/>
              <a:buChar char="•"/>
            </a:pPr>
            <a:r>
              <a:rPr lang="ja-JP" altLang="en-US" sz="2800" b="0" dirty="0" smtClean="0">
                <a:gradFill>
                  <a:gsLst>
                    <a:gs pos="0">
                      <a:schemeClr val="tx1"/>
                    </a:gs>
                    <a:gs pos="100000">
                      <a:schemeClr val="tx1"/>
                    </a:gs>
                  </a:gsLst>
                  <a:lin ang="5400000" scaled="0"/>
                </a:gradFill>
                <a:latin typeface="Segoe UI Light"/>
                <a:ea typeface="メイリオ"/>
              </a:rPr>
              <a:t>申請、</a:t>
            </a:r>
            <a:r>
              <a:rPr lang="ja-JP" altLang="en-US" sz="2800" b="0" dirty="0" smtClean="0">
                <a:gradFill>
                  <a:gsLst>
                    <a:gs pos="0">
                      <a:schemeClr val="tx1"/>
                    </a:gs>
                    <a:gs pos="100000">
                      <a:schemeClr val="tx1"/>
                    </a:gs>
                  </a:gsLst>
                  <a:lin ang="5400000" scaled="0"/>
                </a:gradFill>
                <a:latin typeface="Segoe UI Light"/>
                <a:ea typeface="メイリオ"/>
              </a:rPr>
              <a:t>ドライバー</a:t>
            </a:r>
            <a:r>
              <a:rPr lang="ja-JP" altLang="en-US" sz="2800" b="0" dirty="0" smtClean="0">
                <a:gradFill>
                  <a:gsLst>
                    <a:gs pos="0">
                      <a:schemeClr val="tx1"/>
                    </a:gs>
                    <a:gs pos="100000">
                      <a:schemeClr val="tx1"/>
                    </a:gs>
                  </a:gsLst>
                  <a:lin ang="5400000" scaled="0"/>
                </a:gradFill>
                <a:latin typeface="Segoe UI Light"/>
                <a:ea typeface="メイリオ"/>
              </a:rPr>
              <a:t>の</a:t>
            </a:r>
            <a:r>
              <a:rPr lang="en-US" altLang="ja-JP" sz="2800" b="0" dirty="0" smtClean="0">
                <a:gradFill>
                  <a:gsLst>
                    <a:gs pos="0">
                      <a:schemeClr val="tx1"/>
                    </a:gs>
                    <a:gs pos="100000">
                      <a:schemeClr val="tx1"/>
                    </a:gs>
                  </a:gsLst>
                  <a:lin ang="5400000" scaled="0"/>
                </a:gradFill>
                <a:latin typeface="Segoe UI Light"/>
                <a:ea typeface="メイリオ"/>
              </a:rPr>
              <a:t/>
            </a:r>
            <a:br>
              <a:rPr lang="en-US" altLang="ja-JP" sz="2800" b="0" dirty="0" smtClean="0">
                <a:gradFill>
                  <a:gsLst>
                    <a:gs pos="0">
                      <a:schemeClr val="tx1"/>
                    </a:gs>
                    <a:gs pos="100000">
                      <a:schemeClr val="tx1"/>
                    </a:gs>
                  </a:gsLst>
                  <a:lin ang="5400000" scaled="0"/>
                </a:gradFill>
                <a:latin typeface="Segoe UI Light"/>
                <a:ea typeface="メイリオ"/>
              </a:rPr>
            </a:br>
            <a:r>
              <a:rPr lang="ja-JP" altLang="en-US" sz="2800" b="0" dirty="0" smtClean="0">
                <a:gradFill>
                  <a:gsLst>
                    <a:gs pos="0">
                      <a:schemeClr val="tx1"/>
                    </a:gs>
                    <a:gs pos="100000">
                      <a:schemeClr val="tx1"/>
                    </a:gs>
                  </a:gsLst>
                  <a:lin ang="5400000" scaled="0"/>
                </a:gradFill>
                <a:latin typeface="Segoe UI Light"/>
                <a:ea typeface="メイリオ"/>
              </a:rPr>
              <a:t>配布</a:t>
            </a:r>
            <a:r>
              <a:rPr lang="ja-JP" altLang="en-US" sz="2800" b="0" dirty="0" smtClean="0">
                <a:gradFill>
                  <a:gsLst>
                    <a:gs pos="0">
                      <a:schemeClr val="tx1"/>
                    </a:gs>
                    <a:gs pos="100000">
                      <a:schemeClr val="tx1"/>
                    </a:gs>
                  </a:gsLst>
                  <a:lin ang="5400000" scaled="0"/>
                </a:gradFill>
                <a:latin typeface="Segoe UI Light"/>
                <a:ea typeface="メイリオ"/>
              </a:rPr>
              <a:t>、遠隔測定</a:t>
            </a:r>
            <a:r>
              <a:rPr lang="en-US" altLang="ja-JP" sz="2800" b="0" dirty="0" smtClean="0">
                <a:gradFill>
                  <a:gsLst>
                    <a:gs pos="0">
                      <a:schemeClr val="tx1"/>
                    </a:gs>
                    <a:gs pos="100000">
                      <a:schemeClr val="tx1"/>
                    </a:gs>
                  </a:gsLst>
                  <a:lin ang="5400000" scaled="0"/>
                </a:gradFill>
                <a:latin typeface="Segoe UI Light"/>
                <a:ea typeface="メイリオ"/>
              </a:rPr>
              <a:t>…</a:t>
            </a:r>
            <a:endParaRPr lang="ja-JP" altLang="en-US" sz="2800" dirty="0">
              <a:gradFill>
                <a:gsLst>
                  <a:gs pos="0">
                    <a:schemeClr val="tx1"/>
                  </a:gs>
                  <a:gs pos="100000">
                    <a:schemeClr val="tx1"/>
                  </a:gs>
                </a:gsLst>
                <a:lin ang="5400000" scaled="0"/>
              </a:gradFill>
              <a:ea typeface="メイリオ"/>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5404" y="1492122"/>
            <a:ext cx="6351727" cy="4223962"/>
          </a:xfrm>
          <a:prstGeom prst="rect">
            <a:avLst/>
          </a:prstGeom>
        </p:spPr>
      </p:pic>
    </p:spTree>
    <p:extLst>
      <p:ext uri="{BB962C8B-B14F-4D97-AF65-F5344CB8AC3E}">
        <p14:creationId xmlns:p14="http://schemas.microsoft.com/office/powerpoint/2010/main" val="14709529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82387"/>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ツールの改良によるメリット</a:t>
            </a:r>
            <a:endParaRPr lang="ja-JP" altLang="en-US" dirty="0">
              <a:ea typeface="メイリオ"/>
            </a:endParaRPr>
          </a:p>
        </p:txBody>
      </p:sp>
      <p:sp>
        <p:nvSpPr>
          <p:cNvPr id="3" name="Text Placeholder 2"/>
          <p:cNvSpPr>
            <a:spLocks noGrp="1"/>
          </p:cNvSpPr>
          <p:nvPr>
            <p:ph type="body" sz="quarter" idx="10"/>
          </p:nvPr>
        </p:nvSpPr>
        <p:spPr>
          <a:xfrm>
            <a:off x="477707" y="1862899"/>
            <a:ext cx="10734806" cy="4247317"/>
          </a:xfrm>
        </p:spPr>
        <p:txBody>
          <a:bodyPr/>
          <a:lstStyle/>
          <a:p>
            <a:pPr marL="460400" indent="-460400" algn="l" defTabSz="914400">
              <a:lnSpc>
                <a:spcPct val="100000"/>
              </a:lnSpc>
              <a:spcBef>
                <a:spcPts val="0"/>
              </a:spcBef>
              <a:spcAft>
                <a:spcPts val="1800"/>
              </a:spcAft>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トレーニング時間の大幅な短縮</a:t>
            </a:r>
            <a:endParaRPr lang="ja-JP" altLang="en-US" sz="3600" dirty="0" smtClean="0">
              <a:latin typeface="+mn-lt"/>
              <a:ea typeface="メイリオ"/>
            </a:endParaRPr>
          </a:p>
          <a:p>
            <a:pPr marL="460400" indent="-460400" algn="l" defTabSz="914400">
              <a:lnSpc>
                <a:spcPct val="100000"/>
              </a:lnSpc>
              <a:spcBef>
                <a:spcPts val="0"/>
              </a:spcBef>
              <a:spcAft>
                <a:spcPts val="1800"/>
              </a:spcAft>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テスト期間の大幅な短縮 </a:t>
            </a:r>
            <a:r>
              <a:rPr lang="ja-JP" altLang="en-US" sz="3600" b="0" dirty="0" smtClean="0">
                <a:gradFill>
                  <a:gsLst>
                    <a:gs pos="0">
                      <a:schemeClr val="tx1"/>
                    </a:gs>
                    <a:gs pos="86000">
                      <a:schemeClr val="tx1"/>
                    </a:gs>
                  </a:gsLst>
                  <a:lin ang="5400000" scaled="0"/>
                </a:gradFill>
                <a:latin typeface="Segoe UI Light"/>
                <a:ea typeface="メイリオ"/>
                <a:cs typeface="+mn-cs"/>
              </a:rPr>
              <a:t> </a:t>
            </a:r>
            <a:r>
              <a:rPr lang="en-US" altLang="ja-JP" sz="3600" b="0" dirty="0" smtClean="0">
                <a:gradFill>
                  <a:gsLst>
                    <a:gs pos="0">
                      <a:schemeClr val="tx1"/>
                    </a:gs>
                    <a:gs pos="86000">
                      <a:schemeClr val="tx1"/>
                    </a:gs>
                  </a:gsLst>
                  <a:lin ang="5400000" scaled="0"/>
                </a:gradFill>
                <a:latin typeface="Segoe UI Light"/>
                <a:ea typeface="メイリオ"/>
                <a:cs typeface="+mn-cs"/>
              </a:rPr>
              <a:t>(</a:t>
            </a:r>
            <a:r>
              <a:rPr lang="en-US" altLang="ja-JP" sz="3600" b="0" dirty="0" smtClean="0">
                <a:gradFill>
                  <a:gsLst>
                    <a:gs pos="0">
                      <a:schemeClr val="tx1"/>
                    </a:gs>
                    <a:gs pos="86000">
                      <a:schemeClr val="tx1"/>
                    </a:gs>
                  </a:gsLst>
                  <a:lin ang="5400000" scaled="0"/>
                </a:gradFill>
                <a:latin typeface="Segoe UI Light"/>
                <a:ea typeface="メイリオ"/>
                <a:cs typeface="+mn-cs"/>
              </a:rPr>
              <a:t>1 </a:t>
            </a:r>
            <a:r>
              <a:rPr lang="ja-JP" altLang="en-US" sz="3600" b="0" dirty="0" smtClean="0">
                <a:gradFill>
                  <a:gsLst>
                    <a:gs pos="0">
                      <a:schemeClr val="tx1"/>
                    </a:gs>
                    <a:gs pos="86000">
                      <a:schemeClr val="tx1"/>
                    </a:gs>
                  </a:gsLst>
                  <a:lin ang="5400000" scaled="0"/>
                </a:gradFill>
                <a:latin typeface="Segoe UI Light"/>
                <a:ea typeface="メイリオ"/>
                <a:cs typeface="+mn-cs"/>
              </a:rPr>
              <a:t>回ですべての機能をテスト</a:t>
            </a:r>
            <a:r>
              <a:rPr lang="en-US" altLang="ja-JP" sz="3600" b="0" dirty="0" smtClean="0">
                <a:gradFill>
                  <a:gsLst>
                    <a:gs pos="0">
                      <a:schemeClr val="tx1"/>
                    </a:gs>
                    <a:gs pos="86000">
                      <a:schemeClr val="tx1"/>
                    </a:gs>
                  </a:gsLst>
                  <a:lin ang="5400000" scaled="0"/>
                </a:gradFill>
                <a:latin typeface="Segoe UI Light"/>
                <a:ea typeface="メイリオ"/>
                <a:cs typeface="+mn-cs"/>
              </a:rPr>
              <a:t>)</a:t>
            </a:r>
            <a:endParaRPr lang="ja-JP" altLang="en-US" sz="3600" b="0" dirty="0" smtClean="0">
              <a:gradFill>
                <a:gsLst>
                  <a:gs pos="0">
                    <a:schemeClr val="tx1"/>
                  </a:gs>
                  <a:gs pos="86000">
                    <a:schemeClr val="tx1"/>
                  </a:gs>
                </a:gsLst>
                <a:lin ang="5400000" scaled="0"/>
              </a:gradFill>
              <a:latin typeface="Segoe UI Light"/>
              <a:ea typeface="メイリオ"/>
              <a:cs typeface="+mn-cs"/>
            </a:endParaRPr>
          </a:p>
          <a:p>
            <a:pPr marL="460400" indent="-460400" algn="l" defTabSz="914400">
              <a:lnSpc>
                <a:spcPct val="100000"/>
              </a:lnSpc>
              <a:spcBef>
                <a:spcPts val="0"/>
              </a:spcBef>
              <a:spcAft>
                <a:spcPts val="1800"/>
              </a:spcAft>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定義済みテストのカテゴリを廃止</a:t>
            </a:r>
          </a:p>
          <a:p>
            <a:pPr marL="460400" indent="-460400" algn="l" defTabSz="914400">
              <a:lnSpc>
                <a:spcPct val="100000"/>
              </a:lnSpc>
              <a:spcBef>
                <a:spcPts val="0"/>
              </a:spcBef>
              <a:spcAft>
                <a:spcPts val="1800"/>
              </a:spcAft>
              <a:buSzPct val="90000"/>
              <a:buFont typeface="Arial"/>
              <a:buChar char="•"/>
            </a:pPr>
            <a:r>
              <a:rPr lang="ja-JP" altLang="en-US" sz="3600" b="0" dirty="0" smtClean="0">
                <a:gradFill>
                  <a:gsLst>
                    <a:gs pos="0">
                      <a:schemeClr val="tx1"/>
                    </a:gs>
                    <a:gs pos="86000">
                      <a:schemeClr val="tx1"/>
                    </a:gs>
                  </a:gsLst>
                  <a:lin ang="5400000" scaled="0"/>
                </a:gradFill>
                <a:latin typeface="Segoe UI Light"/>
                <a:ea typeface="メイリオ"/>
                <a:cs typeface="+mn-cs"/>
              </a:rPr>
              <a:t>機能に関する総合的なテスト</a:t>
            </a:r>
          </a:p>
          <a:p>
            <a:pPr marL="460400" indent="-460400" algn="l" defTabSz="914400">
              <a:lnSpc>
                <a:spcPct val="100000"/>
              </a:lnSpc>
              <a:spcBef>
                <a:spcPts val="0"/>
              </a:spcBef>
              <a:spcAft>
                <a:spcPts val="1800"/>
              </a:spcAft>
              <a:buSzPct val="90000"/>
              <a:buFont typeface="Arial"/>
              <a:buChar char="•"/>
            </a:pPr>
            <a:endParaRPr lang="ja-JP" altLang="en-US" sz="3600" dirty="0" smtClean="0">
              <a:latin typeface="+mn-lt"/>
              <a:ea typeface="メイリオ"/>
            </a:endParaRPr>
          </a:p>
        </p:txBody>
      </p:sp>
      <p:sp>
        <p:nvSpPr>
          <p:cNvPr id="12" name="Rectangle 11"/>
          <p:cNvSpPr/>
          <p:nvPr/>
        </p:nvSpPr>
        <p:spPr bwMode="auto">
          <a:xfrm>
            <a:off x="519112" y="2291953"/>
            <a:ext cx="3651787" cy="26838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marL="342900" indent="-342900" defTabSz="914099" fontAlgn="base">
              <a:spcBef>
                <a:spcPct val="0"/>
              </a:spcBef>
              <a:spcAft>
                <a:spcPct val="0"/>
              </a:spcAft>
              <a:buFont typeface="Arial" pitchFamily="34" charset="0"/>
              <a:buChar char="•"/>
            </a:pPr>
            <a:endParaRPr lang="ja-JP" altLang="en-US" sz="2400" dirty="0">
              <a:gradFill>
                <a:gsLst>
                  <a:gs pos="0">
                    <a:schemeClr val="tx1"/>
                  </a:gs>
                  <a:gs pos="100000">
                    <a:schemeClr val="tx1"/>
                  </a:gs>
                </a:gsLst>
                <a:lin ang="5400000" scaled="0"/>
              </a:gradFill>
              <a:latin typeface="Segoe UI" pitchFamily="34" charset="0"/>
              <a:ea typeface="メイリオ"/>
            </a:endParaRPr>
          </a:p>
        </p:txBody>
      </p:sp>
      <p:sp>
        <p:nvSpPr>
          <p:cNvPr id="18" name="Text Placeholder 2"/>
          <p:cNvSpPr txBox="1">
            <a:spLocks/>
          </p:cNvSpPr>
          <p:nvPr/>
        </p:nvSpPr>
        <p:spPr>
          <a:xfrm>
            <a:off x="4236090" y="1446810"/>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a:latin typeface="Segoe UI" pitchFamily="34" charset="0"/>
              <a:ea typeface="メイリオ"/>
            </a:endParaRPr>
          </a:p>
        </p:txBody>
      </p:sp>
      <p:sp>
        <p:nvSpPr>
          <p:cNvPr id="19" name="Text Placeholder 2"/>
          <p:cNvSpPr txBox="1">
            <a:spLocks/>
          </p:cNvSpPr>
          <p:nvPr/>
        </p:nvSpPr>
        <p:spPr>
          <a:xfrm>
            <a:off x="8173379" y="1445820"/>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a:latin typeface="Segoe UI" pitchFamily="34" charset="0"/>
              <a:ea typeface="メイリオ"/>
            </a:endParaRPr>
          </a:p>
        </p:txBody>
      </p:sp>
      <p:sp>
        <p:nvSpPr>
          <p:cNvPr id="20" name="Text Placeholder 2"/>
          <p:cNvSpPr txBox="1">
            <a:spLocks/>
          </p:cNvSpPr>
          <p:nvPr/>
        </p:nvSpPr>
        <p:spPr>
          <a:xfrm>
            <a:off x="4349525" y="1432955"/>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a:latin typeface="Segoe UI" pitchFamily="34" charset="0"/>
              <a:ea typeface="メイリオ"/>
            </a:endParaRPr>
          </a:p>
        </p:txBody>
      </p:sp>
      <p:sp>
        <p:nvSpPr>
          <p:cNvPr id="21" name="Text Placeholder 2"/>
          <p:cNvSpPr txBox="1">
            <a:spLocks/>
          </p:cNvSpPr>
          <p:nvPr/>
        </p:nvSpPr>
        <p:spPr>
          <a:xfrm>
            <a:off x="8090252" y="1445820"/>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a:latin typeface="Segoe UI" pitchFamily="34" charset="0"/>
              <a:ea typeface="メイリオ"/>
            </a:endParaRPr>
          </a:p>
        </p:txBody>
      </p:sp>
      <p:sp>
        <p:nvSpPr>
          <p:cNvPr id="22" name="Text Placeholder 2"/>
          <p:cNvSpPr txBox="1">
            <a:spLocks/>
          </p:cNvSpPr>
          <p:nvPr/>
        </p:nvSpPr>
        <p:spPr>
          <a:xfrm>
            <a:off x="4352681" y="1432955"/>
            <a:ext cx="3494746" cy="443198"/>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a:latin typeface="Segoe UI" pitchFamily="34" charset="0"/>
              <a:ea typeface="メイリオ"/>
            </a:endParaRPr>
          </a:p>
        </p:txBody>
      </p:sp>
    </p:spTree>
    <p:extLst>
      <p:ext uri="{BB962C8B-B14F-4D97-AF65-F5344CB8AC3E}">
        <p14:creationId xmlns:p14="http://schemas.microsoft.com/office/powerpoint/2010/main" val="27338309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8120249" cy="1754326"/>
          </a:xfrm>
          <a:prstGeom prst="rect">
            <a:avLst/>
          </a:prstGeom>
          <a:noFill/>
        </p:spPr>
        <p:txBody>
          <a:bodyPr wrap="square" rtlCol="0">
            <a:spAutoFit/>
          </a:bodyPr>
          <a:lstStyle/>
          <a:p>
            <a:pPr indent="-460400" algn="l" defTabSz="914400">
              <a:lnSpc>
                <a:spcPct val="90000"/>
              </a:lnSpc>
              <a:spcBef>
                <a:spcPct val="0"/>
              </a:spcBef>
              <a:buNone/>
            </a:pPr>
            <a:r>
              <a:rPr lang="en-US" altLang="ja-JP"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Windows </a:t>
            </a:r>
            <a:r>
              <a:rPr lang="ja-JP" altLang="en-US"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リリースと</a:t>
            </a:r>
            <a:r>
              <a:rPr lang="ja-JP" altLang="en-US"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の同期</a:t>
            </a:r>
            <a:r>
              <a:rPr lang="ja-JP" altLang="en-US" sz="4000" b="0" dirty="0" smtClean="0">
                <a:solidFill>
                  <a:schemeClr val="tx1"/>
                </a:solidFill>
                <a:latin typeface="Segoe UI Semibold"/>
                <a:ea typeface="メイリオ"/>
                <a:cs typeface="Arial"/>
              </a:rPr>
              <a:t>により</a:t>
            </a:r>
            <a:r>
              <a:rPr lang="ja-JP" altLang="en-US" sz="4000" b="0" dirty="0" smtClean="0">
                <a:solidFill>
                  <a:schemeClr val="tx1"/>
                </a:solidFill>
                <a:latin typeface="Segoe UI Semibold"/>
                <a:ea typeface="メイリオ"/>
                <a:cs typeface="Arial"/>
              </a:rPr>
              <a:t>、さまざまな高品質</a:t>
            </a:r>
            <a:r>
              <a:rPr lang="ja-JP" altLang="en-US" sz="4000" b="0" dirty="0" smtClean="0">
                <a:solidFill>
                  <a:schemeClr val="tx1"/>
                </a:solidFill>
                <a:latin typeface="Segoe UI Semibold"/>
                <a:ea typeface="メイリオ"/>
                <a:cs typeface="Arial"/>
              </a:rPr>
              <a:t>の製品</a:t>
            </a:r>
            <a:r>
              <a:rPr lang="ja-JP" altLang="en-US" sz="4000" b="0" dirty="0" smtClean="0">
                <a:solidFill>
                  <a:schemeClr val="tx1"/>
                </a:solidFill>
                <a:latin typeface="Segoe UI Semibold"/>
                <a:ea typeface="メイリオ"/>
                <a:cs typeface="Arial"/>
              </a:rPr>
              <a:t>を</a:t>
            </a:r>
            <a:r>
              <a:rPr lang="en-US" altLang="ja-JP" sz="4000" b="0" dirty="0" smtClean="0">
                <a:solidFill>
                  <a:schemeClr val="tx1"/>
                </a:solidFill>
                <a:latin typeface="Segoe UI Semibold"/>
                <a:ea typeface="メイリオ"/>
                <a:cs typeface="Arial"/>
              </a:rPr>
              <a:t/>
            </a:r>
            <a:br>
              <a:rPr lang="en-US" altLang="ja-JP" sz="4000" b="0" dirty="0" smtClean="0">
                <a:solidFill>
                  <a:schemeClr val="tx1"/>
                </a:solidFill>
                <a:latin typeface="Segoe UI Semibold"/>
                <a:ea typeface="メイリオ"/>
                <a:cs typeface="Arial"/>
              </a:rPr>
            </a:br>
            <a:r>
              <a:rPr lang="ja-JP" altLang="en-US" sz="4000" b="0" dirty="0" smtClean="0">
                <a:solidFill>
                  <a:schemeClr val="tx1"/>
                </a:solidFill>
                <a:latin typeface="Segoe UI Semibold"/>
                <a:ea typeface="メイリオ"/>
                <a:cs typeface="Arial"/>
              </a:rPr>
              <a:t>タイムリーに提供</a:t>
            </a:r>
            <a:endParaRPr lang="ja-JP" altLang="en-US" sz="4000" b="1" u="sng" spc="-100" dirty="0" smtClean="0">
              <a:ln w="3175">
                <a:noFill/>
              </a:ln>
              <a:gradFill flip="none" rotWithShape="1">
                <a:gsLst>
                  <a:gs pos="0">
                    <a:schemeClr val="tx1"/>
                  </a:gs>
                  <a:gs pos="86000">
                    <a:schemeClr val="tx1"/>
                  </a:gs>
                </a:gsLst>
                <a:lin ang="5400000" scaled="0"/>
                <a:tileRect/>
              </a:gradFill>
              <a:latin typeface="+mj-lt"/>
              <a:ea typeface="メイリオ"/>
              <a:cs typeface="Arial" charset="0"/>
            </a:endParaRPr>
          </a:p>
        </p:txBody>
      </p:sp>
    </p:spTree>
    <p:extLst>
      <p:ext uri="{BB962C8B-B14F-4D97-AF65-F5344CB8AC3E}">
        <p14:creationId xmlns:p14="http://schemas.microsoft.com/office/powerpoint/2010/main" val="49968305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p:cNvSpPr txBox="1">
            <a:spLocks/>
          </p:cNvSpPr>
          <p:nvPr/>
        </p:nvSpPr>
        <p:spPr>
          <a:xfrm>
            <a:off x="412755" y="609608"/>
            <a:ext cx="10630392" cy="674030"/>
          </a:xfrm>
          <a:prstGeom prst="rect">
            <a:avLst/>
          </a:prstGeom>
        </p:spPr>
        <p:txBody>
          <a:bodyPr lIns="91407" tIns="45702" rIns="91407" bIns="45702"/>
          <a:lst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kumimoji="1" lang="ja-JP" altLang="en-US" sz="4800" dirty="0" smtClean="0">
                <a:latin typeface="メイリオ" pitchFamily="50" charset="-128"/>
                <a:ea typeface="メイリオ" pitchFamily="50" charset="-128"/>
                <a:cs typeface="メイリオ" pitchFamily="50" charset="-128"/>
              </a:rPr>
              <a:t>免責事項</a:t>
            </a:r>
            <a:endParaRPr kumimoji="1" lang="ja-JP" altLang="en-US" sz="4800" dirty="0">
              <a:latin typeface="メイリオ" pitchFamily="50" charset="-128"/>
              <a:ea typeface="メイリオ" pitchFamily="50" charset="-128"/>
              <a:cs typeface="メイリオ" pitchFamily="50" charset="-128"/>
            </a:endParaRPr>
          </a:p>
        </p:txBody>
      </p:sp>
      <p:sp>
        <p:nvSpPr>
          <p:cNvPr id="8" name="テキスト プレースホルダ 2"/>
          <p:cNvSpPr txBox="1">
            <a:spLocks/>
          </p:cNvSpPr>
          <p:nvPr/>
        </p:nvSpPr>
        <p:spPr>
          <a:xfrm>
            <a:off x="412755" y="1447808"/>
            <a:ext cx="11277500" cy="5059847"/>
          </a:xfrm>
          <a:prstGeom prst="rect">
            <a:avLst/>
          </a:prstGeom>
        </p:spPr>
        <p:txBody>
          <a:bodyPr vert="horz" wrap="square" lIns="0" tIns="0" rIns="0" bIns="0" rtlCol="0">
            <a:normAutofit/>
          </a:bodyPr>
          <a:lstStyle>
            <a:lvl1pPr marL="460375" indent="-460375" algn="l" defTabSz="914363" rtl="0" eaLnBrk="1" latinLnBrk="0" hangingPunct="1">
              <a:lnSpc>
                <a:spcPct val="70000"/>
              </a:lnSpc>
              <a:spcBef>
                <a:spcPct val="20000"/>
              </a:spcBef>
              <a:buSzPct val="90000"/>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marL="855663" indent="-395288" algn="l" defTabSz="914363" rtl="0" eaLnBrk="1" latinLnBrk="0" hangingPunct="1">
              <a:lnSpc>
                <a:spcPct val="90000"/>
              </a:lnSpc>
              <a:spcBef>
                <a:spcPct val="20000"/>
              </a:spcBef>
              <a:buSzPct val="90000"/>
              <a:buFontTx/>
              <a:buNone/>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None/>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None/>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Char char="•"/>
            </a:pPr>
            <a:endParaRPr kumimoji="1" lang="ja-JP" altLang="en-US" dirty="0" smtClean="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本プレゼンテーション </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以下、本書</a:t>
            </a:r>
            <a:r>
              <a:rPr kumimoji="1" lang="en-US" altLang="ja-JP" sz="2800" dirty="0" smtClean="0">
                <a:latin typeface="+mn-lt"/>
                <a:ea typeface="メイリオ" pitchFamily="50" charset="-128"/>
                <a:cs typeface="メイリオ" pitchFamily="50" charset="-128"/>
              </a:rPr>
              <a:t>)</a:t>
            </a:r>
            <a:r>
              <a:rPr kumimoji="1" lang="ja-JP" altLang="en-US" sz="2800" dirty="0" smtClean="0">
                <a:latin typeface="+mn-lt"/>
                <a:ea typeface="メイリオ" pitchFamily="50" charset="-128"/>
                <a:cs typeface="メイリオ" pitchFamily="50" charset="-128"/>
              </a:rPr>
              <a:t> で提供されて</a:t>
            </a:r>
            <a:r>
              <a:rPr kumimoji="1" lang="ja-JP" altLang="en-US" sz="2800" dirty="0">
                <a:latin typeface="+mn-lt"/>
                <a:ea typeface="メイリオ" pitchFamily="50" charset="-128"/>
                <a:cs typeface="メイリオ" pitchFamily="50" charset="-128"/>
              </a:rPr>
              <a:t>いる情報</a:t>
            </a:r>
            <a:r>
              <a:rPr kumimoji="1" lang="ja-JP" altLang="en-US" sz="2800" dirty="0" smtClean="0">
                <a:latin typeface="+mn-lt"/>
                <a:ea typeface="メイリオ" pitchFamily="50" charset="-128"/>
                <a:cs typeface="メイリオ" pitchFamily="50" charset="-128"/>
              </a:rPr>
              <a:t>は、本書が発表された時点</a:t>
            </a:r>
            <a:r>
              <a:rPr kumimoji="1" lang="ja-JP" altLang="en-US" sz="2800" dirty="0">
                <a:latin typeface="+mn-lt"/>
                <a:ea typeface="メイリオ" pitchFamily="50" charset="-128"/>
                <a:cs typeface="メイリオ" pitchFamily="50" charset="-128"/>
              </a:rPr>
              <a:t>における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の見解を述べたものです。市場ニーズの変化に対応する必要があるため、本書は記載された内容の実現に関する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の確約とはみなされないものとします。また本書に記載された情報の正確さについて、保証するものではありません</a:t>
            </a:r>
            <a:r>
              <a:rPr kumimoji="1" lang="ja-JP" altLang="en-US" sz="2800" dirty="0" smtClean="0">
                <a:latin typeface="+mn-lt"/>
                <a:ea typeface="メイリオ" pitchFamily="50" charset="-128"/>
                <a:cs typeface="メイリオ" pitchFamily="50" charset="-128"/>
              </a:rPr>
              <a:t>。</a:t>
            </a:r>
            <a:endParaRPr kumimoji="1" lang="ja-JP" altLang="en-US" sz="2800" dirty="0">
              <a:latin typeface="+mn-lt"/>
              <a:ea typeface="メイリオ" pitchFamily="50" charset="-128"/>
              <a:cs typeface="メイリオ" pitchFamily="50" charset="-128"/>
            </a:endParaRPr>
          </a:p>
          <a:p>
            <a:pPr>
              <a:lnSpc>
                <a:spcPct val="100000"/>
              </a:lnSpc>
              <a:spcBef>
                <a:spcPts val="1201"/>
              </a:spcBef>
              <a:buFont typeface="Arial" pitchFamily="34" charset="0"/>
              <a:buChar char="•"/>
            </a:pPr>
            <a:r>
              <a:rPr kumimoji="1" lang="ja-JP" altLang="en-US" sz="2800" dirty="0">
                <a:latin typeface="+mn-lt"/>
                <a:ea typeface="メイリオ" pitchFamily="50" charset="-128"/>
                <a:cs typeface="メイリオ" pitchFamily="50" charset="-128"/>
              </a:rPr>
              <a:t>本書は情報の提供のみを目的としており、明示または黙示に関わらず、本書について </a:t>
            </a:r>
            <a:r>
              <a:rPr kumimoji="1" lang="en-US" altLang="ja-JP" sz="2800" dirty="0">
                <a:latin typeface="+mn-lt"/>
                <a:ea typeface="メイリオ" pitchFamily="50" charset="-128"/>
                <a:cs typeface="メイリオ" pitchFamily="50" charset="-128"/>
              </a:rPr>
              <a:t>Microsoft </a:t>
            </a:r>
            <a:r>
              <a:rPr kumimoji="1" lang="ja-JP" altLang="en-US" sz="2800" dirty="0">
                <a:latin typeface="+mn-lt"/>
                <a:ea typeface="メイリオ" pitchFamily="50" charset="-128"/>
                <a:cs typeface="メイリオ" pitchFamily="50" charset="-128"/>
              </a:rPr>
              <a:t>はいかなる保証をするものでもありません。</a:t>
            </a:r>
          </a:p>
          <a:p>
            <a:pPr>
              <a:lnSpc>
                <a:spcPct val="100000"/>
              </a:lnSpc>
              <a:spcBef>
                <a:spcPts val="1201"/>
              </a:spcBef>
              <a:buFont typeface="Arial" pitchFamily="34" charset="0"/>
              <a:buChar char="•"/>
            </a:pPr>
            <a:r>
              <a:rPr kumimoji="1" lang="ja-JP" altLang="en-US" sz="2800" dirty="0" smtClean="0">
                <a:latin typeface="+mn-lt"/>
                <a:ea typeface="メイリオ" pitchFamily="50" charset="-128"/>
                <a:cs typeface="メイリオ" pitchFamily="50" charset="-128"/>
              </a:rPr>
              <a:t>本書に記載されている機能名や用語の日本語訳は、あくまでも暫定的なものであり、将来変更される可能性があります。</a:t>
            </a:r>
            <a:endParaRPr kumimoji="1" lang="ja-JP" altLang="en-US" sz="2800" dirty="0">
              <a:latin typeface="+mn-lt"/>
              <a:ea typeface="メイリオ" pitchFamily="50" charset="-128"/>
              <a:cs typeface="メイリオ" pitchFamily="50" charset="-128"/>
            </a:endParaRPr>
          </a:p>
        </p:txBody>
      </p:sp>
    </p:spTree>
    <p:extLst>
      <p:ext uri="{BB962C8B-B14F-4D97-AF65-F5344CB8AC3E}">
        <p14:creationId xmlns:p14="http://schemas.microsoft.com/office/powerpoint/2010/main" val="1045142763"/>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との同期</a:t>
            </a:r>
            <a:endParaRPr lang="ja-JP" altLang="en-US" dirty="0">
              <a:ea typeface="メイリオ"/>
            </a:endParaRPr>
          </a:p>
        </p:txBody>
      </p:sp>
      <p:sp>
        <p:nvSpPr>
          <p:cNvPr id="3" name="Text Placeholder 2"/>
          <p:cNvSpPr>
            <a:spLocks noGrp="1"/>
          </p:cNvSpPr>
          <p:nvPr>
            <p:ph type="body" sz="quarter" idx="10"/>
          </p:nvPr>
        </p:nvSpPr>
        <p:spPr>
          <a:xfrm>
            <a:off x="840079" y="1319044"/>
            <a:ext cx="10078934" cy="2585323"/>
          </a:xfrm>
        </p:spPr>
        <p:txBody>
          <a:bodyPr/>
          <a:lstStyle/>
          <a:p>
            <a:pPr marL="0" indent="0" algn="l" defTabSz="914400">
              <a:lnSpc>
                <a:spcPct val="100000"/>
              </a:lnSpc>
              <a:spcBef>
                <a:spcPts val="0"/>
              </a:spcBef>
              <a:spcAft>
                <a:spcPts val="2400"/>
              </a:spcAft>
              <a:buNone/>
            </a:pPr>
            <a:r>
              <a:rPr lang="en-US" altLang="ja-JP" sz="3600" b="0" dirty="0" smtClean="0">
                <a:gradFill>
                  <a:gsLst>
                    <a:gs pos="0">
                      <a:schemeClr val="tx1"/>
                    </a:gs>
                    <a:gs pos="86000">
                      <a:schemeClr val="tx1"/>
                    </a:gs>
                  </a:gsLst>
                  <a:lin ang="5400000" scaled="0"/>
                </a:gradFill>
                <a:latin typeface="Segoe UI Light"/>
                <a:ea typeface="メイリオ"/>
              </a:rPr>
              <a:t>Windows </a:t>
            </a:r>
            <a:r>
              <a:rPr lang="ja-JP" altLang="en-US" sz="3600" b="0" dirty="0" smtClean="0">
                <a:gradFill>
                  <a:gsLst>
                    <a:gs pos="0">
                      <a:schemeClr val="tx1"/>
                    </a:gs>
                    <a:gs pos="86000">
                      <a:schemeClr val="tx1"/>
                    </a:gs>
                  </a:gsLst>
                  <a:lin ang="5400000" scaled="0"/>
                </a:gradFill>
                <a:latin typeface="Segoe UI Light"/>
                <a:ea typeface="メイリオ"/>
              </a:rPr>
              <a:t>に</a:t>
            </a:r>
            <a:r>
              <a:rPr lang="ja-JP" altLang="en-US" sz="4000" b="0" dirty="0" smtClean="0">
                <a:gradFill>
                  <a:gsLst>
                    <a:gs pos="0">
                      <a:schemeClr val="tx1"/>
                    </a:gs>
                    <a:gs pos="86000">
                      <a:schemeClr val="tx1"/>
                    </a:gs>
                  </a:gsLst>
                  <a:lin ang="5400000" scaled="0"/>
                </a:gradFill>
                <a:latin typeface="Segoe UI Light"/>
                <a:ea typeface="メイリオ"/>
              </a:rPr>
              <a:t>同期</a:t>
            </a:r>
            <a:r>
              <a:rPr lang="ja-JP" altLang="en-US" sz="3600" b="0" dirty="0" smtClean="0">
                <a:gradFill>
                  <a:gsLst>
                    <a:gs pos="0">
                      <a:schemeClr val="tx1"/>
                    </a:gs>
                    <a:gs pos="86000">
                      <a:schemeClr val="tx1"/>
                    </a:gs>
                  </a:gsLst>
                  <a:lin ang="5400000" scaled="0"/>
                </a:gradFill>
                <a:latin typeface="Segoe UI Light"/>
                <a:ea typeface="メイリオ"/>
              </a:rPr>
              <a:t>したタイミングで</a:t>
            </a:r>
            <a:r>
              <a:rPr lang="ja-JP" altLang="en-US" sz="3600" b="0" dirty="0" smtClean="0">
                <a:gradFill>
                  <a:gsLst>
                    <a:gs pos="0">
                      <a:schemeClr val="tx1"/>
                    </a:gs>
                    <a:gs pos="86000">
                      <a:schemeClr val="tx1"/>
                    </a:gs>
                  </a:gsLst>
                  <a:lin ang="5400000" scaled="0"/>
                </a:gradFill>
                <a:latin typeface="Segoe UI Light"/>
                <a:ea typeface="メイリオ"/>
              </a:rPr>
              <a:t>、要件およびテストをリリース</a:t>
            </a:r>
          </a:p>
          <a:p>
            <a:pPr marL="0" indent="0" algn="l" defTabSz="914400">
              <a:lnSpc>
                <a:spcPct val="100000"/>
              </a:lnSpc>
              <a:spcBef>
                <a:spcPts val="0"/>
              </a:spcBef>
              <a:spcAft>
                <a:spcPts val="2400"/>
              </a:spcAft>
              <a:buNone/>
            </a:pPr>
            <a:r>
              <a:rPr lang="en-US" altLang="ja-JP" sz="3600" b="0" dirty="0" smtClean="0">
                <a:gradFill>
                  <a:gsLst>
                    <a:gs pos="0">
                      <a:schemeClr val="tx1"/>
                    </a:gs>
                    <a:gs pos="86000">
                      <a:schemeClr val="tx1"/>
                    </a:gs>
                  </a:gsLst>
                  <a:lin ang="5400000" scaled="0"/>
                </a:gradFill>
                <a:latin typeface="Segoe UI Light"/>
                <a:ea typeface="メイリオ"/>
              </a:rPr>
              <a:t>Windows 8 </a:t>
            </a:r>
            <a:r>
              <a:rPr lang="ja-JP" altLang="en-US" sz="3600" b="0" dirty="0" smtClean="0">
                <a:gradFill>
                  <a:gsLst>
                    <a:gs pos="0">
                      <a:schemeClr val="tx1"/>
                    </a:gs>
                    <a:gs pos="86000">
                      <a:schemeClr val="tx1"/>
                    </a:gs>
                  </a:gsLst>
                  <a:lin ang="5400000" scaled="0"/>
                </a:gradFill>
                <a:latin typeface="Segoe UI Light"/>
                <a:ea typeface="メイリオ"/>
              </a:rPr>
              <a:t>の発売に</a:t>
            </a:r>
            <a:r>
              <a:rPr lang="ja-JP" altLang="en-US" sz="3600" b="0" dirty="0" smtClean="0">
                <a:gradFill>
                  <a:gsLst>
                    <a:gs pos="0">
                      <a:schemeClr val="tx1"/>
                    </a:gs>
                    <a:gs pos="86000">
                      <a:schemeClr val="tx1"/>
                    </a:gs>
                  </a:gsLst>
                  <a:lin ang="5400000" scaled="0"/>
                </a:gradFill>
                <a:latin typeface="Segoe UI Light"/>
                <a:ea typeface="メイリオ"/>
              </a:rPr>
              <a:t>備えて、</a:t>
            </a:r>
            <a:r>
              <a:rPr lang="en-US" altLang="ja-JP" sz="3600" b="0" dirty="0" smtClean="0">
                <a:gradFill>
                  <a:gsLst>
                    <a:gs pos="0">
                      <a:schemeClr val="tx1"/>
                    </a:gs>
                    <a:gs pos="86000">
                      <a:schemeClr val="tx1"/>
                    </a:gs>
                  </a:gsLst>
                  <a:lin ang="5400000" scaled="0"/>
                </a:gradFill>
                <a:latin typeface="Segoe UI Light"/>
                <a:ea typeface="メイリオ"/>
              </a:rPr>
              <a:t>RTM </a:t>
            </a:r>
            <a:r>
              <a:rPr lang="ja-JP" altLang="en-US" sz="3600" b="0" dirty="0" smtClean="0">
                <a:gradFill>
                  <a:gsLst>
                    <a:gs pos="0">
                      <a:schemeClr val="tx1"/>
                    </a:gs>
                    <a:gs pos="86000">
                      <a:schemeClr val="tx1"/>
                    </a:gs>
                  </a:gsLst>
                  <a:lin ang="5400000" scaled="0"/>
                </a:gradFill>
                <a:latin typeface="Segoe UI Light"/>
                <a:ea typeface="メイリオ"/>
              </a:rPr>
              <a:t>よりも前に</a:t>
            </a:r>
            <a:r>
              <a:rPr lang="en-US" altLang="ja-JP" sz="3600" b="0" dirty="0" smtClean="0">
                <a:gradFill>
                  <a:gsLst>
                    <a:gs pos="0">
                      <a:schemeClr val="tx1"/>
                    </a:gs>
                    <a:gs pos="86000">
                      <a:schemeClr val="tx1"/>
                    </a:gs>
                  </a:gsLst>
                  <a:lin ang="5400000" scaled="0"/>
                </a:gradFill>
                <a:latin typeface="Segoe UI Light"/>
                <a:ea typeface="メイリオ"/>
              </a:rPr>
              <a:t/>
            </a:r>
            <a:br>
              <a:rPr lang="en-US" altLang="ja-JP" sz="3600" b="0" dirty="0" smtClean="0">
                <a:gradFill>
                  <a:gsLst>
                    <a:gs pos="0">
                      <a:schemeClr val="tx1"/>
                    </a:gs>
                    <a:gs pos="86000">
                      <a:schemeClr val="tx1"/>
                    </a:gs>
                  </a:gsLst>
                  <a:lin ang="5400000" scaled="0"/>
                </a:gradFill>
                <a:latin typeface="Segoe UI Light"/>
                <a:ea typeface="メイリオ"/>
              </a:rPr>
            </a:br>
            <a:r>
              <a:rPr lang="ja-JP" altLang="en-US" sz="3600" b="0" dirty="0" smtClean="0">
                <a:gradFill>
                  <a:gsLst>
                    <a:gs pos="0">
                      <a:schemeClr val="tx1"/>
                    </a:gs>
                    <a:gs pos="86000">
                      <a:schemeClr val="tx1"/>
                    </a:gs>
                  </a:gsLst>
                  <a:lin ang="5400000" scaled="0"/>
                </a:gradFill>
                <a:latin typeface="Segoe UI Light"/>
                <a:ea typeface="メイリオ"/>
              </a:rPr>
              <a:t>各種ツールを提供</a:t>
            </a:r>
            <a:endParaRPr lang="ja-JP" altLang="en-US" sz="3600" dirty="0">
              <a:latin typeface="+mn-lt"/>
              <a:ea typeface="メイリオ"/>
            </a:endParaRPr>
          </a:p>
        </p:txBody>
      </p:sp>
    </p:spTree>
    <p:extLst>
      <p:ext uri="{BB962C8B-B14F-4D97-AF65-F5344CB8AC3E}">
        <p14:creationId xmlns:p14="http://schemas.microsoft.com/office/powerpoint/2010/main" val="7440524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同期によるメリット </a:t>
            </a:r>
            <a:endParaRPr lang="ja-JP" altLang="en-US" dirty="0">
              <a:ea typeface="メイリオ"/>
            </a:endParaRPr>
          </a:p>
        </p:txBody>
      </p:sp>
      <p:sp>
        <p:nvSpPr>
          <p:cNvPr id="3" name="Text Placeholder 2"/>
          <p:cNvSpPr>
            <a:spLocks noGrp="1"/>
          </p:cNvSpPr>
          <p:nvPr>
            <p:ph type="body" sz="quarter" idx="10"/>
          </p:nvPr>
        </p:nvSpPr>
        <p:spPr>
          <a:xfrm>
            <a:off x="871610" y="1321672"/>
            <a:ext cx="10516748" cy="2523768"/>
          </a:xfrm>
        </p:spPr>
        <p:txBody>
          <a:bodyPr/>
          <a:lstStyle/>
          <a:p>
            <a:pPr marL="0" indent="0" algn="l" defTabSz="914400">
              <a:lnSpc>
                <a:spcPct val="100000"/>
              </a:lnSpc>
              <a:spcBef>
                <a:spcPts val="0"/>
              </a:spcBef>
              <a:spcAft>
                <a:spcPts val="2400"/>
              </a:spcAft>
              <a:buNone/>
            </a:pPr>
            <a:r>
              <a:rPr lang="ja-JP" altLang="en-US" sz="3600" b="0" dirty="0" smtClean="0">
                <a:gradFill>
                  <a:gsLst>
                    <a:gs pos="0">
                      <a:schemeClr val="tx1"/>
                    </a:gs>
                    <a:gs pos="86000">
                      <a:schemeClr val="tx1"/>
                    </a:gs>
                  </a:gsLst>
                  <a:lin ang="5400000" scaled="0"/>
                </a:gradFill>
                <a:latin typeface="Segoe UI Light"/>
                <a:ea typeface="メイリオ"/>
              </a:rPr>
              <a:t>変更の追跡ではなく、技術革新と品質向上</a:t>
            </a:r>
            <a:r>
              <a:rPr lang="ja-JP" altLang="en-US" sz="3600" b="0" dirty="0" smtClean="0">
                <a:gradFill>
                  <a:gsLst>
                    <a:gs pos="0">
                      <a:schemeClr val="tx1"/>
                    </a:gs>
                    <a:gs pos="86000">
                      <a:schemeClr val="tx1"/>
                    </a:gs>
                  </a:gsLst>
                  <a:lin ang="5400000" scaled="0"/>
                </a:gradFill>
                <a:latin typeface="Segoe UI Light"/>
                <a:ea typeface="メイリオ"/>
              </a:rPr>
              <a:t>に</a:t>
            </a:r>
            <a:r>
              <a:rPr lang="en-US" altLang="ja-JP" sz="3600" b="0" dirty="0" smtClean="0">
                <a:gradFill>
                  <a:gsLst>
                    <a:gs pos="0">
                      <a:schemeClr val="tx1"/>
                    </a:gs>
                    <a:gs pos="86000">
                      <a:schemeClr val="tx1"/>
                    </a:gs>
                  </a:gsLst>
                  <a:lin ang="5400000" scaled="0"/>
                </a:gradFill>
                <a:latin typeface="Segoe UI Light"/>
                <a:ea typeface="メイリオ"/>
              </a:rPr>
              <a:t/>
            </a:r>
            <a:br>
              <a:rPr lang="en-US" altLang="ja-JP" sz="3600" b="0" dirty="0" smtClean="0">
                <a:gradFill>
                  <a:gsLst>
                    <a:gs pos="0">
                      <a:schemeClr val="tx1"/>
                    </a:gs>
                    <a:gs pos="86000">
                      <a:schemeClr val="tx1"/>
                    </a:gs>
                  </a:gsLst>
                  <a:lin ang="5400000" scaled="0"/>
                </a:gradFill>
                <a:latin typeface="Segoe UI Light"/>
                <a:ea typeface="メイリオ"/>
              </a:rPr>
            </a:br>
            <a:r>
              <a:rPr lang="ja-JP" altLang="en-US" sz="3600" b="0" dirty="0" smtClean="0">
                <a:gradFill>
                  <a:gsLst>
                    <a:gs pos="0">
                      <a:schemeClr val="tx1"/>
                    </a:gs>
                    <a:gs pos="86000">
                      <a:schemeClr val="tx1"/>
                    </a:gs>
                  </a:gsLst>
                  <a:lin ang="5400000" scaled="0"/>
                </a:gradFill>
                <a:latin typeface="Segoe UI Light"/>
                <a:ea typeface="メイリオ"/>
              </a:rPr>
              <a:t>注力</a:t>
            </a:r>
            <a:r>
              <a:rPr lang="ja-JP" altLang="en-US" sz="3600" b="0" dirty="0" smtClean="0">
                <a:gradFill>
                  <a:gsLst>
                    <a:gs pos="0">
                      <a:schemeClr val="tx1"/>
                    </a:gs>
                    <a:gs pos="86000">
                      <a:schemeClr val="tx1"/>
                    </a:gs>
                  </a:gsLst>
                  <a:lin ang="5400000" scaled="0"/>
                </a:gradFill>
                <a:latin typeface="Segoe UI Light"/>
                <a:ea typeface="メイリオ"/>
              </a:rPr>
              <a:t>できる</a:t>
            </a:r>
          </a:p>
          <a:p>
            <a:pPr marL="0" indent="0" algn="l" defTabSz="914400">
              <a:lnSpc>
                <a:spcPct val="100000"/>
              </a:lnSpc>
              <a:spcBef>
                <a:spcPts val="0"/>
              </a:spcBef>
              <a:spcAft>
                <a:spcPts val="2400"/>
              </a:spcAft>
              <a:buNone/>
            </a:pPr>
            <a:r>
              <a:rPr lang="ja-JP" altLang="en-US" sz="3600" dirty="0">
                <a:latin typeface="Segoe UI Light"/>
                <a:ea typeface="メイリオ"/>
              </a:rPr>
              <a:t>自社</a:t>
            </a:r>
            <a:r>
              <a:rPr lang="ja-JP" altLang="en-US" sz="3600" b="0" dirty="0" smtClean="0">
                <a:gradFill>
                  <a:gsLst>
                    <a:gs pos="0">
                      <a:schemeClr val="tx1"/>
                    </a:gs>
                    <a:gs pos="86000">
                      <a:schemeClr val="tx1"/>
                    </a:gs>
                  </a:gsLst>
                  <a:lin ang="5400000" scaled="0"/>
                </a:gradFill>
                <a:latin typeface="Segoe UI Light"/>
                <a:ea typeface="メイリオ"/>
              </a:rPr>
              <a:t>開発</a:t>
            </a:r>
            <a:r>
              <a:rPr lang="ja-JP" altLang="en-US" sz="3600" b="0" dirty="0" smtClean="0">
                <a:gradFill>
                  <a:gsLst>
                    <a:gs pos="0">
                      <a:schemeClr val="tx1"/>
                    </a:gs>
                    <a:gs pos="86000">
                      <a:schemeClr val="tx1"/>
                    </a:gs>
                  </a:gsLst>
                  <a:lin ang="5400000" scaled="0"/>
                </a:gradFill>
                <a:latin typeface="Segoe UI Light"/>
                <a:ea typeface="メイリオ"/>
              </a:rPr>
              <a:t>製品と </a:t>
            </a:r>
            <a:r>
              <a:rPr lang="en-US" altLang="ja-JP" sz="3600" b="0" dirty="0" smtClean="0">
                <a:gradFill>
                  <a:gsLst>
                    <a:gs pos="0">
                      <a:schemeClr val="tx1"/>
                    </a:gs>
                    <a:gs pos="86000">
                      <a:schemeClr val="tx1"/>
                    </a:gs>
                  </a:gsLst>
                  <a:lin ang="5400000" scaled="0"/>
                </a:gradFill>
                <a:latin typeface="Segoe UI Light"/>
                <a:ea typeface="メイリオ"/>
              </a:rPr>
              <a:t>Windows </a:t>
            </a:r>
            <a:r>
              <a:rPr lang="ja-JP" altLang="en-US" sz="3600" b="0" dirty="0" smtClean="0">
                <a:gradFill>
                  <a:gsLst>
                    <a:gs pos="0">
                      <a:schemeClr val="tx1"/>
                    </a:gs>
                    <a:gs pos="86000">
                      <a:schemeClr val="tx1"/>
                    </a:gs>
                  </a:gsLst>
                  <a:lin ang="5400000" scaled="0"/>
                </a:gradFill>
                <a:latin typeface="Segoe UI Light"/>
                <a:ea typeface="メイリオ"/>
              </a:rPr>
              <a:t>の革新技術</a:t>
            </a:r>
            <a:r>
              <a:rPr lang="ja-JP" altLang="en-US" sz="3600" b="0" dirty="0" smtClean="0">
                <a:gradFill>
                  <a:gsLst>
                    <a:gs pos="0">
                      <a:schemeClr val="tx1"/>
                    </a:gs>
                    <a:gs pos="86000">
                      <a:schemeClr val="tx1"/>
                    </a:gs>
                  </a:gsLst>
                  <a:lin ang="5400000" scaled="0"/>
                </a:gradFill>
                <a:latin typeface="Segoe UI Light"/>
                <a:ea typeface="メイリオ"/>
              </a:rPr>
              <a:t>がもたらす</a:t>
            </a:r>
            <a:r>
              <a:rPr lang="en-US" altLang="ja-JP" sz="3600" b="0" dirty="0" smtClean="0">
                <a:gradFill>
                  <a:gsLst>
                    <a:gs pos="0">
                      <a:schemeClr val="tx1"/>
                    </a:gs>
                    <a:gs pos="86000">
                      <a:schemeClr val="tx1"/>
                    </a:gs>
                  </a:gsLst>
                  <a:lin ang="5400000" scaled="0"/>
                </a:gradFill>
                <a:latin typeface="Segoe UI Light"/>
                <a:ea typeface="メイリオ"/>
              </a:rPr>
              <a:t/>
            </a:r>
            <a:br>
              <a:rPr lang="en-US" altLang="ja-JP" sz="3600" b="0" dirty="0" smtClean="0">
                <a:gradFill>
                  <a:gsLst>
                    <a:gs pos="0">
                      <a:schemeClr val="tx1"/>
                    </a:gs>
                    <a:gs pos="86000">
                      <a:schemeClr val="tx1"/>
                    </a:gs>
                  </a:gsLst>
                  <a:lin ang="5400000" scaled="0"/>
                </a:gradFill>
                <a:latin typeface="Segoe UI Light"/>
                <a:ea typeface="メイリオ"/>
              </a:rPr>
            </a:br>
            <a:r>
              <a:rPr lang="ja-JP" altLang="en-US" sz="3600" b="0" dirty="0" smtClean="0">
                <a:gradFill>
                  <a:gsLst>
                    <a:gs pos="0">
                      <a:schemeClr val="tx1"/>
                    </a:gs>
                    <a:gs pos="86000">
                      <a:schemeClr val="tx1"/>
                    </a:gs>
                  </a:gsLst>
                  <a:lin ang="5400000" scaled="0"/>
                </a:gradFill>
                <a:latin typeface="Segoe UI Light"/>
                <a:ea typeface="メイリオ"/>
              </a:rPr>
              <a:t>パワー</a:t>
            </a:r>
            <a:r>
              <a:rPr lang="ja-JP" altLang="en-US" sz="3600" dirty="0" smtClean="0">
                <a:latin typeface="Segoe UI Light"/>
                <a:ea typeface="メイリオ"/>
              </a:rPr>
              <a:t>が増幅される</a:t>
            </a:r>
            <a:endParaRPr lang="ja-JP" altLang="en-US" sz="3600" dirty="0">
              <a:latin typeface="+mn-lt"/>
              <a:ea typeface="メイリオ"/>
            </a:endParaRPr>
          </a:p>
        </p:txBody>
      </p:sp>
    </p:spTree>
    <p:extLst>
      <p:ext uri="{BB962C8B-B14F-4D97-AF65-F5344CB8AC3E}">
        <p14:creationId xmlns:p14="http://schemas.microsoft.com/office/powerpoint/2010/main" val="150265147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33505"/>
            <a:ext cx="8655989" cy="718658"/>
          </a:xfrm>
          <a:prstGeom prst="rect">
            <a:avLst/>
          </a:prstGeom>
          <a:noFill/>
        </p:spPr>
        <p:txBody>
          <a:bodyPr wrap="square" rtlCol="0">
            <a:spAutoFit/>
          </a:bodyPr>
          <a:lstStyle/>
          <a:p>
            <a:pPr indent="-460400" algn="l" defTabSz="914400">
              <a:lnSpc>
                <a:spcPct val="90000"/>
              </a:lnSpc>
              <a:spcBef>
                <a:spcPct val="0"/>
              </a:spcBef>
              <a:buNone/>
            </a:pPr>
            <a:r>
              <a:rPr lang="ja-JP" altLang="en-US" sz="4400" b="0"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まとめ</a:t>
            </a:r>
            <a:endParaRPr lang="ja-JP" altLang="en-US" sz="4400" spc="-100" dirty="0">
              <a:ln w="3175">
                <a:noFill/>
              </a:ln>
              <a:gradFill flip="none" rotWithShape="1">
                <a:gsLst>
                  <a:gs pos="0">
                    <a:schemeClr val="tx1"/>
                  </a:gs>
                  <a:gs pos="86000">
                    <a:schemeClr val="tx1"/>
                  </a:gs>
                </a:gsLst>
                <a:lin ang="5400000" scaled="0"/>
                <a:tileRect/>
              </a:gradFill>
              <a:latin typeface="+mj-lt"/>
              <a:ea typeface="メイリオ"/>
              <a:cs typeface="Arial" charset="0"/>
            </a:endParaRPr>
          </a:p>
        </p:txBody>
      </p:sp>
    </p:spTree>
    <p:extLst>
      <p:ext uri="{BB962C8B-B14F-4D97-AF65-F5344CB8AC3E}">
        <p14:creationId xmlns:p14="http://schemas.microsoft.com/office/powerpoint/2010/main" val="5125999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Certification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プログラム</a:t>
            </a:r>
            <a:endParaRPr lang="ja-JP" altLang="en-US" sz="4400" b="0" spc="-100" baseline="0" dirty="0">
              <a:ln w="3175">
                <a:noFill/>
              </a:ln>
              <a:gradFill flip="none" rotWithShape="1">
                <a:gsLst>
                  <a:gs pos="0">
                    <a:schemeClr val="tx1"/>
                  </a:gs>
                  <a:gs pos="86000">
                    <a:schemeClr val="tx1"/>
                  </a:gs>
                </a:gsLst>
                <a:lin ang="5400000" scaled="0"/>
                <a:tileRect/>
              </a:gradFill>
              <a:effectLst/>
              <a:latin typeface="Segoe UI Semibold"/>
              <a:ea typeface="メイリオ"/>
              <a:cs typeface="Arial"/>
            </a:endParaRPr>
          </a:p>
        </p:txBody>
      </p:sp>
      <p:sp>
        <p:nvSpPr>
          <p:cNvPr id="5" name="Content Placeholder 4"/>
          <p:cNvSpPr>
            <a:spLocks noGrp="1"/>
          </p:cNvSpPr>
          <p:nvPr>
            <p:ph sz="half" idx="4294967295"/>
          </p:nvPr>
        </p:nvSpPr>
        <p:spPr>
          <a:xfrm>
            <a:off x="860540" y="2770103"/>
            <a:ext cx="5004326" cy="3323987"/>
          </a:xfrm>
        </p:spPr>
        <p:txBody>
          <a:bodyPr/>
          <a:lstStyle/>
          <a:p>
            <a:pPr marL="0" indent="0" algn="l" defTabSz="914400">
              <a:lnSpc>
                <a:spcPct val="100000"/>
              </a:lnSpc>
              <a:spcBef>
                <a:spcPts val="0"/>
              </a:spcBef>
              <a:spcAft>
                <a:spcPts val="1200"/>
              </a:spcAft>
              <a:buNone/>
            </a:pPr>
            <a:r>
              <a:rPr lang="ja-JP" altLang="en-US" sz="2800" b="0" dirty="0" smtClean="0">
                <a:gradFill>
                  <a:gsLst>
                    <a:gs pos="0">
                      <a:schemeClr val="tx1"/>
                    </a:gs>
                    <a:gs pos="100000">
                      <a:schemeClr val="tx1"/>
                    </a:gs>
                  </a:gsLst>
                  <a:lin ang="5400000" scaled="0"/>
                </a:gradFill>
                <a:latin typeface="Segoe UI Light"/>
                <a:ea typeface="メイリオ"/>
              </a:rPr>
              <a:t>エンド ユーザーと</a:t>
            </a:r>
            <a:r>
              <a:rPr lang="ja-JP" altLang="en-US" sz="2800" b="0" dirty="0" smtClean="0">
                <a:gradFill>
                  <a:gsLst>
                    <a:gs pos="0">
                      <a:schemeClr val="tx1"/>
                    </a:gs>
                    <a:gs pos="100000">
                      <a:schemeClr val="tx1"/>
                    </a:gs>
                  </a:gsLst>
                  <a:lin ang="5400000" scaled="0"/>
                </a:gradFill>
                <a:latin typeface="Segoe UI Light"/>
                <a:ea typeface="メイリオ"/>
              </a:rPr>
              <a:t>開発者</a:t>
            </a:r>
            <a:r>
              <a:rPr lang="ja-JP" altLang="en-US" sz="2800" dirty="0" smtClean="0">
                <a:gradFill>
                  <a:gsLst>
                    <a:gs pos="0">
                      <a:schemeClr val="tx1"/>
                    </a:gs>
                    <a:gs pos="100000">
                      <a:schemeClr val="tx1"/>
                    </a:gs>
                  </a:gsLst>
                  <a:lin ang="5400000" scaled="0"/>
                </a:gradFill>
                <a:latin typeface="Segoe UI Light"/>
                <a:ea typeface="メイリオ"/>
              </a:rPr>
              <a:t>に対して</a:t>
            </a:r>
            <a:r>
              <a:rPr lang="ja-JP" altLang="en-US" sz="2800" b="0" dirty="0" smtClean="0">
                <a:gradFill>
                  <a:gsLst>
                    <a:gs pos="0">
                      <a:schemeClr val="tx1"/>
                    </a:gs>
                    <a:gs pos="100000">
                      <a:schemeClr val="tx1"/>
                    </a:gs>
                  </a:gsLst>
                  <a:lin ang="5400000" scaled="0"/>
                </a:gradFill>
                <a:latin typeface="Segoe UI Light"/>
                <a:ea typeface="メイリオ"/>
              </a:rPr>
              <a:t>優れたエクスペリエンスを提供</a:t>
            </a:r>
            <a:endParaRPr lang="ja-JP" altLang="en-US" sz="2800" dirty="0" smtClean="0">
              <a:gradFill>
                <a:gsLst>
                  <a:gs pos="0">
                    <a:schemeClr val="tx1"/>
                  </a:gs>
                  <a:gs pos="100000">
                    <a:schemeClr val="tx1"/>
                  </a:gs>
                </a:gsLst>
                <a:lin ang="5400000" scaled="0"/>
              </a:gradFill>
              <a:latin typeface="+mn-lt"/>
              <a:ea typeface="メイリオ"/>
            </a:endParaRPr>
          </a:p>
          <a:p>
            <a:pPr marL="0" indent="0" algn="l" defTabSz="914400">
              <a:lnSpc>
                <a:spcPct val="100000"/>
              </a:lnSpc>
              <a:spcBef>
                <a:spcPts val="0"/>
              </a:spcBef>
              <a:spcAft>
                <a:spcPts val="1200"/>
              </a:spcAft>
              <a:buNone/>
            </a:pPr>
            <a:r>
              <a:rPr lang="en-US" altLang="ja-JP" sz="2800" b="0" dirty="0" smtClean="0">
                <a:gradFill>
                  <a:gsLst>
                    <a:gs pos="0">
                      <a:schemeClr val="tx1"/>
                    </a:gs>
                    <a:gs pos="100000">
                      <a:schemeClr val="tx1"/>
                    </a:gs>
                  </a:gsLst>
                  <a:lin ang="5400000" scaled="0"/>
                </a:gradFill>
                <a:latin typeface="Segoe UI Light"/>
                <a:ea typeface="メイリオ"/>
              </a:rPr>
              <a:t>Certification</a:t>
            </a:r>
            <a:r>
              <a:rPr lang="ja-JP" altLang="en-US" sz="2800" b="0" dirty="0" smtClean="0">
                <a:gradFill>
                  <a:gsLst>
                    <a:gs pos="0">
                      <a:schemeClr val="tx1"/>
                    </a:gs>
                    <a:gs pos="100000">
                      <a:schemeClr val="tx1"/>
                    </a:gs>
                  </a:gsLst>
                  <a:lin ang="5400000" scaled="0"/>
                </a:gradFill>
                <a:latin typeface="Segoe UI Light"/>
                <a:ea typeface="メイリオ"/>
              </a:rPr>
              <a:t> エクスペリエンスの最適化</a:t>
            </a:r>
            <a:endParaRPr lang="ja-JP" altLang="en-US" sz="2800" dirty="0" smtClean="0">
              <a:gradFill>
                <a:gsLst>
                  <a:gs pos="0">
                    <a:schemeClr val="tx1"/>
                  </a:gs>
                  <a:gs pos="100000">
                    <a:schemeClr val="tx1"/>
                  </a:gs>
                </a:gsLst>
                <a:lin ang="5400000" scaled="0"/>
              </a:gradFill>
              <a:latin typeface="+mn-lt"/>
              <a:ea typeface="メイリオ"/>
            </a:endParaRPr>
          </a:p>
          <a:p>
            <a:pPr marL="0" indent="0" algn="l" defTabSz="914400">
              <a:lnSpc>
                <a:spcPct val="100000"/>
              </a:lnSpc>
              <a:spcBef>
                <a:spcPts val="0"/>
              </a:spcBef>
              <a:spcAft>
                <a:spcPts val="1200"/>
              </a:spcAft>
              <a:buNone/>
            </a:pPr>
            <a:r>
              <a:rPr lang="ja-JP" altLang="en-US" sz="2800" b="0" dirty="0" smtClean="0">
                <a:gradFill>
                  <a:gsLst>
                    <a:gs pos="0">
                      <a:schemeClr val="tx1"/>
                    </a:gs>
                    <a:gs pos="100000">
                      <a:schemeClr val="tx1"/>
                    </a:gs>
                  </a:gsLst>
                  <a:lin ang="5400000" scaled="0"/>
                </a:gradFill>
                <a:latin typeface="Segoe UI Light"/>
                <a:ea typeface="メイリオ"/>
              </a:rPr>
              <a:t>さまざまな高品質</a:t>
            </a:r>
            <a:r>
              <a:rPr lang="ja-JP" altLang="en-US" sz="2800" b="0" dirty="0" smtClean="0">
                <a:gradFill>
                  <a:gsLst>
                    <a:gs pos="0">
                      <a:schemeClr val="tx1"/>
                    </a:gs>
                    <a:gs pos="100000">
                      <a:schemeClr val="tx1"/>
                    </a:gs>
                  </a:gsLst>
                  <a:lin ang="5400000" scaled="0"/>
                </a:gradFill>
                <a:latin typeface="Segoe UI Light"/>
                <a:ea typeface="メイリオ"/>
              </a:rPr>
              <a:t>の製品</a:t>
            </a:r>
            <a:r>
              <a:rPr lang="ja-JP" altLang="en-US" sz="2800" b="0" dirty="0" smtClean="0">
                <a:gradFill>
                  <a:gsLst>
                    <a:gs pos="0">
                      <a:schemeClr val="tx1"/>
                    </a:gs>
                    <a:gs pos="100000">
                      <a:schemeClr val="tx1"/>
                    </a:gs>
                  </a:gsLst>
                  <a:lin ang="5400000" scaled="0"/>
                </a:gradFill>
                <a:latin typeface="Segoe UI Light"/>
                <a:ea typeface="メイリオ"/>
              </a:rPr>
              <a:t>を</a:t>
            </a:r>
            <a:r>
              <a:rPr lang="en-US" altLang="ja-JP" sz="2800" b="0" dirty="0" smtClean="0">
                <a:gradFill>
                  <a:gsLst>
                    <a:gs pos="0">
                      <a:schemeClr val="tx1"/>
                    </a:gs>
                    <a:gs pos="100000">
                      <a:schemeClr val="tx1"/>
                    </a:gs>
                  </a:gsLst>
                  <a:lin ang="5400000" scaled="0"/>
                </a:gradFill>
                <a:latin typeface="Segoe UI Light"/>
                <a:ea typeface="メイリオ"/>
              </a:rPr>
              <a:t/>
            </a:r>
            <a:br>
              <a:rPr lang="en-US" altLang="ja-JP" sz="2800" b="0" dirty="0" smtClean="0">
                <a:gradFill>
                  <a:gsLst>
                    <a:gs pos="0">
                      <a:schemeClr val="tx1"/>
                    </a:gs>
                    <a:gs pos="100000">
                      <a:schemeClr val="tx1"/>
                    </a:gs>
                  </a:gsLst>
                  <a:lin ang="5400000" scaled="0"/>
                </a:gradFill>
                <a:latin typeface="Segoe UI Light"/>
                <a:ea typeface="メイリオ"/>
              </a:rPr>
            </a:br>
            <a:r>
              <a:rPr lang="ja-JP" altLang="en-US" sz="2800" b="0" dirty="0" smtClean="0">
                <a:gradFill>
                  <a:gsLst>
                    <a:gs pos="0">
                      <a:schemeClr val="tx1"/>
                    </a:gs>
                    <a:gs pos="100000">
                      <a:schemeClr val="tx1"/>
                    </a:gs>
                  </a:gsLst>
                  <a:lin ang="5400000" scaled="0"/>
                </a:gradFill>
                <a:latin typeface="Segoe UI Light"/>
                <a:ea typeface="メイリオ"/>
              </a:rPr>
              <a:t>タイムリーに提供</a:t>
            </a:r>
            <a:endParaRPr lang="ja-JP" altLang="en-US" sz="2800" b="0" dirty="0">
              <a:gradFill>
                <a:gsLst>
                  <a:gs pos="0">
                    <a:schemeClr val="tx1"/>
                  </a:gs>
                  <a:gs pos="100000">
                    <a:schemeClr val="tx1"/>
                  </a:gs>
                </a:gsLst>
                <a:lin ang="5400000" scaled="0"/>
              </a:gradFill>
              <a:latin typeface="Segoe UI Light"/>
              <a:ea typeface="メイリオ"/>
            </a:endParaRPr>
          </a:p>
        </p:txBody>
      </p:sp>
      <p:sp>
        <p:nvSpPr>
          <p:cNvPr id="7" name="Content Placeholder 6"/>
          <p:cNvSpPr>
            <a:spLocks noGrp="1"/>
          </p:cNvSpPr>
          <p:nvPr>
            <p:ph sz="quarter" idx="4294967295"/>
          </p:nvPr>
        </p:nvSpPr>
        <p:spPr>
          <a:xfrm>
            <a:off x="6436304" y="2770103"/>
            <a:ext cx="4761318" cy="2031325"/>
          </a:xfrm>
        </p:spPr>
        <p:txBody>
          <a:bodyPr/>
          <a:lstStyle/>
          <a:p>
            <a:pPr marL="0" lvl="1" indent="0" algn="l" defTabSz="914400">
              <a:lnSpc>
                <a:spcPct val="100000"/>
              </a:lnSpc>
              <a:spcBef>
                <a:spcPts val="0"/>
              </a:spcBef>
              <a:spcAft>
                <a:spcPts val="1200"/>
              </a:spcAft>
              <a:buNone/>
            </a:pPr>
            <a:r>
              <a:rPr lang="ja-JP" altLang="en-US" b="0" dirty="0" smtClean="0">
                <a:gradFill>
                  <a:gsLst>
                    <a:gs pos="0">
                      <a:schemeClr val="tx1"/>
                    </a:gs>
                    <a:gs pos="100000">
                      <a:schemeClr val="tx1"/>
                    </a:gs>
                  </a:gsLst>
                  <a:lin ang="5400000" scaled="0"/>
                </a:gradFill>
                <a:latin typeface="Segoe UI Light"/>
                <a:ea typeface="メイリオ"/>
              </a:rPr>
              <a:t>エンド ユーザー シナリオが基盤</a:t>
            </a:r>
          </a:p>
          <a:p>
            <a:pPr marL="0" lvl="1" indent="0" algn="l" defTabSz="914400">
              <a:lnSpc>
                <a:spcPct val="100000"/>
              </a:lnSpc>
              <a:spcBef>
                <a:spcPts val="0"/>
              </a:spcBef>
              <a:spcAft>
                <a:spcPts val="1200"/>
              </a:spcAft>
              <a:buNone/>
            </a:pPr>
            <a:r>
              <a:rPr lang="ja-JP" altLang="en-US" b="0" dirty="0" smtClean="0">
                <a:gradFill>
                  <a:gsLst>
                    <a:gs pos="0">
                      <a:schemeClr val="tx1"/>
                    </a:gs>
                    <a:gs pos="100000">
                      <a:schemeClr val="tx1"/>
                    </a:gs>
                  </a:gsLst>
                  <a:lin ang="5400000" scaled="0"/>
                </a:gradFill>
                <a:latin typeface="Segoe UI Light"/>
                <a:ea typeface="メイリオ"/>
              </a:rPr>
              <a:t>ツールの改良</a:t>
            </a:r>
          </a:p>
          <a:p>
            <a:pPr marL="0" lvl="1" indent="0" algn="l" defTabSz="914400">
              <a:lnSpc>
                <a:spcPct val="100000"/>
              </a:lnSpc>
              <a:spcBef>
                <a:spcPts val="0"/>
              </a:spcBef>
              <a:spcAft>
                <a:spcPts val="1200"/>
              </a:spcAft>
              <a:buNone/>
            </a:pPr>
            <a:r>
              <a:rPr lang="en-US" altLang="ja-JP" b="0" dirty="0" smtClean="0">
                <a:gradFill>
                  <a:gsLst>
                    <a:gs pos="0">
                      <a:schemeClr val="tx1"/>
                    </a:gs>
                    <a:gs pos="100000">
                      <a:schemeClr val="tx1"/>
                    </a:gs>
                  </a:gsLst>
                  <a:lin ang="5400000" scaled="0"/>
                </a:gradFill>
                <a:latin typeface="Segoe UI Light"/>
                <a:ea typeface="メイリオ"/>
              </a:rPr>
              <a:t>Windows </a:t>
            </a:r>
            <a:r>
              <a:rPr lang="ja-JP" altLang="en-US" b="0" dirty="0" smtClean="0">
                <a:gradFill>
                  <a:gsLst>
                    <a:gs pos="0">
                      <a:schemeClr val="tx1"/>
                    </a:gs>
                    <a:gs pos="100000">
                      <a:schemeClr val="tx1"/>
                    </a:gs>
                  </a:gsLst>
                  <a:lin ang="5400000" scaled="0"/>
                </a:gradFill>
                <a:latin typeface="Segoe UI Light"/>
                <a:ea typeface="メイリオ"/>
              </a:rPr>
              <a:t>との同期</a:t>
            </a:r>
            <a:endParaRPr lang="ja-JP" altLang="en-US" dirty="0">
              <a:gradFill>
                <a:gsLst>
                  <a:gs pos="0">
                    <a:schemeClr val="tx1"/>
                  </a:gs>
                  <a:gs pos="100000">
                    <a:schemeClr val="tx1"/>
                  </a:gs>
                </a:gsLst>
                <a:lin ang="5400000" scaled="0"/>
              </a:gradFill>
              <a:latin typeface="+mn-lt"/>
              <a:ea typeface="メイリオ"/>
            </a:endParaRPr>
          </a:p>
        </p:txBody>
      </p:sp>
      <p:sp>
        <p:nvSpPr>
          <p:cNvPr id="10" name="Rectangle 9"/>
          <p:cNvSpPr/>
          <p:nvPr/>
        </p:nvSpPr>
        <p:spPr bwMode="auto">
          <a:xfrm>
            <a:off x="673720" y="1651736"/>
            <a:ext cx="5191146" cy="918043"/>
          </a:xfrm>
          <a:prstGeom prst="rect">
            <a:avLst/>
          </a:prstGeom>
          <a:solidFill>
            <a:srgbClr val="0087FF"/>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3200" b="1" dirty="0" smtClean="0">
                <a:gradFill>
                  <a:gsLst>
                    <a:gs pos="0">
                      <a:schemeClr val="tx1"/>
                    </a:gs>
                    <a:gs pos="100000">
                      <a:schemeClr val="tx1"/>
                    </a:gs>
                  </a:gsLst>
                  <a:lin ang="5400000" scaled="0"/>
                </a:gradFill>
                <a:latin typeface="Segoe UI Semibold"/>
                <a:ea typeface="メイリオ"/>
                <a:cs typeface="+mn-cs"/>
              </a:rPr>
              <a:t>目標</a:t>
            </a:r>
            <a:endParaRPr lang="ja-JP" altLang="en-US" sz="3200" b="1" dirty="0">
              <a:gradFill>
                <a:gsLst>
                  <a:gs pos="0">
                    <a:schemeClr val="tx1"/>
                  </a:gs>
                  <a:gs pos="100000">
                    <a:schemeClr val="tx1"/>
                  </a:gs>
                </a:gsLst>
                <a:lin ang="5400000" scaled="0"/>
              </a:gradFill>
              <a:latin typeface="+mj-lt"/>
              <a:ea typeface="メイリオ"/>
            </a:endParaRPr>
          </a:p>
        </p:txBody>
      </p:sp>
      <p:sp>
        <p:nvSpPr>
          <p:cNvPr id="15" name="Rectangle 14"/>
          <p:cNvSpPr/>
          <p:nvPr/>
        </p:nvSpPr>
        <p:spPr bwMode="auto">
          <a:xfrm>
            <a:off x="6179902" y="1651736"/>
            <a:ext cx="5191146" cy="918043"/>
          </a:xfrm>
          <a:prstGeom prst="rect">
            <a:avLst/>
          </a:prstGeom>
          <a:solidFill>
            <a:schemeClr val="accent1"/>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3200" b="1" dirty="0" smtClean="0">
                <a:gradFill>
                  <a:gsLst>
                    <a:gs pos="0">
                      <a:schemeClr val="tx1"/>
                    </a:gs>
                    <a:gs pos="100000">
                      <a:schemeClr val="tx1"/>
                    </a:gs>
                  </a:gsLst>
                  <a:lin ang="5400000" scaled="0"/>
                </a:gradFill>
                <a:latin typeface="Segoe UI Semibold"/>
                <a:ea typeface="メイリオ"/>
                <a:cs typeface="+mn-cs"/>
              </a:rPr>
              <a:t>イニシアチブ</a:t>
            </a:r>
            <a:endParaRPr lang="ja-JP" altLang="en-US" sz="3200" b="1" dirty="0">
              <a:gradFill>
                <a:gsLst>
                  <a:gs pos="0">
                    <a:schemeClr val="tx1"/>
                  </a:gs>
                  <a:gs pos="100000">
                    <a:schemeClr val="tx1"/>
                  </a:gs>
                </a:gsLst>
                <a:lin ang="5400000" scaled="0"/>
              </a:gradFill>
              <a:latin typeface="+mj-lt"/>
              <a:ea typeface="メイリオ"/>
            </a:endParaRPr>
          </a:p>
        </p:txBody>
      </p:sp>
    </p:spTree>
    <p:extLst>
      <p:ext uri="{BB962C8B-B14F-4D97-AF65-F5344CB8AC3E}">
        <p14:creationId xmlns:p14="http://schemas.microsoft.com/office/powerpoint/2010/main" val="38217593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8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Certification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ための準備</a:t>
            </a:r>
            <a:endParaRPr lang="ja-JP" altLang="en-US" dirty="0">
              <a:ea typeface="メイリオ"/>
            </a:endParaRPr>
          </a:p>
        </p:txBody>
      </p:sp>
      <p:sp>
        <p:nvSpPr>
          <p:cNvPr id="3" name="Right Arrow 2"/>
          <p:cNvSpPr/>
          <p:nvPr/>
        </p:nvSpPr>
        <p:spPr bwMode="auto">
          <a:xfrm>
            <a:off x="436418" y="1262061"/>
            <a:ext cx="11367219" cy="1716536"/>
          </a:xfrm>
          <a:prstGeom prst="rightArrow">
            <a:avLst/>
          </a:prstGeom>
          <a:solidFill>
            <a:srgbClr val="0087FF"/>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4" name="TextBox 3"/>
          <p:cNvSpPr txBox="1"/>
          <p:nvPr/>
        </p:nvSpPr>
        <p:spPr>
          <a:xfrm>
            <a:off x="720108" y="1889872"/>
            <a:ext cx="1870705" cy="492443"/>
          </a:xfrm>
          <a:prstGeom prst="rect">
            <a:avLst/>
          </a:prstGeom>
          <a:noFill/>
        </p:spPr>
        <p:txBody>
          <a:bodyPr wrap="none" lIns="0" tIns="0" rIns="0" bIns="0" rtlCol="0">
            <a:spAutoFit/>
          </a:bodyPr>
          <a:lstStyle/>
          <a:p>
            <a:pPr algn="l" defTabSz="914400">
              <a:buNone/>
            </a:pPr>
            <a:r>
              <a:rPr lang="en-US" altLang="ja-JP" sz="3200" dirty="0" smtClean="0">
                <a:gradFill>
                  <a:gsLst>
                    <a:gs pos="0">
                      <a:schemeClr val="tx1"/>
                    </a:gs>
                    <a:gs pos="86000">
                      <a:schemeClr val="tx1"/>
                    </a:gs>
                  </a:gsLst>
                  <a:lin ang="5400000" scaled="0"/>
                </a:gradFill>
                <a:latin typeface="Segoe UI Light"/>
                <a:ea typeface="メイリオ"/>
                <a:cs typeface="+mn-cs"/>
              </a:rPr>
              <a:t>//BUILD </a:t>
            </a:r>
            <a:r>
              <a:rPr lang="ja-JP" altLang="en-US" sz="3200" dirty="0" smtClean="0">
                <a:gradFill>
                  <a:gsLst>
                    <a:gs pos="0">
                      <a:schemeClr val="tx1"/>
                    </a:gs>
                    <a:gs pos="86000">
                      <a:schemeClr val="tx1"/>
                    </a:gs>
                  </a:gsLst>
                  <a:lin ang="5400000" scaled="0"/>
                </a:gradFill>
                <a:latin typeface="Segoe UI Light"/>
                <a:ea typeface="メイリオ"/>
                <a:cs typeface="+mn-cs"/>
              </a:rPr>
              <a:t>で</a:t>
            </a:r>
            <a:endParaRPr lang="ja-JP" altLang="en-US" sz="3200" dirty="0">
              <a:gradFill>
                <a:gsLst>
                  <a:gs pos="0">
                    <a:schemeClr val="tx1"/>
                  </a:gs>
                  <a:gs pos="86000">
                    <a:schemeClr val="tx1"/>
                  </a:gs>
                </a:gsLst>
                <a:lin ang="5400000" scaled="0"/>
              </a:gradFill>
              <a:latin typeface="Segoe UI Light"/>
              <a:ea typeface="メイリオ"/>
              <a:cs typeface="+mn-cs"/>
            </a:endParaRPr>
          </a:p>
        </p:txBody>
      </p:sp>
      <p:sp>
        <p:nvSpPr>
          <p:cNvPr id="6" name="TextBox 5"/>
          <p:cNvSpPr txBox="1"/>
          <p:nvPr/>
        </p:nvSpPr>
        <p:spPr>
          <a:xfrm>
            <a:off x="4546423" y="1777021"/>
            <a:ext cx="2154436" cy="736099"/>
          </a:xfrm>
          <a:prstGeom prst="rect">
            <a:avLst/>
          </a:prstGeom>
          <a:noFill/>
        </p:spPr>
        <p:txBody>
          <a:bodyPr wrap="none" lIns="0" tIns="0" rIns="0" bIns="0" rtlCol="0">
            <a:spAutoFit/>
          </a:bodyPr>
          <a:lstStyle/>
          <a:p>
            <a:pPr algn="l" defTabSz="914400">
              <a:lnSpc>
                <a:spcPts val="2800"/>
              </a:lnSpc>
              <a:buNone/>
            </a:pPr>
            <a:r>
              <a:rPr lang="ja-JP" altLang="en-US" sz="2800" dirty="0" smtClean="0">
                <a:gradFill>
                  <a:gsLst>
                    <a:gs pos="0">
                      <a:schemeClr val="tx1"/>
                    </a:gs>
                    <a:gs pos="86000">
                      <a:schemeClr val="tx1"/>
                    </a:gs>
                  </a:gsLst>
                  <a:lin ang="5400000" scaled="0"/>
                </a:gradFill>
                <a:latin typeface="Segoe UI Light"/>
                <a:ea typeface="メイリオ"/>
                <a:cs typeface="+mn-cs"/>
              </a:rPr>
              <a:t>今から</a:t>
            </a:r>
            <a:br>
              <a:rPr lang="ja-JP" altLang="en-US" sz="2800" dirty="0" smtClean="0">
                <a:gradFill>
                  <a:gsLst>
                    <a:gs pos="0">
                      <a:schemeClr val="tx1"/>
                    </a:gs>
                    <a:gs pos="86000">
                      <a:schemeClr val="tx1"/>
                    </a:gs>
                  </a:gsLst>
                  <a:lin ang="5400000" scaled="0"/>
                </a:gradFill>
                <a:latin typeface="Segoe UI Light"/>
                <a:ea typeface="メイリオ"/>
                <a:cs typeface="+mn-cs"/>
              </a:rPr>
            </a:br>
            <a:r>
              <a:rPr lang="ja-JP" altLang="en-US" sz="2800" dirty="0" smtClean="0">
                <a:gradFill>
                  <a:gsLst>
                    <a:gs pos="0">
                      <a:schemeClr val="tx1"/>
                    </a:gs>
                    <a:gs pos="86000">
                      <a:schemeClr val="tx1"/>
                    </a:gs>
                  </a:gsLst>
                  <a:lin ang="5400000" scaled="0"/>
                </a:gradFill>
                <a:latin typeface="Segoe UI Light"/>
                <a:ea typeface="メイリオ"/>
                <a:cs typeface="+mn-cs"/>
              </a:rPr>
              <a:t>ベータ版まで</a:t>
            </a:r>
            <a:endParaRPr lang="ja-JP" altLang="en-US" sz="2800" dirty="0">
              <a:gradFill>
                <a:gsLst>
                  <a:gs pos="0">
                    <a:schemeClr val="tx1"/>
                  </a:gs>
                  <a:gs pos="86000">
                    <a:schemeClr val="tx1"/>
                  </a:gs>
                </a:gsLst>
                <a:lin ang="5400000" scaled="0"/>
              </a:gradFill>
              <a:latin typeface="Segoe UI Light"/>
              <a:ea typeface="メイリオ"/>
              <a:cs typeface="+mn-cs"/>
            </a:endParaRPr>
          </a:p>
        </p:txBody>
      </p:sp>
      <p:sp>
        <p:nvSpPr>
          <p:cNvPr id="7" name="TextBox 6"/>
          <p:cNvSpPr txBox="1"/>
          <p:nvPr/>
        </p:nvSpPr>
        <p:spPr>
          <a:xfrm>
            <a:off x="7907612" y="1777021"/>
            <a:ext cx="3338799" cy="718145"/>
          </a:xfrm>
          <a:prstGeom prst="rect">
            <a:avLst/>
          </a:prstGeom>
          <a:noFill/>
        </p:spPr>
        <p:txBody>
          <a:bodyPr wrap="none" lIns="0" tIns="0" rIns="0" bIns="0" rtlCol="0">
            <a:spAutoFit/>
          </a:bodyPr>
          <a:lstStyle/>
          <a:p>
            <a:pPr algn="l" defTabSz="914400">
              <a:lnSpc>
                <a:spcPts val="2800"/>
              </a:lnSpc>
              <a:buNone/>
            </a:pPr>
            <a:r>
              <a:rPr lang="ja-JP" altLang="en-US" sz="2800" dirty="0" smtClean="0">
                <a:gradFill>
                  <a:gsLst>
                    <a:gs pos="0">
                      <a:schemeClr val="tx1"/>
                    </a:gs>
                    <a:gs pos="86000">
                      <a:schemeClr val="tx1"/>
                    </a:gs>
                  </a:gsLst>
                  <a:lin ang="5400000" scaled="0"/>
                </a:gradFill>
                <a:latin typeface="Segoe UI Light"/>
                <a:ea typeface="メイリオ"/>
                <a:cs typeface="+mn-cs"/>
              </a:rPr>
              <a:t>ベータ版から</a:t>
            </a:r>
          </a:p>
          <a:p>
            <a:pPr algn="l" defTabSz="914400">
              <a:lnSpc>
                <a:spcPts val="2800"/>
              </a:lnSpc>
              <a:buNone/>
            </a:pPr>
            <a:r>
              <a:rPr lang="en-US" altLang="ja-JP" sz="2800" dirty="0" smtClean="0">
                <a:gradFill>
                  <a:gsLst>
                    <a:gs pos="0">
                      <a:schemeClr val="tx1"/>
                    </a:gs>
                    <a:gs pos="86000">
                      <a:schemeClr val="tx1"/>
                    </a:gs>
                  </a:gsLst>
                  <a:lin ang="5400000" scaled="0"/>
                </a:gradFill>
                <a:latin typeface="Segoe UI Light"/>
                <a:ea typeface="メイリオ"/>
                <a:cs typeface="+mn-cs"/>
              </a:rPr>
              <a:t>Certification </a:t>
            </a:r>
            <a:r>
              <a:rPr lang="ja-JP" altLang="en-US" sz="2800" dirty="0" smtClean="0">
                <a:gradFill>
                  <a:gsLst>
                    <a:gs pos="0">
                      <a:schemeClr val="tx1"/>
                    </a:gs>
                    <a:gs pos="86000">
                      <a:schemeClr val="tx1"/>
                    </a:gs>
                  </a:gsLst>
                  <a:lin ang="5400000" scaled="0"/>
                </a:gradFill>
                <a:latin typeface="Segoe UI Light"/>
                <a:ea typeface="メイリオ"/>
                <a:cs typeface="+mn-cs"/>
              </a:rPr>
              <a:t>開始</a:t>
            </a:r>
            <a:r>
              <a:rPr lang="ja-JP" altLang="en-US" sz="2800" dirty="0" smtClean="0">
                <a:gradFill>
                  <a:gsLst>
                    <a:gs pos="0">
                      <a:schemeClr val="tx1"/>
                    </a:gs>
                    <a:gs pos="86000">
                      <a:schemeClr val="tx1"/>
                    </a:gs>
                  </a:gsLst>
                  <a:lin ang="5400000" scaled="0"/>
                </a:gradFill>
                <a:latin typeface="Segoe UI Light"/>
                <a:ea typeface="メイリオ"/>
                <a:cs typeface="+mn-cs"/>
              </a:rPr>
              <a:t>まで</a:t>
            </a:r>
            <a:endParaRPr lang="ja-JP" altLang="en-US" sz="2800" dirty="0">
              <a:gradFill>
                <a:gsLst>
                  <a:gs pos="0">
                    <a:schemeClr val="tx1"/>
                  </a:gs>
                  <a:gs pos="86000">
                    <a:schemeClr val="tx1"/>
                  </a:gs>
                </a:gsLst>
                <a:lin ang="5400000" scaled="0"/>
              </a:gradFill>
              <a:latin typeface="Segoe UI Light"/>
              <a:ea typeface="メイリオ"/>
              <a:cs typeface="+mn-cs"/>
            </a:endParaRPr>
          </a:p>
        </p:txBody>
      </p:sp>
      <p:sp>
        <p:nvSpPr>
          <p:cNvPr id="8" name="TextBox 7"/>
          <p:cNvSpPr txBox="1"/>
          <p:nvPr/>
        </p:nvSpPr>
        <p:spPr>
          <a:xfrm>
            <a:off x="720109" y="2978596"/>
            <a:ext cx="3493304" cy="1938992"/>
          </a:xfrm>
          <a:prstGeom prst="rect">
            <a:avLst/>
          </a:prstGeom>
          <a:noFill/>
        </p:spPr>
        <p:txBody>
          <a:bodyPr wrap="square" lIns="0" tIns="0" rIns="0" bIns="0" rtlCol="0">
            <a:spAutoFit/>
          </a:bodyPr>
          <a:lstStyle/>
          <a:p>
            <a:pPr algn="l" defTabSz="914400">
              <a:spcAft>
                <a:spcPts val="1800"/>
              </a:spcAft>
              <a:buNone/>
            </a:pPr>
            <a:r>
              <a:rPr lang="ja-JP" altLang="en-US" sz="2400" b="0" dirty="0" smtClean="0">
                <a:gradFill>
                  <a:gsLst>
                    <a:gs pos="0">
                      <a:schemeClr val="tx1"/>
                    </a:gs>
                    <a:gs pos="86000">
                      <a:schemeClr val="tx1"/>
                    </a:gs>
                  </a:gsLst>
                  <a:lin ang="5400000" scaled="0"/>
                </a:gradFill>
                <a:latin typeface="Segoe UI Light"/>
                <a:ea typeface="メイリオ"/>
                <a:cs typeface="+mn-cs"/>
              </a:rPr>
              <a:t>関連セッションへの参加</a:t>
            </a:r>
          </a:p>
          <a:p>
            <a:pPr algn="l" defTabSz="914400">
              <a:spcAft>
                <a:spcPts val="1800"/>
              </a:spcAft>
              <a:buNone/>
            </a:pPr>
            <a:r>
              <a:rPr lang="ja-JP" altLang="en-US" sz="2400" b="0" dirty="0" smtClean="0">
                <a:gradFill>
                  <a:gsLst>
                    <a:gs pos="0">
                      <a:schemeClr val="tx1"/>
                    </a:gs>
                    <a:gs pos="86000">
                      <a:schemeClr val="tx1"/>
                    </a:gs>
                  </a:gsLst>
                  <a:lin ang="5400000" scaled="0"/>
                </a:gradFill>
                <a:latin typeface="Segoe UI Light"/>
                <a:ea typeface="メイリオ"/>
                <a:cs typeface="+mn-cs"/>
              </a:rPr>
              <a:t>ハンズオン ラボの利用</a:t>
            </a:r>
          </a:p>
          <a:p>
            <a:pPr algn="l" defTabSz="914400">
              <a:spcAft>
                <a:spcPts val="1800"/>
              </a:spcAft>
              <a:buNone/>
            </a:pPr>
            <a:r>
              <a:rPr lang="ja-JP" altLang="en-US" sz="2400" b="0" dirty="0" smtClean="0">
                <a:gradFill>
                  <a:gsLst>
                    <a:gs pos="0">
                      <a:schemeClr val="tx1"/>
                    </a:gs>
                    <a:gs pos="86000">
                      <a:schemeClr val="tx1"/>
                    </a:gs>
                  </a:gsLst>
                  <a:lin ang="5400000" scaled="0"/>
                </a:gradFill>
                <a:latin typeface="Segoe UI Light"/>
                <a:ea typeface="メイリオ"/>
                <a:cs typeface="+mn-cs"/>
              </a:rPr>
              <a:t>テクノロジ別</a:t>
            </a:r>
            <a:r>
              <a:rPr lang="ja-JP" altLang="en-US" sz="2400" b="0" dirty="0" smtClean="0">
                <a:gradFill>
                  <a:gsLst>
                    <a:gs pos="0">
                      <a:schemeClr val="tx1"/>
                    </a:gs>
                    <a:gs pos="86000">
                      <a:schemeClr val="tx1"/>
                    </a:gs>
                  </a:gsLst>
                  <a:lin ang="5400000" scaled="0"/>
                </a:gradFill>
                <a:latin typeface="Segoe UI Light"/>
                <a:ea typeface="メイリオ"/>
                <a:cs typeface="+mn-cs"/>
              </a:rPr>
              <a:t>の  </a:t>
            </a:r>
            <a:r>
              <a:rPr lang="en-US" altLang="ja-JP" sz="2400" b="0" dirty="0" smtClean="0">
                <a:gradFill>
                  <a:gsLst>
                    <a:gs pos="0">
                      <a:schemeClr val="tx1"/>
                    </a:gs>
                    <a:gs pos="86000">
                      <a:schemeClr val="tx1"/>
                    </a:gs>
                  </a:gsLst>
                  <a:lin ang="5400000" scaled="0"/>
                </a:gradFill>
                <a:latin typeface="Segoe UI Light"/>
                <a:ea typeface="メイリオ"/>
                <a:cs typeface="+mn-cs"/>
              </a:rPr>
              <a:t>certification </a:t>
            </a:r>
            <a:r>
              <a:rPr lang="ja-JP" altLang="en-US" sz="2400" b="0" dirty="0" smtClean="0">
                <a:gradFill>
                  <a:gsLst>
                    <a:gs pos="0">
                      <a:schemeClr val="tx1"/>
                    </a:gs>
                    <a:gs pos="86000">
                      <a:schemeClr val="tx1"/>
                    </a:gs>
                  </a:gsLst>
                  <a:lin ang="5400000" scaled="0"/>
                </a:gradFill>
                <a:latin typeface="Segoe UI Light"/>
                <a:ea typeface="メイリオ"/>
                <a:cs typeface="+mn-cs"/>
              </a:rPr>
              <a:t>要件の</a:t>
            </a:r>
            <a:r>
              <a:rPr lang="ja-JP" altLang="en-US" sz="2400" b="0" dirty="0" smtClean="0">
                <a:gradFill>
                  <a:gsLst>
                    <a:gs pos="0">
                      <a:schemeClr val="tx1"/>
                    </a:gs>
                    <a:gs pos="86000">
                      <a:schemeClr val="tx1"/>
                    </a:gs>
                  </a:gsLst>
                  <a:lin ang="5400000" scaled="0"/>
                </a:gradFill>
                <a:latin typeface="Segoe UI Light"/>
                <a:ea typeface="メイリオ"/>
                <a:cs typeface="+mn-cs"/>
              </a:rPr>
              <a:t>学習</a:t>
            </a:r>
            <a:endParaRPr lang="ja-JP" altLang="en-US" sz="2400" b="0" dirty="0">
              <a:gradFill>
                <a:gsLst>
                  <a:gs pos="0">
                    <a:schemeClr val="tx1"/>
                  </a:gs>
                  <a:gs pos="86000">
                    <a:schemeClr val="tx1"/>
                  </a:gs>
                </a:gsLst>
                <a:lin ang="5400000" scaled="0"/>
              </a:gradFill>
              <a:latin typeface="Segoe UI Light"/>
              <a:ea typeface="メイリオ"/>
              <a:cs typeface="+mn-cs"/>
            </a:endParaRPr>
          </a:p>
        </p:txBody>
      </p:sp>
      <p:sp>
        <p:nvSpPr>
          <p:cNvPr id="9" name="TextBox 8"/>
          <p:cNvSpPr txBox="1"/>
          <p:nvPr/>
        </p:nvSpPr>
        <p:spPr>
          <a:xfrm>
            <a:off x="4546423" y="2947819"/>
            <a:ext cx="3115193" cy="2000548"/>
          </a:xfrm>
          <a:prstGeom prst="rect">
            <a:avLst/>
          </a:prstGeom>
          <a:noFill/>
        </p:spPr>
        <p:txBody>
          <a:bodyPr wrap="square" lIns="0" tIns="0" rIns="0" bIns="0" rtlCol="0">
            <a:spAutoFit/>
          </a:bodyPr>
          <a:lstStyle/>
          <a:p>
            <a:pPr algn="l" defTabSz="914400">
              <a:spcAft>
                <a:spcPts val="1800"/>
              </a:spcAft>
              <a:buNone/>
            </a:pPr>
            <a:r>
              <a:rPr lang="ja-JP" altLang="en-US" sz="2400" b="0" dirty="0" smtClean="0">
                <a:gradFill>
                  <a:gsLst>
                    <a:gs pos="0">
                      <a:schemeClr val="tx1"/>
                    </a:gs>
                    <a:gs pos="86000">
                      <a:schemeClr val="tx1"/>
                    </a:gs>
                  </a:gsLst>
                  <a:lin ang="5400000" scaled="0"/>
                </a:gradFill>
                <a:latin typeface="Segoe UI Light"/>
                <a:ea typeface="メイリオ"/>
                <a:cs typeface="+mn-cs"/>
              </a:rPr>
              <a:t>要件とキット </a:t>
            </a:r>
            <a:r>
              <a:rPr lang="en-US" altLang="ja-JP" sz="2400" b="0" dirty="0" smtClean="0">
                <a:gradFill>
                  <a:gsLst>
                    <a:gs pos="0">
                      <a:schemeClr val="tx1"/>
                    </a:gs>
                    <a:gs pos="86000">
                      <a:schemeClr val="tx1"/>
                    </a:gs>
                  </a:gsLst>
                  <a:lin ang="5400000" scaled="0"/>
                </a:gradFill>
                <a:latin typeface="Segoe UI Light"/>
                <a:ea typeface="メイリオ"/>
                <a:cs typeface="+mn-cs"/>
              </a:rPr>
              <a:t/>
            </a:r>
            <a:br>
              <a:rPr lang="en-US" altLang="ja-JP" sz="2400" b="0" dirty="0" smtClean="0">
                <a:gradFill>
                  <a:gsLst>
                    <a:gs pos="0">
                      <a:schemeClr val="tx1"/>
                    </a:gs>
                    <a:gs pos="86000">
                      <a:schemeClr val="tx1"/>
                    </a:gs>
                  </a:gsLst>
                  <a:lin ang="5400000" scaled="0"/>
                </a:gradFill>
                <a:latin typeface="Segoe UI Light"/>
                <a:ea typeface="メイリオ"/>
                <a:cs typeface="+mn-cs"/>
              </a:rPr>
            </a:br>
            <a:r>
              <a:rPr lang="en-US" altLang="ja-JP" sz="2400" b="0" dirty="0" smtClean="0">
                <a:gradFill>
                  <a:gsLst>
                    <a:gs pos="0">
                      <a:schemeClr val="tx1"/>
                    </a:gs>
                    <a:gs pos="86000">
                      <a:schemeClr val="tx1"/>
                    </a:gs>
                  </a:gsLst>
                  <a:lin ang="5400000" scaled="0"/>
                </a:gradFill>
                <a:latin typeface="Segoe UI Light"/>
                <a:ea typeface="メイリオ"/>
                <a:cs typeface="+mn-cs"/>
              </a:rPr>
              <a:t>(HCK </a:t>
            </a:r>
            <a:r>
              <a:rPr lang="ja-JP" altLang="en-US" sz="2400" b="0" dirty="0" smtClean="0">
                <a:gradFill>
                  <a:gsLst>
                    <a:gs pos="0">
                      <a:schemeClr val="tx1"/>
                    </a:gs>
                    <a:gs pos="86000">
                      <a:schemeClr val="tx1"/>
                    </a:gs>
                  </a:gsLst>
                  <a:lin ang="5400000" scaled="0"/>
                </a:gradFill>
                <a:latin typeface="Segoe UI Light"/>
                <a:ea typeface="メイリオ"/>
                <a:cs typeface="+mn-cs"/>
              </a:rPr>
              <a:t>と </a:t>
            </a:r>
            <a:r>
              <a:rPr lang="en-US" altLang="ja-JP" sz="2400" b="0" dirty="0" smtClean="0">
                <a:gradFill>
                  <a:gsLst>
                    <a:gs pos="0">
                      <a:schemeClr val="tx1"/>
                    </a:gs>
                    <a:gs pos="86000">
                      <a:schemeClr val="tx1"/>
                    </a:gs>
                  </a:gsLst>
                  <a:lin ang="5400000" scaled="0"/>
                </a:gradFill>
                <a:latin typeface="Segoe UI Light"/>
                <a:ea typeface="メイリオ"/>
                <a:cs typeface="+mn-cs"/>
              </a:rPr>
              <a:t>ACK) </a:t>
            </a:r>
            <a:r>
              <a:rPr lang="ja-JP" altLang="en-US" sz="2400" dirty="0" err="1">
                <a:gradFill>
                  <a:gsLst>
                    <a:gs pos="0">
                      <a:schemeClr val="tx1"/>
                    </a:gs>
                    <a:gs pos="86000">
                      <a:schemeClr val="tx1"/>
                    </a:gs>
                  </a:gsLst>
                  <a:lin ang="5400000" scaled="0"/>
                </a:gradFill>
                <a:latin typeface="Segoe UI Light"/>
                <a:ea typeface="メイリオ"/>
              </a:rPr>
              <a:t>の</a:t>
            </a:r>
            <a:r>
              <a:rPr lang="ja-JP" altLang="en-US" sz="2400" b="0" dirty="0" err="1" smtClean="0">
                <a:gradFill>
                  <a:gsLst>
                    <a:gs pos="0">
                      <a:schemeClr val="tx1"/>
                    </a:gs>
                    <a:gs pos="86000">
                      <a:schemeClr val="tx1"/>
                    </a:gs>
                  </a:gsLst>
                  <a:lin ang="5400000" scaled="0"/>
                </a:gradFill>
                <a:latin typeface="Segoe UI Light"/>
                <a:ea typeface="メイリオ"/>
                <a:cs typeface="+mn-cs"/>
              </a:rPr>
              <a:t>習</a:t>
            </a:r>
            <a:r>
              <a:rPr lang="ja-JP" altLang="en-US" sz="2400" b="0" dirty="0" smtClean="0">
                <a:gradFill>
                  <a:gsLst>
                    <a:gs pos="0">
                      <a:schemeClr val="tx1"/>
                    </a:gs>
                    <a:gs pos="86000">
                      <a:schemeClr val="tx1"/>
                    </a:gs>
                  </a:gsLst>
                  <a:lin ang="5400000" scaled="0"/>
                </a:gradFill>
                <a:latin typeface="Segoe UI Light"/>
                <a:ea typeface="メイリオ"/>
                <a:cs typeface="+mn-cs"/>
              </a:rPr>
              <a:t>得</a:t>
            </a:r>
            <a:endParaRPr lang="ja-JP" altLang="en-US" sz="2400" dirty="0" smtClean="0">
              <a:gradFill>
                <a:gsLst>
                  <a:gs pos="0">
                    <a:schemeClr val="tx1"/>
                  </a:gs>
                  <a:gs pos="86000">
                    <a:schemeClr val="tx1"/>
                  </a:gs>
                </a:gsLst>
                <a:lin ang="5400000" scaled="0"/>
              </a:gradFill>
              <a:ea typeface="メイリオ"/>
            </a:endParaRPr>
          </a:p>
          <a:p>
            <a:pPr algn="l" defTabSz="914400">
              <a:spcAft>
                <a:spcPts val="1800"/>
              </a:spcAft>
              <a:buNone/>
            </a:pPr>
            <a:r>
              <a:rPr lang="ja-JP" altLang="en-US" sz="2400" b="0" dirty="0" smtClean="0">
                <a:gradFill>
                  <a:gsLst>
                    <a:gs pos="0">
                      <a:schemeClr val="tx1"/>
                    </a:gs>
                    <a:gs pos="86000">
                      <a:schemeClr val="tx1"/>
                    </a:gs>
                  </a:gsLst>
                  <a:lin ang="5400000" scaled="0"/>
                </a:gradFill>
                <a:latin typeface="Segoe UI Light"/>
                <a:ea typeface="メイリオ"/>
                <a:cs typeface="+mn-cs"/>
              </a:rPr>
              <a:t>フィードバックの提出</a:t>
            </a:r>
            <a:endParaRPr lang="ja-JP" altLang="en-US" sz="2400" dirty="0" smtClean="0">
              <a:gradFill>
                <a:gsLst>
                  <a:gs pos="0">
                    <a:schemeClr val="tx1"/>
                  </a:gs>
                  <a:gs pos="86000">
                    <a:schemeClr val="tx1"/>
                  </a:gs>
                </a:gsLst>
                <a:lin ang="5400000" scaled="0"/>
              </a:gradFill>
              <a:ea typeface="メイリオ"/>
            </a:endParaRPr>
          </a:p>
          <a:p>
            <a:pPr algn="l" defTabSz="914400">
              <a:buNone/>
            </a:pPr>
            <a:endParaRPr lang="ja-JP" altLang="en-US" sz="2800" dirty="0" err="1" smtClean="0">
              <a:gradFill>
                <a:gsLst>
                  <a:gs pos="0">
                    <a:schemeClr val="tx1"/>
                  </a:gs>
                  <a:gs pos="86000">
                    <a:schemeClr val="tx1"/>
                  </a:gs>
                </a:gsLst>
                <a:lin ang="5400000" scaled="0"/>
              </a:gradFill>
              <a:ea typeface="メイリオ"/>
            </a:endParaRPr>
          </a:p>
        </p:txBody>
      </p:sp>
      <p:sp>
        <p:nvSpPr>
          <p:cNvPr id="10" name="TextBox 9"/>
          <p:cNvSpPr txBox="1"/>
          <p:nvPr/>
        </p:nvSpPr>
        <p:spPr>
          <a:xfrm>
            <a:off x="8086902" y="2947818"/>
            <a:ext cx="3352063" cy="1708160"/>
          </a:xfrm>
          <a:prstGeom prst="rect">
            <a:avLst/>
          </a:prstGeom>
          <a:noFill/>
        </p:spPr>
        <p:txBody>
          <a:bodyPr wrap="square" lIns="0" tIns="0" rIns="0" bIns="0" rtlCol="0">
            <a:spAutoFit/>
          </a:bodyPr>
          <a:lstStyle/>
          <a:p>
            <a:pPr algn="l" defTabSz="914400">
              <a:spcAft>
                <a:spcPts val="1800"/>
              </a:spcAft>
              <a:buNone/>
            </a:pPr>
            <a:r>
              <a:rPr lang="ja-JP" altLang="en-US" sz="2400" b="0" dirty="0" smtClean="0">
                <a:gradFill>
                  <a:gsLst>
                    <a:gs pos="0">
                      <a:schemeClr val="tx1"/>
                    </a:gs>
                    <a:gs pos="86000">
                      <a:schemeClr val="tx1"/>
                    </a:gs>
                  </a:gsLst>
                  <a:lin ang="5400000" scaled="0"/>
                </a:gradFill>
                <a:latin typeface="Segoe UI Light"/>
                <a:ea typeface="メイリオ"/>
                <a:cs typeface="+mn-cs"/>
              </a:rPr>
              <a:t>トレーニングの開始</a:t>
            </a:r>
            <a:endParaRPr lang="ja-JP" altLang="en-US" sz="2400" dirty="0" smtClean="0">
              <a:gradFill>
                <a:gsLst>
                  <a:gs pos="0">
                    <a:schemeClr val="tx1"/>
                  </a:gs>
                  <a:gs pos="86000">
                    <a:schemeClr val="tx1"/>
                  </a:gs>
                </a:gsLst>
                <a:lin ang="5400000" scaled="0"/>
              </a:gradFill>
              <a:ea typeface="メイリオ"/>
            </a:endParaRPr>
          </a:p>
          <a:p>
            <a:pPr algn="l" defTabSz="914400">
              <a:spcAft>
                <a:spcPts val="1800"/>
              </a:spcAft>
              <a:buNone/>
            </a:pPr>
            <a:r>
              <a:rPr lang="en-US" altLang="ja-JP" sz="2400" b="0" dirty="0" smtClean="0">
                <a:gradFill>
                  <a:gsLst>
                    <a:gs pos="0">
                      <a:schemeClr val="tx1"/>
                    </a:gs>
                    <a:gs pos="86000">
                      <a:schemeClr val="tx1"/>
                    </a:gs>
                  </a:gsLst>
                  <a:lin ang="5400000" scaled="0"/>
                </a:gradFill>
                <a:latin typeface="Segoe UI Light"/>
                <a:ea typeface="メイリオ"/>
                <a:cs typeface="+mn-cs"/>
              </a:rPr>
              <a:t>Certification</a:t>
            </a:r>
            <a:r>
              <a:rPr lang="ja-JP" altLang="en-US" sz="2400" b="0" dirty="0" smtClean="0">
                <a:gradFill>
                  <a:gsLst>
                    <a:gs pos="0">
                      <a:schemeClr val="tx1"/>
                    </a:gs>
                    <a:gs pos="86000">
                      <a:schemeClr val="tx1"/>
                    </a:gs>
                  </a:gsLst>
                  <a:lin ang="5400000" scaled="0"/>
                </a:gradFill>
                <a:latin typeface="Segoe UI Light"/>
                <a:ea typeface="メイリオ"/>
                <a:cs typeface="+mn-cs"/>
              </a:rPr>
              <a:t> に</a:t>
            </a:r>
            <a:r>
              <a:rPr lang="ja-JP" altLang="en-US" sz="2400" b="0" dirty="0" smtClean="0">
                <a:gradFill>
                  <a:gsLst>
                    <a:gs pos="0">
                      <a:schemeClr val="tx1"/>
                    </a:gs>
                    <a:gs pos="86000">
                      <a:schemeClr val="tx1"/>
                    </a:gs>
                  </a:gsLst>
                  <a:lin ang="5400000" scaled="0"/>
                </a:gradFill>
                <a:latin typeface="Segoe UI Light"/>
                <a:ea typeface="メイリオ"/>
                <a:cs typeface="+mn-cs"/>
              </a:rPr>
              <a:t>向けて、新しいキットで製品をテスト</a:t>
            </a:r>
            <a:endParaRPr lang="ja-JP" altLang="en-US" sz="2400" dirty="0">
              <a:gradFill>
                <a:gsLst>
                  <a:gs pos="0">
                    <a:schemeClr val="tx1"/>
                  </a:gs>
                  <a:gs pos="86000">
                    <a:schemeClr val="tx1"/>
                  </a:gs>
                </a:gsLst>
                <a:lin ang="5400000" scaled="0"/>
              </a:gradFill>
              <a:ea typeface="メイリオ"/>
            </a:endParaRPr>
          </a:p>
        </p:txBody>
      </p:sp>
    </p:spTree>
    <p:extLst>
      <p:ext uri="{BB962C8B-B14F-4D97-AF65-F5344CB8AC3E}">
        <p14:creationId xmlns:p14="http://schemas.microsoft.com/office/powerpoint/2010/main" val="308863342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latin typeface="Segoe UI" pitchFamily="34" charset="0"/>
              <a:ea typeface="メイリオ"/>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ja-JP" altLang="en-US" dirty="0" smtClean="0">
              <a:latin typeface="Segoe UI" pitchFamily="34" charset="0"/>
              <a:ea typeface="メイリオ"/>
            </a:endParaRPr>
          </a:p>
        </p:txBody>
      </p:sp>
      <p:sp>
        <p:nvSpPr>
          <p:cNvPr id="6" name="Title 5"/>
          <p:cNvSpPr>
            <a:spLocks noGrp="1"/>
          </p:cNvSpPr>
          <p:nvPr>
            <p:ph type="title"/>
          </p:nvPr>
        </p:nvSpPr>
        <p:spPr>
          <a:xfrm>
            <a:off x="519112" y="228600"/>
            <a:ext cx="11149013" cy="626325"/>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関連セッション</a:t>
            </a:r>
            <a:endParaRPr lang="ja-JP" altLang="en-US" dirty="0">
              <a:ea typeface="メイリオ"/>
            </a:endParaRPr>
          </a:p>
        </p:txBody>
      </p:sp>
      <p:sp>
        <p:nvSpPr>
          <p:cNvPr id="7" name="Text Placeholder 6"/>
          <p:cNvSpPr>
            <a:spLocks noGrp="1"/>
          </p:cNvSpPr>
          <p:nvPr>
            <p:ph type="body" sz="quarter" idx="10"/>
          </p:nvPr>
        </p:nvSpPr>
        <p:spPr>
          <a:xfrm>
            <a:off x="925033" y="1447800"/>
            <a:ext cx="10441171" cy="3662541"/>
          </a:xfrm>
        </p:spPr>
        <p:txBody>
          <a:bodyPr/>
          <a:lstStyle/>
          <a:p>
            <a:pPr marL="0" indent="0" algn="l" defTabSz="914400">
              <a:lnSpc>
                <a:spcPct val="100000"/>
              </a:lnSpc>
              <a:spcBef>
                <a:spcPts val="0"/>
              </a:spcBef>
              <a:spcAft>
                <a:spcPts val="3000"/>
              </a:spcAft>
              <a:buNone/>
            </a:pPr>
            <a:r>
              <a:rPr lang="en-US" altLang="ja-JP" sz="2800" b="0" dirty="0" smtClean="0">
                <a:gradFill>
                  <a:gsLst>
                    <a:gs pos="0">
                      <a:schemeClr val="tx1"/>
                    </a:gs>
                    <a:gs pos="86000">
                      <a:schemeClr val="tx1"/>
                    </a:gs>
                  </a:gsLst>
                  <a:lin ang="5400000" scaled="0"/>
                </a:gradFill>
                <a:latin typeface="Segoe UI Light"/>
                <a:ea typeface="メイリオ"/>
                <a:cs typeface="+mn-cs"/>
              </a:rPr>
              <a:t>[HW-659T] Certifying hardware with the Windows Hardware Certification Kit</a:t>
            </a:r>
          </a:p>
          <a:p>
            <a:pPr marL="0" indent="0" algn="l" defTabSz="914400">
              <a:lnSpc>
                <a:spcPct val="100000"/>
              </a:lnSpc>
              <a:spcBef>
                <a:spcPts val="0"/>
              </a:spcBef>
              <a:spcAft>
                <a:spcPts val="1800"/>
              </a:spcAft>
              <a:buNone/>
            </a:pPr>
            <a:r>
              <a:rPr lang="en-US" altLang="ja-JP" sz="2800" b="0" dirty="0" smtClean="0">
                <a:gradFill>
                  <a:gsLst>
                    <a:gs pos="0">
                      <a:schemeClr val="tx1"/>
                    </a:gs>
                    <a:gs pos="86000">
                      <a:schemeClr val="tx1"/>
                    </a:gs>
                  </a:gsLst>
                  <a:lin ang="5400000" scaled="0"/>
                </a:gradFill>
                <a:latin typeface="Segoe UI Light"/>
                <a:ea typeface="メイリオ"/>
                <a:cs typeface="+mn-cs"/>
              </a:rPr>
              <a:t>[HW-665C] Windows Certification Program, process and tools</a:t>
            </a:r>
            <a:endParaRPr lang="ja-JP" altLang="en-US" sz="2800" dirty="0" smtClean="0">
              <a:latin typeface="+mn-lt"/>
              <a:ea typeface="メイリオ"/>
            </a:endParaRPr>
          </a:p>
          <a:p>
            <a:pPr marL="0" indent="0" algn="l" defTabSz="914400">
              <a:lnSpc>
                <a:spcPct val="100000"/>
              </a:lnSpc>
              <a:spcBef>
                <a:spcPts val="0"/>
              </a:spcBef>
              <a:spcAft>
                <a:spcPts val="1800"/>
              </a:spcAft>
              <a:buNone/>
            </a:pPr>
            <a:r>
              <a:rPr lang="en-US" altLang="ja-JP" sz="2800" b="0" dirty="0" smtClean="0">
                <a:gradFill>
                  <a:gsLst>
                    <a:gs pos="0">
                      <a:schemeClr val="tx1"/>
                    </a:gs>
                    <a:gs pos="86000">
                      <a:schemeClr val="tx1"/>
                    </a:gs>
                  </a:gsLst>
                  <a:lin ang="5400000" scaled="0"/>
                </a:gradFill>
                <a:latin typeface="Segoe UI Light"/>
                <a:ea typeface="メイリオ"/>
                <a:cs typeface="+mn-cs"/>
              </a:rPr>
              <a:t>[HW-719H] (Lab) Experiencing the Windows Hardware Certification Kit</a:t>
            </a:r>
            <a:endParaRPr lang="ja-JP" altLang="en-US" sz="2800" dirty="0" smtClean="0">
              <a:latin typeface="+mn-lt"/>
              <a:ea typeface="メイリオ"/>
            </a:endParaRPr>
          </a:p>
          <a:p>
            <a:pPr marL="0" indent="0" algn="l" defTabSz="914400">
              <a:lnSpc>
                <a:spcPct val="100000"/>
              </a:lnSpc>
              <a:spcBef>
                <a:spcPts val="0"/>
              </a:spcBef>
              <a:spcAft>
                <a:spcPts val="1800"/>
              </a:spcAft>
              <a:buNone/>
            </a:pPr>
            <a:r>
              <a:rPr lang="en-US" altLang="ja-JP" sz="2800" b="0" dirty="0" smtClean="0">
                <a:gradFill>
                  <a:gsLst>
                    <a:gs pos="0">
                      <a:schemeClr val="tx1"/>
                    </a:gs>
                    <a:gs pos="86000">
                      <a:schemeClr val="tx1"/>
                    </a:gs>
                  </a:gsLst>
                  <a:lin ang="5400000" scaled="0"/>
                </a:gradFill>
                <a:latin typeface="Segoe UI Light"/>
                <a:ea typeface="メイリオ"/>
                <a:cs typeface="+mn-cs"/>
              </a:rPr>
              <a:t>[APP-840H] (Lab) Hands on lab for Windows App Certification Kit</a:t>
            </a:r>
            <a:endParaRPr lang="ja-JP" altLang="en-US" sz="2800" dirty="0" smtClean="0">
              <a:latin typeface="+mn-lt"/>
              <a:ea typeface="メイリオ"/>
            </a:endParaRPr>
          </a:p>
          <a:p>
            <a:pPr marL="0" indent="0" algn="l" defTabSz="914400">
              <a:lnSpc>
                <a:spcPct val="100000"/>
              </a:lnSpc>
              <a:spcBef>
                <a:spcPts val="0"/>
              </a:spcBef>
              <a:spcAft>
                <a:spcPts val="1800"/>
              </a:spcAft>
              <a:buNone/>
            </a:pPr>
            <a:r>
              <a:rPr lang="en-US" altLang="ja-JP" sz="2800" b="0" dirty="0" smtClean="0">
                <a:gradFill>
                  <a:gsLst>
                    <a:gs pos="0">
                      <a:schemeClr val="tx1"/>
                    </a:gs>
                    <a:gs pos="86000">
                      <a:schemeClr val="tx1"/>
                    </a:gs>
                  </a:gsLst>
                  <a:lin ang="5400000" scaled="0"/>
                </a:gradFill>
                <a:latin typeface="Segoe UI Light"/>
                <a:ea typeface="メイリオ"/>
                <a:cs typeface="+mn-cs"/>
              </a:rPr>
              <a:t>[SAC-932T] Windows Server 8 software and hardware certification</a:t>
            </a:r>
            <a:endParaRPr lang="ja-JP" altLang="en-US" sz="2800" dirty="0" smtClean="0">
              <a:latin typeface="+mn-lt"/>
              <a:ea typeface="メイリオ"/>
            </a:endParaRPr>
          </a:p>
        </p:txBody>
      </p:sp>
    </p:spTree>
    <p:extLst>
      <p:ext uri="{BB962C8B-B14F-4D97-AF65-F5344CB8AC3E}">
        <p14:creationId xmlns:p14="http://schemas.microsoft.com/office/powerpoint/2010/main" val="5388527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その他の参照リソースとドキュメント</a:t>
            </a:r>
            <a:endParaRPr lang="ja-JP" altLang="en-US" sz="4400" b="0" spc="-100" baseline="0" dirty="0">
              <a:ln w="3175">
                <a:noFill/>
              </a:ln>
              <a:gradFill flip="none" rotWithShape="1">
                <a:gsLst>
                  <a:gs pos="0">
                    <a:schemeClr val="tx1"/>
                  </a:gs>
                  <a:gs pos="86000">
                    <a:schemeClr val="tx1"/>
                  </a:gs>
                </a:gsLst>
                <a:lin ang="5400000" scaled="0"/>
                <a:tileRect/>
              </a:gradFill>
              <a:effectLst/>
              <a:latin typeface="Segoe UI Semibold"/>
              <a:ea typeface="メイリオ"/>
              <a:cs typeface="Arial"/>
            </a:endParaRPr>
          </a:p>
        </p:txBody>
      </p:sp>
      <p:sp>
        <p:nvSpPr>
          <p:cNvPr id="3" name="Text Placeholder 2"/>
          <p:cNvSpPr>
            <a:spLocks noGrp="1"/>
          </p:cNvSpPr>
          <p:nvPr>
            <p:ph type="body" sz="quarter" idx="10"/>
          </p:nvPr>
        </p:nvSpPr>
        <p:spPr>
          <a:xfrm>
            <a:off x="486455" y="1447800"/>
            <a:ext cx="11520487" cy="4179606"/>
          </a:xfrm>
        </p:spPr>
        <p:txBody>
          <a:bodyPr/>
          <a:lstStyle/>
          <a:p>
            <a:pPr marL="460400" indent="-460400" algn="l" defTabSz="914400">
              <a:spcBef>
                <a:spcPts val="12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hlinkClick r:id="rId3"/>
              </a:rPr>
              <a:t>Windows 8 </a:t>
            </a:r>
            <a:r>
              <a:rPr lang="en-US" altLang="ja-JP" sz="2800" b="0" dirty="0" smtClean="0">
                <a:gradFill>
                  <a:gsLst>
                    <a:gs pos="0">
                      <a:schemeClr val="tx1"/>
                    </a:gs>
                    <a:gs pos="86000">
                      <a:schemeClr val="tx1"/>
                    </a:gs>
                  </a:gsLst>
                  <a:lin ang="5400000" scaled="0"/>
                </a:gradFill>
                <a:latin typeface="Segoe UI Light"/>
                <a:ea typeface="メイリオ"/>
                <a:cs typeface="+mn-cs"/>
                <a:hlinkClick r:id="rId3"/>
              </a:rPr>
              <a:t>Certification</a:t>
            </a:r>
            <a:r>
              <a:rPr lang="ja-JP" altLang="en-US" sz="2800" b="0" dirty="0" smtClean="0">
                <a:gradFill>
                  <a:gsLst>
                    <a:gs pos="0">
                      <a:schemeClr val="tx1"/>
                    </a:gs>
                    <a:gs pos="86000">
                      <a:schemeClr val="tx1"/>
                    </a:gs>
                  </a:gsLst>
                  <a:lin ang="5400000" scaled="0"/>
                </a:gradFill>
                <a:latin typeface="Segoe UI Light"/>
                <a:ea typeface="メイリオ"/>
                <a:cs typeface="+mn-cs"/>
                <a:hlinkClick r:id="rId3"/>
              </a:rPr>
              <a:t> 要件 </a:t>
            </a:r>
            <a:r>
              <a:rPr lang="en-US" altLang="ja-JP" sz="2800" b="0" dirty="0" smtClean="0">
                <a:gradFill>
                  <a:gsLst>
                    <a:gs pos="0">
                      <a:schemeClr val="tx1"/>
                    </a:gs>
                    <a:gs pos="86000">
                      <a:schemeClr val="tx1"/>
                    </a:gs>
                  </a:gsLst>
                  <a:lin ang="5400000" scaled="0"/>
                </a:gradFill>
                <a:latin typeface="Segoe UI Light"/>
                <a:ea typeface="メイリオ"/>
                <a:cs typeface="+mn-cs"/>
                <a:hlinkClick r:id="rId3"/>
              </a:rPr>
              <a:t>– </a:t>
            </a:r>
            <a:r>
              <a:rPr lang="ja-JP" altLang="en-US" sz="2800" b="0" dirty="0" smtClean="0">
                <a:gradFill>
                  <a:gsLst>
                    <a:gs pos="0">
                      <a:schemeClr val="tx1"/>
                    </a:gs>
                    <a:gs pos="86000">
                      <a:schemeClr val="tx1"/>
                    </a:gs>
                  </a:gsLst>
                  <a:lin ang="5400000" scaled="0"/>
                </a:gradFill>
                <a:latin typeface="Segoe UI Light"/>
                <a:ea typeface="メイリオ"/>
                <a:cs typeface="+mn-cs"/>
                <a:hlinkClick r:id="rId3"/>
              </a:rPr>
              <a:t>プレビュー</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hlinkClick r:id="rId4"/>
              </a:rPr>
              <a:t>Windows Hardware Certification Kit – </a:t>
            </a:r>
            <a:r>
              <a:rPr lang="ja-JP" altLang="en-US" sz="2800" b="0" dirty="0" smtClean="0">
                <a:gradFill>
                  <a:gsLst>
                    <a:gs pos="0">
                      <a:schemeClr val="tx1"/>
                    </a:gs>
                    <a:gs pos="86000">
                      <a:schemeClr val="tx1"/>
                    </a:gs>
                  </a:gsLst>
                  <a:lin ang="5400000" scaled="0"/>
                </a:gradFill>
                <a:latin typeface="Segoe UI Light"/>
                <a:ea typeface="メイリオ"/>
                <a:cs typeface="+mn-cs"/>
                <a:hlinkClick r:id="rId4"/>
              </a:rPr>
              <a:t>プレビュー</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hlinkClick r:id="rId5"/>
              </a:rPr>
              <a:t>ホワイトペーパー</a:t>
            </a:r>
            <a:r>
              <a:rPr lang="en-US" altLang="ja-JP" sz="2800" b="0" dirty="0" smtClean="0">
                <a:gradFill>
                  <a:gsLst>
                    <a:gs pos="0">
                      <a:schemeClr val="tx1"/>
                    </a:gs>
                    <a:gs pos="86000">
                      <a:schemeClr val="tx1"/>
                    </a:gs>
                  </a:gsLst>
                  <a:lin ang="5400000" scaled="0"/>
                </a:gradFill>
                <a:latin typeface="Segoe UI Light"/>
                <a:ea typeface="メイリオ"/>
                <a:cs typeface="+mn-cs"/>
                <a:hlinkClick r:id="rId5"/>
              </a:rPr>
              <a:t>: Windows App Certification Kit </a:t>
            </a:r>
            <a:r>
              <a:rPr lang="ja-JP" altLang="en-US" sz="2800" b="0" dirty="0" smtClean="0">
                <a:gradFill>
                  <a:gsLst>
                    <a:gs pos="0">
                      <a:schemeClr val="tx1"/>
                    </a:gs>
                    <a:gs pos="86000">
                      <a:schemeClr val="tx1"/>
                    </a:gs>
                  </a:gsLst>
                  <a:lin ang="5400000" scaled="0"/>
                </a:gradFill>
                <a:latin typeface="Segoe UI Light"/>
                <a:ea typeface="メイリオ"/>
                <a:cs typeface="+mn-cs"/>
                <a:hlinkClick r:id="rId5"/>
              </a:rPr>
              <a:t>の使用 </a:t>
            </a:r>
            <a:r>
              <a:rPr lang="en-US" altLang="ja-JP" sz="2800" b="0" dirty="0" smtClean="0">
                <a:gradFill>
                  <a:gsLst>
                    <a:gs pos="0">
                      <a:schemeClr val="tx1"/>
                    </a:gs>
                    <a:gs pos="86000">
                      <a:schemeClr val="tx1"/>
                    </a:gs>
                  </a:gsLst>
                  <a:lin ang="5400000" scaled="0"/>
                </a:gradFill>
                <a:latin typeface="Segoe UI Light"/>
                <a:ea typeface="メイリオ"/>
                <a:cs typeface="+mn-cs"/>
                <a:hlinkClick r:id="rId5"/>
              </a:rPr>
              <a:t>(</a:t>
            </a:r>
            <a:r>
              <a:rPr lang="ja-JP" altLang="en-US" sz="2800" b="0" dirty="0" smtClean="0">
                <a:gradFill>
                  <a:gsLst>
                    <a:gs pos="0">
                      <a:schemeClr val="tx1"/>
                    </a:gs>
                    <a:gs pos="86000">
                      <a:schemeClr val="tx1"/>
                    </a:gs>
                  </a:gsLst>
                  <a:lin ang="5400000" scaled="0"/>
                </a:gradFill>
                <a:latin typeface="Segoe UI Light"/>
                <a:ea typeface="メイリオ"/>
                <a:cs typeface="+mn-cs"/>
                <a:hlinkClick r:id="rId5"/>
              </a:rPr>
              <a:t>英語</a:t>
            </a:r>
            <a:r>
              <a:rPr lang="en-US" altLang="ja-JP" sz="2800" b="0" dirty="0" smtClean="0">
                <a:gradFill>
                  <a:gsLst>
                    <a:gs pos="0">
                      <a:schemeClr val="tx1"/>
                    </a:gs>
                    <a:gs pos="86000">
                      <a:schemeClr val="tx1"/>
                    </a:gs>
                  </a:gsLst>
                  <a:lin ang="5400000" scaled="0"/>
                </a:gradFill>
                <a:latin typeface="Segoe UI Light"/>
                <a:ea typeface="メイリオ"/>
                <a:cs typeface="+mn-cs"/>
                <a:hlinkClick r:id="rId5"/>
              </a:rPr>
              <a:t>)</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hlinkClick r:id="rId6"/>
              </a:rPr>
              <a:t>Windows Server 8 </a:t>
            </a:r>
            <a:r>
              <a:rPr lang="en-US" altLang="ja-JP" sz="2800" b="0" dirty="0" smtClean="0">
                <a:gradFill>
                  <a:gsLst>
                    <a:gs pos="0">
                      <a:schemeClr val="tx1"/>
                    </a:gs>
                    <a:gs pos="86000">
                      <a:schemeClr val="tx1"/>
                    </a:gs>
                  </a:gsLst>
                  <a:lin ang="5400000" scaled="0"/>
                </a:gradFill>
                <a:latin typeface="Segoe UI Light"/>
                <a:ea typeface="メイリオ"/>
                <a:cs typeface="+mn-cs"/>
                <a:hlinkClick r:id="rId6"/>
              </a:rPr>
              <a:t>SW Certification </a:t>
            </a:r>
            <a:r>
              <a:rPr lang="ja-JP" altLang="en-US" sz="2800" b="0" dirty="0" smtClean="0">
                <a:gradFill>
                  <a:gsLst>
                    <a:gs pos="0">
                      <a:schemeClr val="tx1"/>
                    </a:gs>
                    <a:gs pos="86000">
                      <a:schemeClr val="tx1"/>
                    </a:gs>
                  </a:gsLst>
                  <a:lin ang="5400000" scaled="0"/>
                </a:gradFill>
                <a:latin typeface="Segoe UI Light"/>
                <a:ea typeface="メイリオ"/>
                <a:cs typeface="+mn-cs"/>
                <a:hlinkClick r:id="rId6"/>
              </a:rPr>
              <a:t>要件</a:t>
            </a:r>
            <a:r>
              <a:rPr lang="ja-JP" altLang="en-US" sz="2800" b="0" dirty="0" smtClean="0">
                <a:gradFill>
                  <a:gsLst>
                    <a:gs pos="0">
                      <a:schemeClr val="tx1"/>
                    </a:gs>
                    <a:gs pos="86000">
                      <a:schemeClr val="tx1"/>
                    </a:gs>
                  </a:gsLst>
                  <a:lin ang="5400000" scaled="0"/>
                </a:gradFill>
                <a:latin typeface="Segoe UI Light"/>
                <a:ea typeface="メイリオ"/>
                <a:cs typeface="+mn-cs"/>
                <a:hlinkClick r:id="rId6"/>
              </a:rPr>
              <a:t>ドラフト </a:t>
            </a:r>
            <a:r>
              <a:rPr lang="en-US" altLang="ja-JP" sz="2800" b="0" dirty="0" smtClean="0">
                <a:gradFill>
                  <a:gsLst>
                    <a:gs pos="0">
                      <a:schemeClr val="tx1"/>
                    </a:gs>
                    <a:gs pos="86000">
                      <a:schemeClr val="tx1"/>
                    </a:gs>
                  </a:gsLst>
                  <a:lin ang="5400000" scaled="0"/>
                </a:gradFill>
                <a:latin typeface="Segoe UI Light"/>
                <a:ea typeface="メイリオ"/>
                <a:cs typeface="+mn-cs"/>
                <a:hlinkClick r:id="rId6"/>
              </a:rPr>
              <a:t>(</a:t>
            </a:r>
            <a:r>
              <a:rPr lang="ja-JP" altLang="en-US" sz="2800" b="0" dirty="0" smtClean="0">
                <a:gradFill>
                  <a:gsLst>
                    <a:gs pos="0">
                      <a:schemeClr val="tx1"/>
                    </a:gs>
                    <a:gs pos="86000">
                      <a:schemeClr val="tx1"/>
                    </a:gs>
                  </a:gsLst>
                  <a:lin ang="5400000" scaled="0"/>
                </a:gradFill>
                <a:latin typeface="Segoe UI Light"/>
                <a:ea typeface="メイリオ"/>
                <a:cs typeface="+mn-cs"/>
                <a:hlinkClick r:id="rId6"/>
              </a:rPr>
              <a:t>英語</a:t>
            </a:r>
            <a:r>
              <a:rPr lang="en-US" altLang="ja-JP" sz="2800" b="0" dirty="0" smtClean="0">
                <a:gradFill>
                  <a:gsLst>
                    <a:gs pos="0">
                      <a:schemeClr val="tx1"/>
                    </a:gs>
                    <a:gs pos="86000">
                      <a:schemeClr val="tx1"/>
                    </a:gs>
                  </a:gsLst>
                  <a:lin ang="5400000" scaled="0"/>
                </a:gradFill>
                <a:latin typeface="Segoe UI Light"/>
                <a:ea typeface="メイリオ"/>
                <a:cs typeface="+mn-cs"/>
                <a:hlinkClick r:id="rId6"/>
              </a:rPr>
              <a:t>)</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ja-JP" altLang="en-US" sz="2800" b="0" dirty="0" smtClean="0">
                <a:gradFill>
                  <a:gsLst>
                    <a:gs pos="0">
                      <a:schemeClr val="tx1"/>
                    </a:gs>
                    <a:gs pos="86000">
                      <a:schemeClr val="tx1"/>
                    </a:gs>
                  </a:gsLst>
                  <a:lin ang="5400000" scaled="0"/>
                </a:gradFill>
                <a:latin typeface="Segoe UI Light"/>
                <a:ea typeface="メイリオ"/>
                <a:cs typeface="+mn-cs"/>
                <a:hlinkClick r:id="rId7"/>
              </a:rPr>
              <a:t>ハードウェア用 </a:t>
            </a:r>
            <a:r>
              <a:rPr lang="en-US" altLang="ja-JP" sz="2800" b="0" dirty="0" smtClean="0">
                <a:gradFill>
                  <a:gsLst>
                    <a:gs pos="0">
                      <a:schemeClr val="tx1"/>
                    </a:gs>
                    <a:gs pos="86000">
                      <a:schemeClr val="tx1"/>
                    </a:gs>
                  </a:gsLst>
                  <a:lin ang="5400000" scaled="0"/>
                </a:gradFill>
                <a:latin typeface="Segoe UI Light"/>
                <a:ea typeface="メイリオ"/>
                <a:cs typeface="+mn-cs"/>
                <a:hlinkClick r:id="rId7"/>
              </a:rPr>
              <a:t>Windows </a:t>
            </a:r>
            <a:r>
              <a:rPr lang="ja-JP" altLang="en-US" sz="2800" b="0" dirty="0" smtClean="0">
                <a:gradFill>
                  <a:gsLst>
                    <a:gs pos="0">
                      <a:schemeClr val="tx1"/>
                    </a:gs>
                    <a:gs pos="86000">
                      <a:schemeClr val="tx1"/>
                    </a:gs>
                  </a:gsLst>
                  <a:lin ang="5400000" scaled="0"/>
                </a:gradFill>
                <a:latin typeface="Segoe UI Light"/>
                <a:ea typeface="メイリオ"/>
                <a:cs typeface="+mn-cs"/>
                <a:hlinkClick r:id="rId7"/>
              </a:rPr>
              <a:t>ロゴ プログラム</a:t>
            </a:r>
            <a:r>
              <a:rPr lang="en-US" altLang="ja-JP" sz="2800" b="0" dirty="0" smtClean="0">
                <a:gradFill>
                  <a:gsLst>
                    <a:gs pos="0">
                      <a:schemeClr val="tx1"/>
                    </a:gs>
                    <a:gs pos="86000">
                      <a:schemeClr val="tx1"/>
                    </a:gs>
                  </a:gsLst>
                  <a:lin ang="5400000" scaled="0"/>
                </a:gradFill>
                <a:latin typeface="Segoe UI Light"/>
                <a:ea typeface="メイリオ"/>
                <a:cs typeface="+mn-cs"/>
                <a:hlinkClick r:id="rId7"/>
              </a:rPr>
              <a:t>: </a:t>
            </a:r>
            <a:r>
              <a:rPr lang="ja-JP" altLang="en-US" sz="2800" b="0" dirty="0" smtClean="0">
                <a:gradFill>
                  <a:gsLst>
                    <a:gs pos="0">
                      <a:schemeClr val="tx1"/>
                    </a:gs>
                    <a:gs pos="86000">
                      <a:schemeClr val="tx1"/>
                    </a:gs>
                  </a:gsLst>
                  <a:lin ang="5400000" scaled="0"/>
                </a:gradFill>
                <a:latin typeface="Segoe UI Light"/>
                <a:ea typeface="メイリオ"/>
                <a:cs typeface="+mn-cs"/>
                <a:hlinkClick r:id="rId7"/>
              </a:rPr>
              <a:t>概要</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hlinkClick r:id="rId8"/>
              </a:rPr>
              <a:t>Windows </a:t>
            </a:r>
            <a:r>
              <a:rPr lang="ja-JP" altLang="en-US" sz="2800" b="0" dirty="0" smtClean="0">
                <a:gradFill>
                  <a:gsLst>
                    <a:gs pos="0">
                      <a:schemeClr val="tx1"/>
                    </a:gs>
                    <a:gs pos="86000">
                      <a:schemeClr val="tx1"/>
                    </a:gs>
                  </a:gsLst>
                  <a:lin ang="5400000" scaled="0"/>
                </a:gradFill>
                <a:latin typeface="Segoe UI Light"/>
                <a:ea typeface="メイリオ"/>
                <a:cs typeface="+mn-cs"/>
                <a:hlinkClick r:id="rId8"/>
              </a:rPr>
              <a:t>ハードウェア デベロッパー センター ダッシュボード </a:t>
            </a:r>
            <a:r>
              <a:rPr lang="en-US" altLang="ja-JP" sz="2800" b="0" dirty="0" smtClean="0">
                <a:gradFill>
                  <a:gsLst>
                    <a:gs pos="0">
                      <a:schemeClr val="tx1"/>
                    </a:gs>
                    <a:gs pos="86000">
                      <a:schemeClr val="tx1"/>
                    </a:gs>
                  </a:gsLst>
                  <a:lin ang="5400000" scaled="0"/>
                </a:gradFill>
                <a:latin typeface="Segoe UI Light"/>
                <a:ea typeface="メイリオ"/>
                <a:cs typeface="+mn-cs"/>
                <a:hlinkClick r:id="rId8"/>
              </a:rPr>
              <a:t>(</a:t>
            </a:r>
            <a:r>
              <a:rPr lang="ja-JP" altLang="en-US" sz="2800" b="0" dirty="0" smtClean="0">
                <a:gradFill>
                  <a:gsLst>
                    <a:gs pos="0">
                      <a:schemeClr val="tx1"/>
                    </a:gs>
                    <a:gs pos="86000">
                      <a:schemeClr val="tx1"/>
                    </a:gs>
                  </a:gsLst>
                  <a:lin ang="5400000" scaled="0"/>
                </a:gradFill>
                <a:latin typeface="Segoe UI Light"/>
                <a:ea typeface="メイリオ"/>
                <a:cs typeface="+mn-cs"/>
                <a:hlinkClick r:id="rId8"/>
              </a:rPr>
              <a:t>英語</a:t>
            </a:r>
            <a:r>
              <a:rPr lang="en-US" altLang="ja-JP" sz="2800" b="0" dirty="0" smtClean="0">
                <a:gradFill>
                  <a:gsLst>
                    <a:gs pos="0">
                      <a:schemeClr val="tx1"/>
                    </a:gs>
                    <a:gs pos="86000">
                      <a:schemeClr val="tx1"/>
                    </a:gs>
                  </a:gsLst>
                  <a:lin ang="5400000" scaled="0"/>
                </a:gradFill>
                <a:latin typeface="Segoe UI Light"/>
                <a:ea typeface="メイリオ"/>
                <a:cs typeface="+mn-cs"/>
                <a:hlinkClick r:id="rId8"/>
              </a:rPr>
              <a:t>)</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hlinkClick r:id="rId9"/>
              </a:rPr>
              <a:t>Windows </a:t>
            </a:r>
            <a:r>
              <a:rPr lang="ja-JP" altLang="en-US" sz="2800" b="0" dirty="0" smtClean="0">
                <a:gradFill>
                  <a:gsLst>
                    <a:gs pos="0">
                      <a:schemeClr val="tx1"/>
                    </a:gs>
                    <a:gs pos="86000">
                      <a:schemeClr val="tx1"/>
                    </a:gs>
                  </a:gsLst>
                  <a:lin ang="5400000" scaled="0"/>
                </a:gradFill>
                <a:latin typeface="Segoe UI Light"/>
                <a:ea typeface="メイリオ"/>
                <a:cs typeface="+mn-cs"/>
                <a:hlinkClick r:id="rId9"/>
              </a:rPr>
              <a:t>ハードウェア デベロッパー センター</a:t>
            </a:r>
            <a:endParaRPr lang="ja-JP" altLang="en-US" sz="2800" dirty="0" smtClean="0">
              <a:latin typeface="Segoe UI Light" pitchFamily="34" charset="0"/>
              <a:ea typeface="メイリオ"/>
            </a:endParaRPr>
          </a:p>
          <a:p>
            <a:pPr marL="460400" indent="-460400" algn="l" defTabSz="914400">
              <a:spcBef>
                <a:spcPts val="1200"/>
              </a:spcBef>
              <a:buSzPct val="90000"/>
              <a:buFont typeface="Arial"/>
              <a:buChar char="•"/>
            </a:pPr>
            <a:r>
              <a:rPr lang="en-US" altLang="ja-JP" sz="2800" b="0" dirty="0" smtClean="0">
                <a:gradFill>
                  <a:gsLst>
                    <a:gs pos="0">
                      <a:schemeClr val="tx1"/>
                    </a:gs>
                    <a:gs pos="86000">
                      <a:schemeClr val="tx1"/>
                    </a:gs>
                  </a:gsLst>
                  <a:lin ang="5400000" scaled="0"/>
                </a:gradFill>
                <a:latin typeface="Segoe UI Light"/>
                <a:ea typeface="メイリオ"/>
                <a:cs typeface="+mn-cs"/>
                <a:hlinkClick r:id="rId10"/>
              </a:rPr>
              <a:t>Windows </a:t>
            </a:r>
            <a:r>
              <a:rPr lang="ja-JP" altLang="en-US" sz="2800" b="0" dirty="0" smtClean="0">
                <a:gradFill>
                  <a:gsLst>
                    <a:gs pos="0">
                      <a:schemeClr val="tx1"/>
                    </a:gs>
                    <a:gs pos="86000">
                      <a:schemeClr val="tx1"/>
                    </a:gs>
                  </a:gsLst>
                  <a:lin ang="5400000" scaled="0"/>
                </a:gradFill>
                <a:latin typeface="Segoe UI Light"/>
                <a:ea typeface="メイリオ"/>
                <a:cs typeface="+mn-cs"/>
                <a:hlinkClick r:id="rId10"/>
              </a:rPr>
              <a:t>デベロッパー センター</a:t>
            </a:r>
            <a:endParaRPr lang="ja-JP" altLang="en-US" sz="2800" dirty="0">
              <a:latin typeface="Segoe UI Light" pitchFamily="34" charset="0"/>
              <a:ea typeface="メイリオ"/>
            </a:endParaRPr>
          </a:p>
        </p:txBody>
      </p:sp>
      <p:sp>
        <p:nvSpPr>
          <p:cNvPr id="4" name="TextBox 3"/>
          <p:cNvSpPr txBox="1"/>
          <p:nvPr/>
        </p:nvSpPr>
        <p:spPr>
          <a:xfrm>
            <a:off x="4853352" y="5954233"/>
            <a:ext cx="6906815" cy="492443"/>
          </a:xfrm>
          <a:prstGeom prst="rect">
            <a:avLst/>
          </a:prstGeom>
          <a:noFill/>
        </p:spPr>
        <p:txBody>
          <a:bodyPr wrap="square" lIns="0" tIns="0" rIns="0" bIns="0" rtlCol="0">
            <a:spAutoFit/>
          </a:bodyPr>
          <a:lstStyle/>
          <a:p>
            <a:pPr algn="l" defTabSz="914400">
              <a:buNone/>
            </a:pPr>
            <a:r>
              <a:rPr lang="ja-JP" altLang="en-US" sz="3200" b="0" dirty="0" smtClean="0">
                <a:gradFill>
                  <a:gsLst>
                    <a:gs pos="0">
                      <a:schemeClr val="tx1"/>
                    </a:gs>
                    <a:gs pos="86000">
                      <a:schemeClr val="tx1"/>
                    </a:gs>
                  </a:gsLst>
                  <a:lin ang="5400000" scaled="0"/>
                </a:gradFill>
                <a:latin typeface="Segoe UI Light"/>
                <a:ea typeface="メイリオ"/>
                <a:cs typeface="+mn-cs"/>
              </a:rPr>
              <a:t>問い合わせ先</a:t>
            </a:r>
            <a:r>
              <a:rPr lang="en-US" altLang="ja-JP" sz="3200" b="0" dirty="0" smtClean="0">
                <a:gradFill>
                  <a:gsLst>
                    <a:gs pos="0">
                      <a:schemeClr val="tx1"/>
                    </a:gs>
                    <a:gs pos="86000">
                      <a:schemeClr val="tx1"/>
                    </a:gs>
                  </a:gsLst>
                  <a:lin ang="5400000" scaled="0"/>
                </a:gradFill>
                <a:latin typeface="Segoe UI Light"/>
                <a:ea typeface="メイリオ"/>
                <a:cs typeface="+mn-cs"/>
              </a:rPr>
              <a:t>: logofb@microsoft.com</a:t>
            </a:r>
            <a:endParaRPr lang="en-US" altLang="ja-JP" sz="32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922725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Feedback and questions </a:t>
            </a:r>
            <a:r>
              <a:rPr lang="en-US" altLang="ja-JP" sz="3600" b="0" u="sng" dirty="0" smtClean="0">
                <a:gradFill>
                  <a:gsLst>
                    <a:gs pos="0">
                      <a:schemeClr val="tx1"/>
                    </a:gs>
                    <a:gs pos="86000">
                      <a:schemeClr val="tx1"/>
                    </a:gs>
                  </a:gsLst>
                  <a:lin ang="5400000" scaled="0"/>
                </a:gradFill>
                <a:ea typeface="メイリオ"/>
                <a:hlinkClick r:id="rId3"/>
              </a:rPr>
              <a:t>http://forums.dev.windows.com</a:t>
            </a:r>
            <a:r>
              <a:rPr lang="ja-JP" altLang="en-US" sz="3600" b="0" dirty="0" smtClean="0">
                <a:gradFill>
                  <a:gsLst>
                    <a:gs pos="0">
                      <a:schemeClr val="tx1"/>
                    </a:gs>
                    <a:gs pos="86000">
                      <a:schemeClr val="tx1"/>
                    </a:gs>
                  </a:gsLst>
                  <a:lin ang="5400000" scaled="0"/>
                </a:gradFill>
                <a:ea typeface="メイリオ"/>
              </a:rPr>
              <a:t> </a:t>
            </a:r>
            <a:br>
              <a:rPr lang="ja-JP" altLang="en-US" sz="3600" b="0" dirty="0" smtClean="0">
                <a:gradFill>
                  <a:gsLst>
                    <a:gs pos="0">
                      <a:schemeClr val="tx1"/>
                    </a:gs>
                    <a:gs pos="86000">
                      <a:schemeClr val="tx1"/>
                    </a:gs>
                  </a:gsLst>
                  <a:lin ang="5400000" scaled="0"/>
                </a:gradFill>
                <a:ea typeface="メイリオ"/>
              </a:rPr>
            </a:br>
            <a:endParaRPr lang="ja-JP" altLang="en-US" sz="3600" dirty="0" smtClean="0">
              <a:ea typeface="メイリオ"/>
            </a:endParaRPr>
          </a:p>
          <a:p>
            <a:pPr marL="457200" indent="-457200" algn="l">
              <a:spcBef>
                <a:spcPts val="0"/>
              </a:spcBef>
              <a:buFont typeface="Arial"/>
              <a:buChar char="•"/>
            </a:pPr>
            <a:r>
              <a:rPr lang="en-US" altLang="ja-JP" sz="3600" b="1" dirty="0" smtClean="0">
                <a:gradFill>
                  <a:gsLst>
                    <a:gs pos="0">
                      <a:schemeClr val="tx1"/>
                    </a:gs>
                    <a:gs pos="86000">
                      <a:schemeClr val="tx1"/>
                    </a:gs>
                  </a:gsLst>
                  <a:lin ang="5400000" scaled="0"/>
                </a:gradFill>
                <a:ea typeface="メイリオ"/>
              </a:rPr>
              <a:t>Session feedback</a:t>
            </a:r>
            <a:r>
              <a:rPr lang="ja-JP" altLang="en-US" sz="3600" b="1" dirty="0" smtClean="0">
                <a:gradFill>
                  <a:gsLst>
                    <a:gs pos="0">
                      <a:schemeClr val="tx1"/>
                    </a:gs>
                    <a:gs pos="86000">
                      <a:schemeClr val="tx1"/>
                    </a:gs>
                  </a:gsLst>
                  <a:lin ang="5400000" scaled="0"/>
                </a:gradFill>
                <a:ea typeface="メイリオ"/>
              </a:rPr>
              <a:t/>
            </a:r>
            <a:br>
              <a:rPr lang="ja-JP" altLang="en-US" sz="3600" b="1" dirty="0" smtClean="0">
                <a:gradFill>
                  <a:gsLst>
                    <a:gs pos="0">
                      <a:schemeClr val="tx1"/>
                    </a:gs>
                    <a:gs pos="86000">
                      <a:schemeClr val="tx1"/>
                    </a:gs>
                  </a:gsLst>
                  <a:lin ang="5400000" scaled="0"/>
                </a:gradFill>
                <a:ea typeface="メイリオ"/>
              </a:rPr>
            </a:br>
            <a:r>
              <a:rPr lang="en-US" altLang="ja-JP" sz="3600" b="0" u="sng" dirty="0" smtClean="0">
                <a:gradFill>
                  <a:gsLst>
                    <a:gs pos="0">
                      <a:schemeClr val="tx1"/>
                    </a:gs>
                    <a:gs pos="86000">
                      <a:schemeClr val="tx1"/>
                    </a:gs>
                  </a:gsLst>
                  <a:lin ang="5400000" scaled="0"/>
                </a:gradFill>
                <a:ea typeface="メイリオ"/>
                <a:hlinkClick r:id="rId4"/>
              </a:rPr>
              <a:t>http://bldw.in/SessionFeedback</a:t>
            </a:r>
            <a:r>
              <a:rPr lang="ja-JP" altLang="en-US" sz="3600" b="0" dirty="0" smtClean="0">
                <a:gradFill>
                  <a:gsLst>
                    <a:gs pos="0">
                      <a:schemeClr val="tx1"/>
                    </a:gs>
                    <a:gs pos="86000">
                      <a:schemeClr val="tx1"/>
                    </a:gs>
                  </a:gsLst>
                  <a:lin ang="5400000" scaled="0"/>
                </a:gradFill>
                <a:ea typeface="メイリオ"/>
              </a:rPr>
              <a:t> </a:t>
            </a:r>
            <a:endParaRPr lang="ja-JP" altLang="en-US" sz="3600" dirty="0" smtClean="0">
              <a:ea typeface="メイリオ"/>
            </a:endParaRPr>
          </a:p>
          <a:p>
            <a:pPr marL="0" indent="0" algn="l">
              <a:lnSpc>
                <a:spcPct val="90000"/>
              </a:lnSpc>
              <a:spcBef>
                <a:spcPts val="0"/>
              </a:spcBef>
              <a:buNone/>
            </a:pPr>
            <a:endParaRPr lang="ja-JP" altLang="en-US" sz="3600" dirty="0">
              <a:ea typeface="メイリオ"/>
            </a:endParaRPr>
          </a:p>
        </p:txBody>
      </p:sp>
      <p:sp>
        <p:nvSpPr>
          <p:cNvPr id="4" name="Text Placeholder 3"/>
          <p:cNvSpPr>
            <a:spLocks noGrp="1"/>
          </p:cNvSpPr>
          <p:nvPr>
            <p:ph type="body" sz="quarter" idx="10"/>
          </p:nvPr>
        </p:nvSpPr>
        <p:spPr>
          <a:xfrm>
            <a:off x="969964" y="1275872"/>
            <a:ext cx="9056688" cy="1378644"/>
          </a:xfrm>
        </p:spPr>
        <p:txBody>
          <a:bodyPr/>
          <a:lstStyle/>
          <a:p>
            <a:pPr marL="0" indent="0" algn="l" defTabSz="914400">
              <a:spcBef>
                <a:spcPct val="20000"/>
              </a:spcBef>
              <a:buNone/>
            </a:pPr>
            <a:r>
              <a:rPr lang="en-US" altLang="ja-JP" sz="10000" b="0" u="none" strike="noStrike" spc="-300" baseline="0" dirty="0" smtClean="0">
                <a:ln w="11430"/>
                <a:gradFill>
                  <a:gsLst>
                    <a:gs pos="0">
                      <a:schemeClr val="tx1"/>
                    </a:gs>
                    <a:gs pos="88000">
                      <a:schemeClr val="tx1"/>
                    </a:gs>
                  </a:gsLst>
                  <a:lin ang="5400000"/>
                </a:gradFill>
                <a:effectLst/>
                <a:latin typeface="Segoe UI Semibold"/>
                <a:ea typeface="メイリオ"/>
                <a:cs typeface="+mn-cs"/>
              </a:rPr>
              <a:t>thank you</a:t>
            </a:r>
            <a:endParaRPr lang="ja-JP" altLang="en-US" dirty="0">
              <a:ea typeface="メイリオ"/>
            </a:endParaRPr>
          </a:p>
        </p:txBody>
      </p:sp>
    </p:spTree>
    <p:extLst>
      <p:ext uri="{BB962C8B-B14F-4D97-AF65-F5344CB8AC3E}">
        <p14:creationId xmlns:p14="http://schemas.microsoft.com/office/powerpoint/2010/main" val="297566376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 2011 Microsoft Corporation. All rights reserved. Microsoft, Windows, Windows Vista and other product names are or may be registered trademarks and/or trademarks in the U.S. and/or other countries.</a:t>
            </a:r>
          </a:p>
          <a:p>
            <a:pPr algn="ctr" defTabSz="914126">
              <a:buNone/>
            </a:pPr>
            <a:r>
              <a:rPr lang="en-US" altLang="ja-JP" sz="700" b="0" smtClean="0">
                <a:gradFill>
                  <a:gsLst>
                    <a:gs pos="0">
                      <a:schemeClr val="tx1"/>
                    </a:gs>
                    <a:gs pos="100000">
                      <a:schemeClr val="tx1"/>
                    </a:gs>
                  </a:gsLst>
                  <a:lin ang="5400000" scaled="0"/>
                </a:gradFill>
                <a:latin typeface="Segoe UI"/>
                <a:ea typeface="メイリオ"/>
                <a:cs typeface="Aria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ja-JP" altLang="en-US" sz="700" b="0">
              <a:gradFill>
                <a:gsLst>
                  <a:gs pos="0">
                    <a:schemeClr val="tx1"/>
                  </a:gs>
                  <a:gs pos="100000">
                    <a:schemeClr val="tx1"/>
                  </a:gs>
                </a:gsLst>
                <a:lin ang="5400000" scaled="0"/>
              </a:gradFill>
              <a:latin typeface="Segoe UI"/>
              <a:ea typeface="メイリオ"/>
              <a:cs typeface="Arial"/>
            </a:endParaRPr>
          </a:p>
        </p:txBody>
      </p:sp>
    </p:spTree>
    <p:extLst>
      <p:ext uri="{BB962C8B-B14F-4D97-AF65-F5344CB8AC3E}">
        <p14:creationId xmlns:p14="http://schemas.microsoft.com/office/powerpoint/2010/main" val="71758892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651310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アジェンダ</a:t>
            </a:r>
            <a:endParaRPr lang="ja-JP" altLang="en-US" dirty="0">
              <a:ea typeface="メイリオ"/>
            </a:endParaRPr>
          </a:p>
        </p:txBody>
      </p:sp>
      <p:sp>
        <p:nvSpPr>
          <p:cNvPr id="3" name="Text Placeholder 2"/>
          <p:cNvSpPr>
            <a:spLocks noGrp="1"/>
          </p:cNvSpPr>
          <p:nvPr>
            <p:ph type="body" sz="quarter" idx="10"/>
          </p:nvPr>
        </p:nvSpPr>
        <p:spPr>
          <a:xfrm>
            <a:off x="855022" y="1354624"/>
            <a:ext cx="11149012" cy="4632037"/>
          </a:xfrm>
        </p:spPr>
        <p:txBody>
          <a:bodyPr/>
          <a:lstStyle/>
          <a:p>
            <a:pPr marL="0" indent="0" algn="l" defTabSz="914400">
              <a:lnSpc>
                <a:spcPct val="100000"/>
              </a:lnSpc>
              <a:spcBef>
                <a:spcPts val="0"/>
              </a:spcBef>
              <a:spcAft>
                <a:spcPts val="1800"/>
              </a:spcAft>
              <a:buNone/>
            </a:pPr>
            <a:r>
              <a:rPr lang="en-US" altLang="ja-JP" sz="3200" b="0" dirty="0" smtClean="0">
                <a:gradFill>
                  <a:gsLst>
                    <a:gs pos="0">
                      <a:schemeClr val="tx1"/>
                    </a:gs>
                    <a:gs pos="86000">
                      <a:schemeClr val="tx1"/>
                    </a:gs>
                  </a:gsLst>
                  <a:lin ang="5400000" scaled="0"/>
                </a:gradFill>
                <a:latin typeface="Segoe UI Light"/>
                <a:ea typeface="メイリオ"/>
                <a:cs typeface="+mn-cs"/>
              </a:rPr>
              <a:t>Windows 7 </a:t>
            </a:r>
            <a:r>
              <a:rPr lang="ja-JP" altLang="en-US" sz="3200" b="0" dirty="0" smtClean="0">
                <a:gradFill>
                  <a:gsLst>
                    <a:gs pos="0">
                      <a:schemeClr val="tx1"/>
                    </a:gs>
                    <a:gs pos="86000">
                      <a:schemeClr val="tx1"/>
                    </a:gs>
                  </a:gsLst>
                  <a:lin ang="5400000" scaled="0"/>
                </a:gradFill>
                <a:latin typeface="Segoe UI Light"/>
                <a:ea typeface="メイリオ"/>
                <a:cs typeface="+mn-cs"/>
              </a:rPr>
              <a:t>ロゴで学んだ教訓</a:t>
            </a:r>
          </a:p>
          <a:p>
            <a:pPr marL="0" indent="0" algn="l" defTabSz="914400">
              <a:lnSpc>
                <a:spcPct val="100000"/>
              </a:lnSpc>
              <a:spcBef>
                <a:spcPts val="0"/>
              </a:spcBef>
              <a:spcAft>
                <a:spcPts val="1800"/>
              </a:spcAft>
              <a:buNone/>
            </a:pP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smtClean="0">
                <a:gradFill>
                  <a:gsLst>
                    <a:gs pos="0">
                      <a:schemeClr val="tx1"/>
                    </a:gs>
                    <a:gs pos="86000">
                      <a:schemeClr val="tx1"/>
                    </a:gs>
                  </a:gsLst>
                  <a:lin ang="5400000" scaled="0"/>
                </a:gradFill>
                <a:latin typeface="Segoe UI Light"/>
                <a:ea typeface="メイリオ"/>
                <a:cs typeface="+mn-cs"/>
              </a:rPr>
              <a:t>の目標とイニシアチブ</a:t>
            </a:r>
          </a:p>
          <a:p>
            <a:pPr marL="0" indent="0" algn="l" defTabSz="914400">
              <a:lnSpc>
                <a:spcPct val="100000"/>
              </a:lnSpc>
              <a:spcBef>
                <a:spcPts val="0"/>
              </a:spcBef>
              <a:buNone/>
            </a:pPr>
            <a:r>
              <a:rPr lang="en-US" altLang="ja-JP" sz="3200" b="0" dirty="0" smtClean="0">
                <a:gradFill>
                  <a:gsLst>
                    <a:gs pos="0">
                      <a:schemeClr val="tx1"/>
                    </a:gs>
                    <a:gs pos="86000">
                      <a:schemeClr val="tx1"/>
                    </a:gs>
                  </a:gsLst>
                  <a:lin ang="5400000" scaled="0"/>
                </a:gradFill>
                <a:latin typeface="Segoe UI Light"/>
                <a:ea typeface="メイリオ"/>
                <a:cs typeface="+mn-cs"/>
              </a:rPr>
              <a:t>Certification </a:t>
            </a:r>
            <a:r>
              <a:rPr lang="ja-JP" altLang="en-US" sz="3200" b="0" dirty="0" smtClean="0">
                <a:gradFill>
                  <a:gsLst>
                    <a:gs pos="0">
                      <a:schemeClr val="tx1"/>
                    </a:gs>
                    <a:gs pos="86000">
                      <a:schemeClr val="tx1"/>
                    </a:gs>
                  </a:gsLst>
                  <a:lin ang="5400000" scaled="0"/>
                </a:gradFill>
                <a:latin typeface="Segoe UI Light"/>
                <a:ea typeface="メイリオ"/>
                <a:cs typeface="+mn-cs"/>
              </a:rPr>
              <a:t>取得</a:t>
            </a:r>
            <a:r>
              <a:rPr lang="ja-JP" altLang="en-US" sz="3200" b="0" dirty="0" smtClean="0">
                <a:gradFill>
                  <a:gsLst>
                    <a:gs pos="0">
                      <a:schemeClr val="tx1"/>
                    </a:gs>
                    <a:gs pos="86000">
                      <a:schemeClr val="tx1"/>
                    </a:gs>
                  </a:gsLst>
                  <a:lin ang="5400000" scaled="0"/>
                </a:gradFill>
                <a:latin typeface="Segoe UI Light"/>
                <a:ea typeface="メイリオ"/>
                <a:cs typeface="+mn-cs"/>
              </a:rPr>
              <a:t>に向けて</a:t>
            </a:r>
          </a:p>
          <a:p>
            <a:pPr marL="0" indent="0" algn="l" defTabSz="914400">
              <a:lnSpc>
                <a:spcPct val="120000"/>
              </a:lnSpc>
              <a:spcBef>
                <a:spcPts val="0"/>
              </a:spcBef>
              <a:spcAft>
                <a:spcPts val="600"/>
              </a:spcAft>
              <a:buNone/>
            </a:pPr>
            <a:endParaRPr lang="ja-JP" altLang="en-US" sz="4400" dirty="0" smtClean="0">
              <a:latin typeface="+mn-lt"/>
              <a:ea typeface="メイリオ"/>
            </a:endParaRPr>
          </a:p>
          <a:p>
            <a:pPr marL="0" indent="0" algn="l" defTabSz="914400">
              <a:lnSpc>
                <a:spcPct val="120000"/>
              </a:lnSpc>
              <a:spcBef>
                <a:spcPts val="0"/>
              </a:spcBef>
              <a:spcAft>
                <a:spcPts val="600"/>
              </a:spcAft>
              <a:buNone/>
            </a:pPr>
            <a:r>
              <a:rPr lang="ja-JP" altLang="en-US" sz="3600" b="0" dirty="0" smtClean="0">
                <a:gradFill>
                  <a:gsLst>
                    <a:gs pos="0">
                      <a:schemeClr val="tx1"/>
                    </a:gs>
                    <a:gs pos="86000">
                      <a:schemeClr val="tx1"/>
                    </a:gs>
                  </a:gsLst>
                  <a:lin ang="5400000" scaled="0"/>
                </a:gradFill>
                <a:latin typeface="Segoe UI Semibold"/>
                <a:ea typeface="メイリオ"/>
                <a:cs typeface="+mn-cs"/>
              </a:rPr>
              <a:t>理解していただきたいこと</a:t>
            </a:r>
            <a:endParaRPr lang="ja-JP" altLang="en-US" sz="3600" dirty="0" smtClean="0">
              <a:latin typeface="+mj-lt"/>
              <a:ea typeface="メイリオ"/>
            </a:endParaRPr>
          </a:p>
          <a:p>
            <a:pPr marL="576255" lvl="1" indent="-293705" algn="l" defTabSz="914400">
              <a:lnSpc>
                <a:spcPct val="100000"/>
              </a:lnSpc>
              <a:spcBef>
                <a:spcPts val="0"/>
              </a:spcBef>
              <a:spcAft>
                <a:spcPts val="600"/>
              </a:spcAft>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Certification </a:t>
            </a:r>
            <a:r>
              <a:rPr lang="ja-JP" altLang="en-US" sz="3200" b="0" dirty="0" smtClean="0">
                <a:gradFill>
                  <a:gsLst>
                    <a:gs pos="0">
                      <a:schemeClr val="tx1"/>
                    </a:gs>
                    <a:gs pos="86000">
                      <a:schemeClr val="tx1"/>
                    </a:gs>
                  </a:gsLst>
                  <a:lin ang="5400000" scaled="0"/>
                </a:gradFill>
                <a:latin typeface="Segoe UI Light"/>
                <a:ea typeface="メイリオ"/>
                <a:cs typeface="+mn-cs"/>
              </a:rPr>
              <a:t>プログラム</a:t>
            </a:r>
            <a:r>
              <a:rPr lang="ja-JP" altLang="en-US" sz="3200" b="0" dirty="0" smtClean="0">
                <a:gradFill>
                  <a:gsLst>
                    <a:gs pos="0">
                      <a:schemeClr val="tx1"/>
                    </a:gs>
                    <a:gs pos="86000">
                      <a:schemeClr val="tx1"/>
                    </a:gs>
                  </a:gsLst>
                  <a:lin ang="5400000" scaled="0"/>
                </a:gradFill>
                <a:latin typeface="Segoe UI Light"/>
                <a:ea typeface="メイリオ"/>
                <a:cs typeface="+mn-cs"/>
              </a:rPr>
              <a:t>の方向性</a:t>
            </a:r>
          </a:p>
          <a:p>
            <a:pPr marL="576255" lvl="1" indent="-293705" algn="l" defTabSz="914400">
              <a:lnSpc>
                <a:spcPct val="100000"/>
              </a:lnSpc>
              <a:spcBef>
                <a:spcPts val="0"/>
              </a:spcBef>
              <a:spcAft>
                <a:spcPts val="600"/>
              </a:spcAft>
              <a:buSzPct val="90000"/>
              <a:buFont typeface="Arial"/>
              <a:buChar char="•"/>
            </a:pPr>
            <a:r>
              <a:rPr lang="en-US" altLang="ja-JP" sz="3200" b="0" dirty="0" smtClean="0">
                <a:gradFill>
                  <a:gsLst>
                    <a:gs pos="0">
                      <a:schemeClr val="tx1"/>
                    </a:gs>
                    <a:gs pos="86000">
                      <a:schemeClr val="tx1"/>
                    </a:gs>
                  </a:gsLst>
                  <a:lin ang="5400000" scaled="0"/>
                </a:gradFill>
                <a:latin typeface="Segoe UI Light"/>
                <a:ea typeface="メイリオ"/>
                <a:cs typeface="+mn-cs"/>
              </a:rPr>
              <a:t>Windows 8 </a:t>
            </a:r>
            <a:r>
              <a:rPr lang="ja-JP" altLang="en-US" sz="3200" b="0" dirty="0" err="1" smtClean="0">
                <a:gradFill>
                  <a:gsLst>
                    <a:gs pos="0">
                      <a:schemeClr val="tx1"/>
                    </a:gs>
                    <a:gs pos="86000">
                      <a:schemeClr val="tx1"/>
                    </a:gs>
                  </a:gsLst>
                  <a:lin ang="5400000" scaled="0"/>
                </a:gradFill>
                <a:latin typeface="Segoe UI Light"/>
                <a:ea typeface="メイリオ"/>
                <a:cs typeface="+mn-cs"/>
              </a:rPr>
              <a:t>への</a:t>
            </a:r>
            <a:r>
              <a:rPr lang="ja-JP" altLang="en-US" sz="3200" b="0" dirty="0" smtClean="0">
                <a:gradFill>
                  <a:gsLst>
                    <a:gs pos="0">
                      <a:schemeClr val="tx1"/>
                    </a:gs>
                    <a:gs pos="86000">
                      <a:schemeClr val="tx1"/>
                    </a:gs>
                  </a:gsLst>
                  <a:lin ang="5400000" scaled="0"/>
                </a:gradFill>
                <a:latin typeface="Segoe UI Light"/>
                <a:ea typeface="メイリオ"/>
                <a:cs typeface="+mn-cs"/>
              </a:rPr>
              <a:t>準備</a:t>
            </a:r>
            <a:endParaRPr lang="ja-JP" altLang="en-US" sz="3200" dirty="0">
              <a:latin typeface="+mn-lt"/>
              <a:ea typeface="メイリオ"/>
            </a:endParaRPr>
          </a:p>
        </p:txBody>
      </p:sp>
    </p:spTree>
    <p:extLst>
      <p:ext uri="{BB962C8B-B14F-4D97-AF65-F5344CB8AC3E}">
        <p14:creationId xmlns:p14="http://schemas.microsoft.com/office/powerpoint/2010/main" val="52807606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877951"/>
            <a:ext cx="10969943" cy="1129394"/>
          </a:xfrm>
        </p:spPr>
        <p:txBody>
          <a:bodyPr>
            <a:noAutofit/>
          </a:bodyPr>
          <a:lstStyle/>
          <a:p>
            <a:pPr algn="ctr" defTabSz="914400">
              <a:lnSpc>
                <a:spcPct val="100000"/>
              </a:lnSpc>
              <a:spcBef>
                <a:spcPct val="0"/>
              </a:spcBef>
              <a:buNone/>
            </a:pPr>
            <a:r>
              <a:rPr lang="en-US" altLang="ja-JP" sz="5400" b="0" spc="-100" baseline="0" dirty="0" smtClean="0">
                <a:ln w="3175">
                  <a:noFill/>
                </a:ln>
                <a:gradFill flip="none" rotWithShape="1">
                  <a:gsLst>
                    <a:gs pos="0">
                      <a:schemeClr val="tx1"/>
                    </a:gs>
                    <a:gs pos="86000">
                      <a:schemeClr val="tx1"/>
                    </a:gs>
                  </a:gsLst>
                  <a:lin ang="5400000" scaled="0"/>
                  <a:tileRect/>
                </a:gradFill>
                <a:effectLst/>
                <a:latin typeface="Segoe UI Light"/>
                <a:ea typeface="メイリオ"/>
                <a:cs typeface="Arial"/>
              </a:rPr>
              <a:t>Thank You!</a:t>
            </a:r>
            <a:endParaRPr lang="ja-JP" altLang="en-US" sz="5400" dirty="0">
              <a:latin typeface="Segoe UI Light" pitchFamily="34" charset="0"/>
              <a:ea typeface="メイリオ"/>
            </a:endParaRPr>
          </a:p>
        </p:txBody>
      </p:sp>
    </p:spTree>
    <p:extLst>
      <p:ext uri="{BB962C8B-B14F-4D97-AF65-F5344CB8AC3E}">
        <p14:creationId xmlns:p14="http://schemas.microsoft.com/office/powerpoint/2010/main" val="4166968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パートナーからのフィードバック</a:t>
            </a:r>
            <a:endParaRPr lang="ja-JP" altLang="en-US" dirty="0">
              <a:ea typeface="メイリオ"/>
            </a:endParaRPr>
          </a:p>
        </p:txBody>
      </p:sp>
      <p:grpSp>
        <p:nvGrpSpPr>
          <p:cNvPr id="6" name="Group 5"/>
          <p:cNvGrpSpPr/>
          <p:nvPr/>
        </p:nvGrpSpPr>
        <p:grpSpPr>
          <a:xfrm>
            <a:off x="199797" y="1087800"/>
            <a:ext cx="12089857" cy="1416005"/>
            <a:chOff x="-213502" y="3771357"/>
            <a:chExt cx="12820121" cy="1244687"/>
          </a:xfrm>
        </p:grpSpPr>
        <p:pic>
          <p:nvPicPr>
            <p:cNvPr id="7"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502" y="3771357"/>
              <a:ext cx="12820121" cy="1244687"/>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4109" y="4029484"/>
              <a:ext cx="11092792" cy="689876"/>
            </a:xfrm>
            <a:prstGeom prst="rect">
              <a:avLst/>
            </a:prstGeom>
            <a:noFill/>
          </p:spPr>
          <p:txBody>
            <a:bodyPr wrap="square" lIns="0" tIns="0" rIns="0" bIns="0" rtlCol="0">
              <a:spAutoFit/>
            </a:bodyPr>
            <a:lstStyle/>
            <a:p>
              <a:pPr algn="l" defTabSz="914400">
                <a:buNone/>
              </a:pPr>
              <a:r>
                <a:rPr lang="en-US" altLang="ja-JP" sz="1700" b="0" i="0" dirty="0" smtClean="0">
                  <a:solidFill>
                    <a:srgbClr val="232323"/>
                  </a:solidFill>
                  <a:latin typeface="Segoe UI"/>
                  <a:ea typeface="メイリオ" pitchFamily="50" charset="-128"/>
                  <a:cs typeface="+mn-cs"/>
                </a:rPr>
                <a:t>Windows </a:t>
              </a:r>
              <a:r>
                <a:rPr lang="ja-JP" altLang="en-US" sz="1700" b="0" i="0" dirty="0" smtClean="0">
                  <a:solidFill>
                    <a:srgbClr val="232323"/>
                  </a:solidFill>
                  <a:latin typeface="Segoe UI"/>
                  <a:ea typeface="メイリオ" pitchFamily="50" charset="-128"/>
                  <a:cs typeface="+mn-cs"/>
                </a:rPr>
                <a:t>ロゴ プログラムの目的がユーザーにきちんと理解されているとは思えません。ロゴは品質を表すものです。単に </a:t>
              </a:r>
              <a:r>
                <a:rPr lang="en-US" altLang="ja-JP" sz="1700" b="0" i="0" dirty="0" smtClean="0">
                  <a:solidFill>
                    <a:srgbClr val="232323"/>
                  </a:solidFill>
                  <a:latin typeface="Segoe UI"/>
                  <a:ea typeface="メイリオ" pitchFamily="50" charset="-128"/>
                  <a:cs typeface="+mn-cs"/>
                </a:rPr>
                <a:t>Windows </a:t>
              </a:r>
              <a:r>
                <a:rPr lang="ja-JP" altLang="en-US" sz="1700" b="0" i="0" dirty="0" smtClean="0">
                  <a:solidFill>
                    <a:srgbClr val="232323"/>
                  </a:solidFill>
                  <a:latin typeface="Segoe UI"/>
                  <a:ea typeface="メイリオ" pitchFamily="50" charset="-128"/>
                  <a:cs typeface="+mn-cs"/>
                </a:rPr>
                <a:t>がインストール済みであることではなく、システムが認証されていることを証明するものであるべきです</a:t>
              </a:r>
              <a:endParaRPr lang="ja-JP" altLang="en-US" sz="1700" b="0" i="0" dirty="0">
                <a:solidFill>
                  <a:srgbClr val="232323"/>
                </a:solidFill>
                <a:latin typeface="Segoe UI"/>
                <a:ea typeface="メイリオ" pitchFamily="50" charset="-128"/>
                <a:cs typeface="+mn-cs"/>
              </a:endParaRPr>
            </a:p>
          </p:txBody>
        </p:sp>
      </p:grpSp>
      <p:grpSp>
        <p:nvGrpSpPr>
          <p:cNvPr id="9" name="Group 8"/>
          <p:cNvGrpSpPr/>
          <p:nvPr/>
        </p:nvGrpSpPr>
        <p:grpSpPr>
          <a:xfrm>
            <a:off x="1970965" y="2306514"/>
            <a:ext cx="8150935" cy="1077949"/>
            <a:chOff x="-790724" y="2084003"/>
            <a:chExt cx="10168759" cy="1664711"/>
          </a:xfrm>
        </p:grpSpPr>
        <p:pic>
          <p:nvPicPr>
            <p:cNvPr id="10"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724" y="2084003"/>
              <a:ext cx="10168759" cy="1664711"/>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1165" y="2471349"/>
              <a:ext cx="8836222" cy="808025"/>
            </a:xfrm>
            <a:prstGeom prst="rect">
              <a:avLst/>
            </a:prstGeom>
            <a:noFill/>
            <a:scene3d>
              <a:camera prst="orthographicFront"/>
              <a:lightRig rig="brightRoom" dir="t">
                <a:rot lat="0" lon="0" rev="600000"/>
              </a:lightRig>
            </a:scene3d>
          </p:spPr>
          <p:txBody>
            <a:bodyPr wrap="square" lIns="0" tIns="0" rIns="0" bIns="0" rtlCol="0">
              <a:spAutoFit/>
            </a:bodyPr>
            <a:lstStyle/>
            <a:p>
              <a:pPr algn="l" defTabSz="914400">
                <a:buNone/>
              </a:pPr>
              <a:r>
                <a:rPr lang="ja-JP" altLang="en-US" sz="1700" b="0" i="0" dirty="0" smtClean="0">
                  <a:solidFill>
                    <a:srgbClr val="232323"/>
                  </a:solidFill>
                  <a:latin typeface="Segoe UI"/>
                  <a:ea typeface="メイリオ" pitchFamily="50" charset="-128"/>
                  <a:cs typeface="+mn-cs"/>
                </a:rPr>
                <a:t>柔軟性や準拠のガイドラインという点で、もっとエンド ユーザー主導のプログラムにした方がよいと思います</a:t>
              </a:r>
              <a:endParaRPr lang="ja-JP" altLang="en-US" sz="1700" b="0" i="0" dirty="0">
                <a:solidFill>
                  <a:srgbClr val="232323"/>
                </a:solidFill>
                <a:latin typeface="Segoe UI"/>
                <a:ea typeface="メイリオ" pitchFamily="50" charset="-128"/>
                <a:cs typeface="+mn-cs"/>
              </a:endParaRPr>
            </a:p>
          </p:txBody>
        </p:sp>
      </p:grpSp>
      <p:grpSp>
        <p:nvGrpSpPr>
          <p:cNvPr id="12" name="Group 11"/>
          <p:cNvGrpSpPr/>
          <p:nvPr/>
        </p:nvGrpSpPr>
        <p:grpSpPr>
          <a:xfrm>
            <a:off x="260827" y="3180479"/>
            <a:ext cx="6247981" cy="1445717"/>
            <a:chOff x="2070100" y="2438400"/>
            <a:chExt cx="7499569" cy="1592218"/>
          </a:xfrm>
          <a:scene3d>
            <a:camera prst="orthographicFront"/>
            <a:lightRig rig="threePt" dir="t"/>
          </a:scene3d>
        </p:grpSpPr>
        <p:pic>
          <p:nvPicPr>
            <p:cNvPr id="13"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38400"/>
              <a:ext cx="7499569" cy="159221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441763" y="2805716"/>
              <a:ext cx="6540940" cy="895410"/>
            </a:xfrm>
            <a:prstGeom prst="rect">
              <a:avLst/>
            </a:prstGeom>
            <a:noFill/>
          </p:spPr>
          <p:txBody>
            <a:bodyPr wrap="square" lIns="0" tIns="0" rIns="0" bIns="0" rtlCol="0">
              <a:spAutoFit/>
            </a:bodyPr>
            <a:lstStyle/>
            <a:p>
              <a:pPr algn="l" defTabSz="914400">
                <a:buNone/>
              </a:pPr>
              <a:r>
                <a:rPr lang="ja-JP" altLang="en-US" sz="1700" b="0" i="0" dirty="0" smtClean="0">
                  <a:solidFill>
                    <a:srgbClr val="232323"/>
                  </a:solidFill>
                  <a:latin typeface="Segoe UI"/>
                  <a:ea typeface="メイリオ" pitchFamily="50" charset="-128"/>
                  <a:cs typeface="+mn-cs"/>
                </a:rPr>
                <a:t>今や要件はオンライン化されていて、いつ変更されてもおかしくありません。変更があっても、通知もなければログ ファイルの提供もありません</a:t>
              </a:r>
              <a:endParaRPr lang="ja-JP" altLang="en-US" sz="1700" b="0" i="0" dirty="0">
                <a:solidFill>
                  <a:srgbClr val="232323"/>
                </a:solidFill>
                <a:latin typeface="Segoe UI"/>
                <a:ea typeface="メイリオ" pitchFamily="50" charset="-128"/>
                <a:cs typeface="+mn-cs"/>
              </a:endParaRPr>
            </a:p>
          </p:txBody>
        </p:sp>
      </p:grpSp>
      <p:grpSp>
        <p:nvGrpSpPr>
          <p:cNvPr id="15" name="Group 14"/>
          <p:cNvGrpSpPr/>
          <p:nvPr/>
        </p:nvGrpSpPr>
        <p:grpSpPr>
          <a:xfrm>
            <a:off x="6223000" y="3438386"/>
            <a:ext cx="5935629" cy="1052911"/>
            <a:chOff x="-819070" y="3431220"/>
            <a:chExt cx="8882416" cy="1102191"/>
          </a:xfrm>
        </p:grpSpPr>
        <p:pic>
          <p:nvPicPr>
            <p:cNvPr id="16"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070" y="3431220"/>
              <a:ext cx="8882416" cy="1102191"/>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434045" y="3680701"/>
              <a:ext cx="8184595" cy="547709"/>
            </a:xfrm>
            <a:prstGeom prst="rect">
              <a:avLst/>
            </a:prstGeom>
            <a:noFill/>
            <a:scene3d>
              <a:camera prst="orthographicFront"/>
              <a:lightRig rig="threePt" dir="t"/>
            </a:scene3d>
          </p:spPr>
          <p:txBody>
            <a:bodyPr wrap="square" lIns="0" tIns="0" rIns="0" bIns="0" rtlCol="0">
              <a:spAutoFit/>
            </a:bodyPr>
            <a:lstStyle/>
            <a:p>
              <a:pPr algn="l" defTabSz="914400">
                <a:buNone/>
              </a:pPr>
              <a:r>
                <a:rPr lang="ja-JP" altLang="en-US" sz="1700" b="0" i="0" dirty="0" smtClean="0">
                  <a:solidFill>
                    <a:srgbClr val="232323"/>
                  </a:solidFill>
                  <a:latin typeface="Segoe UI"/>
                  <a:ea typeface="メイリオ" pitchFamily="50" charset="-128"/>
                  <a:cs typeface="+mn-cs"/>
                </a:rPr>
                <a:t>マイクロソフトにとって本当に重要な要件については、検証方法を文書にまとめてほしいです</a:t>
              </a:r>
              <a:endParaRPr lang="ja-JP" altLang="en-US" sz="1700" b="0" i="0" dirty="0">
                <a:solidFill>
                  <a:srgbClr val="232323"/>
                </a:solidFill>
                <a:latin typeface="Segoe UI"/>
                <a:ea typeface="メイリオ" pitchFamily="50" charset="-128"/>
                <a:cs typeface="+mn-cs"/>
              </a:endParaRPr>
            </a:p>
          </p:txBody>
        </p:sp>
      </p:grpSp>
      <p:grpSp>
        <p:nvGrpSpPr>
          <p:cNvPr id="21" name="Group 20"/>
          <p:cNvGrpSpPr/>
          <p:nvPr/>
        </p:nvGrpSpPr>
        <p:grpSpPr>
          <a:xfrm>
            <a:off x="303211" y="5208031"/>
            <a:ext cx="6516765" cy="1382623"/>
            <a:chOff x="2070100" y="2438400"/>
            <a:chExt cx="7499569" cy="1455683"/>
          </a:xfrm>
          <a:scene3d>
            <a:camera prst="orthographicFront"/>
            <a:lightRig rig="threePt" dir="t"/>
          </a:scene3d>
        </p:grpSpPr>
        <p:pic>
          <p:nvPicPr>
            <p:cNvPr id="22"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38400"/>
              <a:ext cx="7499569" cy="145568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430748" y="2884216"/>
              <a:ext cx="6707749" cy="551546"/>
            </a:xfrm>
            <a:prstGeom prst="rect">
              <a:avLst/>
            </a:prstGeom>
            <a:noFill/>
          </p:spPr>
          <p:txBody>
            <a:bodyPr wrap="square" lIns="0" tIns="0" rIns="0" bIns="0" rtlCol="0">
              <a:spAutoFit/>
            </a:bodyPr>
            <a:lstStyle/>
            <a:p>
              <a:pPr algn="l" defTabSz="914400">
                <a:buNone/>
              </a:pPr>
              <a:r>
                <a:rPr lang="ja-JP" altLang="en-US" sz="1700" b="0" i="0" dirty="0" smtClean="0">
                  <a:solidFill>
                    <a:srgbClr val="232323"/>
                  </a:solidFill>
                  <a:latin typeface="Segoe UI"/>
                  <a:ea typeface="メイリオ" pitchFamily="50" charset="-128"/>
                  <a:cs typeface="+mn-cs"/>
                </a:rPr>
                <a:t>新しく追加されるテスト ケースについて、マイクロソフトはきちんと通達しているとは言いがたい状況です </a:t>
              </a:r>
              <a:endParaRPr lang="ja-JP" altLang="en-US" sz="1700" b="0" i="0" dirty="0">
                <a:solidFill>
                  <a:srgbClr val="232323"/>
                </a:solidFill>
                <a:latin typeface="Segoe UI"/>
                <a:ea typeface="メイリオ" pitchFamily="50" charset="-128"/>
                <a:cs typeface="+mn-cs"/>
              </a:endParaRPr>
            </a:p>
          </p:txBody>
        </p:sp>
      </p:grpSp>
      <p:grpSp>
        <p:nvGrpSpPr>
          <p:cNvPr id="24" name="Group 23"/>
          <p:cNvGrpSpPr/>
          <p:nvPr/>
        </p:nvGrpSpPr>
        <p:grpSpPr>
          <a:xfrm>
            <a:off x="6677037" y="5526623"/>
            <a:ext cx="5418092" cy="824505"/>
            <a:chOff x="6144180" y="366369"/>
            <a:chExt cx="5250378" cy="859325"/>
          </a:xfrm>
        </p:grpSpPr>
        <p:pic>
          <p:nvPicPr>
            <p:cNvPr id="25"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80" y="366369"/>
              <a:ext cx="5250378" cy="859325"/>
            </a:xfrm>
            <a:prstGeom prst="rect">
              <a:avLst/>
            </a:prstGeom>
            <a:noFill/>
            <a:ln>
              <a:noFill/>
            </a:ln>
            <a:effectLst>
              <a:outerShdw blurRad="57785" dist="33020" dir="3180000" algn="ctr">
                <a:srgbClr val="000000">
                  <a:alpha val="30000"/>
                </a:srgbClr>
              </a:outerShdw>
            </a:effectLst>
            <a:scene3d>
              <a:camera prst="orthographicFront"/>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6440418" y="611366"/>
              <a:ext cx="4954138" cy="545316"/>
            </a:xfrm>
            <a:prstGeom prst="rect">
              <a:avLst/>
            </a:prstGeom>
            <a:noFill/>
            <a:scene3d>
              <a:camera prst="orthographicFront"/>
              <a:lightRig rig="threePt" dir="t"/>
            </a:scene3d>
          </p:spPr>
          <p:txBody>
            <a:bodyPr wrap="square" lIns="0" tIns="0" rIns="0" bIns="0" rtlCol="0">
              <a:spAutoFit/>
            </a:bodyPr>
            <a:lstStyle/>
            <a:p>
              <a:pPr algn="l" defTabSz="914400">
                <a:buNone/>
              </a:pPr>
              <a:r>
                <a:rPr lang="en-US" altLang="ja-JP" sz="1700" b="0" i="0" dirty="0" smtClean="0">
                  <a:solidFill>
                    <a:srgbClr val="232323"/>
                  </a:solidFill>
                  <a:latin typeface="Segoe UI"/>
                  <a:ea typeface="メイリオ" pitchFamily="50" charset="-128"/>
                  <a:cs typeface="+mn-cs"/>
                </a:rPr>
                <a:t>DTM </a:t>
              </a:r>
              <a:r>
                <a:rPr lang="ja-JP" altLang="en-US" sz="1700" b="0" i="0" dirty="0" smtClean="0">
                  <a:solidFill>
                    <a:srgbClr val="232323"/>
                  </a:solidFill>
                  <a:latin typeface="Segoe UI"/>
                  <a:ea typeface="メイリオ" pitchFamily="50" charset="-128"/>
                  <a:cs typeface="+mn-cs"/>
                </a:rPr>
                <a:t>ドキュメントがお粗末きわまりありません</a:t>
              </a:r>
              <a:endParaRPr lang="ja-JP" altLang="en-US" sz="1700" b="0" i="0" dirty="0">
                <a:solidFill>
                  <a:srgbClr val="232323"/>
                </a:solidFill>
                <a:latin typeface="Segoe UI"/>
                <a:ea typeface="メイリオ" pitchFamily="50" charset="-128"/>
                <a:cs typeface="+mn-cs"/>
              </a:endParaRPr>
            </a:p>
          </p:txBody>
        </p:sp>
      </p:grpSp>
      <p:sp>
        <p:nvSpPr>
          <p:cNvPr id="27" name="TextBox 26"/>
          <p:cNvSpPr txBox="1"/>
          <p:nvPr/>
        </p:nvSpPr>
        <p:spPr>
          <a:xfrm>
            <a:off x="4178481" y="6518691"/>
            <a:ext cx="7836918" cy="276999"/>
          </a:xfrm>
          <a:prstGeom prst="rect">
            <a:avLst/>
          </a:prstGeom>
          <a:noFill/>
        </p:spPr>
        <p:txBody>
          <a:bodyPr wrap="square" lIns="0" tIns="0" rIns="0" bIns="0" rtlCol="0">
            <a:spAutoFit/>
          </a:bodyPr>
          <a:lstStyle/>
          <a:p>
            <a:pPr algn="r" defTabSz="914400">
              <a:buNone/>
            </a:pPr>
            <a:r>
              <a:rPr lang="ja-JP" altLang="en-US" sz="1800" b="0" dirty="0" smtClean="0">
                <a:gradFill>
                  <a:gsLst>
                    <a:gs pos="0">
                      <a:schemeClr val="tx1"/>
                    </a:gs>
                    <a:gs pos="86000">
                      <a:schemeClr val="tx1"/>
                    </a:gs>
                  </a:gsLst>
                  <a:lin ang="5400000" scaled="0"/>
                </a:gradFill>
                <a:latin typeface="Segoe UI"/>
                <a:ea typeface="メイリオ"/>
                <a:cs typeface="+mn-cs"/>
              </a:rPr>
              <a:t>出典</a:t>
            </a:r>
            <a:r>
              <a:rPr lang="en-US" altLang="ja-JP" sz="1800" b="0" dirty="0" smtClean="0">
                <a:gradFill>
                  <a:gsLst>
                    <a:gs pos="0">
                      <a:schemeClr val="tx1"/>
                    </a:gs>
                    <a:gs pos="86000">
                      <a:schemeClr val="tx1"/>
                    </a:gs>
                  </a:gsLst>
                  <a:lin ang="5400000" scaled="0"/>
                </a:gradFill>
                <a:latin typeface="Segoe UI"/>
                <a:ea typeface="メイリオ"/>
                <a:cs typeface="+mn-cs"/>
              </a:rPr>
              <a:t>: </a:t>
            </a:r>
            <a:r>
              <a:rPr lang="ja-JP" altLang="en-US" sz="1800" b="0" dirty="0" smtClean="0">
                <a:gradFill>
                  <a:gsLst>
                    <a:gs pos="0">
                      <a:schemeClr val="tx1"/>
                    </a:gs>
                    <a:gs pos="86000">
                      <a:schemeClr val="tx1"/>
                    </a:gs>
                  </a:gsLst>
                  <a:lin ang="5400000" scaled="0"/>
                </a:gradFill>
                <a:latin typeface="Segoe UI"/>
                <a:ea typeface="メイリオ"/>
                <a:cs typeface="+mn-cs"/>
              </a:rPr>
              <a:t>マイクロソフトの依頼によって実施された </a:t>
            </a:r>
            <a:r>
              <a:rPr lang="en-US" altLang="ja-JP" sz="1800" b="0" dirty="0" smtClean="0">
                <a:gradFill>
                  <a:gsLst>
                    <a:gs pos="0">
                      <a:schemeClr val="tx1"/>
                    </a:gs>
                    <a:gs pos="86000">
                      <a:schemeClr val="tx1"/>
                    </a:gs>
                  </a:gsLst>
                  <a:lin ang="5400000" scaled="0"/>
                </a:gradFill>
                <a:latin typeface="Segoe UI"/>
                <a:ea typeface="メイリオ"/>
                <a:cs typeface="+mn-cs"/>
              </a:rPr>
              <a:t>Gartner </a:t>
            </a:r>
            <a:r>
              <a:rPr lang="ja-JP" altLang="en-US" sz="1800" b="0" dirty="0" smtClean="0">
                <a:gradFill>
                  <a:gsLst>
                    <a:gs pos="0">
                      <a:schemeClr val="tx1"/>
                    </a:gs>
                    <a:gs pos="86000">
                      <a:schemeClr val="tx1"/>
                    </a:gs>
                  </a:gsLst>
                  <a:lin ang="5400000" scaled="0"/>
                </a:gradFill>
                <a:latin typeface="Segoe UI"/>
                <a:ea typeface="メイリオ"/>
                <a:cs typeface="+mn-cs"/>
              </a:rPr>
              <a:t>の調査 </a:t>
            </a:r>
            <a:r>
              <a:rPr lang="en-US" altLang="ja-JP" sz="1800" b="0" dirty="0" smtClean="0">
                <a:gradFill>
                  <a:gsLst>
                    <a:gs pos="0">
                      <a:schemeClr val="tx1"/>
                    </a:gs>
                    <a:gs pos="86000">
                      <a:schemeClr val="tx1"/>
                    </a:gs>
                  </a:gsLst>
                  <a:lin ang="5400000" scaled="0"/>
                </a:gradFill>
                <a:latin typeface="Segoe UI"/>
                <a:ea typeface="メイリオ"/>
                <a:cs typeface="+mn-cs"/>
              </a:rPr>
              <a:t>(2009 </a:t>
            </a:r>
            <a:r>
              <a:rPr lang="ja-JP" altLang="en-US" sz="1800" b="0" dirty="0" smtClean="0">
                <a:gradFill>
                  <a:gsLst>
                    <a:gs pos="0">
                      <a:schemeClr val="tx1"/>
                    </a:gs>
                    <a:gs pos="86000">
                      <a:schemeClr val="tx1"/>
                    </a:gs>
                  </a:gsLst>
                  <a:lin ang="5400000" scaled="0"/>
                </a:gradFill>
                <a:latin typeface="Segoe UI"/>
                <a:ea typeface="メイリオ"/>
                <a:cs typeface="+mn-cs"/>
              </a:rPr>
              <a:t>年秋</a:t>
            </a:r>
            <a:r>
              <a:rPr lang="en-US" altLang="ja-JP" sz="1800" b="0" dirty="0" smtClean="0">
                <a:gradFill>
                  <a:gsLst>
                    <a:gs pos="0">
                      <a:schemeClr val="tx1"/>
                    </a:gs>
                    <a:gs pos="86000">
                      <a:schemeClr val="tx1"/>
                    </a:gs>
                  </a:gsLst>
                  <a:lin ang="5400000" scaled="0"/>
                </a:gradFill>
                <a:latin typeface="Segoe UI"/>
                <a:ea typeface="メイリオ"/>
                <a:cs typeface="+mn-cs"/>
              </a:rPr>
              <a:t>)</a:t>
            </a:r>
            <a:endParaRPr lang="en-US" altLang="ja-JP" sz="1800" b="0" dirty="0">
              <a:gradFill>
                <a:gsLst>
                  <a:gs pos="0">
                    <a:schemeClr val="tx1"/>
                  </a:gs>
                  <a:gs pos="86000">
                    <a:schemeClr val="tx1"/>
                  </a:gs>
                </a:gsLst>
                <a:lin ang="5400000" scaled="0"/>
              </a:gradFill>
              <a:latin typeface="Segoe UI"/>
              <a:ea typeface="メイリオ"/>
              <a:cs typeface="+mn-cs"/>
            </a:endParaRPr>
          </a:p>
        </p:txBody>
      </p:sp>
      <p:grpSp>
        <p:nvGrpSpPr>
          <p:cNvPr id="18" name="Group 17"/>
          <p:cNvGrpSpPr/>
          <p:nvPr/>
        </p:nvGrpSpPr>
        <p:grpSpPr>
          <a:xfrm>
            <a:off x="1772776" y="4420959"/>
            <a:ext cx="8950842" cy="1085398"/>
            <a:chOff x="2070100" y="2451009"/>
            <a:chExt cx="7499569" cy="1201142"/>
          </a:xfrm>
        </p:grpSpPr>
        <p:pic>
          <p:nvPicPr>
            <p:cNvPr id="19" name="Picture 3" descr="C:\Users\vinitat\Desktop\presentation pictures\newspaper headline graphics\headline quote white thi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0100" y="2451009"/>
              <a:ext cx="7499569" cy="120114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375125" y="2742997"/>
              <a:ext cx="6847708" cy="579015"/>
            </a:xfrm>
            <a:prstGeom prst="rect">
              <a:avLst/>
            </a:prstGeom>
            <a:noFill/>
          </p:spPr>
          <p:txBody>
            <a:bodyPr wrap="square" lIns="0" tIns="0" rIns="0" bIns="0" rtlCol="0">
              <a:spAutoFit/>
            </a:bodyPr>
            <a:lstStyle/>
            <a:p>
              <a:pPr algn="l" defTabSz="914400">
                <a:buNone/>
              </a:pPr>
              <a:r>
                <a:rPr lang="ja-JP" altLang="en-US" sz="1700" b="0" i="0" dirty="0" smtClean="0">
                  <a:solidFill>
                    <a:srgbClr val="232323"/>
                  </a:solidFill>
                  <a:latin typeface="Segoe UI"/>
                  <a:ea typeface="メイリオ" pitchFamily="50" charset="-128"/>
                  <a:cs typeface="+mn-cs"/>
                </a:rPr>
                <a:t>マイクロソフトが新たに追加した </a:t>
              </a:r>
              <a:r>
                <a:rPr lang="en-US" altLang="ja-JP" sz="1700" b="0" i="0" dirty="0" smtClean="0">
                  <a:solidFill>
                    <a:srgbClr val="232323"/>
                  </a:solidFill>
                  <a:latin typeface="Segoe UI"/>
                  <a:ea typeface="メイリオ" pitchFamily="50" charset="-128"/>
                  <a:cs typeface="+mn-cs"/>
                </a:rPr>
                <a:t>DTM </a:t>
              </a:r>
              <a:r>
                <a:rPr lang="ja-JP" altLang="en-US" sz="1700" b="0" i="0" dirty="0" smtClean="0">
                  <a:solidFill>
                    <a:srgbClr val="232323"/>
                  </a:solidFill>
                  <a:latin typeface="Segoe UI"/>
                  <a:ea typeface="メイリオ" pitchFamily="50" charset="-128"/>
                  <a:cs typeface="+mn-cs"/>
                </a:rPr>
                <a:t>というツール セットは、これまでないほど複雑で使いにくいシステムです</a:t>
              </a:r>
              <a:endParaRPr lang="ja-JP" altLang="en-US" sz="1700" b="0" i="0" dirty="0">
                <a:solidFill>
                  <a:srgbClr val="232323"/>
                </a:solidFill>
                <a:latin typeface="Segoe UI"/>
                <a:ea typeface="メイリオ" pitchFamily="50" charset="-128"/>
                <a:cs typeface="+mn-cs"/>
              </a:endParaRPr>
            </a:p>
          </p:txBody>
        </p:sp>
      </p:grpSp>
    </p:spTree>
    <p:extLst>
      <p:ext uri="{BB962C8B-B14F-4D97-AF65-F5344CB8AC3E}">
        <p14:creationId xmlns:p14="http://schemas.microsoft.com/office/powerpoint/2010/main" val="139500870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457193" y="1777830"/>
            <a:ext cx="11352439" cy="4071553"/>
          </a:xfrm>
          <a:prstGeom prst="rect">
            <a:avLst/>
          </a:prstGeom>
          <a:solidFill>
            <a:srgbClr val="0070C0">
              <a:alpha val="30196"/>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graphicFrame>
        <p:nvGraphicFramePr>
          <p:cNvPr id="9" name="Chart 8"/>
          <p:cNvGraphicFramePr>
            <a:graphicFrameLocks/>
          </p:cNvGraphicFramePr>
          <p:nvPr>
            <p:extLst>
              <p:ext uri="{D42A27DB-BD31-4B8C-83A1-F6EECF244321}">
                <p14:modId xmlns:p14="http://schemas.microsoft.com/office/powerpoint/2010/main" val="1386887067"/>
              </p:ext>
            </p:extLst>
          </p:nvPr>
        </p:nvGraphicFramePr>
        <p:xfrm>
          <a:off x="-391889" y="1955800"/>
          <a:ext cx="13039235" cy="398027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お客様からのフィードバック</a:t>
            </a:r>
            <a:endParaRPr lang="ja-JP" altLang="en-US" dirty="0">
              <a:ea typeface="メイリオ"/>
            </a:endParaRPr>
          </a:p>
        </p:txBody>
      </p:sp>
      <p:sp>
        <p:nvSpPr>
          <p:cNvPr id="7" name="TextBox 6"/>
          <p:cNvSpPr txBox="1"/>
          <p:nvPr/>
        </p:nvSpPr>
        <p:spPr>
          <a:xfrm>
            <a:off x="1012353" y="1026466"/>
            <a:ext cx="10455747" cy="738664"/>
          </a:xfrm>
          <a:prstGeom prst="rect">
            <a:avLst/>
          </a:prstGeom>
          <a:noFill/>
          <a:ln>
            <a:noFill/>
          </a:ln>
        </p:spPr>
        <p:txBody>
          <a:bodyPr wrap="square" lIns="0" tIns="0" rIns="0" bIns="0" rtlCol="0">
            <a:spAutoFit/>
          </a:bodyPr>
          <a:lstStyle/>
          <a:p>
            <a:pPr algn="l" defTabSz="914400">
              <a:buNone/>
            </a:pPr>
            <a:r>
              <a:rPr lang="ja-JP" altLang="en-US" sz="2400" b="0" dirty="0" smtClean="0">
                <a:gradFill>
                  <a:gsLst>
                    <a:gs pos="0">
                      <a:schemeClr val="tx1"/>
                    </a:gs>
                    <a:gs pos="86000">
                      <a:schemeClr val="tx1"/>
                    </a:gs>
                  </a:gsLst>
                  <a:lin ang="5400000" scaled="0"/>
                </a:gradFill>
                <a:latin typeface="Segoe UI"/>
                <a:ea typeface="メイリオ"/>
                <a:cs typeface="+mn-cs"/>
              </a:rPr>
              <a:t>ロゴについて、</a:t>
            </a:r>
            <a:r>
              <a:rPr lang="en-US" altLang="ja-JP" sz="2400" b="0" dirty="0" smtClean="0">
                <a:gradFill>
                  <a:gsLst>
                    <a:gs pos="0">
                      <a:schemeClr val="tx1"/>
                    </a:gs>
                    <a:gs pos="86000">
                      <a:schemeClr val="tx1"/>
                    </a:gs>
                  </a:gsLst>
                  <a:lin ang="5400000" scaled="0"/>
                </a:gradFill>
                <a:latin typeface="Segoe UI"/>
                <a:ea typeface="メイリオ"/>
                <a:cs typeface="+mn-cs"/>
              </a:rPr>
              <a:t>66% </a:t>
            </a:r>
            <a:r>
              <a:rPr lang="ja-JP" altLang="en-US" sz="2400" b="0" dirty="0" smtClean="0">
                <a:gradFill>
                  <a:gsLst>
                    <a:gs pos="0">
                      <a:schemeClr val="tx1"/>
                    </a:gs>
                    <a:gs pos="86000">
                      <a:schemeClr val="tx1"/>
                    </a:gs>
                  </a:gsLst>
                  <a:lin ang="5400000" scaled="0"/>
                </a:gradFill>
                <a:latin typeface="Segoe UI"/>
                <a:ea typeface="メイリオ"/>
                <a:cs typeface="+mn-cs"/>
              </a:rPr>
              <a:t>のお客様が「高品質なユーザー エクスペリエンス」を表すものであってほしいと回答</a:t>
            </a:r>
            <a:endParaRPr lang="ja-JP" altLang="en-US" sz="2400" b="0" dirty="0">
              <a:gradFill>
                <a:gsLst>
                  <a:gs pos="0">
                    <a:schemeClr val="tx1"/>
                  </a:gs>
                  <a:gs pos="86000">
                    <a:schemeClr val="tx1"/>
                  </a:gs>
                </a:gsLst>
                <a:lin ang="5400000" scaled="0"/>
              </a:gradFill>
              <a:latin typeface="Segoe UI"/>
              <a:ea typeface="メイリオ"/>
              <a:cs typeface="+mn-cs"/>
            </a:endParaRPr>
          </a:p>
        </p:txBody>
      </p:sp>
      <p:sp>
        <p:nvSpPr>
          <p:cNvPr id="8" name="TextBox 7"/>
          <p:cNvSpPr txBox="1"/>
          <p:nvPr/>
        </p:nvSpPr>
        <p:spPr>
          <a:xfrm>
            <a:off x="1483984" y="5936078"/>
            <a:ext cx="9220857" cy="615553"/>
          </a:xfrm>
          <a:prstGeom prst="rect">
            <a:avLst/>
          </a:prstGeom>
          <a:noFill/>
        </p:spPr>
        <p:txBody>
          <a:bodyPr wrap="square" lIns="0" tIns="0" rIns="0" bIns="0" rtlCol="0">
            <a:spAutoFit/>
          </a:bodyPr>
          <a:lstStyle/>
          <a:p>
            <a:pPr algn="ctr" defTabSz="914400">
              <a:buNone/>
            </a:pPr>
            <a:r>
              <a:rPr lang="ja-JP" altLang="en-US" sz="2000" b="0" dirty="0" smtClean="0">
                <a:gradFill>
                  <a:gsLst>
                    <a:gs pos="0">
                      <a:schemeClr val="tx1"/>
                    </a:gs>
                    <a:gs pos="86000">
                      <a:schemeClr val="tx1"/>
                    </a:gs>
                  </a:gsLst>
                  <a:lin ang="5400000" scaled="0"/>
                </a:gradFill>
                <a:latin typeface="Segoe UI"/>
                <a:ea typeface="メイリオ"/>
                <a:cs typeface="+mn-cs"/>
              </a:rPr>
              <a:t>「ロゴは何を表すものであるべきとお考えですか</a:t>
            </a:r>
            <a:r>
              <a:rPr lang="en-US" altLang="ja-JP" sz="2000" b="0" dirty="0" smtClean="0">
                <a:gradFill>
                  <a:gsLst>
                    <a:gs pos="0">
                      <a:schemeClr val="tx1"/>
                    </a:gs>
                    <a:gs pos="86000">
                      <a:schemeClr val="tx1"/>
                    </a:gs>
                  </a:gsLst>
                  <a:lin ang="5400000" scaled="0"/>
                </a:gradFill>
                <a:latin typeface="Segoe UI"/>
                <a:ea typeface="メイリオ"/>
                <a:cs typeface="+mn-cs"/>
              </a:rPr>
              <a:t>?</a:t>
            </a:r>
            <a:r>
              <a:rPr lang="ja-JP" altLang="en-US" sz="2000" b="0" dirty="0" smtClean="0">
                <a:gradFill>
                  <a:gsLst>
                    <a:gs pos="0">
                      <a:schemeClr val="tx1"/>
                    </a:gs>
                    <a:gs pos="86000">
                      <a:schemeClr val="tx1"/>
                    </a:gs>
                  </a:gsLst>
                  <a:lin ang="5400000" scaled="0"/>
                </a:gradFill>
                <a:latin typeface="Segoe UI"/>
                <a:ea typeface="メイリオ"/>
                <a:cs typeface="+mn-cs"/>
              </a:rPr>
              <a:t>」という質問への回答</a:t>
            </a:r>
            <a:br>
              <a:rPr lang="ja-JP" altLang="en-US" sz="2000" b="0" dirty="0" smtClean="0">
                <a:gradFill>
                  <a:gsLst>
                    <a:gs pos="0">
                      <a:schemeClr val="tx1"/>
                    </a:gs>
                    <a:gs pos="86000">
                      <a:schemeClr val="tx1"/>
                    </a:gs>
                  </a:gsLst>
                  <a:lin ang="5400000" scaled="0"/>
                </a:gradFill>
                <a:latin typeface="Segoe UI"/>
                <a:ea typeface="メイリオ"/>
                <a:cs typeface="+mn-cs"/>
              </a:rPr>
            </a:br>
            <a:r>
              <a:rPr lang="ja-JP" altLang="en-US" sz="2000" b="0" dirty="0" smtClean="0">
                <a:gradFill>
                  <a:gsLst>
                    <a:gs pos="0">
                      <a:schemeClr val="tx1"/>
                    </a:gs>
                    <a:gs pos="86000">
                      <a:schemeClr val="tx1"/>
                    </a:gs>
                  </a:gsLst>
                  <a:lin ang="5400000" scaled="0"/>
                </a:gradFill>
                <a:latin typeface="Segoe UI"/>
                <a:ea typeface="メイリオ"/>
                <a:cs typeface="+mn-cs"/>
              </a:rPr>
              <a:t>マイクロソフトの依頼によって実施された </a:t>
            </a:r>
            <a:r>
              <a:rPr lang="en-US" altLang="ja-JP" sz="2000" b="0" dirty="0" smtClean="0">
                <a:gradFill>
                  <a:gsLst>
                    <a:gs pos="0">
                      <a:schemeClr val="tx1"/>
                    </a:gs>
                    <a:gs pos="86000">
                      <a:schemeClr val="tx1"/>
                    </a:gs>
                  </a:gsLst>
                  <a:lin ang="5400000" scaled="0"/>
                </a:gradFill>
                <a:latin typeface="Segoe UI"/>
                <a:ea typeface="メイリオ"/>
                <a:cs typeface="+mn-cs"/>
              </a:rPr>
              <a:t>Gartner </a:t>
            </a:r>
            <a:r>
              <a:rPr lang="ja-JP" altLang="en-US" sz="2000" b="0" dirty="0" smtClean="0">
                <a:gradFill>
                  <a:gsLst>
                    <a:gs pos="0">
                      <a:schemeClr val="tx1"/>
                    </a:gs>
                    <a:gs pos="86000">
                      <a:schemeClr val="tx1"/>
                    </a:gs>
                  </a:gsLst>
                  <a:lin ang="5400000" scaled="0"/>
                </a:gradFill>
                <a:latin typeface="Segoe UI"/>
                <a:ea typeface="メイリオ"/>
                <a:cs typeface="+mn-cs"/>
              </a:rPr>
              <a:t>の調査 </a:t>
            </a:r>
            <a:r>
              <a:rPr lang="en-US" altLang="ja-JP" sz="2000" b="0" dirty="0" smtClean="0">
                <a:gradFill>
                  <a:gsLst>
                    <a:gs pos="0">
                      <a:schemeClr val="tx1"/>
                    </a:gs>
                    <a:gs pos="86000">
                      <a:schemeClr val="tx1"/>
                    </a:gs>
                  </a:gsLst>
                  <a:lin ang="5400000" scaled="0"/>
                </a:gradFill>
                <a:latin typeface="Segoe UI"/>
                <a:ea typeface="メイリオ"/>
                <a:cs typeface="+mn-cs"/>
              </a:rPr>
              <a:t>(2009 </a:t>
            </a:r>
            <a:r>
              <a:rPr lang="ja-JP" altLang="en-US" sz="2000" b="0" dirty="0" smtClean="0">
                <a:gradFill>
                  <a:gsLst>
                    <a:gs pos="0">
                      <a:schemeClr val="tx1"/>
                    </a:gs>
                    <a:gs pos="86000">
                      <a:schemeClr val="tx1"/>
                    </a:gs>
                  </a:gsLst>
                  <a:lin ang="5400000" scaled="0"/>
                </a:gradFill>
                <a:latin typeface="Segoe UI"/>
                <a:ea typeface="メイリオ"/>
                <a:cs typeface="+mn-cs"/>
              </a:rPr>
              <a:t>年</a:t>
            </a:r>
            <a:r>
              <a:rPr lang="en-US" altLang="ja-JP" sz="2000" b="0" dirty="0" smtClean="0">
                <a:gradFill>
                  <a:gsLst>
                    <a:gs pos="0">
                      <a:schemeClr val="tx1"/>
                    </a:gs>
                    <a:gs pos="86000">
                      <a:schemeClr val="tx1"/>
                    </a:gs>
                  </a:gsLst>
                  <a:lin ang="5400000" scaled="0"/>
                </a:gradFill>
                <a:latin typeface="Segoe UI"/>
                <a:ea typeface="メイリオ"/>
                <a:cs typeface="+mn-cs"/>
              </a:rPr>
              <a:t>)</a:t>
            </a:r>
            <a:endParaRPr lang="en-US" altLang="ja-JP" sz="2000" b="0" dirty="0">
              <a:gradFill>
                <a:gsLst>
                  <a:gs pos="0">
                    <a:schemeClr val="tx1"/>
                  </a:gs>
                  <a:gs pos="86000">
                    <a:schemeClr val="tx1"/>
                  </a:gs>
                </a:gsLst>
                <a:lin ang="5400000" scaled="0"/>
              </a:gradFill>
              <a:latin typeface="Segoe UI"/>
              <a:ea typeface="メイリオ"/>
              <a:cs typeface="+mn-cs"/>
            </a:endParaRPr>
          </a:p>
        </p:txBody>
      </p:sp>
    </p:spTree>
    <p:extLst>
      <p:ext uri="{BB962C8B-B14F-4D97-AF65-F5344CB8AC3E}">
        <p14:creationId xmlns:p14="http://schemas.microsoft.com/office/powerpoint/2010/main" val="75853697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19112" y="228600"/>
            <a:ext cx="11149013" cy="626325"/>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a:t>
            </a: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Certification </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プログラム</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の目標</a:t>
            </a:r>
            <a:endParaRPr lang="ja-JP" altLang="en-US" dirty="0">
              <a:ea typeface="メイリオ"/>
            </a:endParaRPr>
          </a:p>
        </p:txBody>
      </p:sp>
      <p:sp>
        <p:nvSpPr>
          <p:cNvPr id="4" name="Text Placeholder 3"/>
          <p:cNvSpPr>
            <a:spLocks noGrp="1"/>
          </p:cNvSpPr>
          <p:nvPr>
            <p:ph type="body" sz="quarter" idx="10"/>
          </p:nvPr>
        </p:nvSpPr>
        <p:spPr>
          <a:xfrm>
            <a:off x="304800" y="1905000"/>
            <a:ext cx="11010899" cy="2215991"/>
          </a:xfrm>
        </p:spPr>
        <p:txBody>
          <a:bodyPr/>
          <a:lstStyle/>
          <a:p>
            <a:pPr marL="1089050" lvl="1" indent="-742950" algn="l" defTabSz="914400">
              <a:spcBef>
                <a:spcPct val="20000"/>
              </a:spcBef>
              <a:buSzPct val="90000"/>
              <a:buFont typeface="Segoe UI Semibold"/>
              <a:buAutoNum type="arabicPeriod"/>
            </a:pPr>
            <a:r>
              <a:rPr lang="ja-JP" altLang="en-US" sz="3600" b="0" dirty="0" smtClean="0">
                <a:gradFill>
                  <a:gsLst>
                    <a:gs pos="0">
                      <a:schemeClr val="tx1"/>
                    </a:gs>
                    <a:gs pos="86000">
                      <a:schemeClr val="tx1"/>
                    </a:gs>
                  </a:gsLst>
                  <a:lin ang="5400000" scaled="0"/>
                </a:gradFill>
                <a:latin typeface="Segoe UI Light"/>
                <a:ea typeface="メイリオ"/>
                <a:cs typeface="+mn-cs"/>
              </a:rPr>
              <a:t>エンド ユーザーと</a:t>
            </a:r>
            <a:r>
              <a:rPr lang="ja-JP" altLang="en-US" sz="3600" b="0" dirty="0" smtClean="0">
                <a:gradFill>
                  <a:gsLst>
                    <a:gs pos="0">
                      <a:schemeClr val="tx1"/>
                    </a:gs>
                    <a:gs pos="86000">
                      <a:schemeClr val="tx1"/>
                    </a:gs>
                  </a:gsLst>
                  <a:lin ang="5400000" scaled="0"/>
                </a:gradFill>
                <a:latin typeface="Segoe UI Light"/>
                <a:ea typeface="メイリオ"/>
                <a:cs typeface="+mn-cs"/>
              </a:rPr>
              <a:t>開発者に対する、優れた</a:t>
            </a:r>
            <a:r>
              <a:rPr lang="en-US" altLang="ja-JP" sz="3600" b="0" dirty="0" smtClean="0">
                <a:gradFill>
                  <a:gsLst>
                    <a:gs pos="0">
                      <a:schemeClr val="tx1"/>
                    </a:gs>
                    <a:gs pos="86000">
                      <a:schemeClr val="tx1"/>
                    </a:gs>
                  </a:gsLst>
                  <a:lin ang="5400000" scaled="0"/>
                </a:gradFill>
                <a:latin typeface="Segoe UI Light"/>
                <a:ea typeface="メイリオ"/>
                <a:cs typeface="+mn-cs"/>
              </a:rPr>
              <a:t/>
            </a:r>
            <a:br>
              <a:rPr lang="en-US" altLang="ja-JP" sz="3600" b="0" dirty="0" smtClean="0">
                <a:gradFill>
                  <a:gsLst>
                    <a:gs pos="0">
                      <a:schemeClr val="tx1"/>
                    </a:gs>
                    <a:gs pos="86000">
                      <a:schemeClr val="tx1"/>
                    </a:gs>
                  </a:gsLst>
                  <a:lin ang="5400000" scaled="0"/>
                </a:gradFill>
                <a:latin typeface="Segoe UI Light"/>
                <a:ea typeface="メイリオ"/>
                <a:cs typeface="+mn-cs"/>
              </a:rPr>
            </a:br>
            <a:r>
              <a:rPr lang="ja-JP" altLang="en-US" sz="3600" b="0" dirty="0" smtClean="0">
                <a:gradFill>
                  <a:gsLst>
                    <a:gs pos="0">
                      <a:schemeClr val="tx1"/>
                    </a:gs>
                    <a:gs pos="86000">
                      <a:schemeClr val="tx1"/>
                    </a:gs>
                  </a:gsLst>
                  <a:lin ang="5400000" scaled="0"/>
                </a:gradFill>
                <a:latin typeface="Segoe UI Light"/>
                <a:ea typeface="メイリオ"/>
                <a:cs typeface="+mn-cs"/>
              </a:rPr>
              <a:t>エクスペリエンスの提供</a:t>
            </a:r>
            <a:endParaRPr lang="ja-JP" altLang="en-US" sz="3600" b="0" dirty="0" smtClean="0">
              <a:gradFill>
                <a:gsLst>
                  <a:gs pos="0">
                    <a:schemeClr val="tx1"/>
                  </a:gs>
                  <a:gs pos="86000">
                    <a:schemeClr val="tx1"/>
                  </a:gs>
                </a:gsLst>
                <a:lin ang="5400000" scaled="0"/>
              </a:gradFill>
              <a:latin typeface="Segoe UI Light"/>
              <a:ea typeface="メイリオ"/>
              <a:cs typeface="+mn-cs"/>
            </a:endParaRPr>
          </a:p>
          <a:p>
            <a:pPr marL="1089050" lvl="1" indent="-742950" algn="l" defTabSz="914400">
              <a:spcBef>
                <a:spcPct val="20000"/>
              </a:spcBef>
              <a:buSzPct val="90000"/>
              <a:buFont typeface="Segoe UI Semibold"/>
              <a:buAutoNum type="arabicPeriod"/>
            </a:pPr>
            <a:r>
              <a:rPr lang="en-US" altLang="ja-JP" sz="3600" b="0" dirty="0" smtClean="0">
                <a:gradFill>
                  <a:gsLst>
                    <a:gs pos="0">
                      <a:schemeClr val="tx1"/>
                    </a:gs>
                    <a:gs pos="86000">
                      <a:schemeClr val="tx1"/>
                    </a:gs>
                  </a:gsLst>
                  <a:lin ang="5400000" scaled="0"/>
                </a:gradFill>
                <a:latin typeface="Segoe UI Light"/>
                <a:ea typeface="メイリオ"/>
                <a:cs typeface="+mn-cs"/>
              </a:rPr>
              <a:t>Certification</a:t>
            </a:r>
            <a:r>
              <a:rPr lang="ja-JP" altLang="en-US" sz="3600" b="0" dirty="0" smtClean="0">
                <a:gradFill>
                  <a:gsLst>
                    <a:gs pos="0">
                      <a:schemeClr val="tx1"/>
                    </a:gs>
                    <a:gs pos="86000">
                      <a:schemeClr val="tx1"/>
                    </a:gs>
                  </a:gsLst>
                  <a:lin ang="5400000" scaled="0"/>
                </a:gradFill>
                <a:latin typeface="Segoe UI Light"/>
                <a:ea typeface="メイリオ"/>
                <a:cs typeface="+mn-cs"/>
              </a:rPr>
              <a:t> エクスペリエンス</a:t>
            </a:r>
            <a:r>
              <a:rPr lang="ja-JP" altLang="en-US" sz="3600" b="0" dirty="0" smtClean="0">
                <a:gradFill>
                  <a:gsLst>
                    <a:gs pos="0">
                      <a:schemeClr val="tx1"/>
                    </a:gs>
                    <a:gs pos="86000">
                      <a:schemeClr val="tx1"/>
                    </a:gs>
                  </a:gsLst>
                  <a:lin ang="5400000" scaled="0"/>
                </a:gradFill>
                <a:latin typeface="Segoe UI Light"/>
                <a:ea typeface="メイリオ"/>
                <a:cs typeface="+mn-cs"/>
              </a:rPr>
              <a:t>の最適化 </a:t>
            </a:r>
          </a:p>
          <a:p>
            <a:pPr marL="1089050" lvl="1" indent="-742950" algn="l" defTabSz="914400">
              <a:spcBef>
                <a:spcPct val="20000"/>
              </a:spcBef>
              <a:buSzPct val="90000"/>
              <a:buFont typeface="Segoe UI Semibold"/>
              <a:buAutoNum type="arabicPeriod"/>
            </a:pPr>
            <a:r>
              <a:rPr lang="ja-JP" altLang="en-US" sz="3600" b="0" dirty="0" smtClean="0">
                <a:gradFill>
                  <a:gsLst>
                    <a:gs pos="0">
                      <a:schemeClr val="tx1"/>
                    </a:gs>
                    <a:gs pos="86000">
                      <a:schemeClr val="tx1"/>
                    </a:gs>
                  </a:gsLst>
                  <a:lin ang="5400000" scaled="0"/>
                </a:gradFill>
                <a:latin typeface="Segoe UI Light"/>
                <a:ea typeface="メイリオ"/>
                <a:cs typeface="+mn-cs"/>
              </a:rPr>
              <a:t>さまざまな高品質</a:t>
            </a:r>
            <a:r>
              <a:rPr lang="ja-JP" altLang="en-US" sz="3600" b="0" dirty="0" smtClean="0">
                <a:gradFill>
                  <a:gsLst>
                    <a:gs pos="0">
                      <a:schemeClr val="tx1"/>
                    </a:gs>
                    <a:gs pos="86000">
                      <a:schemeClr val="tx1"/>
                    </a:gs>
                  </a:gsLst>
                  <a:lin ang="5400000" scaled="0"/>
                </a:gradFill>
                <a:latin typeface="Segoe UI Light"/>
                <a:ea typeface="メイリオ"/>
                <a:cs typeface="+mn-cs"/>
              </a:rPr>
              <a:t>の製品</a:t>
            </a:r>
            <a:r>
              <a:rPr lang="ja-JP" altLang="en-US" sz="3600" b="0" dirty="0" smtClean="0">
                <a:gradFill>
                  <a:gsLst>
                    <a:gs pos="0">
                      <a:schemeClr val="tx1"/>
                    </a:gs>
                    <a:gs pos="86000">
                      <a:schemeClr val="tx1"/>
                    </a:gs>
                  </a:gsLst>
                  <a:lin ang="5400000" scaled="0"/>
                </a:gradFill>
                <a:latin typeface="Segoe UI Light"/>
                <a:ea typeface="メイリオ"/>
                <a:cs typeface="+mn-cs"/>
              </a:rPr>
              <a:t>をタイムリー</a:t>
            </a:r>
            <a:r>
              <a:rPr lang="ja-JP" altLang="en-US" sz="3600" b="0" dirty="0" smtClean="0">
                <a:gradFill>
                  <a:gsLst>
                    <a:gs pos="0">
                      <a:schemeClr val="tx1"/>
                    </a:gs>
                    <a:gs pos="86000">
                      <a:schemeClr val="tx1"/>
                    </a:gs>
                  </a:gsLst>
                  <a:lin ang="5400000" scaled="0"/>
                </a:gradFill>
                <a:latin typeface="Segoe UI Light"/>
                <a:ea typeface="メイリオ"/>
                <a:cs typeface="+mn-cs"/>
              </a:rPr>
              <a:t>に提供</a:t>
            </a:r>
            <a:endParaRPr lang="ja-JP" altLang="en-US" sz="3600" b="0" dirty="0">
              <a:gradFill>
                <a:gsLst>
                  <a:gs pos="0">
                    <a:schemeClr val="tx1"/>
                  </a:gs>
                  <a:gs pos="86000">
                    <a:schemeClr val="tx1"/>
                  </a:gs>
                </a:gsLst>
                <a:lin ang="5400000" scaled="0"/>
              </a:gradFill>
              <a:latin typeface="Segoe UI Light"/>
              <a:ea typeface="メイリオ"/>
              <a:cs typeface="+mn-cs"/>
            </a:endParaRPr>
          </a:p>
        </p:txBody>
      </p:sp>
    </p:spTree>
    <p:extLst>
      <p:ext uri="{BB962C8B-B14F-4D97-AF65-F5344CB8AC3E}">
        <p14:creationId xmlns:p14="http://schemas.microsoft.com/office/powerpoint/2010/main" val="180577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49638"/>
            <a:ext cx="10587037" cy="1769715"/>
          </a:xfrm>
          <a:prstGeom prst="rect">
            <a:avLst/>
          </a:prstGeom>
          <a:noFill/>
        </p:spPr>
        <p:txBody>
          <a:bodyPr wrap="square" rtlCol="0">
            <a:spAutoFit/>
          </a:bodyPr>
          <a:lstStyle/>
          <a:p>
            <a:pPr indent="-460400" algn="l" defTabSz="914400">
              <a:lnSpc>
                <a:spcPct val="90000"/>
              </a:lnSpc>
              <a:spcBef>
                <a:spcPct val="0"/>
              </a:spcBef>
              <a:buNone/>
            </a:pPr>
            <a:r>
              <a:rPr lang="ja-JP" altLang="en-US"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エンド ユーザーのシナリオを基盤</a:t>
            </a:r>
            <a:r>
              <a:rPr lang="ja-JP" altLang="en-US"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として、</a:t>
            </a:r>
            <a:r>
              <a:rPr lang="en-US" altLang="ja-JP"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t/>
            </a:r>
            <a:br>
              <a:rPr lang="en-US" altLang="ja-JP" sz="4000" b="1" u="sng" spc="-100" dirty="0" smtClean="0">
                <a:ln w="3175">
                  <a:noFill/>
                </a:ln>
                <a:gradFill flip="none" rotWithShape="1">
                  <a:gsLst>
                    <a:gs pos="0">
                      <a:schemeClr val="tx1"/>
                    </a:gs>
                    <a:gs pos="86000">
                      <a:schemeClr val="tx1"/>
                    </a:gs>
                  </a:gsLst>
                  <a:lin ang="5400000" scaled="0"/>
                  <a:tileRect/>
                </a:gradFill>
                <a:latin typeface="Segoe UI Semibold"/>
                <a:ea typeface="メイリオ"/>
                <a:cs typeface="Arial"/>
              </a:rPr>
            </a:br>
            <a:r>
              <a:rPr lang="ja-JP" altLang="en-US" sz="4000" b="0" dirty="0" smtClean="0">
                <a:solidFill>
                  <a:schemeClr val="tx1"/>
                </a:solidFill>
                <a:latin typeface="Segoe UI Semibold"/>
                <a:ea typeface="メイリオ"/>
                <a:cs typeface="Arial"/>
              </a:rPr>
              <a:t>エンド </a:t>
            </a:r>
            <a:r>
              <a:rPr lang="ja-JP" altLang="en-US" sz="4000" b="0" dirty="0" smtClean="0">
                <a:solidFill>
                  <a:schemeClr val="tx1"/>
                </a:solidFill>
                <a:latin typeface="Segoe UI Semibold"/>
                <a:ea typeface="メイリオ"/>
                <a:cs typeface="Arial"/>
              </a:rPr>
              <a:t>ユーザーと</a:t>
            </a:r>
            <a:r>
              <a:rPr lang="ja-JP" altLang="en-US" sz="4000" b="0" dirty="0" smtClean="0">
                <a:solidFill>
                  <a:schemeClr val="tx1"/>
                </a:solidFill>
                <a:latin typeface="Segoe UI Semibold"/>
                <a:ea typeface="メイリオ"/>
                <a:cs typeface="Arial"/>
              </a:rPr>
              <a:t>開発者に対して優れた</a:t>
            </a:r>
            <a:r>
              <a:rPr lang="ja-JP" altLang="en-US" sz="4000" b="0" dirty="0" smtClean="0">
                <a:solidFill>
                  <a:schemeClr val="tx1"/>
                </a:solidFill>
                <a:latin typeface="Segoe UI Semibold"/>
                <a:ea typeface="メイリオ"/>
                <a:cs typeface="Arial"/>
              </a:rPr>
              <a:t>エクスペリエンスを提供</a:t>
            </a:r>
            <a:endParaRPr lang="ja-JP" altLang="en-US" sz="4000" b="0" dirty="0">
              <a:solidFill>
                <a:schemeClr val="tx1"/>
              </a:solidFill>
              <a:latin typeface="Segoe UI Semibold"/>
              <a:ea typeface="メイリオ"/>
              <a:cs typeface="Arial"/>
            </a:endParaRPr>
          </a:p>
        </p:txBody>
      </p:sp>
    </p:spTree>
    <p:extLst>
      <p:ext uri="{BB962C8B-B14F-4D97-AF65-F5344CB8AC3E}">
        <p14:creationId xmlns:p14="http://schemas.microsoft.com/office/powerpoint/2010/main" val="23075866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6204885" y="1621308"/>
            <a:ext cx="5384410" cy="4124441"/>
          </a:xfrm>
          <a:prstGeom prst="rect">
            <a:avLst/>
          </a:prstGeom>
          <a:solidFill>
            <a:srgbClr val="0070C0">
              <a:alpha val="2902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17" name="Rectangle 16"/>
          <p:cNvSpPr/>
          <p:nvPr/>
        </p:nvSpPr>
        <p:spPr bwMode="auto">
          <a:xfrm>
            <a:off x="609991" y="1621309"/>
            <a:ext cx="5384410" cy="4124441"/>
          </a:xfrm>
          <a:prstGeom prst="rect">
            <a:avLst/>
          </a:prstGeom>
          <a:solidFill>
            <a:srgbClr val="0070C0">
              <a:alpha val="2902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ja-JP" altLang="en-US" sz="2200" dirty="0" smtClean="0">
              <a:gradFill>
                <a:gsLst>
                  <a:gs pos="0">
                    <a:schemeClr val="tx1"/>
                  </a:gs>
                  <a:gs pos="100000">
                    <a:schemeClr val="tx1"/>
                  </a:gs>
                </a:gsLst>
                <a:lin ang="5400000" scaled="0"/>
              </a:gradFill>
              <a:ea typeface="メイリオ"/>
            </a:endParaRPr>
          </a:p>
        </p:txBody>
      </p:sp>
      <p:sp>
        <p:nvSpPr>
          <p:cNvPr id="2" name="Title 1"/>
          <p:cNvSpPr>
            <a:spLocks noGrp="1"/>
          </p:cNvSpPr>
          <p:nvPr>
            <p:ph type="title"/>
          </p:nvPr>
        </p:nvSpPr>
        <p:spPr>
          <a:xfrm>
            <a:off x="519112" y="228600"/>
            <a:ext cx="11149013" cy="609398"/>
          </a:xfrm>
        </p:spPr>
        <p:txBody>
          <a:bodyPr/>
          <a:lstStyle/>
          <a:p>
            <a:pPr algn="l" defTabSz="914400">
              <a:spcBef>
                <a:spcPct val="0"/>
              </a:spcBef>
              <a:buNone/>
            </a:pPr>
            <a:r>
              <a:rPr lang="en-US" altLang="ja-JP"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Windows 7 </a:t>
            </a:r>
            <a:r>
              <a:rPr lang="ja-JP" altLang="en-US" dirty="0" smtClean="0">
                <a:latin typeface="Segoe UI Semibold"/>
                <a:ea typeface="メイリオ"/>
                <a:cs typeface="Arial"/>
              </a:rPr>
              <a:t>ロゴ プログラム</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の</a:t>
            </a:r>
            <a:r>
              <a:rPr lang="ja-JP" altLang="en-US" sz="4400" b="0" spc="-100" baseline="0" dirty="0" smtClean="0">
                <a:ln w="3175">
                  <a:noFill/>
                </a:ln>
                <a:gradFill flip="none" rotWithShape="1">
                  <a:gsLst>
                    <a:gs pos="0">
                      <a:schemeClr val="tx1"/>
                    </a:gs>
                    <a:gs pos="86000">
                      <a:schemeClr val="tx1"/>
                    </a:gs>
                  </a:gsLst>
                  <a:lin ang="5400000" scaled="0"/>
                  <a:tileRect/>
                </a:gradFill>
                <a:effectLst/>
                <a:latin typeface="Segoe UI Semibold"/>
                <a:ea typeface="メイリオ"/>
                <a:cs typeface="Arial"/>
              </a:rPr>
              <a:t>基盤</a:t>
            </a:r>
            <a:endParaRPr lang="ja-JP" altLang="en-US" dirty="0">
              <a:ea typeface="メイリオ"/>
            </a:endParaRPr>
          </a:p>
        </p:txBody>
      </p:sp>
      <p:grpSp>
        <p:nvGrpSpPr>
          <p:cNvPr id="5" name="Group 4"/>
          <p:cNvGrpSpPr/>
          <p:nvPr/>
        </p:nvGrpSpPr>
        <p:grpSpPr>
          <a:xfrm>
            <a:off x="6220075" y="1711302"/>
            <a:ext cx="5337688" cy="3669397"/>
            <a:chOff x="6998655" y="2306615"/>
            <a:chExt cx="4322621" cy="2759062"/>
          </a:xfrm>
          <a:effectLst>
            <a:outerShdw blurRad="50800" dist="38100" dir="2700000" algn="tl" rotWithShape="0">
              <a:prstClr val="black">
                <a:alpha val="40000"/>
              </a:prstClr>
            </a:outerShdw>
          </a:effectLst>
        </p:grpSpPr>
        <p:pic>
          <p:nvPicPr>
            <p:cNvPr id="9" name="图片 201"/>
            <p:cNvPicPr/>
            <p:nvPr/>
          </p:nvPicPr>
          <p:blipFill rotWithShape="1">
            <a:blip r:embed="rId3">
              <a:extLst>
                <a:ext uri="{28A0092B-C50C-407E-A947-70E740481C1C}">
                  <a14:useLocalDpi xmlns:a14="http://schemas.microsoft.com/office/drawing/2010/main" val="0"/>
                </a:ext>
              </a:extLst>
            </a:blip>
            <a:srcRect/>
            <a:stretch/>
          </p:blipFill>
          <p:spPr>
            <a:xfrm>
              <a:off x="7221091" y="2797707"/>
              <a:ext cx="3966287" cy="2267970"/>
            </a:xfrm>
            <a:prstGeom prst="rect">
              <a:avLst/>
            </a:prstGeom>
          </p:spPr>
        </p:pic>
        <p:sp>
          <p:nvSpPr>
            <p:cNvPr id="35" name="Rectangle 34"/>
            <p:cNvSpPr/>
            <p:nvPr/>
          </p:nvSpPr>
          <p:spPr bwMode="auto">
            <a:xfrm>
              <a:off x="6998655" y="2306615"/>
              <a:ext cx="4322621" cy="497284"/>
            </a:xfrm>
            <a:prstGeom prst="rect">
              <a:avLst/>
            </a:prstGeom>
            <a:noFill/>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3200" b="1" i="0" dirty="0" smtClean="0">
                  <a:gradFill>
                    <a:gsLst>
                      <a:gs pos="0">
                        <a:schemeClr val="tx1"/>
                      </a:gs>
                      <a:gs pos="100000">
                        <a:schemeClr val="tx1"/>
                      </a:gs>
                    </a:gsLst>
                    <a:lin ang="5400000" scaled="0"/>
                  </a:gradFill>
                  <a:latin typeface="Segoe UI Light"/>
                  <a:ea typeface="メイリオ" pitchFamily="50" charset="-128"/>
                  <a:cs typeface="+mn-cs"/>
                </a:rPr>
                <a:t>テスト</a:t>
              </a:r>
              <a:endParaRPr lang="ja-JP" altLang="en-US" sz="3200" b="1" i="0" dirty="0">
                <a:gradFill>
                  <a:gsLst>
                    <a:gs pos="0">
                      <a:schemeClr val="tx1"/>
                    </a:gs>
                    <a:gs pos="100000">
                      <a:schemeClr val="tx1"/>
                    </a:gs>
                  </a:gsLst>
                  <a:lin ang="5400000" scaled="0"/>
                </a:gradFill>
                <a:latin typeface="Segoe UI Light"/>
                <a:ea typeface="メイリオ" pitchFamily="50" charset="-128"/>
                <a:cs typeface="+mn-cs"/>
              </a:endParaRPr>
            </a:p>
          </p:txBody>
        </p:sp>
      </p:grpSp>
      <p:sp>
        <p:nvSpPr>
          <p:cNvPr id="10" name="Rectangle 9"/>
          <p:cNvSpPr/>
          <p:nvPr/>
        </p:nvSpPr>
        <p:spPr bwMode="auto">
          <a:xfrm>
            <a:off x="961896" y="3026385"/>
            <a:ext cx="1016332" cy="2354316"/>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0001</a:t>
            </a: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0002</a:t>
            </a:r>
            <a:endParaRPr lang="ja-JP" altLang="en-US" sz="2400" b="1" smtClean="0">
              <a:gradFill>
                <a:gsLst>
                  <a:gs pos="0">
                    <a:schemeClr val="tx1"/>
                  </a:gs>
                  <a:gs pos="100000">
                    <a:schemeClr val="tx1"/>
                  </a:gs>
                </a:gsLst>
                <a:lin ang="5400000" scaled="0"/>
              </a:gradFill>
              <a:latin typeface="Segoe UI Light"/>
              <a:ea typeface="メイリオ"/>
              <a:cs typeface="+mn-cs"/>
            </a:endParaRP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a:t>
            </a:r>
            <a:endParaRPr lang="ja-JP" altLang="en-US" sz="2400" b="1">
              <a:gradFill>
                <a:gsLst>
                  <a:gs pos="0">
                    <a:schemeClr val="tx1"/>
                  </a:gs>
                  <a:gs pos="100000">
                    <a:schemeClr val="tx1"/>
                  </a:gs>
                </a:gsLst>
                <a:lin ang="5400000" scaled="0"/>
              </a:gradFill>
              <a:latin typeface="Segoe UI Light"/>
              <a:ea typeface="メイリオ"/>
              <a:cs typeface="+mn-cs"/>
            </a:endParaRPr>
          </a:p>
        </p:txBody>
      </p:sp>
      <p:sp>
        <p:nvSpPr>
          <p:cNvPr id="11" name="TextBox 10"/>
          <p:cNvSpPr txBox="1"/>
          <p:nvPr/>
        </p:nvSpPr>
        <p:spPr>
          <a:xfrm>
            <a:off x="754642" y="2545855"/>
            <a:ext cx="1353404" cy="307777"/>
          </a:xfrm>
          <a:prstGeom prst="rect">
            <a:avLst/>
          </a:prstGeom>
          <a:noFill/>
        </p:spPr>
        <p:txBody>
          <a:bodyPr vert="horz" wrap="square" lIns="0" tIns="0" rIns="0" bIns="0" rtlCol="0">
            <a:spAutoFit/>
          </a:bodyPr>
          <a:lstStyle/>
          <a:p>
            <a:pPr algn="ctr" defTabSz="914126">
              <a:spcBef>
                <a:spcPct val="0"/>
              </a:spcBef>
              <a:spcAft>
                <a:spcPct val="0"/>
              </a:spcAft>
              <a:buNone/>
            </a:pPr>
            <a:r>
              <a:rPr lang="en-US" altLang="ja-JP" sz="2000" b="1" spc="-150" dirty="0" smtClean="0">
                <a:gradFill>
                  <a:gsLst>
                    <a:gs pos="0">
                      <a:schemeClr val="tx1"/>
                    </a:gs>
                    <a:gs pos="100000">
                      <a:schemeClr val="tx1"/>
                    </a:gs>
                  </a:gsLst>
                  <a:lin ang="5400000" scaled="0"/>
                </a:gradFill>
                <a:latin typeface="Segoe UI Light"/>
                <a:ea typeface="メイリオ"/>
                <a:cs typeface="+mn-cs"/>
              </a:rPr>
              <a:t>DISPLAY</a:t>
            </a:r>
            <a:endParaRPr lang="ja-JP" altLang="en-US" sz="2000" b="1" spc="-150" dirty="0">
              <a:gradFill>
                <a:gsLst>
                  <a:gs pos="0">
                    <a:schemeClr val="tx1"/>
                  </a:gs>
                  <a:gs pos="100000">
                    <a:schemeClr val="tx1"/>
                  </a:gs>
                </a:gsLst>
                <a:lin ang="5400000" scaled="0"/>
              </a:gradFill>
              <a:latin typeface="Segoe UI Light"/>
              <a:ea typeface="メイリオ"/>
              <a:cs typeface="+mn-cs"/>
            </a:endParaRPr>
          </a:p>
        </p:txBody>
      </p:sp>
      <p:sp>
        <p:nvSpPr>
          <p:cNvPr id="13" name="Rectangle 12"/>
          <p:cNvSpPr/>
          <p:nvPr/>
        </p:nvSpPr>
        <p:spPr bwMode="auto">
          <a:xfrm>
            <a:off x="2152609" y="3026384"/>
            <a:ext cx="1016332" cy="2354316"/>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0001</a:t>
            </a: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0002</a:t>
            </a:r>
            <a:endParaRPr lang="ja-JP" altLang="en-US" sz="2400" b="1" smtClean="0">
              <a:gradFill>
                <a:gsLst>
                  <a:gs pos="0">
                    <a:schemeClr val="tx1"/>
                  </a:gs>
                  <a:gs pos="100000">
                    <a:schemeClr val="tx1"/>
                  </a:gs>
                </a:gsLst>
                <a:lin ang="5400000" scaled="0"/>
              </a:gradFill>
              <a:latin typeface="Segoe UI Light"/>
              <a:ea typeface="メイリオ"/>
              <a:cs typeface="+mn-cs"/>
            </a:endParaRP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a:t>
            </a:r>
            <a:endParaRPr lang="ja-JP" altLang="en-US" sz="2400" b="1">
              <a:gradFill>
                <a:gsLst>
                  <a:gs pos="0">
                    <a:schemeClr val="tx1"/>
                  </a:gs>
                  <a:gs pos="100000">
                    <a:schemeClr val="tx1"/>
                  </a:gs>
                </a:gsLst>
                <a:lin ang="5400000" scaled="0"/>
              </a:gradFill>
              <a:latin typeface="Segoe UI Light"/>
              <a:ea typeface="メイリオ"/>
              <a:cs typeface="+mn-cs"/>
            </a:endParaRPr>
          </a:p>
        </p:txBody>
      </p:sp>
      <p:sp>
        <p:nvSpPr>
          <p:cNvPr id="14" name="TextBox 13"/>
          <p:cNvSpPr txBox="1"/>
          <p:nvPr/>
        </p:nvSpPr>
        <p:spPr>
          <a:xfrm>
            <a:off x="1994896" y="2549354"/>
            <a:ext cx="1174045" cy="307777"/>
          </a:xfrm>
          <a:prstGeom prst="rect">
            <a:avLst/>
          </a:prstGeom>
          <a:noFill/>
        </p:spPr>
        <p:txBody>
          <a:bodyPr vert="horz" wrap="square" lIns="0" tIns="0" rIns="0" bIns="0" rtlCol="0">
            <a:spAutoFit/>
          </a:bodyPr>
          <a:lstStyle/>
          <a:p>
            <a:pPr algn="ctr" defTabSz="914126">
              <a:spcBef>
                <a:spcPct val="0"/>
              </a:spcBef>
              <a:spcAft>
                <a:spcPct val="0"/>
              </a:spcAft>
              <a:buNone/>
            </a:pPr>
            <a:r>
              <a:rPr lang="en-US" altLang="ja-JP" sz="2000" b="1" spc="-150" dirty="0" smtClean="0">
                <a:gradFill>
                  <a:gsLst>
                    <a:gs pos="0">
                      <a:schemeClr val="tx1"/>
                    </a:gs>
                    <a:gs pos="100000">
                      <a:schemeClr val="tx1"/>
                    </a:gs>
                  </a:gsLst>
                  <a:lin ang="5400000" scaled="0"/>
                </a:gradFill>
                <a:latin typeface="Segoe UI Light"/>
                <a:ea typeface="メイリオ"/>
                <a:cs typeface="+mn-cs"/>
              </a:rPr>
              <a:t>STORAGE</a:t>
            </a:r>
            <a:endParaRPr lang="ja-JP" altLang="en-US" sz="2000" b="1" spc="-150" dirty="0">
              <a:gradFill>
                <a:gsLst>
                  <a:gs pos="0">
                    <a:schemeClr val="tx1"/>
                  </a:gs>
                  <a:gs pos="100000">
                    <a:schemeClr val="tx1"/>
                  </a:gs>
                </a:gsLst>
                <a:lin ang="5400000" scaled="0"/>
              </a:gradFill>
              <a:latin typeface="Segoe UI Light"/>
              <a:ea typeface="メイリオ"/>
              <a:cs typeface="+mn-cs"/>
            </a:endParaRPr>
          </a:p>
        </p:txBody>
      </p:sp>
      <p:sp>
        <p:nvSpPr>
          <p:cNvPr id="15" name="Rectangle 14"/>
          <p:cNvSpPr/>
          <p:nvPr/>
        </p:nvSpPr>
        <p:spPr bwMode="auto">
          <a:xfrm>
            <a:off x="3342668" y="3026384"/>
            <a:ext cx="1016332" cy="2354316"/>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0001</a:t>
            </a: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0002</a:t>
            </a:r>
            <a:endParaRPr lang="ja-JP" altLang="en-US" sz="2400" b="1" smtClean="0">
              <a:gradFill>
                <a:gsLst>
                  <a:gs pos="0">
                    <a:schemeClr val="tx1"/>
                  </a:gs>
                  <a:gs pos="100000">
                    <a:schemeClr val="tx1"/>
                  </a:gs>
                </a:gsLst>
                <a:lin ang="5400000" scaled="0"/>
              </a:gradFill>
              <a:latin typeface="Segoe UI Light"/>
              <a:ea typeface="メイリオ"/>
              <a:cs typeface="+mn-cs"/>
            </a:endParaRP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a:t>
            </a:r>
            <a:endParaRPr lang="ja-JP" altLang="en-US" sz="2400" b="1">
              <a:gradFill>
                <a:gsLst>
                  <a:gs pos="0">
                    <a:schemeClr val="tx1"/>
                  </a:gs>
                  <a:gs pos="100000">
                    <a:schemeClr val="tx1"/>
                  </a:gs>
                </a:gsLst>
                <a:lin ang="5400000" scaled="0"/>
              </a:gradFill>
              <a:latin typeface="Segoe UI Light"/>
              <a:ea typeface="メイリオ"/>
              <a:cs typeface="+mn-cs"/>
            </a:endParaRPr>
          </a:p>
        </p:txBody>
      </p:sp>
      <p:sp>
        <p:nvSpPr>
          <p:cNvPr id="16" name="TextBox 15"/>
          <p:cNvSpPr txBox="1"/>
          <p:nvPr/>
        </p:nvSpPr>
        <p:spPr>
          <a:xfrm>
            <a:off x="3229745" y="2545855"/>
            <a:ext cx="1276927" cy="307777"/>
          </a:xfrm>
          <a:prstGeom prst="rect">
            <a:avLst/>
          </a:prstGeom>
          <a:noFill/>
        </p:spPr>
        <p:txBody>
          <a:bodyPr vert="horz" wrap="square" lIns="0" tIns="0" rIns="0" bIns="0" rtlCol="0">
            <a:spAutoFit/>
          </a:bodyPr>
          <a:lstStyle/>
          <a:p>
            <a:pPr algn="ctr" defTabSz="914126">
              <a:spcBef>
                <a:spcPct val="0"/>
              </a:spcBef>
              <a:spcAft>
                <a:spcPct val="0"/>
              </a:spcAft>
              <a:buNone/>
            </a:pPr>
            <a:r>
              <a:rPr lang="en-US" altLang="ja-JP" sz="2000" b="1" dirty="0" smtClean="0">
                <a:gradFill>
                  <a:gsLst>
                    <a:gs pos="0">
                      <a:schemeClr val="tx1"/>
                    </a:gs>
                    <a:gs pos="100000">
                      <a:schemeClr val="tx1"/>
                    </a:gs>
                  </a:gsLst>
                  <a:lin ang="5400000" scaled="0"/>
                </a:gradFill>
                <a:latin typeface="Segoe UI Light"/>
                <a:ea typeface="メイリオ"/>
                <a:cs typeface="+mn-cs"/>
              </a:rPr>
              <a:t>DEVFUND</a:t>
            </a:r>
            <a:endParaRPr lang="en-US" altLang="ja-JP" sz="2000" b="1" dirty="0">
              <a:gradFill>
                <a:gsLst>
                  <a:gs pos="0">
                    <a:schemeClr val="tx1"/>
                  </a:gs>
                  <a:gs pos="100000">
                    <a:schemeClr val="tx1"/>
                  </a:gs>
                </a:gsLst>
                <a:lin ang="5400000" scaled="0"/>
              </a:gradFill>
              <a:latin typeface="Segoe UI Light"/>
              <a:ea typeface="メイリオ"/>
              <a:cs typeface="+mn-cs"/>
            </a:endParaRPr>
          </a:p>
        </p:txBody>
      </p:sp>
      <p:sp>
        <p:nvSpPr>
          <p:cNvPr id="21" name="Rectangle 20"/>
          <p:cNvSpPr/>
          <p:nvPr/>
        </p:nvSpPr>
        <p:spPr bwMode="auto">
          <a:xfrm>
            <a:off x="4610908" y="3026384"/>
            <a:ext cx="1016332" cy="2354316"/>
          </a:xfrm>
          <a:prstGeom prst="rect">
            <a:avLst/>
          </a:prstGeom>
          <a:solidFill>
            <a:srgbClr val="59CC0E"/>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0001</a:t>
            </a: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0002</a:t>
            </a:r>
            <a:endParaRPr lang="ja-JP" altLang="en-US" sz="2400" b="1" smtClean="0">
              <a:gradFill>
                <a:gsLst>
                  <a:gs pos="0">
                    <a:schemeClr val="tx1"/>
                  </a:gs>
                  <a:gs pos="100000">
                    <a:schemeClr val="tx1"/>
                  </a:gs>
                </a:gsLst>
                <a:lin ang="5400000" scaled="0"/>
              </a:gradFill>
              <a:latin typeface="Segoe UI Light"/>
              <a:ea typeface="メイリオ"/>
              <a:cs typeface="+mn-cs"/>
            </a:endParaRPr>
          </a:p>
          <a:p>
            <a:pPr algn="ctr" defTabSz="914126">
              <a:spcBef>
                <a:spcPct val="0"/>
              </a:spcBef>
              <a:spcAft>
                <a:spcPct val="0"/>
              </a:spcAft>
              <a:buNone/>
            </a:pPr>
            <a:r>
              <a:rPr lang="en-US" altLang="ja-JP" sz="2400" b="1" smtClean="0">
                <a:gradFill>
                  <a:gsLst>
                    <a:gs pos="0">
                      <a:schemeClr val="tx1"/>
                    </a:gs>
                    <a:gs pos="100000">
                      <a:schemeClr val="tx1"/>
                    </a:gs>
                  </a:gsLst>
                  <a:lin ang="5400000" scaled="0"/>
                </a:gradFill>
                <a:latin typeface="Segoe UI Light"/>
                <a:ea typeface="メイリオ"/>
                <a:cs typeface="+mn-cs"/>
              </a:rPr>
              <a:t>….</a:t>
            </a:r>
            <a:endParaRPr lang="ja-JP" altLang="en-US" sz="2400" b="1">
              <a:gradFill>
                <a:gsLst>
                  <a:gs pos="0">
                    <a:schemeClr val="tx1"/>
                  </a:gs>
                  <a:gs pos="100000">
                    <a:schemeClr val="tx1"/>
                  </a:gs>
                </a:gsLst>
                <a:lin ang="5400000" scaled="0"/>
              </a:gradFill>
              <a:latin typeface="Segoe UI Light"/>
              <a:ea typeface="メイリオ"/>
              <a:cs typeface="+mn-cs"/>
            </a:endParaRPr>
          </a:p>
        </p:txBody>
      </p:sp>
      <p:sp>
        <p:nvSpPr>
          <p:cNvPr id="22" name="TextBox 21"/>
          <p:cNvSpPr txBox="1"/>
          <p:nvPr/>
        </p:nvSpPr>
        <p:spPr>
          <a:xfrm>
            <a:off x="4506672" y="2533941"/>
            <a:ext cx="1276927" cy="307777"/>
          </a:xfrm>
          <a:prstGeom prst="rect">
            <a:avLst/>
          </a:prstGeom>
          <a:noFill/>
        </p:spPr>
        <p:txBody>
          <a:bodyPr vert="horz" wrap="square" lIns="0" tIns="0" rIns="0" bIns="0" rtlCol="0">
            <a:spAutoFit/>
          </a:bodyPr>
          <a:lstStyle/>
          <a:p>
            <a:pPr algn="ctr" defTabSz="914126">
              <a:spcBef>
                <a:spcPct val="0"/>
              </a:spcBef>
              <a:spcAft>
                <a:spcPct val="0"/>
              </a:spcAft>
              <a:buNone/>
            </a:pPr>
            <a:r>
              <a:rPr lang="en-US" altLang="ja-JP" sz="2000" b="1" dirty="0" smtClean="0">
                <a:gradFill>
                  <a:gsLst>
                    <a:gs pos="0">
                      <a:schemeClr val="tx1"/>
                    </a:gs>
                    <a:gs pos="100000">
                      <a:schemeClr val="tx1"/>
                    </a:gs>
                  </a:gsLst>
                  <a:lin ang="5400000" scaled="0"/>
                </a:gradFill>
                <a:latin typeface="Segoe UI Light"/>
                <a:ea typeface="メイリオ"/>
                <a:cs typeface="+mn-cs"/>
              </a:rPr>
              <a:t>SYSFUND</a:t>
            </a:r>
            <a:endParaRPr lang="en-US" altLang="ja-JP" sz="2000" b="1" dirty="0">
              <a:gradFill>
                <a:gsLst>
                  <a:gs pos="0">
                    <a:schemeClr val="tx1"/>
                  </a:gs>
                  <a:gs pos="100000">
                    <a:schemeClr val="tx1"/>
                  </a:gs>
                </a:gsLst>
                <a:lin ang="5400000" scaled="0"/>
              </a:gradFill>
              <a:latin typeface="Segoe UI Light"/>
              <a:ea typeface="メイリオ"/>
              <a:cs typeface="+mn-cs"/>
            </a:endParaRPr>
          </a:p>
        </p:txBody>
      </p:sp>
      <p:sp>
        <p:nvSpPr>
          <p:cNvPr id="19" name="Rectangle 18"/>
          <p:cNvSpPr/>
          <p:nvPr/>
        </p:nvSpPr>
        <p:spPr bwMode="auto">
          <a:xfrm>
            <a:off x="875682" y="1721753"/>
            <a:ext cx="4742873" cy="679829"/>
          </a:xfrm>
          <a:prstGeom prst="rect">
            <a:avLst/>
          </a:prstGeom>
          <a:noFill/>
          <a:ln>
            <a:noFill/>
            <a:headEnd type="none" w="med" len="med"/>
            <a:tailEnd type="none" w="med" len="med"/>
          </a:ln>
          <a:effectLst/>
        </p:spPr>
        <p:style>
          <a:lnRef idx="3">
            <a:schemeClr val="lt1"/>
          </a:lnRef>
          <a:fillRef idx="1">
            <a:schemeClr val="accent1"/>
          </a:fillRef>
          <a:effectRef idx="1">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126">
              <a:spcBef>
                <a:spcPct val="0"/>
              </a:spcBef>
              <a:spcAft>
                <a:spcPct val="0"/>
              </a:spcAft>
              <a:buNone/>
            </a:pPr>
            <a:r>
              <a:rPr lang="ja-JP" altLang="en-US" sz="3200" b="1" dirty="0" smtClean="0">
                <a:gradFill>
                  <a:gsLst>
                    <a:gs pos="0">
                      <a:schemeClr val="tx1"/>
                    </a:gs>
                    <a:gs pos="100000">
                      <a:schemeClr val="tx1"/>
                    </a:gs>
                  </a:gsLst>
                  <a:lin ang="5400000" scaled="0"/>
                </a:gradFill>
                <a:latin typeface="Segoe UI Light"/>
                <a:ea typeface="メイリオ"/>
                <a:cs typeface="+mn-cs"/>
              </a:rPr>
              <a:t>要件</a:t>
            </a:r>
            <a:endParaRPr lang="ja-JP" altLang="en-US" sz="2400" b="1" dirty="0" smtClean="0">
              <a:gradFill>
                <a:gsLst>
                  <a:gs pos="0">
                    <a:schemeClr val="tx1"/>
                  </a:gs>
                  <a:gs pos="100000">
                    <a:schemeClr val="tx1"/>
                  </a:gs>
                </a:gsLst>
                <a:lin ang="5400000" scaled="0"/>
              </a:gradFill>
              <a:ea typeface="メイリオ"/>
            </a:endParaRPr>
          </a:p>
        </p:txBody>
      </p:sp>
    </p:spTree>
    <p:extLst>
      <p:ext uri="{BB962C8B-B14F-4D97-AF65-F5344CB8AC3E}">
        <p14:creationId xmlns:p14="http://schemas.microsoft.com/office/powerpoint/2010/main" val="197233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BUILD_Breakout_Template _ SAMPLE for Scott 7.28</Template>
  <TotalTime>0</TotalTime>
  <Words>1305</Words>
  <Application>Microsoft Office PowerPoint</Application>
  <PresentationFormat>ユーザー設定</PresentationFormat>
  <Paragraphs>192</Paragraphs>
  <Slides>29</Slides>
  <Notes>29</Notes>
  <HiddenSlides>0</HiddenSlides>
  <MMClips>0</MMClips>
  <ScaleCrop>false</ScaleCrop>
  <HeadingPairs>
    <vt:vector size="4" baseType="variant">
      <vt:variant>
        <vt:lpstr>テーマ</vt:lpstr>
      </vt:variant>
      <vt:variant>
        <vt:i4>7</vt:i4>
      </vt:variant>
      <vt:variant>
        <vt:lpstr>スライド タイトル</vt:lpstr>
      </vt:variant>
      <vt:variant>
        <vt:i4>29</vt:i4>
      </vt:variant>
    </vt:vector>
  </HeadingPairs>
  <TitlesOfParts>
    <vt:vector size="36"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Windows Certification: improvements to the logo program   Windows Certification:  ロゴ プログラムの改善</vt:lpstr>
      <vt:lpstr>PowerPoint プレゼンテーション</vt:lpstr>
      <vt:lpstr>アジェンダ</vt:lpstr>
      <vt:lpstr>Thank You!</vt:lpstr>
      <vt:lpstr>パートナーからのフィードバック</vt:lpstr>
      <vt:lpstr>お客様からのフィードバック</vt:lpstr>
      <vt:lpstr>Windows Certification プログラムの目標</vt:lpstr>
      <vt:lpstr>PowerPoint プレゼンテーション</vt:lpstr>
      <vt:lpstr>Windows 7 ロゴ プログラムの基盤</vt:lpstr>
      <vt:lpstr>Windows 8 Certification プログラムの基盤</vt:lpstr>
      <vt:lpstr>例: ビデオ チャット</vt:lpstr>
      <vt:lpstr>例: HD ビデオの視聴</vt:lpstr>
      <vt:lpstr>ユーザー シナリオを基盤とすることによる メリット</vt:lpstr>
      <vt:lpstr>PowerPoint プレゼンテーション</vt:lpstr>
      <vt:lpstr>Windows Logo Kit 1.6</vt:lpstr>
      <vt:lpstr>Windows Hardware Certification Kit</vt:lpstr>
      <vt:lpstr>Windows に関する情報を 1 か所で入手</vt:lpstr>
      <vt:lpstr>ツールの改良によるメリット</vt:lpstr>
      <vt:lpstr>PowerPoint プレゼンテーション</vt:lpstr>
      <vt:lpstr>Windows との同期</vt:lpstr>
      <vt:lpstr>同期によるメリット </vt:lpstr>
      <vt:lpstr>PowerPoint プレゼンテーション</vt:lpstr>
      <vt:lpstr>Windows Certification プログラム</vt:lpstr>
      <vt:lpstr>Windows 8 Certification のための準備</vt:lpstr>
      <vt:lpstr>関連セッション</vt:lpstr>
      <vt:lpstr>その他の参照リソースとドキュメント</vt:lpstr>
      <vt:lpstr>PowerPoint プレゼンテーション</vt:lpstr>
      <vt:lpstr>PowerPoint プレゼンテーション</vt:lpstr>
      <vt:lpstr>PowerPoint プレゼンテーション</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2011-11-07T16:34:47Z</dcterms:created>
  <dcterms:modified xsi:type="dcterms:W3CDTF">2011-11-07T16:35:05Z</dcterms:modified>
</cp:coreProperties>
</file>